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diagrams/colors11.xml" ContentType="application/vnd.openxmlformats-officedocument.drawingml.diagramColors+xml"/>
  <Override PartName="/ppt/notesSlides/notesSlide38.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diagrams/quickStyle17.xml" ContentType="application/vnd.openxmlformats-officedocument.drawingml.diagramStyle+xml"/>
  <Override PartName="/ppt/diagrams/drawing18.xml" ContentType="application/vnd.ms-office.drawingml.diagramDrawing+xml"/>
  <Override PartName="/ppt/tableStyles.xml" ContentType="application/vnd.openxmlformats-officedocument.presentationml.tableStyles+xml"/>
  <Override PartName="/ppt/diagrams/layout17.xml" ContentType="application/vnd.openxmlformats-officedocument.drawingml.diagramLayout+xml"/>
  <Override PartName="/ppt/notesSlides/notesSlide30.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diagrams/quickStyle20.xml" ContentType="application/vnd.openxmlformats-officedocument.drawingml.diagramStyle+xml"/>
  <Override PartName="/ppt/diagrams/colors4.xml" ContentType="application/vnd.openxmlformats-officedocument.drawingml.diagramColors+xml"/>
  <Override PartName="/ppt/diagrams/drawing10.xml" ContentType="application/vnd.ms-office.drawingml.diagramDrawing+xml"/>
  <Override PartName="/ppt/diagrams/colors16.xml" ContentType="application/vnd.openxmlformats-officedocument.drawingml.diagramColors+xml"/>
  <Override PartName="/ppt/diagrams/data18.xml" ContentType="application/vnd.openxmlformats-officedocument.drawingml.diagramData+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diagrams/drawing3.xml" ContentType="application/vnd.ms-office.drawingml.diagramDrawing+xml"/>
  <Override PartName="/ppt/diagrams/colors12.xml" ContentType="application/vnd.openxmlformats-officedocument.drawingml.diagramColors+xml"/>
  <Override PartName="/ppt/diagrams/layout20.xml" ContentType="application/vnd.openxmlformats-officedocument.drawingml.diagramLayout+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diagrams/drawing19.xml" ContentType="application/vnd.ms-office.drawingml.diagramDrawing+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ppt/notesSlides/notesSlide24.xml" ContentType="application/vnd.openxmlformats-officedocument.presentationml.notesSlide+xml"/>
  <Override PartName="/ppt/diagrams/quickStyle18.xml" ContentType="application/vnd.openxmlformats-officedocument.drawingml.diagramStyl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diagrams/data7.xml" ContentType="application/vnd.openxmlformats-officedocument.drawingml.diagramData+xml"/>
  <Override PartName="/ppt/notesSlides/notesSlide13.xml" ContentType="application/vnd.openxmlformats-officedocument.presentationml.notesSlide+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diagrams/layout18.xml" ContentType="application/vnd.openxmlformats-officedocument.drawingml.diagram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diagrams/layout2.xml" ContentType="application/vnd.openxmlformats-officedocument.drawingml.diagramLayout+xml"/>
  <Override PartName="/ppt/diagrams/drawing8.xml" ContentType="application/vnd.ms-office.drawingml.diagramDrawing+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diagrams/layout14.xml" ContentType="application/vnd.openxmlformats-officedocument.drawingml.diagramLayout+xml"/>
  <Override PartName="/ppt/diagrams/colors17.xml" ContentType="application/vnd.openxmlformats-officedocument.drawingml.diagramColors+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rawing4.xml" ContentType="application/vnd.ms-office.drawingml.diagramDrawing+xml"/>
  <Override PartName="/ppt/diagrams/data19.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diagrams/data15.xml" ContentType="application/vnd.openxmlformats-officedocument.drawingml.diagramData+xml"/>
  <Override PartName="/ppt/notesSlides/notesSlide29.xml" ContentType="application/vnd.openxmlformats-officedocument.presentationml.notesSlide+xml"/>
  <Override PartName="/ppt/diagrams/colors20.xml" ContentType="application/vnd.openxmlformats-officedocument.drawingml.diagramColors+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diagrams/data11.xml" ContentType="application/vnd.openxmlformats-officedocument.drawingml.diagramData+xml"/>
  <Override PartName="/ppt/diagrams/quickStyle19.xml" ContentType="application/vnd.openxmlformats-officedocument.drawingml.diagramStyl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diagrams/quickStyle15.xml" ContentType="application/vnd.openxmlformats-officedocument.drawingml.diagramStyle+xml"/>
  <Override PartName="/ppt/diagrams/drawing16.xml" ContentType="application/vnd.ms-office.drawingml.diagramDrawing+xml"/>
  <Override PartName="/ppt/diagrams/layout19.xml" ContentType="application/vnd.openxmlformats-officedocument.drawingml.diagramLayout+xml"/>
  <Override PartName="/ppt/notesSlides/notesSlide32.xml" ContentType="application/vnd.openxmlformats-officedocument.presentationml.notesSlide+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notesSlides/notesSlide21.xml" ContentType="application/vnd.openxmlformats-officedocument.presentationml.notesSlide+xml"/>
  <Override PartName="/ppt/diagrams/layout15.xml" ContentType="application/vnd.openxmlformats-officedocument.drawingml.diagramLayout+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diagrams/colors18.xml" ContentType="application/vnd.openxmlformats-officedocument.drawingml.diagramColor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diagrams/layout11.xml" ContentType="application/vnd.openxmlformats-officedocument.drawingml.diagramLayout+xml"/>
  <Override PartName="/ppt/diagrams/colors14.xml" ContentType="application/vnd.openxmlformats-officedocument.drawingml.diagramColor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diagrams/data16.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diagrams/colors10.xml" ContentType="application/vnd.openxmlformats-officedocument.drawingml.diagramColors+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diagrams/quickStyle16.xml" ContentType="application/vnd.openxmlformats-officedocument.drawingml.diagramStyle+xml"/>
  <Override PartName="/ppt/diagrams/drawing17.xml" ContentType="application/vnd.ms-office.drawingml.diagramDrawing+xml"/>
  <Override PartName="/ppt/slides/slide20.xml" ContentType="application/vnd.openxmlformats-officedocument.presentationml.slide+xml"/>
  <Override PartName="/ppt/diagrams/layout4.xml" ContentType="application/vnd.openxmlformats-officedocument.drawingml.diagram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diagrams/layout16.xml" ContentType="application/vnd.openxmlformats-officedocument.drawingml.diagramLayout+xml"/>
  <Override PartName="/ppt/diagrams/colors19.xml" ContentType="application/vnd.openxmlformats-officedocument.drawingml.diagramColors+xml"/>
  <Override PartName="/ppt/notesSlides/notesSlide6.xml" ContentType="application/vnd.openxmlformats-officedocument.presentationml.notesSlide+xml"/>
  <Override PartName="/ppt/diagrams/drawing6.xml" ContentType="application/vnd.ms-office.drawingml.diagramDrawing+xml"/>
  <Override PartName="/ppt/diagrams/drawing20.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ppt/slides/slide29.xml" ContentType="application/vnd.openxmlformats-officedocument.presentationml.slide+xml"/>
  <Override PartName="/ppt/diagrams/drawing2.xml" ContentType="application/vnd.ms-office.drawingml.diagramDrawing+xml"/>
  <Override PartName="/ppt/diagrams/data17.xml" ContentType="application/vnd.openxmlformats-officedocument.drawingml.diagramData+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notesSlides/notesSlide34.xml" ContentType="application/vnd.openxmlformats-officedocument.presentationml.notesSlide+xml"/>
  <Override PartName="/ppt/diagrams/data20.xml" ContentType="application/vnd.openxmlformats-officedocument.drawingml.diagramData+xml"/>
  <Override PartName="/ppt/slides/slide10.xml" ContentType="application/vnd.openxmlformats-officedocument.presentationml.slide+xml"/>
  <Override PartName="/ppt/slides/slide21.xml" ContentType="application/vnd.openxmlformats-officedocument.presentationml.slide+xml"/>
  <Override PartName="/ppt/diagrams/layout5.xml" ContentType="application/vnd.openxmlformats-officedocument.drawingml.diagramLayout+xml"/>
  <Override PartName="/ppt/diagrams/data6.xml" ContentType="application/vnd.openxmlformats-officedocument.drawingml.diagramData+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diagrams/drawing7.xml" ContentType="application/vnd.ms-office.drawingml.diagramDrawing+xml"/>
  <Override PartName="/ppt/diagrams/layout13.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73"/>
  </p:notesMasterIdLst>
  <p:handoutMasterIdLst>
    <p:handoutMasterId r:id="rId74"/>
  </p:handoutMasterIdLst>
  <p:sldIdLst>
    <p:sldId id="256" r:id="rId2"/>
    <p:sldId id="258" r:id="rId3"/>
    <p:sldId id="257" r:id="rId4"/>
    <p:sldId id="260" r:id="rId5"/>
    <p:sldId id="263" r:id="rId6"/>
    <p:sldId id="261" r:id="rId7"/>
    <p:sldId id="264" r:id="rId8"/>
    <p:sldId id="357" r:id="rId9"/>
    <p:sldId id="259" r:id="rId10"/>
    <p:sldId id="265" r:id="rId11"/>
    <p:sldId id="266" r:id="rId12"/>
    <p:sldId id="270" r:id="rId13"/>
    <p:sldId id="269" r:id="rId14"/>
    <p:sldId id="271" r:id="rId15"/>
    <p:sldId id="272" r:id="rId16"/>
    <p:sldId id="358" r:id="rId17"/>
    <p:sldId id="273" r:id="rId18"/>
    <p:sldId id="274" r:id="rId19"/>
    <p:sldId id="268" r:id="rId20"/>
    <p:sldId id="279" r:id="rId21"/>
    <p:sldId id="276" r:id="rId22"/>
    <p:sldId id="280" r:id="rId23"/>
    <p:sldId id="283" r:id="rId24"/>
    <p:sldId id="285" r:id="rId25"/>
    <p:sldId id="284" r:id="rId26"/>
    <p:sldId id="286" r:id="rId27"/>
    <p:sldId id="287" r:id="rId28"/>
    <p:sldId id="288" r:id="rId29"/>
    <p:sldId id="289" r:id="rId30"/>
    <p:sldId id="290" r:id="rId31"/>
    <p:sldId id="277" r:id="rId32"/>
    <p:sldId id="293" r:id="rId33"/>
    <p:sldId id="294" r:id="rId34"/>
    <p:sldId id="297" r:id="rId35"/>
    <p:sldId id="298" r:id="rId36"/>
    <p:sldId id="300" r:id="rId37"/>
    <p:sldId id="278" r:id="rId38"/>
    <p:sldId id="301" r:id="rId39"/>
    <p:sldId id="303" r:id="rId40"/>
    <p:sldId id="306" r:id="rId41"/>
    <p:sldId id="310" r:id="rId42"/>
    <p:sldId id="311" r:id="rId43"/>
    <p:sldId id="314" r:id="rId44"/>
    <p:sldId id="321" r:id="rId45"/>
    <p:sldId id="322" r:id="rId46"/>
    <p:sldId id="316" r:id="rId47"/>
    <p:sldId id="324" r:id="rId48"/>
    <p:sldId id="325" r:id="rId49"/>
    <p:sldId id="326" r:id="rId50"/>
    <p:sldId id="317" r:id="rId51"/>
    <p:sldId id="328" r:id="rId52"/>
    <p:sldId id="318" r:id="rId53"/>
    <p:sldId id="356" r:id="rId54"/>
    <p:sldId id="330" r:id="rId55"/>
    <p:sldId id="352" r:id="rId56"/>
    <p:sldId id="332" r:id="rId57"/>
    <p:sldId id="334" r:id="rId58"/>
    <p:sldId id="319" r:id="rId59"/>
    <p:sldId id="335" r:id="rId60"/>
    <p:sldId id="336" r:id="rId61"/>
    <p:sldId id="320" r:id="rId62"/>
    <p:sldId id="338" r:id="rId63"/>
    <p:sldId id="342" r:id="rId64"/>
    <p:sldId id="339" r:id="rId65"/>
    <p:sldId id="340" r:id="rId66"/>
    <p:sldId id="353" r:id="rId67"/>
    <p:sldId id="343" r:id="rId68"/>
    <p:sldId id="337" r:id="rId69"/>
    <p:sldId id="346" r:id="rId70"/>
    <p:sldId id="345" r:id="rId71"/>
    <p:sldId id="348" r:id="rId72"/>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164"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600082-5239-4807-BE3C-1FFCB0CF5A99}" type="doc">
      <dgm:prSet loTypeId="urn:microsoft.com/office/officeart/2005/8/layout/process2" loCatId="process" qsTypeId="urn:microsoft.com/office/officeart/2005/8/quickstyle/simple4" qsCatId="simple" csTypeId="urn:microsoft.com/office/officeart/2005/8/colors/accent5_3" csCatId="accent5" phldr="1"/>
      <dgm:spPr/>
      <dgm:t>
        <a:bodyPr/>
        <a:lstStyle/>
        <a:p>
          <a:endParaRPr lang="es-ES"/>
        </a:p>
      </dgm:t>
    </dgm:pt>
    <dgm:pt modelId="{CB304043-3EF9-45E1-8D38-9337E0B53AF1}">
      <dgm:prSet/>
      <dgm:spPr/>
      <dgm:t>
        <a:bodyPr/>
        <a:lstStyle/>
        <a:p>
          <a:pPr rtl="0"/>
          <a:r>
            <a:rPr lang="es-ES" dirty="0" smtClean="0"/>
            <a:t>C</a:t>
          </a:r>
          <a:r>
            <a:rPr lang="es-EC" dirty="0" err="1" smtClean="0"/>
            <a:t>ategorías</a:t>
          </a:r>
          <a:r>
            <a:rPr lang="es-EC" i="1" dirty="0" smtClean="0"/>
            <a:t>:</a:t>
          </a:r>
          <a:endParaRPr lang="es-ES" dirty="0"/>
        </a:p>
      </dgm:t>
    </dgm:pt>
    <dgm:pt modelId="{A1DB56F2-E1B0-47CD-996E-F6F0C418F614}" type="parTrans" cxnId="{9BAF03AC-CF31-43D6-A1BB-4556CC0C8B19}">
      <dgm:prSet/>
      <dgm:spPr/>
      <dgm:t>
        <a:bodyPr/>
        <a:lstStyle/>
        <a:p>
          <a:endParaRPr lang="es-ES"/>
        </a:p>
      </dgm:t>
    </dgm:pt>
    <dgm:pt modelId="{7BEDF9FC-316B-4EDA-B3E2-FECCDC9D82A8}" type="sibTrans" cxnId="{9BAF03AC-CF31-43D6-A1BB-4556CC0C8B19}">
      <dgm:prSet/>
      <dgm:spPr/>
      <dgm:t>
        <a:bodyPr/>
        <a:lstStyle/>
        <a:p>
          <a:endParaRPr lang="es-ES"/>
        </a:p>
      </dgm:t>
    </dgm:pt>
    <dgm:pt modelId="{3B1B4765-779A-428D-8C87-D85D072660F6}">
      <dgm:prSet/>
      <dgm:spPr/>
      <dgm:t>
        <a:bodyPr/>
        <a:lstStyle/>
        <a:p>
          <a:pPr rtl="0"/>
          <a:r>
            <a:rPr lang="es-ES" dirty="0" smtClean="0"/>
            <a:t>Requerimientos Generales</a:t>
          </a:r>
          <a:endParaRPr lang="es-ES" dirty="0"/>
        </a:p>
      </dgm:t>
    </dgm:pt>
    <dgm:pt modelId="{8E2D6EC8-4E04-4BDB-A76E-1AEA3AC109C9}" type="parTrans" cxnId="{BDBCFDB6-94B6-42E5-9279-63C0AEA5E50B}">
      <dgm:prSet/>
      <dgm:spPr/>
      <dgm:t>
        <a:bodyPr/>
        <a:lstStyle/>
        <a:p>
          <a:endParaRPr lang="es-ES"/>
        </a:p>
      </dgm:t>
    </dgm:pt>
    <dgm:pt modelId="{4E8BB932-A0A9-4F36-BDB1-A612DE2323FA}" type="sibTrans" cxnId="{BDBCFDB6-94B6-42E5-9279-63C0AEA5E50B}">
      <dgm:prSet/>
      <dgm:spPr/>
      <dgm:t>
        <a:bodyPr/>
        <a:lstStyle/>
        <a:p>
          <a:endParaRPr lang="es-ES"/>
        </a:p>
      </dgm:t>
    </dgm:pt>
    <dgm:pt modelId="{A9E66C7B-F30B-4F0C-96FE-42BEA639C1B7}">
      <dgm:prSet/>
      <dgm:spPr/>
      <dgm:t>
        <a:bodyPr/>
        <a:lstStyle/>
        <a:p>
          <a:pPr rtl="0"/>
          <a:r>
            <a:rPr lang="es-ES" dirty="0" smtClean="0"/>
            <a:t>Requerimientos Mecánicos</a:t>
          </a:r>
          <a:endParaRPr lang="es-ES" dirty="0"/>
        </a:p>
      </dgm:t>
    </dgm:pt>
    <dgm:pt modelId="{04772DF5-85C6-4A99-A5EF-73CA778971E4}" type="parTrans" cxnId="{423365B9-506D-4C22-8C6E-53C5D321DB54}">
      <dgm:prSet/>
      <dgm:spPr/>
      <dgm:t>
        <a:bodyPr/>
        <a:lstStyle/>
        <a:p>
          <a:endParaRPr lang="es-ES"/>
        </a:p>
      </dgm:t>
    </dgm:pt>
    <dgm:pt modelId="{A738BBB5-5A61-44E6-A724-2E9485ECD176}" type="sibTrans" cxnId="{423365B9-506D-4C22-8C6E-53C5D321DB54}">
      <dgm:prSet/>
      <dgm:spPr/>
      <dgm:t>
        <a:bodyPr/>
        <a:lstStyle/>
        <a:p>
          <a:endParaRPr lang="es-ES"/>
        </a:p>
      </dgm:t>
    </dgm:pt>
    <dgm:pt modelId="{BBB46FA6-91A5-43D2-B79E-A4A8D8F3D6F6}">
      <dgm:prSet/>
      <dgm:spPr/>
      <dgm:t>
        <a:bodyPr/>
        <a:lstStyle/>
        <a:p>
          <a:pPr rtl="0"/>
          <a:r>
            <a:rPr lang="es-ES" dirty="0" smtClean="0"/>
            <a:t>Requerimientos Eléctricos</a:t>
          </a:r>
          <a:endParaRPr lang="es-ES" dirty="0"/>
        </a:p>
      </dgm:t>
    </dgm:pt>
    <dgm:pt modelId="{53770ACA-B458-4F78-98AD-809A2C35769F}" type="parTrans" cxnId="{88B00634-B2DC-49DB-9BEB-99C9EBD9FEDC}">
      <dgm:prSet/>
      <dgm:spPr/>
      <dgm:t>
        <a:bodyPr/>
        <a:lstStyle/>
        <a:p>
          <a:endParaRPr lang="es-ES"/>
        </a:p>
      </dgm:t>
    </dgm:pt>
    <dgm:pt modelId="{4EAFD245-D1E8-4972-9326-19FB5F52CB2C}" type="sibTrans" cxnId="{88B00634-B2DC-49DB-9BEB-99C9EBD9FEDC}">
      <dgm:prSet/>
      <dgm:spPr/>
      <dgm:t>
        <a:bodyPr/>
        <a:lstStyle/>
        <a:p>
          <a:endParaRPr lang="es-ES"/>
        </a:p>
      </dgm:t>
    </dgm:pt>
    <dgm:pt modelId="{8F71F8F6-D515-49A8-BF08-4FF3EEEA0178}">
      <dgm:prSet/>
      <dgm:spPr/>
      <dgm:t>
        <a:bodyPr/>
        <a:lstStyle/>
        <a:p>
          <a:pPr rtl="0"/>
          <a:r>
            <a:rPr lang="es-ES" dirty="0" smtClean="0"/>
            <a:t>Requerimientos Operacionales</a:t>
          </a:r>
          <a:endParaRPr lang="es-ES" dirty="0"/>
        </a:p>
      </dgm:t>
    </dgm:pt>
    <dgm:pt modelId="{327A0723-017C-4E74-A270-0807BC93E03F}" type="parTrans" cxnId="{DD3F0B92-E0F5-485E-87A5-12F158EEB784}">
      <dgm:prSet/>
      <dgm:spPr/>
      <dgm:t>
        <a:bodyPr/>
        <a:lstStyle/>
        <a:p>
          <a:endParaRPr lang="es-ES"/>
        </a:p>
      </dgm:t>
    </dgm:pt>
    <dgm:pt modelId="{643E3ECA-F964-4A7D-8A22-90E06D6F0E2E}" type="sibTrans" cxnId="{DD3F0B92-E0F5-485E-87A5-12F158EEB784}">
      <dgm:prSet/>
      <dgm:spPr/>
      <dgm:t>
        <a:bodyPr/>
        <a:lstStyle/>
        <a:p>
          <a:endParaRPr lang="es-ES"/>
        </a:p>
      </dgm:t>
    </dgm:pt>
    <dgm:pt modelId="{F79E9B38-A5B1-4259-8D75-5D93A45AEF00}" type="pres">
      <dgm:prSet presAssocID="{F7600082-5239-4807-BE3C-1FFCB0CF5A99}" presName="linearFlow" presStyleCnt="0">
        <dgm:presLayoutVars>
          <dgm:resizeHandles val="exact"/>
        </dgm:presLayoutVars>
      </dgm:prSet>
      <dgm:spPr/>
      <dgm:t>
        <a:bodyPr/>
        <a:lstStyle/>
        <a:p>
          <a:endParaRPr lang="es-ES"/>
        </a:p>
      </dgm:t>
    </dgm:pt>
    <dgm:pt modelId="{1A24E089-0B6F-4774-9C8E-80CBEFF94783}" type="pres">
      <dgm:prSet presAssocID="{CB304043-3EF9-45E1-8D38-9337E0B53AF1}" presName="node" presStyleLbl="node1" presStyleIdx="0" presStyleCnt="5">
        <dgm:presLayoutVars>
          <dgm:bulletEnabled val="1"/>
        </dgm:presLayoutVars>
      </dgm:prSet>
      <dgm:spPr/>
      <dgm:t>
        <a:bodyPr/>
        <a:lstStyle/>
        <a:p>
          <a:endParaRPr lang="es-ES"/>
        </a:p>
      </dgm:t>
    </dgm:pt>
    <dgm:pt modelId="{4334314B-4F0A-4875-8B08-D640E64BD029}" type="pres">
      <dgm:prSet presAssocID="{7BEDF9FC-316B-4EDA-B3E2-FECCDC9D82A8}" presName="sibTrans" presStyleLbl="sibTrans2D1" presStyleIdx="0" presStyleCnt="4"/>
      <dgm:spPr/>
      <dgm:t>
        <a:bodyPr/>
        <a:lstStyle/>
        <a:p>
          <a:endParaRPr lang="es-ES"/>
        </a:p>
      </dgm:t>
    </dgm:pt>
    <dgm:pt modelId="{C9C6413B-CF05-4B97-B9EF-C6D99799D9A6}" type="pres">
      <dgm:prSet presAssocID="{7BEDF9FC-316B-4EDA-B3E2-FECCDC9D82A8}" presName="connectorText" presStyleLbl="sibTrans2D1" presStyleIdx="0" presStyleCnt="4"/>
      <dgm:spPr/>
      <dgm:t>
        <a:bodyPr/>
        <a:lstStyle/>
        <a:p>
          <a:endParaRPr lang="es-ES"/>
        </a:p>
      </dgm:t>
    </dgm:pt>
    <dgm:pt modelId="{D93A23F2-134F-4124-A14F-11D7F9D72A93}" type="pres">
      <dgm:prSet presAssocID="{3B1B4765-779A-428D-8C87-D85D072660F6}" presName="node" presStyleLbl="node1" presStyleIdx="1" presStyleCnt="5">
        <dgm:presLayoutVars>
          <dgm:bulletEnabled val="1"/>
        </dgm:presLayoutVars>
      </dgm:prSet>
      <dgm:spPr/>
      <dgm:t>
        <a:bodyPr/>
        <a:lstStyle/>
        <a:p>
          <a:endParaRPr lang="es-ES"/>
        </a:p>
      </dgm:t>
    </dgm:pt>
    <dgm:pt modelId="{C7672AEB-6C4B-4C9B-8E69-22D5D0BE2B70}" type="pres">
      <dgm:prSet presAssocID="{4E8BB932-A0A9-4F36-BDB1-A612DE2323FA}" presName="sibTrans" presStyleLbl="sibTrans2D1" presStyleIdx="1" presStyleCnt="4"/>
      <dgm:spPr/>
      <dgm:t>
        <a:bodyPr/>
        <a:lstStyle/>
        <a:p>
          <a:endParaRPr lang="es-ES"/>
        </a:p>
      </dgm:t>
    </dgm:pt>
    <dgm:pt modelId="{546DB1EE-2C47-4F2C-8F88-E63BD3617AA8}" type="pres">
      <dgm:prSet presAssocID="{4E8BB932-A0A9-4F36-BDB1-A612DE2323FA}" presName="connectorText" presStyleLbl="sibTrans2D1" presStyleIdx="1" presStyleCnt="4"/>
      <dgm:spPr/>
      <dgm:t>
        <a:bodyPr/>
        <a:lstStyle/>
        <a:p>
          <a:endParaRPr lang="es-ES"/>
        </a:p>
      </dgm:t>
    </dgm:pt>
    <dgm:pt modelId="{FF1282D5-B320-4880-A7D7-A7F645E33E88}" type="pres">
      <dgm:prSet presAssocID="{A9E66C7B-F30B-4F0C-96FE-42BEA639C1B7}" presName="node" presStyleLbl="node1" presStyleIdx="2" presStyleCnt="5">
        <dgm:presLayoutVars>
          <dgm:bulletEnabled val="1"/>
        </dgm:presLayoutVars>
      </dgm:prSet>
      <dgm:spPr/>
      <dgm:t>
        <a:bodyPr/>
        <a:lstStyle/>
        <a:p>
          <a:endParaRPr lang="es-ES"/>
        </a:p>
      </dgm:t>
    </dgm:pt>
    <dgm:pt modelId="{F23E73CC-705A-4A3B-9DB2-2DBAA6C94C5B}" type="pres">
      <dgm:prSet presAssocID="{A738BBB5-5A61-44E6-A724-2E9485ECD176}" presName="sibTrans" presStyleLbl="sibTrans2D1" presStyleIdx="2" presStyleCnt="4"/>
      <dgm:spPr/>
      <dgm:t>
        <a:bodyPr/>
        <a:lstStyle/>
        <a:p>
          <a:endParaRPr lang="es-ES"/>
        </a:p>
      </dgm:t>
    </dgm:pt>
    <dgm:pt modelId="{9536628A-2900-4A52-9157-994BA5DAC018}" type="pres">
      <dgm:prSet presAssocID="{A738BBB5-5A61-44E6-A724-2E9485ECD176}" presName="connectorText" presStyleLbl="sibTrans2D1" presStyleIdx="2" presStyleCnt="4"/>
      <dgm:spPr/>
      <dgm:t>
        <a:bodyPr/>
        <a:lstStyle/>
        <a:p>
          <a:endParaRPr lang="es-ES"/>
        </a:p>
      </dgm:t>
    </dgm:pt>
    <dgm:pt modelId="{7F94B988-04DD-43E1-B5D3-C2F044E2F57A}" type="pres">
      <dgm:prSet presAssocID="{BBB46FA6-91A5-43D2-B79E-A4A8D8F3D6F6}" presName="node" presStyleLbl="node1" presStyleIdx="3" presStyleCnt="5">
        <dgm:presLayoutVars>
          <dgm:bulletEnabled val="1"/>
        </dgm:presLayoutVars>
      </dgm:prSet>
      <dgm:spPr/>
      <dgm:t>
        <a:bodyPr/>
        <a:lstStyle/>
        <a:p>
          <a:endParaRPr lang="es-ES"/>
        </a:p>
      </dgm:t>
    </dgm:pt>
    <dgm:pt modelId="{72C9BF0E-97B4-4B68-A4C0-07527B4321DA}" type="pres">
      <dgm:prSet presAssocID="{4EAFD245-D1E8-4972-9326-19FB5F52CB2C}" presName="sibTrans" presStyleLbl="sibTrans2D1" presStyleIdx="3" presStyleCnt="4"/>
      <dgm:spPr/>
      <dgm:t>
        <a:bodyPr/>
        <a:lstStyle/>
        <a:p>
          <a:endParaRPr lang="es-ES"/>
        </a:p>
      </dgm:t>
    </dgm:pt>
    <dgm:pt modelId="{0652EB3E-72CD-46AB-800F-AACB4A0C6E60}" type="pres">
      <dgm:prSet presAssocID="{4EAFD245-D1E8-4972-9326-19FB5F52CB2C}" presName="connectorText" presStyleLbl="sibTrans2D1" presStyleIdx="3" presStyleCnt="4"/>
      <dgm:spPr/>
      <dgm:t>
        <a:bodyPr/>
        <a:lstStyle/>
        <a:p>
          <a:endParaRPr lang="es-ES"/>
        </a:p>
      </dgm:t>
    </dgm:pt>
    <dgm:pt modelId="{4E20D834-24F4-49DD-B808-5B3616255223}" type="pres">
      <dgm:prSet presAssocID="{8F71F8F6-D515-49A8-BF08-4FF3EEEA0178}" presName="node" presStyleLbl="node1" presStyleIdx="4" presStyleCnt="5">
        <dgm:presLayoutVars>
          <dgm:bulletEnabled val="1"/>
        </dgm:presLayoutVars>
      </dgm:prSet>
      <dgm:spPr/>
      <dgm:t>
        <a:bodyPr/>
        <a:lstStyle/>
        <a:p>
          <a:endParaRPr lang="es-ES"/>
        </a:p>
      </dgm:t>
    </dgm:pt>
  </dgm:ptLst>
  <dgm:cxnLst>
    <dgm:cxn modelId="{9CFF5F2A-E653-435D-8C17-15B3CD5A13EE}" type="presOf" srcId="{A9E66C7B-F30B-4F0C-96FE-42BEA639C1B7}" destId="{FF1282D5-B320-4880-A7D7-A7F645E33E88}" srcOrd="0" destOrd="0" presId="urn:microsoft.com/office/officeart/2005/8/layout/process2"/>
    <dgm:cxn modelId="{88B00634-B2DC-49DB-9BEB-99C9EBD9FEDC}" srcId="{F7600082-5239-4807-BE3C-1FFCB0CF5A99}" destId="{BBB46FA6-91A5-43D2-B79E-A4A8D8F3D6F6}" srcOrd="3" destOrd="0" parTransId="{53770ACA-B458-4F78-98AD-809A2C35769F}" sibTransId="{4EAFD245-D1E8-4972-9326-19FB5F52CB2C}"/>
    <dgm:cxn modelId="{7FC339A5-D2E8-4706-9E63-0F1E5D40245C}" type="presOf" srcId="{BBB46FA6-91A5-43D2-B79E-A4A8D8F3D6F6}" destId="{7F94B988-04DD-43E1-B5D3-C2F044E2F57A}" srcOrd="0" destOrd="0" presId="urn:microsoft.com/office/officeart/2005/8/layout/process2"/>
    <dgm:cxn modelId="{012D7608-D171-4E27-BBB5-CEE8737BF0C8}" type="presOf" srcId="{CB304043-3EF9-45E1-8D38-9337E0B53AF1}" destId="{1A24E089-0B6F-4774-9C8E-80CBEFF94783}" srcOrd="0" destOrd="0" presId="urn:microsoft.com/office/officeart/2005/8/layout/process2"/>
    <dgm:cxn modelId="{DD3F0B92-E0F5-485E-87A5-12F158EEB784}" srcId="{F7600082-5239-4807-BE3C-1FFCB0CF5A99}" destId="{8F71F8F6-D515-49A8-BF08-4FF3EEEA0178}" srcOrd="4" destOrd="0" parTransId="{327A0723-017C-4E74-A270-0807BC93E03F}" sibTransId="{643E3ECA-F964-4A7D-8A22-90E06D6F0E2E}"/>
    <dgm:cxn modelId="{6789C737-BE76-4E24-B8B0-1E6F958CFD86}" type="presOf" srcId="{4E8BB932-A0A9-4F36-BDB1-A612DE2323FA}" destId="{546DB1EE-2C47-4F2C-8F88-E63BD3617AA8}" srcOrd="1" destOrd="0" presId="urn:microsoft.com/office/officeart/2005/8/layout/process2"/>
    <dgm:cxn modelId="{9BAF03AC-CF31-43D6-A1BB-4556CC0C8B19}" srcId="{F7600082-5239-4807-BE3C-1FFCB0CF5A99}" destId="{CB304043-3EF9-45E1-8D38-9337E0B53AF1}" srcOrd="0" destOrd="0" parTransId="{A1DB56F2-E1B0-47CD-996E-F6F0C418F614}" sibTransId="{7BEDF9FC-316B-4EDA-B3E2-FECCDC9D82A8}"/>
    <dgm:cxn modelId="{98A98C18-4CBC-4B06-8A48-8D62BE02EDCF}" type="presOf" srcId="{A738BBB5-5A61-44E6-A724-2E9485ECD176}" destId="{F23E73CC-705A-4A3B-9DB2-2DBAA6C94C5B}" srcOrd="0" destOrd="0" presId="urn:microsoft.com/office/officeart/2005/8/layout/process2"/>
    <dgm:cxn modelId="{76B731A0-4AD6-4CD8-977B-B59855F21CD9}" type="presOf" srcId="{4E8BB932-A0A9-4F36-BDB1-A612DE2323FA}" destId="{C7672AEB-6C4B-4C9B-8E69-22D5D0BE2B70}" srcOrd="0" destOrd="0" presId="urn:microsoft.com/office/officeart/2005/8/layout/process2"/>
    <dgm:cxn modelId="{423365B9-506D-4C22-8C6E-53C5D321DB54}" srcId="{F7600082-5239-4807-BE3C-1FFCB0CF5A99}" destId="{A9E66C7B-F30B-4F0C-96FE-42BEA639C1B7}" srcOrd="2" destOrd="0" parTransId="{04772DF5-85C6-4A99-A5EF-73CA778971E4}" sibTransId="{A738BBB5-5A61-44E6-A724-2E9485ECD176}"/>
    <dgm:cxn modelId="{186BCC36-2CE5-4A18-845E-4460E964D781}" type="presOf" srcId="{7BEDF9FC-316B-4EDA-B3E2-FECCDC9D82A8}" destId="{C9C6413B-CF05-4B97-B9EF-C6D99799D9A6}" srcOrd="1" destOrd="0" presId="urn:microsoft.com/office/officeart/2005/8/layout/process2"/>
    <dgm:cxn modelId="{BDBCFDB6-94B6-42E5-9279-63C0AEA5E50B}" srcId="{F7600082-5239-4807-BE3C-1FFCB0CF5A99}" destId="{3B1B4765-779A-428D-8C87-D85D072660F6}" srcOrd="1" destOrd="0" parTransId="{8E2D6EC8-4E04-4BDB-A76E-1AEA3AC109C9}" sibTransId="{4E8BB932-A0A9-4F36-BDB1-A612DE2323FA}"/>
    <dgm:cxn modelId="{DC7E2184-85CB-44F5-B827-AF21368940EE}" type="presOf" srcId="{8F71F8F6-D515-49A8-BF08-4FF3EEEA0178}" destId="{4E20D834-24F4-49DD-B808-5B3616255223}" srcOrd="0" destOrd="0" presId="urn:microsoft.com/office/officeart/2005/8/layout/process2"/>
    <dgm:cxn modelId="{AD08122D-0EE8-43ED-9186-61BA87462F91}" type="presOf" srcId="{F7600082-5239-4807-BE3C-1FFCB0CF5A99}" destId="{F79E9B38-A5B1-4259-8D75-5D93A45AEF00}" srcOrd="0" destOrd="0" presId="urn:microsoft.com/office/officeart/2005/8/layout/process2"/>
    <dgm:cxn modelId="{42B8EE83-012F-4871-8681-4364CFD5D094}" type="presOf" srcId="{4EAFD245-D1E8-4972-9326-19FB5F52CB2C}" destId="{72C9BF0E-97B4-4B68-A4C0-07527B4321DA}" srcOrd="0" destOrd="0" presId="urn:microsoft.com/office/officeart/2005/8/layout/process2"/>
    <dgm:cxn modelId="{44AA7A77-543E-407D-9C96-F50E8BD44416}" type="presOf" srcId="{A738BBB5-5A61-44E6-A724-2E9485ECD176}" destId="{9536628A-2900-4A52-9157-994BA5DAC018}" srcOrd="1" destOrd="0" presId="urn:microsoft.com/office/officeart/2005/8/layout/process2"/>
    <dgm:cxn modelId="{F6DD5DAB-BFD3-4265-AC2A-62FDE8FF25F5}" type="presOf" srcId="{7BEDF9FC-316B-4EDA-B3E2-FECCDC9D82A8}" destId="{4334314B-4F0A-4875-8B08-D640E64BD029}" srcOrd="0" destOrd="0" presId="urn:microsoft.com/office/officeart/2005/8/layout/process2"/>
    <dgm:cxn modelId="{0F1D8712-957B-4748-85A4-A10E3BEF169C}" type="presOf" srcId="{4EAFD245-D1E8-4972-9326-19FB5F52CB2C}" destId="{0652EB3E-72CD-46AB-800F-AACB4A0C6E60}" srcOrd="1" destOrd="0" presId="urn:microsoft.com/office/officeart/2005/8/layout/process2"/>
    <dgm:cxn modelId="{36642A99-8F87-412B-AB3C-C8A0CEE9C088}" type="presOf" srcId="{3B1B4765-779A-428D-8C87-D85D072660F6}" destId="{D93A23F2-134F-4124-A14F-11D7F9D72A93}" srcOrd="0" destOrd="0" presId="urn:microsoft.com/office/officeart/2005/8/layout/process2"/>
    <dgm:cxn modelId="{621F831F-F826-4BA2-846C-71125D6A4065}" type="presParOf" srcId="{F79E9B38-A5B1-4259-8D75-5D93A45AEF00}" destId="{1A24E089-0B6F-4774-9C8E-80CBEFF94783}" srcOrd="0" destOrd="0" presId="urn:microsoft.com/office/officeart/2005/8/layout/process2"/>
    <dgm:cxn modelId="{4058DD43-A33C-49C3-9287-1405861650D4}" type="presParOf" srcId="{F79E9B38-A5B1-4259-8D75-5D93A45AEF00}" destId="{4334314B-4F0A-4875-8B08-D640E64BD029}" srcOrd="1" destOrd="0" presId="urn:microsoft.com/office/officeart/2005/8/layout/process2"/>
    <dgm:cxn modelId="{5E3F3016-1F8B-4A03-95DF-16E435FF3C8E}" type="presParOf" srcId="{4334314B-4F0A-4875-8B08-D640E64BD029}" destId="{C9C6413B-CF05-4B97-B9EF-C6D99799D9A6}" srcOrd="0" destOrd="0" presId="urn:microsoft.com/office/officeart/2005/8/layout/process2"/>
    <dgm:cxn modelId="{F8F4C24B-C2F9-4F18-8592-E9EE3AD01B0E}" type="presParOf" srcId="{F79E9B38-A5B1-4259-8D75-5D93A45AEF00}" destId="{D93A23F2-134F-4124-A14F-11D7F9D72A93}" srcOrd="2" destOrd="0" presId="urn:microsoft.com/office/officeart/2005/8/layout/process2"/>
    <dgm:cxn modelId="{38F6F91B-F329-411D-A4AF-7D860D4A8AC6}" type="presParOf" srcId="{F79E9B38-A5B1-4259-8D75-5D93A45AEF00}" destId="{C7672AEB-6C4B-4C9B-8E69-22D5D0BE2B70}" srcOrd="3" destOrd="0" presId="urn:microsoft.com/office/officeart/2005/8/layout/process2"/>
    <dgm:cxn modelId="{C715053D-7DB3-46D1-AD13-F7FDF714B39F}" type="presParOf" srcId="{C7672AEB-6C4B-4C9B-8E69-22D5D0BE2B70}" destId="{546DB1EE-2C47-4F2C-8F88-E63BD3617AA8}" srcOrd="0" destOrd="0" presId="urn:microsoft.com/office/officeart/2005/8/layout/process2"/>
    <dgm:cxn modelId="{31972AC3-4A8B-43DE-9851-A71925F889DF}" type="presParOf" srcId="{F79E9B38-A5B1-4259-8D75-5D93A45AEF00}" destId="{FF1282D5-B320-4880-A7D7-A7F645E33E88}" srcOrd="4" destOrd="0" presId="urn:microsoft.com/office/officeart/2005/8/layout/process2"/>
    <dgm:cxn modelId="{B07A3DB2-6B24-4138-9BF3-7DD13120E970}" type="presParOf" srcId="{F79E9B38-A5B1-4259-8D75-5D93A45AEF00}" destId="{F23E73CC-705A-4A3B-9DB2-2DBAA6C94C5B}" srcOrd="5" destOrd="0" presId="urn:microsoft.com/office/officeart/2005/8/layout/process2"/>
    <dgm:cxn modelId="{44E4F41A-6594-44E3-8434-33B416AB1EEF}" type="presParOf" srcId="{F23E73CC-705A-4A3B-9DB2-2DBAA6C94C5B}" destId="{9536628A-2900-4A52-9157-994BA5DAC018}" srcOrd="0" destOrd="0" presId="urn:microsoft.com/office/officeart/2005/8/layout/process2"/>
    <dgm:cxn modelId="{941A502C-6F30-4806-914A-B39297F849A2}" type="presParOf" srcId="{F79E9B38-A5B1-4259-8D75-5D93A45AEF00}" destId="{7F94B988-04DD-43E1-B5D3-C2F044E2F57A}" srcOrd="6" destOrd="0" presId="urn:microsoft.com/office/officeart/2005/8/layout/process2"/>
    <dgm:cxn modelId="{3A523F1B-373C-4132-A4EF-7C08D04DDE9F}" type="presParOf" srcId="{F79E9B38-A5B1-4259-8D75-5D93A45AEF00}" destId="{72C9BF0E-97B4-4B68-A4C0-07527B4321DA}" srcOrd="7" destOrd="0" presId="urn:microsoft.com/office/officeart/2005/8/layout/process2"/>
    <dgm:cxn modelId="{0F9BA758-F7DB-45DA-B123-CDA5C8C81FDD}" type="presParOf" srcId="{72C9BF0E-97B4-4B68-A4C0-07527B4321DA}" destId="{0652EB3E-72CD-46AB-800F-AACB4A0C6E60}" srcOrd="0" destOrd="0" presId="urn:microsoft.com/office/officeart/2005/8/layout/process2"/>
    <dgm:cxn modelId="{E25DCEB0-C4F7-481D-841E-975F0138F46D}" type="presParOf" srcId="{F79E9B38-A5B1-4259-8D75-5D93A45AEF00}" destId="{4E20D834-24F4-49DD-B808-5B3616255223}" srcOrd="8" destOrd="0" presId="urn:microsoft.com/office/officeart/2005/8/layout/process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370A765-49A2-46CF-B94C-6392CAA4A0FC}" type="doc">
      <dgm:prSet loTypeId="urn:microsoft.com/office/officeart/2005/8/layout/hList3" loCatId="list" qsTypeId="urn:microsoft.com/office/officeart/2005/8/quickstyle/simple1" qsCatId="simple" csTypeId="urn:microsoft.com/office/officeart/2005/8/colors/colorful3" csCatId="colorful" phldr="1"/>
      <dgm:spPr/>
      <dgm:t>
        <a:bodyPr/>
        <a:lstStyle/>
        <a:p>
          <a:endParaRPr lang="es-ES"/>
        </a:p>
      </dgm:t>
    </dgm:pt>
    <dgm:pt modelId="{299FD946-2A56-4296-83A0-8C67E57C3E21}">
      <dgm:prSet/>
      <dgm:spPr/>
      <dgm:t>
        <a:bodyPr/>
        <a:lstStyle/>
        <a:p>
          <a:pPr rtl="0"/>
          <a:r>
            <a:rPr lang="es-ES" b="1" dirty="0" smtClean="0"/>
            <a:t>Real-Time-</a:t>
          </a:r>
          <a:r>
            <a:rPr lang="es-ES" b="1" dirty="0" err="1" smtClean="0"/>
            <a:t>Operating</a:t>
          </a:r>
          <a:r>
            <a:rPr lang="es-ES" b="1" dirty="0" smtClean="0"/>
            <a:t>-</a:t>
          </a:r>
          <a:r>
            <a:rPr lang="es-ES" b="1" dirty="0" err="1" smtClean="0"/>
            <a:t>System</a:t>
          </a:r>
          <a:r>
            <a:rPr lang="es-ES" b="1" dirty="0" smtClean="0"/>
            <a:t> (RTOS) SALVO: </a:t>
          </a:r>
          <a:endParaRPr lang="es-ES" b="1" dirty="0"/>
        </a:p>
      </dgm:t>
    </dgm:pt>
    <dgm:pt modelId="{26C85B21-BB48-4E8F-80BF-3881A8E36EDE}" type="parTrans" cxnId="{989DDD53-D657-4AA6-BC91-502FE552434C}">
      <dgm:prSet/>
      <dgm:spPr/>
      <dgm:t>
        <a:bodyPr/>
        <a:lstStyle/>
        <a:p>
          <a:endParaRPr lang="es-ES"/>
        </a:p>
      </dgm:t>
    </dgm:pt>
    <dgm:pt modelId="{4C435D99-CB5A-4197-84C0-322E2237F4AD}" type="sibTrans" cxnId="{989DDD53-D657-4AA6-BC91-502FE552434C}">
      <dgm:prSet/>
      <dgm:spPr/>
      <dgm:t>
        <a:bodyPr/>
        <a:lstStyle/>
        <a:p>
          <a:endParaRPr lang="es-ES"/>
        </a:p>
      </dgm:t>
    </dgm:pt>
    <dgm:pt modelId="{E9EB4EC6-6D0F-46D1-AC13-506C44A49174}">
      <dgm:prSet custT="1"/>
      <dgm:spPr/>
      <dgm:t>
        <a:bodyPr/>
        <a:lstStyle/>
        <a:p>
          <a:pPr rtl="0"/>
          <a:r>
            <a:rPr lang="es-ES" sz="2400" dirty="0" smtClean="0"/>
            <a:t>Requerimientos mínimos de memoria RAM y ROM. </a:t>
          </a:r>
          <a:endParaRPr lang="es-ES" sz="2400" dirty="0"/>
        </a:p>
      </dgm:t>
    </dgm:pt>
    <dgm:pt modelId="{472878A5-512D-42DF-89C0-4E7B2EF8575F}" type="parTrans" cxnId="{67317AD5-635F-454F-BFED-4EC464B7E6CF}">
      <dgm:prSet/>
      <dgm:spPr/>
      <dgm:t>
        <a:bodyPr/>
        <a:lstStyle/>
        <a:p>
          <a:endParaRPr lang="es-ES"/>
        </a:p>
      </dgm:t>
    </dgm:pt>
    <dgm:pt modelId="{016DBC2D-CD3F-4B30-9231-AD67D9F12470}" type="sibTrans" cxnId="{67317AD5-635F-454F-BFED-4EC464B7E6CF}">
      <dgm:prSet/>
      <dgm:spPr/>
      <dgm:t>
        <a:bodyPr/>
        <a:lstStyle/>
        <a:p>
          <a:endParaRPr lang="es-ES"/>
        </a:p>
      </dgm:t>
    </dgm:pt>
    <dgm:pt modelId="{A8684968-8A19-4606-978D-B6A2CD2A8C4F}">
      <dgm:prSet custT="1"/>
      <dgm:spPr/>
      <dgm:t>
        <a:bodyPr/>
        <a:lstStyle/>
        <a:p>
          <a:pPr rtl="0"/>
          <a:r>
            <a:rPr lang="es-ES" sz="2400" dirty="0" smtClean="0"/>
            <a:t>Netamente manejado por eventos en conjunto con multitareas. </a:t>
          </a:r>
          <a:endParaRPr lang="es-ES" sz="2400" dirty="0"/>
        </a:p>
      </dgm:t>
    </dgm:pt>
    <dgm:pt modelId="{2DF7D4EE-85FE-4065-B24F-8A359489B384}" type="parTrans" cxnId="{CC57DCB9-F062-4071-9C54-DB98D953E780}">
      <dgm:prSet/>
      <dgm:spPr/>
      <dgm:t>
        <a:bodyPr/>
        <a:lstStyle/>
        <a:p>
          <a:endParaRPr lang="es-ES"/>
        </a:p>
      </dgm:t>
    </dgm:pt>
    <dgm:pt modelId="{1EB19CFA-75F4-4484-8338-4858BBF24C8F}" type="sibTrans" cxnId="{CC57DCB9-F062-4071-9C54-DB98D953E780}">
      <dgm:prSet/>
      <dgm:spPr/>
      <dgm:t>
        <a:bodyPr/>
        <a:lstStyle/>
        <a:p>
          <a:endParaRPr lang="es-ES"/>
        </a:p>
      </dgm:t>
    </dgm:pt>
    <dgm:pt modelId="{8F4C8FEC-476B-4E57-A3C3-B498626A0CC9}">
      <dgm:prSet/>
      <dgm:spPr/>
      <dgm:t>
        <a:bodyPr/>
        <a:lstStyle/>
        <a:p>
          <a:pPr rtl="0"/>
          <a:r>
            <a:rPr lang="es-ES" dirty="0" smtClean="0"/>
            <a:t>SALVO provee servicios empleando semáforos, mensajes, banderas, entre otros para establecer comunicaciones entre tareas y realizar una óptima administración de los recursos que se tienen.</a:t>
          </a:r>
          <a:endParaRPr lang="es-ES" dirty="0"/>
        </a:p>
      </dgm:t>
    </dgm:pt>
    <dgm:pt modelId="{8913D55E-EFF8-4C8F-A159-E193F20691AF}" type="parTrans" cxnId="{E95BEEF8-A6A9-4AD9-B2BD-FE38CF2C66A5}">
      <dgm:prSet/>
      <dgm:spPr/>
      <dgm:t>
        <a:bodyPr/>
        <a:lstStyle/>
        <a:p>
          <a:endParaRPr lang="es-ES"/>
        </a:p>
      </dgm:t>
    </dgm:pt>
    <dgm:pt modelId="{BC7564FE-5985-4E90-9B6B-85EEB3502D94}" type="sibTrans" cxnId="{E95BEEF8-A6A9-4AD9-B2BD-FE38CF2C66A5}">
      <dgm:prSet/>
      <dgm:spPr/>
      <dgm:t>
        <a:bodyPr/>
        <a:lstStyle/>
        <a:p>
          <a:endParaRPr lang="es-ES"/>
        </a:p>
      </dgm:t>
    </dgm:pt>
    <dgm:pt modelId="{D294F645-D22A-41C1-ADC9-043A189E4EEF}" type="pres">
      <dgm:prSet presAssocID="{4370A765-49A2-46CF-B94C-6392CAA4A0FC}" presName="composite" presStyleCnt="0">
        <dgm:presLayoutVars>
          <dgm:chMax val="1"/>
          <dgm:dir/>
          <dgm:resizeHandles val="exact"/>
        </dgm:presLayoutVars>
      </dgm:prSet>
      <dgm:spPr/>
      <dgm:t>
        <a:bodyPr/>
        <a:lstStyle/>
        <a:p>
          <a:endParaRPr lang="es-ES"/>
        </a:p>
      </dgm:t>
    </dgm:pt>
    <dgm:pt modelId="{5573A937-8C57-4C7B-93E6-D743864E13F4}" type="pres">
      <dgm:prSet presAssocID="{299FD946-2A56-4296-83A0-8C67E57C3E21}" presName="roof" presStyleLbl="dkBgShp" presStyleIdx="0" presStyleCnt="2"/>
      <dgm:spPr/>
      <dgm:t>
        <a:bodyPr/>
        <a:lstStyle/>
        <a:p>
          <a:endParaRPr lang="es-ES"/>
        </a:p>
      </dgm:t>
    </dgm:pt>
    <dgm:pt modelId="{B6F2D912-0BC3-457F-BD7E-A953609A3D13}" type="pres">
      <dgm:prSet presAssocID="{299FD946-2A56-4296-83A0-8C67E57C3E21}" presName="pillars" presStyleCnt="0"/>
      <dgm:spPr/>
    </dgm:pt>
    <dgm:pt modelId="{626E0742-0C12-4230-92AE-F34ADBFF4A12}" type="pres">
      <dgm:prSet presAssocID="{299FD946-2A56-4296-83A0-8C67E57C3E21}" presName="pillar1" presStyleLbl="node1" presStyleIdx="0" presStyleCnt="3">
        <dgm:presLayoutVars>
          <dgm:bulletEnabled val="1"/>
        </dgm:presLayoutVars>
      </dgm:prSet>
      <dgm:spPr/>
      <dgm:t>
        <a:bodyPr/>
        <a:lstStyle/>
        <a:p>
          <a:endParaRPr lang="es-ES"/>
        </a:p>
      </dgm:t>
    </dgm:pt>
    <dgm:pt modelId="{EBE1C563-EDB9-4311-921B-D881D6CC0533}" type="pres">
      <dgm:prSet presAssocID="{A8684968-8A19-4606-978D-B6A2CD2A8C4F}" presName="pillarX" presStyleLbl="node1" presStyleIdx="1" presStyleCnt="3">
        <dgm:presLayoutVars>
          <dgm:bulletEnabled val="1"/>
        </dgm:presLayoutVars>
      </dgm:prSet>
      <dgm:spPr/>
      <dgm:t>
        <a:bodyPr/>
        <a:lstStyle/>
        <a:p>
          <a:endParaRPr lang="es-ES"/>
        </a:p>
      </dgm:t>
    </dgm:pt>
    <dgm:pt modelId="{23F061FB-C7C0-41EC-BD35-A21A1D092442}" type="pres">
      <dgm:prSet presAssocID="{8F4C8FEC-476B-4E57-A3C3-B498626A0CC9}" presName="pillarX" presStyleLbl="node1" presStyleIdx="2" presStyleCnt="3">
        <dgm:presLayoutVars>
          <dgm:bulletEnabled val="1"/>
        </dgm:presLayoutVars>
      </dgm:prSet>
      <dgm:spPr/>
      <dgm:t>
        <a:bodyPr/>
        <a:lstStyle/>
        <a:p>
          <a:endParaRPr lang="es-ES"/>
        </a:p>
      </dgm:t>
    </dgm:pt>
    <dgm:pt modelId="{36211D8A-0433-4C62-91A3-6F305B6D9A60}" type="pres">
      <dgm:prSet presAssocID="{299FD946-2A56-4296-83A0-8C67E57C3E21}" presName="base" presStyleLbl="dkBgShp" presStyleIdx="1" presStyleCnt="2"/>
      <dgm:spPr/>
    </dgm:pt>
  </dgm:ptLst>
  <dgm:cxnLst>
    <dgm:cxn modelId="{3045E135-9DF6-42A7-8C96-88EF868B70F5}" type="presOf" srcId="{A8684968-8A19-4606-978D-B6A2CD2A8C4F}" destId="{EBE1C563-EDB9-4311-921B-D881D6CC0533}" srcOrd="0" destOrd="0" presId="urn:microsoft.com/office/officeart/2005/8/layout/hList3"/>
    <dgm:cxn modelId="{CC57DCB9-F062-4071-9C54-DB98D953E780}" srcId="{299FD946-2A56-4296-83A0-8C67E57C3E21}" destId="{A8684968-8A19-4606-978D-B6A2CD2A8C4F}" srcOrd="1" destOrd="0" parTransId="{2DF7D4EE-85FE-4065-B24F-8A359489B384}" sibTransId="{1EB19CFA-75F4-4484-8338-4858BBF24C8F}"/>
    <dgm:cxn modelId="{67317AD5-635F-454F-BFED-4EC464B7E6CF}" srcId="{299FD946-2A56-4296-83A0-8C67E57C3E21}" destId="{E9EB4EC6-6D0F-46D1-AC13-506C44A49174}" srcOrd="0" destOrd="0" parTransId="{472878A5-512D-42DF-89C0-4E7B2EF8575F}" sibTransId="{016DBC2D-CD3F-4B30-9231-AD67D9F12470}"/>
    <dgm:cxn modelId="{989DDD53-D657-4AA6-BC91-502FE552434C}" srcId="{4370A765-49A2-46CF-B94C-6392CAA4A0FC}" destId="{299FD946-2A56-4296-83A0-8C67E57C3E21}" srcOrd="0" destOrd="0" parTransId="{26C85B21-BB48-4E8F-80BF-3881A8E36EDE}" sibTransId="{4C435D99-CB5A-4197-84C0-322E2237F4AD}"/>
    <dgm:cxn modelId="{BAB4C63F-39EF-44DC-BD2A-51FA8C64A571}" type="presOf" srcId="{8F4C8FEC-476B-4E57-A3C3-B498626A0CC9}" destId="{23F061FB-C7C0-41EC-BD35-A21A1D092442}" srcOrd="0" destOrd="0" presId="urn:microsoft.com/office/officeart/2005/8/layout/hList3"/>
    <dgm:cxn modelId="{6A4F3AC5-8A31-4789-A977-B4B96AABBB00}" type="presOf" srcId="{4370A765-49A2-46CF-B94C-6392CAA4A0FC}" destId="{D294F645-D22A-41C1-ADC9-043A189E4EEF}" srcOrd="0" destOrd="0" presId="urn:microsoft.com/office/officeart/2005/8/layout/hList3"/>
    <dgm:cxn modelId="{983BA4B1-EA88-4775-AD88-32D51047B957}" type="presOf" srcId="{299FD946-2A56-4296-83A0-8C67E57C3E21}" destId="{5573A937-8C57-4C7B-93E6-D743864E13F4}" srcOrd="0" destOrd="0" presId="urn:microsoft.com/office/officeart/2005/8/layout/hList3"/>
    <dgm:cxn modelId="{87C5E12A-B114-4CD5-8606-50B4FF32596C}" type="presOf" srcId="{E9EB4EC6-6D0F-46D1-AC13-506C44A49174}" destId="{626E0742-0C12-4230-92AE-F34ADBFF4A12}" srcOrd="0" destOrd="0" presId="urn:microsoft.com/office/officeart/2005/8/layout/hList3"/>
    <dgm:cxn modelId="{E95BEEF8-A6A9-4AD9-B2BD-FE38CF2C66A5}" srcId="{299FD946-2A56-4296-83A0-8C67E57C3E21}" destId="{8F4C8FEC-476B-4E57-A3C3-B498626A0CC9}" srcOrd="2" destOrd="0" parTransId="{8913D55E-EFF8-4C8F-A159-E193F20691AF}" sibTransId="{BC7564FE-5985-4E90-9B6B-85EEB3502D94}"/>
    <dgm:cxn modelId="{485B0564-7A57-4CD2-8376-DF589529B3EC}" type="presParOf" srcId="{D294F645-D22A-41C1-ADC9-043A189E4EEF}" destId="{5573A937-8C57-4C7B-93E6-D743864E13F4}" srcOrd="0" destOrd="0" presId="urn:microsoft.com/office/officeart/2005/8/layout/hList3"/>
    <dgm:cxn modelId="{DCD861A3-A1F7-46A3-9E44-26A4EC6DA529}" type="presParOf" srcId="{D294F645-D22A-41C1-ADC9-043A189E4EEF}" destId="{B6F2D912-0BC3-457F-BD7E-A953609A3D13}" srcOrd="1" destOrd="0" presId="urn:microsoft.com/office/officeart/2005/8/layout/hList3"/>
    <dgm:cxn modelId="{B1E0E598-5087-4796-B3DA-142A4CAEE16B}" type="presParOf" srcId="{B6F2D912-0BC3-457F-BD7E-A953609A3D13}" destId="{626E0742-0C12-4230-92AE-F34ADBFF4A12}" srcOrd="0" destOrd="0" presId="urn:microsoft.com/office/officeart/2005/8/layout/hList3"/>
    <dgm:cxn modelId="{58417168-F61D-46CC-A00A-1C6980E19348}" type="presParOf" srcId="{B6F2D912-0BC3-457F-BD7E-A953609A3D13}" destId="{EBE1C563-EDB9-4311-921B-D881D6CC0533}" srcOrd="1" destOrd="0" presId="urn:microsoft.com/office/officeart/2005/8/layout/hList3"/>
    <dgm:cxn modelId="{15A44EF1-81C9-42C2-A848-F946B9DDBC8E}" type="presParOf" srcId="{B6F2D912-0BC3-457F-BD7E-A953609A3D13}" destId="{23F061FB-C7C0-41EC-BD35-A21A1D092442}" srcOrd="2" destOrd="0" presId="urn:microsoft.com/office/officeart/2005/8/layout/hList3"/>
    <dgm:cxn modelId="{F49F271E-5490-48B1-930F-D456EA66129C}" type="presParOf" srcId="{D294F645-D22A-41C1-ADC9-043A189E4EEF}" destId="{36211D8A-0433-4C62-91A3-6F305B6D9A60}" srcOrd="2" destOrd="0" presId="urn:microsoft.com/office/officeart/2005/8/layout/hLis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3992733-B66D-4B32-8874-DC034D66553E}" type="doc">
      <dgm:prSet loTypeId="urn:microsoft.com/office/officeart/2005/8/layout/vProcess5" loCatId="process" qsTypeId="urn:microsoft.com/office/officeart/2005/8/quickstyle/simple1" qsCatId="simple" csTypeId="urn:microsoft.com/office/officeart/2005/8/colors/accent3_2" csCatId="accent3"/>
      <dgm:spPr/>
      <dgm:t>
        <a:bodyPr/>
        <a:lstStyle/>
        <a:p>
          <a:endParaRPr lang="es-ES"/>
        </a:p>
      </dgm:t>
    </dgm:pt>
    <dgm:pt modelId="{B8BC90E8-D755-4340-8DBE-8EED7D1DB4D5}">
      <dgm:prSet custT="1"/>
      <dgm:spPr/>
      <dgm:t>
        <a:bodyPr/>
        <a:lstStyle/>
        <a:p>
          <a:pPr algn="just" rtl="0"/>
          <a:r>
            <a:rPr lang="es-ES" sz="2200" dirty="0" smtClean="0"/>
            <a:t>Es el conjunto de código fuente, cabeceras, tareas y librerías ya existentes o creados por los fabricantes del CubeSat Kit, SALVO y CrossWorks.</a:t>
          </a:r>
          <a:endParaRPr lang="es-ES" sz="2200" dirty="0"/>
        </a:p>
      </dgm:t>
    </dgm:pt>
    <dgm:pt modelId="{FF65D44F-0CFF-455B-B652-99EA92ED0488}" type="parTrans" cxnId="{7BFFCF03-81F0-4452-AFF7-36573F0DBF71}">
      <dgm:prSet/>
      <dgm:spPr/>
      <dgm:t>
        <a:bodyPr/>
        <a:lstStyle/>
        <a:p>
          <a:pPr algn="just"/>
          <a:endParaRPr lang="es-ES" sz="2200"/>
        </a:p>
      </dgm:t>
    </dgm:pt>
    <dgm:pt modelId="{F71AEE1E-4839-4858-9B9A-46F3B937C2CC}" type="sibTrans" cxnId="{7BFFCF03-81F0-4452-AFF7-36573F0DBF71}">
      <dgm:prSet custT="1"/>
      <dgm:spPr/>
      <dgm:t>
        <a:bodyPr/>
        <a:lstStyle/>
        <a:p>
          <a:pPr algn="just"/>
          <a:endParaRPr lang="es-ES" sz="2200"/>
        </a:p>
      </dgm:t>
    </dgm:pt>
    <dgm:pt modelId="{DFE456C2-290F-446D-870E-4CCE08301F36}">
      <dgm:prSet custT="1"/>
      <dgm:spPr/>
      <dgm:t>
        <a:bodyPr/>
        <a:lstStyle/>
        <a:p>
          <a:pPr algn="just" rtl="0"/>
          <a:r>
            <a:rPr lang="es-ES" sz="2200" dirty="0" smtClean="0"/>
            <a:t>La plataforma de desarrollo sobre la cual se añaden estos componentes es el ambiente de desarrollo CrossWorks. </a:t>
          </a:r>
          <a:endParaRPr lang="es-ES" sz="2200" dirty="0"/>
        </a:p>
      </dgm:t>
    </dgm:pt>
    <dgm:pt modelId="{D0494FE9-5434-48FC-BA15-A063F8D4FCBD}" type="parTrans" cxnId="{67EE451F-5A91-4258-A0F5-23C429A6C191}">
      <dgm:prSet/>
      <dgm:spPr/>
      <dgm:t>
        <a:bodyPr/>
        <a:lstStyle/>
        <a:p>
          <a:pPr algn="just"/>
          <a:endParaRPr lang="es-ES" sz="2200"/>
        </a:p>
      </dgm:t>
    </dgm:pt>
    <dgm:pt modelId="{D6C5A09A-850A-44F2-80DF-3877D1E0F49C}" type="sibTrans" cxnId="{67EE451F-5A91-4258-A0F5-23C429A6C191}">
      <dgm:prSet/>
      <dgm:spPr/>
      <dgm:t>
        <a:bodyPr/>
        <a:lstStyle/>
        <a:p>
          <a:pPr algn="just"/>
          <a:endParaRPr lang="es-ES" sz="2200"/>
        </a:p>
      </dgm:t>
    </dgm:pt>
    <dgm:pt modelId="{6F8D28A5-B250-4747-B8E4-D3AAD7C7EFE7}" type="pres">
      <dgm:prSet presAssocID="{F3992733-B66D-4B32-8874-DC034D66553E}" presName="outerComposite" presStyleCnt="0">
        <dgm:presLayoutVars>
          <dgm:chMax val="5"/>
          <dgm:dir/>
          <dgm:resizeHandles val="exact"/>
        </dgm:presLayoutVars>
      </dgm:prSet>
      <dgm:spPr/>
      <dgm:t>
        <a:bodyPr/>
        <a:lstStyle/>
        <a:p>
          <a:endParaRPr lang="es-ES"/>
        </a:p>
      </dgm:t>
    </dgm:pt>
    <dgm:pt modelId="{7E0606B4-AA6C-42A9-AEC0-AC4567B67090}" type="pres">
      <dgm:prSet presAssocID="{F3992733-B66D-4B32-8874-DC034D66553E}" presName="dummyMaxCanvas" presStyleCnt="0">
        <dgm:presLayoutVars/>
      </dgm:prSet>
      <dgm:spPr/>
    </dgm:pt>
    <dgm:pt modelId="{438927E1-763C-41D4-9E2F-D612002B7D8E}" type="pres">
      <dgm:prSet presAssocID="{F3992733-B66D-4B32-8874-DC034D66553E}" presName="TwoNodes_1" presStyleLbl="node1" presStyleIdx="0" presStyleCnt="2">
        <dgm:presLayoutVars>
          <dgm:bulletEnabled val="1"/>
        </dgm:presLayoutVars>
      </dgm:prSet>
      <dgm:spPr/>
      <dgm:t>
        <a:bodyPr/>
        <a:lstStyle/>
        <a:p>
          <a:endParaRPr lang="es-ES"/>
        </a:p>
      </dgm:t>
    </dgm:pt>
    <dgm:pt modelId="{E42A44C0-4F15-4564-A8E5-C17542C65EED}" type="pres">
      <dgm:prSet presAssocID="{F3992733-B66D-4B32-8874-DC034D66553E}" presName="TwoNodes_2" presStyleLbl="node1" presStyleIdx="1" presStyleCnt="2">
        <dgm:presLayoutVars>
          <dgm:bulletEnabled val="1"/>
        </dgm:presLayoutVars>
      </dgm:prSet>
      <dgm:spPr/>
      <dgm:t>
        <a:bodyPr/>
        <a:lstStyle/>
        <a:p>
          <a:endParaRPr lang="es-ES"/>
        </a:p>
      </dgm:t>
    </dgm:pt>
    <dgm:pt modelId="{02F0869A-23D4-418E-A4EF-D191AB1CBD74}" type="pres">
      <dgm:prSet presAssocID="{F3992733-B66D-4B32-8874-DC034D66553E}" presName="TwoConn_1-2" presStyleLbl="fgAccFollowNode1" presStyleIdx="0" presStyleCnt="1">
        <dgm:presLayoutVars>
          <dgm:bulletEnabled val="1"/>
        </dgm:presLayoutVars>
      </dgm:prSet>
      <dgm:spPr/>
      <dgm:t>
        <a:bodyPr/>
        <a:lstStyle/>
        <a:p>
          <a:endParaRPr lang="es-ES"/>
        </a:p>
      </dgm:t>
    </dgm:pt>
    <dgm:pt modelId="{017178D9-0D2C-41CA-A576-3434E301B4FC}" type="pres">
      <dgm:prSet presAssocID="{F3992733-B66D-4B32-8874-DC034D66553E}" presName="TwoNodes_1_text" presStyleLbl="node1" presStyleIdx="1" presStyleCnt="2">
        <dgm:presLayoutVars>
          <dgm:bulletEnabled val="1"/>
        </dgm:presLayoutVars>
      </dgm:prSet>
      <dgm:spPr/>
      <dgm:t>
        <a:bodyPr/>
        <a:lstStyle/>
        <a:p>
          <a:endParaRPr lang="es-ES"/>
        </a:p>
      </dgm:t>
    </dgm:pt>
    <dgm:pt modelId="{06C0B7C7-D6EF-45D9-8372-26E02BF59F73}" type="pres">
      <dgm:prSet presAssocID="{F3992733-B66D-4B32-8874-DC034D66553E}" presName="TwoNodes_2_text" presStyleLbl="node1" presStyleIdx="1" presStyleCnt="2">
        <dgm:presLayoutVars>
          <dgm:bulletEnabled val="1"/>
        </dgm:presLayoutVars>
      </dgm:prSet>
      <dgm:spPr/>
      <dgm:t>
        <a:bodyPr/>
        <a:lstStyle/>
        <a:p>
          <a:endParaRPr lang="es-ES"/>
        </a:p>
      </dgm:t>
    </dgm:pt>
  </dgm:ptLst>
  <dgm:cxnLst>
    <dgm:cxn modelId="{BF79709D-C9C9-4FF5-9D8F-4C8E74A1F7D4}" type="presOf" srcId="{B8BC90E8-D755-4340-8DBE-8EED7D1DB4D5}" destId="{017178D9-0D2C-41CA-A576-3434E301B4FC}" srcOrd="1" destOrd="0" presId="urn:microsoft.com/office/officeart/2005/8/layout/vProcess5"/>
    <dgm:cxn modelId="{7BFFCF03-81F0-4452-AFF7-36573F0DBF71}" srcId="{F3992733-B66D-4B32-8874-DC034D66553E}" destId="{B8BC90E8-D755-4340-8DBE-8EED7D1DB4D5}" srcOrd="0" destOrd="0" parTransId="{FF65D44F-0CFF-455B-B652-99EA92ED0488}" sibTransId="{F71AEE1E-4839-4858-9B9A-46F3B937C2CC}"/>
    <dgm:cxn modelId="{844C5EA9-9C58-40C8-B0E6-49116CAE98FD}" type="presOf" srcId="{DFE456C2-290F-446D-870E-4CCE08301F36}" destId="{E42A44C0-4F15-4564-A8E5-C17542C65EED}" srcOrd="0" destOrd="0" presId="urn:microsoft.com/office/officeart/2005/8/layout/vProcess5"/>
    <dgm:cxn modelId="{67EE451F-5A91-4258-A0F5-23C429A6C191}" srcId="{F3992733-B66D-4B32-8874-DC034D66553E}" destId="{DFE456C2-290F-446D-870E-4CCE08301F36}" srcOrd="1" destOrd="0" parTransId="{D0494FE9-5434-48FC-BA15-A063F8D4FCBD}" sibTransId="{D6C5A09A-850A-44F2-80DF-3877D1E0F49C}"/>
    <dgm:cxn modelId="{774EE9B6-D02D-41FA-BAD7-9113899B9D45}" type="presOf" srcId="{DFE456C2-290F-446D-870E-4CCE08301F36}" destId="{06C0B7C7-D6EF-45D9-8372-26E02BF59F73}" srcOrd="1" destOrd="0" presId="urn:microsoft.com/office/officeart/2005/8/layout/vProcess5"/>
    <dgm:cxn modelId="{CFEB9B7C-6DB2-4A0A-B706-1DC23BA39BF3}" type="presOf" srcId="{F71AEE1E-4839-4858-9B9A-46F3B937C2CC}" destId="{02F0869A-23D4-418E-A4EF-D191AB1CBD74}" srcOrd="0" destOrd="0" presId="urn:microsoft.com/office/officeart/2005/8/layout/vProcess5"/>
    <dgm:cxn modelId="{4CC9E995-98F0-478E-9294-03EF6B21997E}" type="presOf" srcId="{F3992733-B66D-4B32-8874-DC034D66553E}" destId="{6F8D28A5-B250-4747-B8E4-D3AAD7C7EFE7}" srcOrd="0" destOrd="0" presId="urn:microsoft.com/office/officeart/2005/8/layout/vProcess5"/>
    <dgm:cxn modelId="{A6303421-BD00-41D9-A4A6-8BEC19B1FA46}" type="presOf" srcId="{B8BC90E8-D755-4340-8DBE-8EED7D1DB4D5}" destId="{438927E1-763C-41D4-9E2F-D612002B7D8E}" srcOrd="0" destOrd="0" presId="urn:microsoft.com/office/officeart/2005/8/layout/vProcess5"/>
    <dgm:cxn modelId="{7DF011F1-FAD7-4087-8CEE-1FB9762B3748}" type="presParOf" srcId="{6F8D28A5-B250-4747-B8E4-D3AAD7C7EFE7}" destId="{7E0606B4-AA6C-42A9-AEC0-AC4567B67090}" srcOrd="0" destOrd="0" presId="urn:microsoft.com/office/officeart/2005/8/layout/vProcess5"/>
    <dgm:cxn modelId="{AD47913E-D5B2-4EA8-B76A-E2CF096227F0}" type="presParOf" srcId="{6F8D28A5-B250-4747-B8E4-D3AAD7C7EFE7}" destId="{438927E1-763C-41D4-9E2F-D612002B7D8E}" srcOrd="1" destOrd="0" presId="urn:microsoft.com/office/officeart/2005/8/layout/vProcess5"/>
    <dgm:cxn modelId="{EF7D46D2-5718-4023-B86E-AE6A126426F7}" type="presParOf" srcId="{6F8D28A5-B250-4747-B8E4-D3AAD7C7EFE7}" destId="{E42A44C0-4F15-4564-A8E5-C17542C65EED}" srcOrd="2" destOrd="0" presId="urn:microsoft.com/office/officeart/2005/8/layout/vProcess5"/>
    <dgm:cxn modelId="{3F235F46-3978-4AB8-9B97-FEECB73745BE}" type="presParOf" srcId="{6F8D28A5-B250-4747-B8E4-D3AAD7C7EFE7}" destId="{02F0869A-23D4-418E-A4EF-D191AB1CBD74}" srcOrd="3" destOrd="0" presId="urn:microsoft.com/office/officeart/2005/8/layout/vProcess5"/>
    <dgm:cxn modelId="{5143FEC4-3B58-4E21-A6BF-15600F4A76C8}" type="presParOf" srcId="{6F8D28A5-B250-4747-B8E4-D3AAD7C7EFE7}" destId="{017178D9-0D2C-41CA-A576-3434E301B4FC}" srcOrd="4" destOrd="0" presId="urn:microsoft.com/office/officeart/2005/8/layout/vProcess5"/>
    <dgm:cxn modelId="{F26AE3C0-4958-4D0E-A7CC-4C0A8C333EA7}" type="presParOf" srcId="{6F8D28A5-B250-4747-B8E4-D3AAD7C7EFE7}" destId="{06C0B7C7-D6EF-45D9-8372-26E02BF59F73}" srcOrd="5" destOrd="0" presId="urn:microsoft.com/office/officeart/2005/8/layout/vProcess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63B0FCF-A903-486F-9178-AEA7CC52CDF7}" type="doc">
      <dgm:prSet loTypeId="urn:microsoft.com/office/officeart/2005/8/layout/hierarchy3" loCatId="list" qsTypeId="urn:microsoft.com/office/officeart/2005/8/quickstyle/simple4" qsCatId="simple" csTypeId="urn:microsoft.com/office/officeart/2005/8/colors/accent3_2" csCatId="accent3" phldr="1"/>
      <dgm:spPr/>
      <dgm:t>
        <a:bodyPr/>
        <a:lstStyle/>
        <a:p>
          <a:endParaRPr lang="es-ES"/>
        </a:p>
      </dgm:t>
    </dgm:pt>
    <dgm:pt modelId="{15B3F6C0-4A8C-477C-BE5D-B01FA828C7CA}">
      <dgm:prSet custT="1"/>
      <dgm:spPr/>
      <dgm:t>
        <a:bodyPr/>
        <a:lstStyle/>
        <a:p>
          <a:pPr rtl="0"/>
          <a:r>
            <a:rPr lang="es-ES" sz="2500" dirty="0" smtClean="0"/>
            <a:t>Código Fuente</a:t>
          </a:r>
          <a:endParaRPr lang="es-ES" sz="2500" dirty="0"/>
        </a:p>
      </dgm:t>
    </dgm:pt>
    <dgm:pt modelId="{EB23DC60-14A9-4475-ACC3-3829F335D0DB}" type="parTrans" cxnId="{8FDD6260-0E11-4F9D-AA2A-D00ACDE73160}">
      <dgm:prSet/>
      <dgm:spPr/>
      <dgm:t>
        <a:bodyPr/>
        <a:lstStyle/>
        <a:p>
          <a:endParaRPr lang="es-ES"/>
        </a:p>
      </dgm:t>
    </dgm:pt>
    <dgm:pt modelId="{F347EABB-28A4-497A-9885-3401AE4CC929}" type="sibTrans" cxnId="{8FDD6260-0E11-4F9D-AA2A-D00ACDE73160}">
      <dgm:prSet/>
      <dgm:spPr/>
      <dgm:t>
        <a:bodyPr/>
        <a:lstStyle/>
        <a:p>
          <a:endParaRPr lang="es-ES"/>
        </a:p>
      </dgm:t>
    </dgm:pt>
    <dgm:pt modelId="{EBFE9D28-F229-46B3-B652-3C2602828FD5}">
      <dgm:prSet/>
      <dgm:spPr/>
      <dgm:t>
        <a:bodyPr/>
        <a:lstStyle/>
        <a:p>
          <a:pPr rtl="0"/>
          <a:r>
            <a:rPr lang="es-ES" dirty="0" smtClean="0"/>
            <a:t>Código Fuente CubeSat Kit</a:t>
          </a:r>
          <a:endParaRPr lang="es-ES" dirty="0"/>
        </a:p>
      </dgm:t>
    </dgm:pt>
    <dgm:pt modelId="{73A05343-D8F2-4D84-A557-F217CD1A733E}" type="parTrans" cxnId="{7A2A9295-BD43-4A88-9E61-2D08F52692B8}">
      <dgm:prSet/>
      <dgm:spPr/>
      <dgm:t>
        <a:bodyPr/>
        <a:lstStyle/>
        <a:p>
          <a:endParaRPr lang="es-ES"/>
        </a:p>
      </dgm:t>
    </dgm:pt>
    <dgm:pt modelId="{DE8EC9C5-B5C0-4117-ACF6-CA1363DCC3A8}" type="sibTrans" cxnId="{7A2A9295-BD43-4A88-9E61-2D08F52692B8}">
      <dgm:prSet/>
      <dgm:spPr/>
      <dgm:t>
        <a:bodyPr/>
        <a:lstStyle/>
        <a:p>
          <a:endParaRPr lang="es-ES"/>
        </a:p>
      </dgm:t>
    </dgm:pt>
    <dgm:pt modelId="{8C892970-80BE-4A68-9841-9C3BDBB8BC21}">
      <dgm:prSet/>
      <dgm:spPr/>
      <dgm:t>
        <a:bodyPr/>
        <a:lstStyle/>
        <a:p>
          <a:pPr rtl="0"/>
          <a:r>
            <a:rPr lang="es-ES" dirty="0" smtClean="0"/>
            <a:t>Código Fuente SALVO</a:t>
          </a:r>
          <a:endParaRPr lang="es-ES" dirty="0"/>
        </a:p>
      </dgm:t>
    </dgm:pt>
    <dgm:pt modelId="{F0E04F2E-6B95-4C28-A830-5B4CE6D7AC3A}" type="parTrans" cxnId="{450EC314-8C64-4533-9601-F8ACF1FC903E}">
      <dgm:prSet/>
      <dgm:spPr/>
      <dgm:t>
        <a:bodyPr/>
        <a:lstStyle/>
        <a:p>
          <a:endParaRPr lang="es-ES"/>
        </a:p>
      </dgm:t>
    </dgm:pt>
    <dgm:pt modelId="{2047E952-1328-49CF-9601-FC1520BCAD80}" type="sibTrans" cxnId="{450EC314-8C64-4533-9601-F8ACF1FC903E}">
      <dgm:prSet/>
      <dgm:spPr/>
      <dgm:t>
        <a:bodyPr/>
        <a:lstStyle/>
        <a:p>
          <a:endParaRPr lang="es-ES"/>
        </a:p>
      </dgm:t>
    </dgm:pt>
    <dgm:pt modelId="{242B7F80-F426-4087-A4AF-631A63672F13}">
      <dgm:prSet/>
      <dgm:spPr/>
      <dgm:t>
        <a:bodyPr/>
        <a:lstStyle/>
        <a:p>
          <a:pPr rtl="0"/>
          <a:r>
            <a:rPr lang="es-ES" dirty="0" smtClean="0"/>
            <a:t>Código Fuente CrossWorks</a:t>
          </a:r>
          <a:endParaRPr lang="es-ES" dirty="0"/>
        </a:p>
      </dgm:t>
    </dgm:pt>
    <dgm:pt modelId="{4E3D44EC-6DB4-4446-A613-DC7CF6F1C24F}" type="parTrans" cxnId="{B5DD76DA-9BB6-4ED8-921B-B2E6A4325475}">
      <dgm:prSet/>
      <dgm:spPr/>
      <dgm:t>
        <a:bodyPr/>
        <a:lstStyle/>
        <a:p>
          <a:endParaRPr lang="es-ES"/>
        </a:p>
      </dgm:t>
    </dgm:pt>
    <dgm:pt modelId="{44D88324-AACB-4F83-B130-6443835FEAA5}" type="sibTrans" cxnId="{B5DD76DA-9BB6-4ED8-921B-B2E6A4325475}">
      <dgm:prSet/>
      <dgm:spPr/>
      <dgm:t>
        <a:bodyPr/>
        <a:lstStyle/>
        <a:p>
          <a:endParaRPr lang="es-ES"/>
        </a:p>
      </dgm:t>
    </dgm:pt>
    <dgm:pt modelId="{A83AFB90-5E10-4FCD-90D4-CF21C83C79E0}">
      <dgm:prSet custT="1"/>
      <dgm:spPr/>
      <dgm:t>
        <a:bodyPr/>
        <a:lstStyle/>
        <a:p>
          <a:pPr rtl="0"/>
          <a:r>
            <a:rPr lang="es-ES" sz="2500" dirty="0" smtClean="0"/>
            <a:t>Cabeceras</a:t>
          </a:r>
          <a:endParaRPr lang="es-ES" sz="2500" dirty="0"/>
        </a:p>
      </dgm:t>
    </dgm:pt>
    <dgm:pt modelId="{9B789E46-1818-40D0-B8AA-2BB985BA0F9C}" type="parTrans" cxnId="{1B14FA33-74BB-4D1A-B283-4A1B8290E035}">
      <dgm:prSet/>
      <dgm:spPr/>
      <dgm:t>
        <a:bodyPr/>
        <a:lstStyle/>
        <a:p>
          <a:endParaRPr lang="es-ES"/>
        </a:p>
      </dgm:t>
    </dgm:pt>
    <dgm:pt modelId="{B0FD1DFD-EAE0-413F-B146-C0C7EE6FB562}" type="sibTrans" cxnId="{1B14FA33-74BB-4D1A-B283-4A1B8290E035}">
      <dgm:prSet/>
      <dgm:spPr/>
      <dgm:t>
        <a:bodyPr/>
        <a:lstStyle/>
        <a:p>
          <a:endParaRPr lang="es-ES"/>
        </a:p>
      </dgm:t>
    </dgm:pt>
    <dgm:pt modelId="{F62547AA-1E7E-4BC4-8840-F6F4B2A94850}">
      <dgm:prSet/>
      <dgm:spPr/>
      <dgm:t>
        <a:bodyPr/>
        <a:lstStyle/>
        <a:p>
          <a:pPr rtl="0"/>
          <a:r>
            <a:rPr lang="es-ES" dirty="0" smtClean="0"/>
            <a:t>Cabeceras SALVO</a:t>
          </a:r>
          <a:endParaRPr lang="es-ES" dirty="0"/>
        </a:p>
      </dgm:t>
    </dgm:pt>
    <dgm:pt modelId="{0909D094-F1F7-47C2-9E4E-8E106A224164}" type="parTrans" cxnId="{0605CD22-C096-4DE9-B100-C5F32A03F394}">
      <dgm:prSet/>
      <dgm:spPr/>
      <dgm:t>
        <a:bodyPr/>
        <a:lstStyle/>
        <a:p>
          <a:endParaRPr lang="es-ES"/>
        </a:p>
      </dgm:t>
    </dgm:pt>
    <dgm:pt modelId="{2650F96F-3B87-496D-BDA8-74C404CD0359}" type="sibTrans" cxnId="{0605CD22-C096-4DE9-B100-C5F32A03F394}">
      <dgm:prSet/>
      <dgm:spPr/>
      <dgm:t>
        <a:bodyPr/>
        <a:lstStyle/>
        <a:p>
          <a:endParaRPr lang="es-ES"/>
        </a:p>
      </dgm:t>
    </dgm:pt>
    <dgm:pt modelId="{2B140BA8-A2DE-450E-90D8-3B71711B9D2D}">
      <dgm:prSet/>
      <dgm:spPr/>
      <dgm:t>
        <a:bodyPr/>
        <a:lstStyle/>
        <a:p>
          <a:pPr rtl="0"/>
          <a:r>
            <a:rPr lang="es-ES" dirty="0" smtClean="0"/>
            <a:t>Cabeceras CrossWorks</a:t>
          </a:r>
          <a:endParaRPr lang="es-ES" dirty="0"/>
        </a:p>
      </dgm:t>
    </dgm:pt>
    <dgm:pt modelId="{0AEA1693-99F1-4B46-A12C-115389398E93}" type="parTrans" cxnId="{E4ECE846-2BA5-403F-B79C-05F6FCA582FA}">
      <dgm:prSet/>
      <dgm:spPr/>
      <dgm:t>
        <a:bodyPr/>
        <a:lstStyle/>
        <a:p>
          <a:endParaRPr lang="es-ES"/>
        </a:p>
      </dgm:t>
    </dgm:pt>
    <dgm:pt modelId="{CA35707F-C15D-4E67-AB66-D01036047815}" type="sibTrans" cxnId="{E4ECE846-2BA5-403F-B79C-05F6FCA582FA}">
      <dgm:prSet/>
      <dgm:spPr/>
      <dgm:t>
        <a:bodyPr/>
        <a:lstStyle/>
        <a:p>
          <a:endParaRPr lang="es-ES"/>
        </a:p>
      </dgm:t>
    </dgm:pt>
    <dgm:pt modelId="{749C832E-FD16-4150-BE25-AFDA980FCCF8}">
      <dgm:prSet custT="1"/>
      <dgm:spPr/>
      <dgm:t>
        <a:bodyPr/>
        <a:lstStyle/>
        <a:p>
          <a:pPr rtl="0"/>
          <a:r>
            <a:rPr lang="es-ES" sz="2500" dirty="0" smtClean="0"/>
            <a:t>Librerías</a:t>
          </a:r>
          <a:endParaRPr lang="es-ES" sz="2500" dirty="0"/>
        </a:p>
      </dgm:t>
    </dgm:pt>
    <dgm:pt modelId="{29E037AC-3E30-4547-BD66-55896F74FB91}" type="parTrans" cxnId="{314820F8-8AA3-42AA-839C-38F07C8F0393}">
      <dgm:prSet/>
      <dgm:spPr/>
      <dgm:t>
        <a:bodyPr/>
        <a:lstStyle/>
        <a:p>
          <a:endParaRPr lang="es-ES"/>
        </a:p>
      </dgm:t>
    </dgm:pt>
    <dgm:pt modelId="{A14C1A86-377C-4109-8B33-43E446265FB8}" type="sibTrans" cxnId="{314820F8-8AA3-42AA-839C-38F07C8F0393}">
      <dgm:prSet/>
      <dgm:spPr/>
      <dgm:t>
        <a:bodyPr/>
        <a:lstStyle/>
        <a:p>
          <a:endParaRPr lang="es-ES"/>
        </a:p>
      </dgm:t>
    </dgm:pt>
    <dgm:pt modelId="{0DE20397-62DC-4A07-B670-988386D7D9C1}">
      <dgm:prSet/>
      <dgm:spPr/>
      <dgm:t>
        <a:bodyPr/>
        <a:lstStyle/>
        <a:p>
          <a:pPr rtl="0"/>
          <a:r>
            <a:rPr lang="es-ES" dirty="0" err="1" smtClean="0"/>
            <a:t>Librerias</a:t>
          </a:r>
          <a:r>
            <a:rPr lang="es-ES" dirty="0" smtClean="0"/>
            <a:t> Pumpkin</a:t>
          </a:r>
          <a:endParaRPr lang="es-ES" dirty="0"/>
        </a:p>
      </dgm:t>
    </dgm:pt>
    <dgm:pt modelId="{E187B569-90F2-4AB8-AEF6-E3D2FD84F973}" type="parTrans" cxnId="{728A599C-D57F-4D53-8993-82EE020CAA2F}">
      <dgm:prSet/>
      <dgm:spPr/>
      <dgm:t>
        <a:bodyPr/>
        <a:lstStyle/>
        <a:p>
          <a:endParaRPr lang="es-ES"/>
        </a:p>
      </dgm:t>
    </dgm:pt>
    <dgm:pt modelId="{943A0CAB-766E-480F-B678-BC576087C4C1}" type="sibTrans" cxnId="{728A599C-D57F-4D53-8993-82EE020CAA2F}">
      <dgm:prSet/>
      <dgm:spPr/>
      <dgm:t>
        <a:bodyPr/>
        <a:lstStyle/>
        <a:p>
          <a:endParaRPr lang="es-ES"/>
        </a:p>
      </dgm:t>
    </dgm:pt>
    <dgm:pt modelId="{3C113360-92AB-449E-BB54-EE1243EB12FE}">
      <dgm:prSet/>
      <dgm:spPr/>
      <dgm:t>
        <a:bodyPr/>
        <a:lstStyle/>
        <a:p>
          <a:pPr rtl="0"/>
          <a:r>
            <a:rPr lang="es-ES" dirty="0" err="1" smtClean="0"/>
            <a:t>Librerias</a:t>
          </a:r>
          <a:r>
            <a:rPr lang="es-ES" dirty="0" smtClean="0"/>
            <a:t> SALVO</a:t>
          </a:r>
          <a:endParaRPr lang="es-ES" dirty="0"/>
        </a:p>
      </dgm:t>
    </dgm:pt>
    <dgm:pt modelId="{932D5C14-DBF7-43A9-8B41-52EA190BD547}" type="parTrans" cxnId="{9E581896-7BBD-4CC7-922B-647D81611A38}">
      <dgm:prSet/>
      <dgm:spPr/>
      <dgm:t>
        <a:bodyPr/>
        <a:lstStyle/>
        <a:p>
          <a:endParaRPr lang="es-ES"/>
        </a:p>
      </dgm:t>
    </dgm:pt>
    <dgm:pt modelId="{60B81EAB-16FD-419A-B695-DCC3F450E8BC}" type="sibTrans" cxnId="{9E581896-7BBD-4CC7-922B-647D81611A38}">
      <dgm:prSet/>
      <dgm:spPr/>
      <dgm:t>
        <a:bodyPr/>
        <a:lstStyle/>
        <a:p>
          <a:endParaRPr lang="es-ES"/>
        </a:p>
      </dgm:t>
    </dgm:pt>
    <dgm:pt modelId="{53C37FC0-0BAB-4E0C-8EC4-42F04EA123E1}" type="pres">
      <dgm:prSet presAssocID="{363B0FCF-A903-486F-9178-AEA7CC52CDF7}" presName="diagram" presStyleCnt="0">
        <dgm:presLayoutVars>
          <dgm:chPref val="1"/>
          <dgm:dir/>
          <dgm:animOne val="branch"/>
          <dgm:animLvl val="lvl"/>
          <dgm:resizeHandles/>
        </dgm:presLayoutVars>
      </dgm:prSet>
      <dgm:spPr/>
      <dgm:t>
        <a:bodyPr/>
        <a:lstStyle/>
        <a:p>
          <a:endParaRPr lang="es-ES"/>
        </a:p>
      </dgm:t>
    </dgm:pt>
    <dgm:pt modelId="{AF55DCC7-7F97-480A-AEE4-C50E19FF1B1C}" type="pres">
      <dgm:prSet presAssocID="{15B3F6C0-4A8C-477C-BE5D-B01FA828C7CA}" presName="root" presStyleCnt="0"/>
      <dgm:spPr/>
    </dgm:pt>
    <dgm:pt modelId="{347E470F-3360-4432-9830-2A663AB21EE8}" type="pres">
      <dgm:prSet presAssocID="{15B3F6C0-4A8C-477C-BE5D-B01FA828C7CA}" presName="rootComposite" presStyleCnt="0"/>
      <dgm:spPr/>
    </dgm:pt>
    <dgm:pt modelId="{932E7653-4658-42D6-9D82-E115A0AFDF44}" type="pres">
      <dgm:prSet presAssocID="{15B3F6C0-4A8C-477C-BE5D-B01FA828C7CA}" presName="rootText" presStyleLbl="node1" presStyleIdx="0" presStyleCnt="3" custScaleX="104131" custScaleY="142835"/>
      <dgm:spPr/>
      <dgm:t>
        <a:bodyPr/>
        <a:lstStyle/>
        <a:p>
          <a:endParaRPr lang="es-ES"/>
        </a:p>
      </dgm:t>
    </dgm:pt>
    <dgm:pt modelId="{C7B78DA8-EB32-4A43-AF48-9DC678028CC9}" type="pres">
      <dgm:prSet presAssocID="{15B3F6C0-4A8C-477C-BE5D-B01FA828C7CA}" presName="rootConnector" presStyleLbl="node1" presStyleIdx="0" presStyleCnt="3"/>
      <dgm:spPr/>
      <dgm:t>
        <a:bodyPr/>
        <a:lstStyle/>
        <a:p>
          <a:endParaRPr lang="es-ES"/>
        </a:p>
      </dgm:t>
    </dgm:pt>
    <dgm:pt modelId="{0A09BC8C-2722-4793-94D5-F73EF4AF6294}" type="pres">
      <dgm:prSet presAssocID="{15B3F6C0-4A8C-477C-BE5D-B01FA828C7CA}" presName="childShape" presStyleCnt="0"/>
      <dgm:spPr/>
    </dgm:pt>
    <dgm:pt modelId="{A33BE8FE-4055-48D3-8927-D912E9E4C92C}" type="pres">
      <dgm:prSet presAssocID="{73A05343-D8F2-4D84-A557-F217CD1A733E}" presName="Name13" presStyleLbl="parChTrans1D2" presStyleIdx="0" presStyleCnt="7"/>
      <dgm:spPr/>
      <dgm:t>
        <a:bodyPr/>
        <a:lstStyle/>
        <a:p>
          <a:endParaRPr lang="es-ES"/>
        </a:p>
      </dgm:t>
    </dgm:pt>
    <dgm:pt modelId="{67434DEF-9831-46F3-9F07-E3CA4D656FD8}" type="pres">
      <dgm:prSet presAssocID="{EBFE9D28-F229-46B3-B652-3C2602828FD5}" presName="childText" presStyleLbl="bgAcc1" presStyleIdx="0" presStyleCnt="7">
        <dgm:presLayoutVars>
          <dgm:bulletEnabled val="1"/>
        </dgm:presLayoutVars>
      </dgm:prSet>
      <dgm:spPr/>
      <dgm:t>
        <a:bodyPr/>
        <a:lstStyle/>
        <a:p>
          <a:endParaRPr lang="es-ES"/>
        </a:p>
      </dgm:t>
    </dgm:pt>
    <dgm:pt modelId="{9AF6C087-036F-4FC9-909B-6A36668CB4DC}" type="pres">
      <dgm:prSet presAssocID="{F0E04F2E-6B95-4C28-A830-5B4CE6D7AC3A}" presName="Name13" presStyleLbl="parChTrans1D2" presStyleIdx="1" presStyleCnt="7"/>
      <dgm:spPr/>
      <dgm:t>
        <a:bodyPr/>
        <a:lstStyle/>
        <a:p>
          <a:endParaRPr lang="es-ES"/>
        </a:p>
      </dgm:t>
    </dgm:pt>
    <dgm:pt modelId="{DD45CE8D-318C-4A90-AB2E-76C44474571C}" type="pres">
      <dgm:prSet presAssocID="{8C892970-80BE-4A68-9841-9C3BDBB8BC21}" presName="childText" presStyleLbl="bgAcc1" presStyleIdx="1" presStyleCnt="7">
        <dgm:presLayoutVars>
          <dgm:bulletEnabled val="1"/>
        </dgm:presLayoutVars>
      </dgm:prSet>
      <dgm:spPr/>
      <dgm:t>
        <a:bodyPr/>
        <a:lstStyle/>
        <a:p>
          <a:endParaRPr lang="es-ES"/>
        </a:p>
      </dgm:t>
    </dgm:pt>
    <dgm:pt modelId="{91840AFC-DAF2-4622-8B77-6C99EA6A2FDA}" type="pres">
      <dgm:prSet presAssocID="{4E3D44EC-6DB4-4446-A613-DC7CF6F1C24F}" presName="Name13" presStyleLbl="parChTrans1D2" presStyleIdx="2" presStyleCnt="7"/>
      <dgm:spPr/>
      <dgm:t>
        <a:bodyPr/>
        <a:lstStyle/>
        <a:p>
          <a:endParaRPr lang="es-ES"/>
        </a:p>
      </dgm:t>
    </dgm:pt>
    <dgm:pt modelId="{F3ED6688-9DD6-4352-87F5-012AB105D63C}" type="pres">
      <dgm:prSet presAssocID="{242B7F80-F426-4087-A4AF-631A63672F13}" presName="childText" presStyleLbl="bgAcc1" presStyleIdx="2" presStyleCnt="7">
        <dgm:presLayoutVars>
          <dgm:bulletEnabled val="1"/>
        </dgm:presLayoutVars>
      </dgm:prSet>
      <dgm:spPr/>
      <dgm:t>
        <a:bodyPr/>
        <a:lstStyle/>
        <a:p>
          <a:endParaRPr lang="es-ES"/>
        </a:p>
      </dgm:t>
    </dgm:pt>
    <dgm:pt modelId="{D018B2BE-787B-4345-8F32-0A617C4A808E}" type="pres">
      <dgm:prSet presAssocID="{A83AFB90-5E10-4FCD-90D4-CF21C83C79E0}" presName="root" presStyleCnt="0"/>
      <dgm:spPr/>
    </dgm:pt>
    <dgm:pt modelId="{56B214E2-A7A1-40D9-AAD8-EFDFD82A13AB}" type="pres">
      <dgm:prSet presAssocID="{A83AFB90-5E10-4FCD-90D4-CF21C83C79E0}" presName="rootComposite" presStyleCnt="0"/>
      <dgm:spPr/>
    </dgm:pt>
    <dgm:pt modelId="{773884A4-1A65-4607-A846-A0407C40E777}" type="pres">
      <dgm:prSet presAssocID="{A83AFB90-5E10-4FCD-90D4-CF21C83C79E0}" presName="rootText" presStyleLbl="node1" presStyleIdx="1" presStyleCnt="3" custScaleX="113978" custScaleY="135798"/>
      <dgm:spPr/>
      <dgm:t>
        <a:bodyPr/>
        <a:lstStyle/>
        <a:p>
          <a:endParaRPr lang="es-ES"/>
        </a:p>
      </dgm:t>
    </dgm:pt>
    <dgm:pt modelId="{E40B7F12-5756-48CB-A969-382DC1E97ED7}" type="pres">
      <dgm:prSet presAssocID="{A83AFB90-5E10-4FCD-90D4-CF21C83C79E0}" presName="rootConnector" presStyleLbl="node1" presStyleIdx="1" presStyleCnt="3"/>
      <dgm:spPr/>
      <dgm:t>
        <a:bodyPr/>
        <a:lstStyle/>
        <a:p>
          <a:endParaRPr lang="es-ES"/>
        </a:p>
      </dgm:t>
    </dgm:pt>
    <dgm:pt modelId="{F4D4A215-38EC-4FD1-8643-01BFE5C2CEDB}" type="pres">
      <dgm:prSet presAssocID="{A83AFB90-5E10-4FCD-90D4-CF21C83C79E0}" presName="childShape" presStyleCnt="0"/>
      <dgm:spPr/>
    </dgm:pt>
    <dgm:pt modelId="{05654A11-CA2B-4004-A43F-EC582780EE8C}" type="pres">
      <dgm:prSet presAssocID="{0909D094-F1F7-47C2-9E4E-8E106A224164}" presName="Name13" presStyleLbl="parChTrans1D2" presStyleIdx="3" presStyleCnt="7"/>
      <dgm:spPr/>
      <dgm:t>
        <a:bodyPr/>
        <a:lstStyle/>
        <a:p>
          <a:endParaRPr lang="es-ES"/>
        </a:p>
      </dgm:t>
    </dgm:pt>
    <dgm:pt modelId="{2BEE4608-ADA8-4BE8-921A-CF0C5F1B3386}" type="pres">
      <dgm:prSet presAssocID="{F62547AA-1E7E-4BC4-8840-F6F4B2A94850}" presName="childText" presStyleLbl="bgAcc1" presStyleIdx="3" presStyleCnt="7">
        <dgm:presLayoutVars>
          <dgm:bulletEnabled val="1"/>
        </dgm:presLayoutVars>
      </dgm:prSet>
      <dgm:spPr/>
      <dgm:t>
        <a:bodyPr/>
        <a:lstStyle/>
        <a:p>
          <a:endParaRPr lang="es-ES"/>
        </a:p>
      </dgm:t>
    </dgm:pt>
    <dgm:pt modelId="{A7C42A77-DADB-4BA7-A811-7D00412D2232}" type="pres">
      <dgm:prSet presAssocID="{0AEA1693-99F1-4B46-A12C-115389398E93}" presName="Name13" presStyleLbl="parChTrans1D2" presStyleIdx="4" presStyleCnt="7"/>
      <dgm:spPr/>
      <dgm:t>
        <a:bodyPr/>
        <a:lstStyle/>
        <a:p>
          <a:endParaRPr lang="es-ES"/>
        </a:p>
      </dgm:t>
    </dgm:pt>
    <dgm:pt modelId="{E36D670C-25F6-439F-8B14-D6034106421D}" type="pres">
      <dgm:prSet presAssocID="{2B140BA8-A2DE-450E-90D8-3B71711B9D2D}" presName="childText" presStyleLbl="bgAcc1" presStyleIdx="4" presStyleCnt="7">
        <dgm:presLayoutVars>
          <dgm:bulletEnabled val="1"/>
        </dgm:presLayoutVars>
      </dgm:prSet>
      <dgm:spPr/>
      <dgm:t>
        <a:bodyPr/>
        <a:lstStyle/>
        <a:p>
          <a:endParaRPr lang="es-ES"/>
        </a:p>
      </dgm:t>
    </dgm:pt>
    <dgm:pt modelId="{D95F431F-762A-4FE0-8438-395ED1DB1B5C}" type="pres">
      <dgm:prSet presAssocID="{749C832E-FD16-4150-BE25-AFDA980FCCF8}" presName="root" presStyleCnt="0"/>
      <dgm:spPr/>
    </dgm:pt>
    <dgm:pt modelId="{076F84C0-1AF0-4A89-93C0-526515CF83C4}" type="pres">
      <dgm:prSet presAssocID="{749C832E-FD16-4150-BE25-AFDA980FCCF8}" presName="rootComposite" presStyleCnt="0"/>
      <dgm:spPr/>
    </dgm:pt>
    <dgm:pt modelId="{C5C10236-E63B-44D0-9FB8-D281EF561CED}" type="pres">
      <dgm:prSet presAssocID="{749C832E-FD16-4150-BE25-AFDA980FCCF8}" presName="rootText" presStyleLbl="node1" presStyleIdx="2" presStyleCnt="3" custScaleX="122306" custScaleY="127009"/>
      <dgm:spPr/>
      <dgm:t>
        <a:bodyPr/>
        <a:lstStyle/>
        <a:p>
          <a:endParaRPr lang="es-ES"/>
        </a:p>
      </dgm:t>
    </dgm:pt>
    <dgm:pt modelId="{3B94D432-7F43-47DE-A52D-A1C572E94667}" type="pres">
      <dgm:prSet presAssocID="{749C832E-FD16-4150-BE25-AFDA980FCCF8}" presName="rootConnector" presStyleLbl="node1" presStyleIdx="2" presStyleCnt="3"/>
      <dgm:spPr/>
      <dgm:t>
        <a:bodyPr/>
        <a:lstStyle/>
        <a:p>
          <a:endParaRPr lang="es-ES"/>
        </a:p>
      </dgm:t>
    </dgm:pt>
    <dgm:pt modelId="{59B78307-EAE9-47AD-943C-BC0768315201}" type="pres">
      <dgm:prSet presAssocID="{749C832E-FD16-4150-BE25-AFDA980FCCF8}" presName="childShape" presStyleCnt="0"/>
      <dgm:spPr/>
    </dgm:pt>
    <dgm:pt modelId="{D85A8DA8-A19E-4891-B1FE-616F43ED5ABA}" type="pres">
      <dgm:prSet presAssocID="{E187B569-90F2-4AB8-AEF6-E3D2FD84F973}" presName="Name13" presStyleLbl="parChTrans1D2" presStyleIdx="5" presStyleCnt="7"/>
      <dgm:spPr/>
      <dgm:t>
        <a:bodyPr/>
        <a:lstStyle/>
        <a:p>
          <a:endParaRPr lang="es-ES"/>
        </a:p>
      </dgm:t>
    </dgm:pt>
    <dgm:pt modelId="{C05C925A-B5CC-4FA1-9ADD-353C753170DA}" type="pres">
      <dgm:prSet presAssocID="{0DE20397-62DC-4A07-B670-988386D7D9C1}" presName="childText" presStyleLbl="bgAcc1" presStyleIdx="5" presStyleCnt="7">
        <dgm:presLayoutVars>
          <dgm:bulletEnabled val="1"/>
        </dgm:presLayoutVars>
      </dgm:prSet>
      <dgm:spPr/>
      <dgm:t>
        <a:bodyPr/>
        <a:lstStyle/>
        <a:p>
          <a:endParaRPr lang="es-ES"/>
        </a:p>
      </dgm:t>
    </dgm:pt>
    <dgm:pt modelId="{14DF4059-776A-44FC-B03E-8C65B4A81BA3}" type="pres">
      <dgm:prSet presAssocID="{932D5C14-DBF7-43A9-8B41-52EA190BD547}" presName="Name13" presStyleLbl="parChTrans1D2" presStyleIdx="6" presStyleCnt="7"/>
      <dgm:spPr/>
      <dgm:t>
        <a:bodyPr/>
        <a:lstStyle/>
        <a:p>
          <a:endParaRPr lang="es-ES"/>
        </a:p>
      </dgm:t>
    </dgm:pt>
    <dgm:pt modelId="{BED03021-3A23-46B7-BC8A-6CCDC8EC5BE0}" type="pres">
      <dgm:prSet presAssocID="{3C113360-92AB-449E-BB54-EE1243EB12FE}" presName="childText" presStyleLbl="bgAcc1" presStyleIdx="6" presStyleCnt="7">
        <dgm:presLayoutVars>
          <dgm:bulletEnabled val="1"/>
        </dgm:presLayoutVars>
      </dgm:prSet>
      <dgm:spPr/>
      <dgm:t>
        <a:bodyPr/>
        <a:lstStyle/>
        <a:p>
          <a:endParaRPr lang="es-ES"/>
        </a:p>
      </dgm:t>
    </dgm:pt>
  </dgm:ptLst>
  <dgm:cxnLst>
    <dgm:cxn modelId="{1FC07510-C584-4B9F-8E8F-D04516EE4E4B}" type="presOf" srcId="{8C892970-80BE-4A68-9841-9C3BDBB8BC21}" destId="{DD45CE8D-318C-4A90-AB2E-76C44474571C}" srcOrd="0" destOrd="0" presId="urn:microsoft.com/office/officeart/2005/8/layout/hierarchy3"/>
    <dgm:cxn modelId="{9E581896-7BBD-4CC7-922B-647D81611A38}" srcId="{749C832E-FD16-4150-BE25-AFDA980FCCF8}" destId="{3C113360-92AB-449E-BB54-EE1243EB12FE}" srcOrd="1" destOrd="0" parTransId="{932D5C14-DBF7-43A9-8B41-52EA190BD547}" sibTransId="{60B81EAB-16FD-419A-B695-DCC3F450E8BC}"/>
    <dgm:cxn modelId="{728A599C-D57F-4D53-8993-82EE020CAA2F}" srcId="{749C832E-FD16-4150-BE25-AFDA980FCCF8}" destId="{0DE20397-62DC-4A07-B670-988386D7D9C1}" srcOrd="0" destOrd="0" parTransId="{E187B569-90F2-4AB8-AEF6-E3D2FD84F973}" sibTransId="{943A0CAB-766E-480F-B678-BC576087C4C1}"/>
    <dgm:cxn modelId="{4F6699A4-F769-4EFF-A512-5B184A91BB96}" type="presOf" srcId="{3C113360-92AB-449E-BB54-EE1243EB12FE}" destId="{BED03021-3A23-46B7-BC8A-6CCDC8EC5BE0}" srcOrd="0" destOrd="0" presId="urn:microsoft.com/office/officeart/2005/8/layout/hierarchy3"/>
    <dgm:cxn modelId="{E4ECE846-2BA5-403F-B79C-05F6FCA582FA}" srcId="{A83AFB90-5E10-4FCD-90D4-CF21C83C79E0}" destId="{2B140BA8-A2DE-450E-90D8-3B71711B9D2D}" srcOrd="1" destOrd="0" parTransId="{0AEA1693-99F1-4B46-A12C-115389398E93}" sibTransId="{CA35707F-C15D-4E67-AB66-D01036047815}"/>
    <dgm:cxn modelId="{7A2A9295-BD43-4A88-9E61-2D08F52692B8}" srcId="{15B3F6C0-4A8C-477C-BE5D-B01FA828C7CA}" destId="{EBFE9D28-F229-46B3-B652-3C2602828FD5}" srcOrd="0" destOrd="0" parTransId="{73A05343-D8F2-4D84-A557-F217CD1A733E}" sibTransId="{DE8EC9C5-B5C0-4117-ACF6-CA1363DCC3A8}"/>
    <dgm:cxn modelId="{AEA8AD4C-9B55-4770-9882-AE8579F2878B}" type="presOf" srcId="{749C832E-FD16-4150-BE25-AFDA980FCCF8}" destId="{C5C10236-E63B-44D0-9FB8-D281EF561CED}" srcOrd="0" destOrd="0" presId="urn:microsoft.com/office/officeart/2005/8/layout/hierarchy3"/>
    <dgm:cxn modelId="{0CDF5D62-D834-483A-9C07-B4B285C3F430}" type="presOf" srcId="{F62547AA-1E7E-4BC4-8840-F6F4B2A94850}" destId="{2BEE4608-ADA8-4BE8-921A-CF0C5F1B3386}" srcOrd="0" destOrd="0" presId="urn:microsoft.com/office/officeart/2005/8/layout/hierarchy3"/>
    <dgm:cxn modelId="{C450F21E-CF5E-445E-979B-DCC886F0CED7}" type="presOf" srcId="{363B0FCF-A903-486F-9178-AEA7CC52CDF7}" destId="{53C37FC0-0BAB-4E0C-8EC4-42F04EA123E1}" srcOrd="0" destOrd="0" presId="urn:microsoft.com/office/officeart/2005/8/layout/hierarchy3"/>
    <dgm:cxn modelId="{E7673AF7-8F60-471D-82E9-4D6EAE15B09C}" type="presOf" srcId="{0DE20397-62DC-4A07-B670-988386D7D9C1}" destId="{C05C925A-B5CC-4FA1-9ADD-353C753170DA}" srcOrd="0" destOrd="0" presId="urn:microsoft.com/office/officeart/2005/8/layout/hierarchy3"/>
    <dgm:cxn modelId="{1B14FA33-74BB-4D1A-B283-4A1B8290E035}" srcId="{363B0FCF-A903-486F-9178-AEA7CC52CDF7}" destId="{A83AFB90-5E10-4FCD-90D4-CF21C83C79E0}" srcOrd="1" destOrd="0" parTransId="{9B789E46-1818-40D0-B8AA-2BB985BA0F9C}" sibTransId="{B0FD1DFD-EAE0-413F-B146-C0C7EE6FB562}"/>
    <dgm:cxn modelId="{314820F8-8AA3-42AA-839C-38F07C8F0393}" srcId="{363B0FCF-A903-486F-9178-AEA7CC52CDF7}" destId="{749C832E-FD16-4150-BE25-AFDA980FCCF8}" srcOrd="2" destOrd="0" parTransId="{29E037AC-3E30-4547-BD66-55896F74FB91}" sibTransId="{A14C1A86-377C-4109-8B33-43E446265FB8}"/>
    <dgm:cxn modelId="{450EC314-8C64-4533-9601-F8ACF1FC903E}" srcId="{15B3F6C0-4A8C-477C-BE5D-B01FA828C7CA}" destId="{8C892970-80BE-4A68-9841-9C3BDBB8BC21}" srcOrd="1" destOrd="0" parTransId="{F0E04F2E-6B95-4C28-A830-5B4CE6D7AC3A}" sibTransId="{2047E952-1328-49CF-9601-FC1520BCAD80}"/>
    <dgm:cxn modelId="{02316D39-EC7F-4E22-B495-80B7F5D47209}" type="presOf" srcId="{15B3F6C0-4A8C-477C-BE5D-B01FA828C7CA}" destId="{932E7653-4658-42D6-9D82-E115A0AFDF44}" srcOrd="0" destOrd="0" presId="urn:microsoft.com/office/officeart/2005/8/layout/hierarchy3"/>
    <dgm:cxn modelId="{9960BE89-E044-447C-BAE4-7CF3F8A21618}" type="presOf" srcId="{0AEA1693-99F1-4B46-A12C-115389398E93}" destId="{A7C42A77-DADB-4BA7-A811-7D00412D2232}" srcOrd="0" destOrd="0" presId="urn:microsoft.com/office/officeart/2005/8/layout/hierarchy3"/>
    <dgm:cxn modelId="{9940F089-BE9A-4ED2-A27C-DB8519406A42}" type="presOf" srcId="{EBFE9D28-F229-46B3-B652-3C2602828FD5}" destId="{67434DEF-9831-46F3-9F07-E3CA4D656FD8}" srcOrd="0" destOrd="0" presId="urn:microsoft.com/office/officeart/2005/8/layout/hierarchy3"/>
    <dgm:cxn modelId="{B5DD76DA-9BB6-4ED8-921B-B2E6A4325475}" srcId="{15B3F6C0-4A8C-477C-BE5D-B01FA828C7CA}" destId="{242B7F80-F426-4087-A4AF-631A63672F13}" srcOrd="2" destOrd="0" parTransId="{4E3D44EC-6DB4-4446-A613-DC7CF6F1C24F}" sibTransId="{44D88324-AACB-4F83-B130-6443835FEAA5}"/>
    <dgm:cxn modelId="{7129E40A-1FDC-458F-9A93-2C9B3E024310}" type="presOf" srcId="{73A05343-D8F2-4D84-A557-F217CD1A733E}" destId="{A33BE8FE-4055-48D3-8927-D912E9E4C92C}" srcOrd="0" destOrd="0" presId="urn:microsoft.com/office/officeart/2005/8/layout/hierarchy3"/>
    <dgm:cxn modelId="{80EDFCC5-D2EE-4541-8AB3-E5BBD252F3DE}" type="presOf" srcId="{932D5C14-DBF7-43A9-8B41-52EA190BD547}" destId="{14DF4059-776A-44FC-B03E-8C65B4A81BA3}" srcOrd="0" destOrd="0" presId="urn:microsoft.com/office/officeart/2005/8/layout/hierarchy3"/>
    <dgm:cxn modelId="{83502F1C-12DF-4E69-B40B-370DA4FA98B2}" type="presOf" srcId="{E187B569-90F2-4AB8-AEF6-E3D2FD84F973}" destId="{D85A8DA8-A19E-4891-B1FE-616F43ED5ABA}" srcOrd="0" destOrd="0" presId="urn:microsoft.com/office/officeart/2005/8/layout/hierarchy3"/>
    <dgm:cxn modelId="{FF327E21-EF21-4390-8EAE-95B7FCCCD00F}" type="presOf" srcId="{749C832E-FD16-4150-BE25-AFDA980FCCF8}" destId="{3B94D432-7F43-47DE-A52D-A1C572E94667}" srcOrd="1" destOrd="0" presId="urn:microsoft.com/office/officeart/2005/8/layout/hierarchy3"/>
    <dgm:cxn modelId="{D738171F-415B-4935-BB45-7B1F2A52483B}" type="presOf" srcId="{4E3D44EC-6DB4-4446-A613-DC7CF6F1C24F}" destId="{91840AFC-DAF2-4622-8B77-6C99EA6A2FDA}" srcOrd="0" destOrd="0" presId="urn:microsoft.com/office/officeart/2005/8/layout/hierarchy3"/>
    <dgm:cxn modelId="{0605CD22-C096-4DE9-B100-C5F32A03F394}" srcId="{A83AFB90-5E10-4FCD-90D4-CF21C83C79E0}" destId="{F62547AA-1E7E-4BC4-8840-F6F4B2A94850}" srcOrd="0" destOrd="0" parTransId="{0909D094-F1F7-47C2-9E4E-8E106A224164}" sibTransId="{2650F96F-3B87-496D-BDA8-74C404CD0359}"/>
    <dgm:cxn modelId="{EB77C6FA-DB19-407C-8177-99BC3C10FF72}" type="presOf" srcId="{F0E04F2E-6B95-4C28-A830-5B4CE6D7AC3A}" destId="{9AF6C087-036F-4FC9-909B-6A36668CB4DC}" srcOrd="0" destOrd="0" presId="urn:microsoft.com/office/officeart/2005/8/layout/hierarchy3"/>
    <dgm:cxn modelId="{9B4EBB54-9057-4BAD-823E-7B7124C8B782}" type="presOf" srcId="{A83AFB90-5E10-4FCD-90D4-CF21C83C79E0}" destId="{E40B7F12-5756-48CB-A969-382DC1E97ED7}" srcOrd="1" destOrd="0" presId="urn:microsoft.com/office/officeart/2005/8/layout/hierarchy3"/>
    <dgm:cxn modelId="{8E9735D7-C405-4FF2-A906-C11D4CACC8CC}" type="presOf" srcId="{242B7F80-F426-4087-A4AF-631A63672F13}" destId="{F3ED6688-9DD6-4352-87F5-012AB105D63C}" srcOrd="0" destOrd="0" presId="urn:microsoft.com/office/officeart/2005/8/layout/hierarchy3"/>
    <dgm:cxn modelId="{B4ED8277-26BC-4AFD-9493-3F27CA36DFFB}" type="presOf" srcId="{2B140BA8-A2DE-450E-90D8-3B71711B9D2D}" destId="{E36D670C-25F6-439F-8B14-D6034106421D}" srcOrd="0" destOrd="0" presId="urn:microsoft.com/office/officeart/2005/8/layout/hierarchy3"/>
    <dgm:cxn modelId="{2FD22859-A07A-45CD-9D68-C67F13967C9D}" type="presOf" srcId="{15B3F6C0-4A8C-477C-BE5D-B01FA828C7CA}" destId="{C7B78DA8-EB32-4A43-AF48-9DC678028CC9}" srcOrd="1" destOrd="0" presId="urn:microsoft.com/office/officeart/2005/8/layout/hierarchy3"/>
    <dgm:cxn modelId="{2BA55DF3-932B-4118-AEA6-2F971CD57F5D}" type="presOf" srcId="{0909D094-F1F7-47C2-9E4E-8E106A224164}" destId="{05654A11-CA2B-4004-A43F-EC582780EE8C}" srcOrd="0" destOrd="0" presId="urn:microsoft.com/office/officeart/2005/8/layout/hierarchy3"/>
    <dgm:cxn modelId="{3C540967-2469-4C56-A564-8505129C3B81}" type="presOf" srcId="{A83AFB90-5E10-4FCD-90D4-CF21C83C79E0}" destId="{773884A4-1A65-4607-A846-A0407C40E777}" srcOrd="0" destOrd="0" presId="urn:microsoft.com/office/officeart/2005/8/layout/hierarchy3"/>
    <dgm:cxn modelId="{8FDD6260-0E11-4F9D-AA2A-D00ACDE73160}" srcId="{363B0FCF-A903-486F-9178-AEA7CC52CDF7}" destId="{15B3F6C0-4A8C-477C-BE5D-B01FA828C7CA}" srcOrd="0" destOrd="0" parTransId="{EB23DC60-14A9-4475-ACC3-3829F335D0DB}" sibTransId="{F347EABB-28A4-497A-9885-3401AE4CC929}"/>
    <dgm:cxn modelId="{B698F6D9-36F5-4227-BB9E-75282880FFE7}" type="presParOf" srcId="{53C37FC0-0BAB-4E0C-8EC4-42F04EA123E1}" destId="{AF55DCC7-7F97-480A-AEE4-C50E19FF1B1C}" srcOrd="0" destOrd="0" presId="urn:microsoft.com/office/officeart/2005/8/layout/hierarchy3"/>
    <dgm:cxn modelId="{524DD85E-27BA-47F7-A8E2-03286431E7AE}" type="presParOf" srcId="{AF55DCC7-7F97-480A-AEE4-C50E19FF1B1C}" destId="{347E470F-3360-4432-9830-2A663AB21EE8}" srcOrd="0" destOrd="0" presId="urn:microsoft.com/office/officeart/2005/8/layout/hierarchy3"/>
    <dgm:cxn modelId="{519D84A7-1B66-4D5E-86FB-470F0A04B3D0}" type="presParOf" srcId="{347E470F-3360-4432-9830-2A663AB21EE8}" destId="{932E7653-4658-42D6-9D82-E115A0AFDF44}" srcOrd="0" destOrd="0" presId="urn:microsoft.com/office/officeart/2005/8/layout/hierarchy3"/>
    <dgm:cxn modelId="{FE258BF8-482D-4C85-BDD3-E8F52DDF6994}" type="presParOf" srcId="{347E470F-3360-4432-9830-2A663AB21EE8}" destId="{C7B78DA8-EB32-4A43-AF48-9DC678028CC9}" srcOrd="1" destOrd="0" presId="urn:microsoft.com/office/officeart/2005/8/layout/hierarchy3"/>
    <dgm:cxn modelId="{C3384E90-800D-4A7A-9E04-3405BE067630}" type="presParOf" srcId="{AF55DCC7-7F97-480A-AEE4-C50E19FF1B1C}" destId="{0A09BC8C-2722-4793-94D5-F73EF4AF6294}" srcOrd="1" destOrd="0" presId="urn:microsoft.com/office/officeart/2005/8/layout/hierarchy3"/>
    <dgm:cxn modelId="{45BE9664-76A5-4BC8-A4BC-F83520FBD126}" type="presParOf" srcId="{0A09BC8C-2722-4793-94D5-F73EF4AF6294}" destId="{A33BE8FE-4055-48D3-8927-D912E9E4C92C}" srcOrd="0" destOrd="0" presId="urn:microsoft.com/office/officeart/2005/8/layout/hierarchy3"/>
    <dgm:cxn modelId="{FF9CF41B-44B0-406A-903D-59DD09A276F3}" type="presParOf" srcId="{0A09BC8C-2722-4793-94D5-F73EF4AF6294}" destId="{67434DEF-9831-46F3-9F07-E3CA4D656FD8}" srcOrd="1" destOrd="0" presId="urn:microsoft.com/office/officeart/2005/8/layout/hierarchy3"/>
    <dgm:cxn modelId="{FCF92C89-6890-4776-B75B-CFEECB6FB253}" type="presParOf" srcId="{0A09BC8C-2722-4793-94D5-F73EF4AF6294}" destId="{9AF6C087-036F-4FC9-909B-6A36668CB4DC}" srcOrd="2" destOrd="0" presId="urn:microsoft.com/office/officeart/2005/8/layout/hierarchy3"/>
    <dgm:cxn modelId="{5A2D40C5-1F8A-4613-86EB-DBC4661054DC}" type="presParOf" srcId="{0A09BC8C-2722-4793-94D5-F73EF4AF6294}" destId="{DD45CE8D-318C-4A90-AB2E-76C44474571C}" srcOrd="3" destOrd="0" presId="urn:microsoft.com/office/officeart/2005/8/layout/hierarchy3"/>
    <dgm:cxn modelId="{70D4B0C5-8CEF-429C-B654-7AC38A070622}" type="presParOf" srcId="{0A09BC8C-2722-4793-94D5-F73EF4AF6294}" destId="{91840AFC-DAF2-4622-8B77-6C99EA6A2FDA}" srcOrd="4" destOrd="0" presId="urn:microsoft.com/office/officeart/2005/8/layout/hierarchy3"/>
    <dgm:cxn modelId="{EE943BB0-18D6-44DF-B17F-95A54457C70F}" type="presParOf" srcId="{0A09BC8C-2722-4793-94D5-F73EF4AF6294}" destId="{F3ED6688-9DD6-4352-87F5-012AB105D63C}" srcOrd="5" destOrd="0" presId="urn:microsoft.com/office/officeart/2005/8/layout/hierarchy3"/>
    <dgm:cxn modelId="{39AD54A4-D726-4B07-A1F5-3337943BB374}" type="presParOf" srcId="{53C37FC0-0BAB-4E0C-8EC4-42F04EA123E1}" destId="{D018B2BE-787B-4345-8F32-0A617C4A808E}" srcOrd="1" destOrd="0" presId="urn:microsoft.com/office/officeart/2005/8/layout/hierarchy3"/>
    <dgm:cxn modelId="{D9A198E3-8805-407E-9B29-F633BBFD6DB8}" type="presParOf" srcId="{D018B2BE-787B-4345-8F32-0A617C4A808E}" destId="{56B214E2-A7A1-40D9-AAD8-EFDFD82A13AB}" srcOrd="0" destOrd="0" presId="urn:microsoft.com/office/officeart/2005/8/layout/hierarchy3"/>
    <dgm:cxn modelId="{3CDF19B3-DE57-460F-920D-B79391841D91}" type="presParOf" srcId="{56B214E2-A7A1-40D9-AAD8-EFDFD82A13AB}" destId="{773884A4-1A65-4607-A846-A0407C40E777}" srcOrd="0" destOrd="0" presId="urn:microsoft.com/office/officeart/2005/8/layout/hierarchy3"/>
    <dgm:cxn modelId="{151A5CC7-5840-4D4E-9FA2-04F28FFE4E0A}" type="presParOf" srcId="{56B214E2-A7A1-40D9-AAD8-EFDFD82A13AB}" destId="{E40B7F12-5756-48CB-A969-382DC1E97ED7}" srcOrd="1" destOrd="0" presId="urn:microsoft.com/office/officeart/2005/8/layout/hierarchy3"/>
    <dgm:cxn modelId="{CB1EC180-1D12-490C-B510-E202B3735B2E}" type="presParOf" srcId="{D018B2BE-787B-4345-8F32-0A617C4A808E}" destId="{F4D4A215-38EC-4FD1-8643-01BFE5C2CEDB}" srcOrd="1" destOrd="0" presId="urn:microsoft.com/office/officeart/2005/8/layout/hierarchy3"/>
    <dgm:cxn modelId="{9F42C4F9-DC5C-41FA-ADF6-D1924E8CDB46}" type="presParOf" srcId="{F4D4A215-38EC-4FD1-8643-01BFE5C2CEDB}" destId="{05654A11-CA2B-4004-A43F-EC582780EE8C}" srcOrd="0" destOrd="0" presId="urn:microsoft.com/office/officeart/2005/8/layout/hierarchy3"/>
    <dgm:cxn modelId="{1FFD869A-7981-4CBE-B552-5F3AFEB996E9}" type="presParOf" srcId="{F4D4A215-38EC-4FD1-8643-01BFE5C2CEDB}" destId="{2BEE4608-ADA8-4BE8-921A-CF0C5F1B3386}" srcOrd="1" destOrd="0" presId="urn:microsoft.com/office/officeart/2005/8/layout/hierarchy3"/>
    <dgm:cxn modelId="{9B813993-E4FA-4ADC-8608-02664DB59929}" type="presParOf" srcId="{F4D4A215-38EC-4FD1-8643-01BFE5C2CEDB}" destId="{A7C42A77-DADB-4BA7-A811-7D00412D2232}" srcOrd="2" destOrd="0" presId="urn:microsoft.com/office/officeart/2005/8/layout/hierarchy3"/>
    <dgm:cxn modelId="{D6DCD2BD-3B5C-445A-9369-B1FB8B9540E1}" type="presParOf" srcId="{F4D4A215-38EC-4FD1-8643-01BFE5C2CEDB}" destId="{E36D670C-25F6-439F-8B14-D6034106421D}" srcOrd="3" destOrd="0" presId="urn:microsoft.com/office/officeart/2005/8/layout/hierarchy3"/>
    <dgm:cxn modelId="{DAA54160-E04C-40C1-850F-E9A6A3193236}" type="presParOf" srcId="{53C37FC0-0BAB-4E0C-8EC4-42F04EA123E1}" destId="{D95F431F-762A-4FE0-8438-395ED1DB1B5C}" srcOrd="2" destOrd="0" presId="urn:microsoft.com/office/officeart/2005/8/layout/hierarchy3"/>
    <dgm:cxn modelId="{3B2A7362-1690-4BD9-8D9E-B3BC1042D440}" type="presParOf" srcId="{D95F431F-762A-4FE0-8438-395ED1DB1B5C}" destId="{076F84C0-1AF0-4A89-93C0-526515CF83C4}" srcOrd="0" destOrd="0" presId="urn:microsoft.com/office/officeart/2005/8/layout/hierarchy3"/>
    <dgm:cxn modelId="{39AEC726-C8F0-4F95-8A10-428B64A9FCBB}" type="presParOf" srcId="{076F84C0-1AF0-4A89-93C0-526515CF83C4}" destId="{C5C10236-E63B-44D0-9FB8-D281EF561CED}" srcOrd="0" destOrd="0" presId="urn:microsoft.com/office/officeart/2005/8/layout/hierarchy3"/>
    <dgm:cxn modelId="{C07A746D-2562-46E1-8D33-A5390790FC78}" type="presParOf" srcId="{076F84C0-1AF0-4A89-93C0-526515CF83C4}" destId="{3B94D432-7F43-47DE-A52D-A1C572E94667}" srcOrd="1" destOrd="0" presId="urn:microsoft.com/office/officeart/2005/8/layout/hierarchy3"/>
    <dgm:cxn modelId="{BF894EEE-A015-4676-9C45-4636E551CEDB}" type="presParOf" srcId="{D95F431F-762A-4FE0-8438-395ED1DB1B5C}" destId="{59B78307-EAE9-47AD-943C-BC0768315201}" srcOrd="1" destOrd="0" presId="urn:microsoft.com/office/officeart/2005/8/layout/hierarchy3"/>
    <dgm:cxn modelId="{87A45564-5243-4ACE-A8BD-79DF524323C8}" type="presParOf" srcId="{59B78307-EAE9-47AD-943C-BC0768315201}" destId="{D85A8DA8-A19E-4891-B1FE-616F43ED5ABA}" srcOrd="0" destOrd="0" presId="urn:microsoft.com/office/officeart/2005/8/layout/hierarchy3"/>
    <dgm:cxn modelId="{CB0FEAE5-2A43-4E34-B549-C0A8087F9050}" type="presParOf" srcId="{59B78307-EAE9-47AD-943C-BC0768315201}" destId="{C05C925A-B5CC-4FA1-9ADD-353C753170DA}" srcOrd="1" destOrd="0" presId="urn:microsoft.com/office/officeart/2005/8/layout/hierarchy3"/>
    <dgm:cxn modelId="{16FF2168-CDAD-4C14-8715-689ADD1D4721}" type="presParOf" srcId="{59B78307-EAE9-47AD-943C-BC0768315201}" destId="{14DF4059-776A-44FC-B03E-8C65B4A81BA3}" srcOrd="2" destOrd="0" presId="urn:microsoft.com/office/officeart/2005/8/layout/hierarchy3"/>
    <dgm:cxn modelId="{AD894662-1F8A-4A57-84D1-6CC2009CBC25}" type="presParOf" srcId="{59B78307-EAE9-47AD-943C-BC0768315201}" destId="{BED03021-3A23-46B7-BC8A-6CCDC8EC5BE0}" srcOrd="3" destOrd="0" presId="urn:microsoft.com/office/officeart/2005/8/layout/hierarchy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E829D7A-5420-42BD-915D-4F6EB7939E8E}" type="doc">
      <dgm:prSet loTypeId="urn:microsoft.com/office/officeart/2005/8/layout/process5" loCatId="process" qsTypeId="urn:microsoft.com/office/officeart/2005/8/quickstyle/simple1" qsCatId="simple" csTypeId="urn:microsoft.com/office/officeart/2005/8/colors/colorful3" csCatId="colorful" phldr="1"/>
      <dgm:spPr/>
      <dgm:t>
        <a:bodyPr/>
        <a:lstStyle/>
        <a:p>
          <a:endParaRPr lang="es-ES"/>
        </a:p>
      </dgm:t>
    </dgm:pt>
    <dgm:pt modelId="{3B02DFD3-31FB-4400-AC29-71061EAA8A9F}">
      <dgm:prSet custT="1"/>
      <dgm:spPr/>
      <dgm:t>
        <a:bodyPr/>
        <a:lstStyle/>
        <a:p>
          <a:pPr rtl="0"/>
          <a:r>
            <a:rPr lang="es-ES" sz="1600" dirty="0" smtClean="0"/>
            <a:t>Los procesos necesarios para llevar a cabo el presente proyecto fueron</a:t>
          </a:r>
          <a:endParaRPr lang="es-ES" sz="1600" b="1" dirty="0"/>
        </a:p>
      </dgm:t>
    </dgm:pt>
    <dgm:pt modelId="{1BB6251E-8241-4259-AA8E-6977F487701D}" type="parTrans" cxnId="{350DC877-AE10-48C2-96D3-796DD01F9FDE}">
      <dgm:prSet/>
      <dgm:spPr/>
      <dgm:t>
        <a:bodyPr/>
        <a:lstStyle/>
        <a:p>
          <a:endParaRPr lang="es-ES"/>
        </a:p>
      </dgm:t>
    </dgm:pt>
    <dgm:pt modelId="{9D84B00F-E5A6-40A5-ABE2-5677A6EEF6DA}" type="sibTrans" cxnId="{350DC877-AE10-48C2-96D3-796DD01F9FDE}">
      <dgm:prSet/>
      <dgm:spPr/>
      <dgm:t>
        <a:bodyPr/>
        <a:lstStyle/>
        <a:p>
          <a:endParaRPr lang="es-ES"/>
        </a:p>
      </dgm:t>
    </dgm:pt>
    <dgm:pt modelId="{21141E6D-94CF-4D62-9B2E-AB4936523048}">
      <dgm:prSet custT="1"/>
      <dgm:spPr/>
      <dgm:t>
        <a:bodyPr/>
        <a:lstStyle/>
        <a:p>
          <a:pPr rtl="0"/>
          <a:r>
            <a:rPr lang="es-ES" sz="2000" dirty="0" smtClean="0"/>
            <a:t>Descarga del software necesario.</a:t>
          </a:r>
          <a:endParaRPr lang="es-ES" sz="2000" b="1" dirty="0"/>
        </a:p>
      </dgm:t>
    </dgm:pt>
    <dgm:pt modelId="{25D51E6C-E717-4518-843A-7A77A47FB177}" type="parTrans" cxnId="{6EC9256A-CC23-4B51-9986-546E277861FC}">
      <dgm:prSet/>
      <dgm:spPr/>
      <dgm:t>
        <a:bodyPr/>
        <a:lstStyle/>
        <a:p>
          <a:endParaRPr lang="es-ES"/>
        </a:p>
      </dgm:t>
    </dgm:pt>
    <dgm:pt modelId="{BE8B1381-2EE8-4C24-95BA-4CFE35EDE791}" type="sibTrans" cxnId="{6EC9256A-CC23-4B51-9986-546E277861FC}">
      <dgm:prSet/>
      <dgm:spPr/>
      <dgm:t>
        <a:bodyPr/>
        <a:lstStyle/>
        <a:p>
          <a:endParaRPr lang="es-ES"/>
        </a:p>
      </dgm:t>
    </dgm:pt>
    <dgm:pt modelId="{4487261D-D4F5-4F90-8B91-5AAB6D3B03C4}">
      <dgm:prSet custT="1"/>
      <dgm:spPr/>
      <dgm:t>
        <a:bodyPr/>
        <a:lstStyle/>
        <a:p>
          <a:pPr rtl="0"/>
          <a:r>
            <a:rPr lang="es-ES" sz="2000" dirty="0" smtClean="0"/>
            <a:t>Instalación del software y drivers.</a:t>
          </a:r>
          <a:endParaRPr lang="es-ES" sz="2000" b="1" dirty="0"/>
        </a:p>
      </dgm:t>
    </dgm:pt>
    <dgm:pt modelId="{AFC40C26-20DC-4376-AF2F-73BBCBD66BEB}" type="parTrans" cxnId="{CDB5AD19-622C-455C-B6BB-894759886004}">
      <dgm:prSet/>
      <dgm:spPr/>
      <dgm:t>
        <a:bodyPr/>
        <a:lstStyle/>
        <a:p>
          <a:endParaRPr lang="es-ES"/>
        </a:p>
      </dgm:t>
    </dgm:pt>
    <dgm:pt modelId="{02614562-843D-48A3-A1CA-36A755E8789F}" type="sibTrans" cxnId="{CDB5AD19-622C-455C-B6BB-894759886004}">
      <dgm:prSet/>
      <dgm:spPr/>
      <dgm:t>
        <a:bodyPr/>
        <a:lstStyle/>
        <a:p>
          <a:endParaRPr lang="es-ES"/>
        </a:p>
      </dgm:t>
    </dgm:pt>
    <dgm:pt modelId="{5E278F09-17CF-4369-8C4D-BE3E835AB2B1}">
      <dgm:prSet custT="1"/>
      <dgm:spPr/>
      <dgm:t>
        <a:bodyPr/>
        <a:lstStyle/>
        <a:p>
          <a:pPr rtl="0"/>
          <a:r>
            <a:rPr lang="es-ES" sz="1800" dirty="0" smtClean="0"/>
            <a:t>Verificación de </a:t>
          </a:r>
          <a:r>
            <a:rPr lang="es-ES" sz="2000" dirty="0" smtClean="0"/>
            <a:t>integridad</a:t>
          </a:r>
          <a:r>
            <a:rPr lang="es-ES" sz="1800" dirty="0" smtClean="0"/>
            <a:t> del hardware del sistema.</a:t>
          </a:r>
          <a:endParaRPr lang="es-ES" sz="1800" b="1" dirty="0"/>
        </a:p>
      </dgm:t>
    </dgm:pt>
    <dgm:pt modelId="{87C62149-A8E1-4D25-A6A1-95DC92F12506}" type="parTrans" cxnId="{BA45E3F0-54B4-4339-BA7F-E055E458EEF9}">
      <dgm:prSet/>
      <dgm:spPr/>
      <dgm:t>
        <a:bodyPr/>
        <a:lstStyle/>
        <a:p>
          <a:endParaRPr lang="es-ES"/>
        </a:p>
      </dgm:t>
    </dgm:pt>
    <dgm:pt modelId="{C6BF0DF5-98CD-4821-9CB9-F57A391D0A07}" type="sibTrans" cxnId="{BA45E3F0-54B4-4339-BA7F-E055E458EEF9}">
      <dgm:prSet/>
      <dgm:spPr/>
      <dgm:t>
        <a:bodyPr/>
        <a:lstStyle/>
        <a:p>
          <a:endParaRPr lang="es-ES"/>
        </a:p>
      </dgm:t>
    </dgm:pt>
    <dgm:pt modelId="{9A119F4A-6C22-4118-829F-238BB12D7CD4}">
      <dgm:prSet custT="1"/>
      <dgm:spPr/>
      <dgm:t>
        <a:bodyPr/>
        <a:lstStyle/>
        <a:p>
          <a:pPr rtl="0"/>
          <a:r>
            <a:rPr lang="es-ES" sz="1500" dirty="0" smtClean="0"/>
            <a:t>Configuración del microcontrolador MSP430 de Texas Instruments mediante el ambiente de desarrollo CrossWorks.</a:t>
          </a:r>
          <a:endParaRPr lang="es-ES" sz="1500" b="1" dirty="0"/>
        </a:p>
      </dgm:t>
    </dgm:pt>
    <dgm:pt modelId="{6CAF5363-F752-4932-A638-498B7410CF4A}" type="parTrans" cxnId="{20F9C06B-CCFC-4593-B042-46589B84D6F4}">
      <dgm:prSet/>
      <dgm:spPr/>
      <dgm:t>
        <a:bodyPr/>
        <a:lstStyle/>
        <a:p>
          <a:endParaRPr lang="es-ES"/>
        </a:p>
      </dgm:t>
    </dgm:pt>
    <dgm:pt modelId="{C0D14FA5-6105-4FC6-965A-116CB5F31CA7}" type="sibTrans" cxnId="{20F9C06B-CCFC-4593-B042-46589B84D6F4}">
      <dgm:prSet/>
      <dgm:spPr/>
      <dgm:t>
        <a:bodyPr/>
        <a:lstStyle/>
        <a:p>
          <a:endParaRPr lang="es-ES"/>
        </a:p>
      </dgm:t>
    </dgm:pt>
    <dgm:pt modelId="{7594932B-BC3A-4651-A708-57851DABE53D}">
      <dgm:prSet custT="1"/>
      <dgm:spPr/>
      <dgm:t>
        <a:bodyPr/>
        <a:lstStyle/>
        <a:p>
          <a:pPr rtl="0"/>
          <a:r>
            <a:rPr lang="es-ES" sz="1800" dirty="0" smtClean="0"/>
            <a:t>Configuración del Sistema Operativo en Tiempo Real Salvo.</a:t>
          </a:r>
          <a:endParaRPr lang="es-ES" sz="1800" b="1" dirty="0"/>
        </a:p>
      </dgm:t>
    </dgm:pt>
    <dgm:pt modelId="{ECA9A9A4-8FF7-4D9B-B335-63F6767EE220}" type="parTrans" cxnId="{743ACFFA-CA0B-43A6-B74F-0C5D01351253}">
      <dgm:prSet/>
      <dgm:spPr/>
      <dgm:t>
        <a:bodyPr/>
        <a:lstStyle/>
        <a:p>
          <a:endParaRPr lang="es-ES"/>
        </a:p>
      </dgm:t>
    </dgm:pt>
    <dgm:pt modelId="{A3B8B369-2BB3-4F72-AE1E-3C0D4EEE8505}" type="sibTrans" cxnId="{743ACFFA-CA0B-43A6-B74F-0C5D01351253}">
      <dgm:prSet/>
      <dgm:spPr/>
      <dgm:t>
        <a:bodyPr/>
        <a:lstStyle/>
        <a:p>
          <a:endParaRPr lang="es-ES"/>
        </a:p>
      </dgm:t>
    </dgm:pt>
    <dgm:pt modelId="{7E0BD815-186E-4ACB-8C86-F69977873F13}">
      <dgm:prSet custT="1"/>
      <dgm:spPr/>
      <dgm:t>
        <a:bodyPr/>
        <a:lstStyle/>
        <a:p>
          <a:pPr rtl="0"/>
          <a:r>
            <a:rPr lang="es-ES" sz="1800" dirty="0" smtClean="0"/>
            <a:t>Configuración de los </a:t>
          </a:r>
          <a:r>
            <a:rPr lang="es-ES" sz="2000" dirty="0" smtClean="0"/>
            <a:t>Módulos</a:t>
          </a:r>
          <a:r>
            <a:rPr lang="es-ES" sz="1800" dirty="0" smtClean="0"/>
            <a:t> MHX2420 vía comandos AT.</a:t>
          </a:r>
          <a:endParaRPr lang="es-ES" sz="1800" b="1" dirty="0"/>
        </a:p>
      </dgm:t>
    </dgm:pt>
    <dgm:pt modelId="{23AF15A8-1675-4914-B7CD-93FD5F8318B9}" type="parTrans" cxnId="{48B455C8-6FC8-43E1-B243-21A38113F112}">
      <dgm:prSet/>
      <dgm:spPr/>
      <dgm:t>
        <a:bodyPr/>
        <a:lstStyle/>
        <a:p>
          <a:endParaRPr lang="es-ES"/>
        </a:p>
      </dgm:t>
    </dgm:pt>
    <dgm:pt modelId="{BA250F8F-12CB-4F3F-8355-B35CF428974F}" type="sibTrans" cxnId="{48B455C8-6FC8-43E1-B243-21A38113F112}">
      <dgm:prSet/>
      <dgm:spPr/>
      <dgm:t>
        <a:bodyPr/>
        <a:lstStyle/>
        <a:p>
          <a:endParaRPr lang="es-ES"/>
        </a:p>
      </dgm:t>
    </dgm:pt>
    <dgm:pt modelId="{65B19CE6-D66E-44D3-A8FB-722AE1F38368}">
      <dgm:prSet/>
      <dgm:spPr/>
      <dgm:t>
        <a:bodyPr/>
        <a:lstStyle/>
        <a:p>
          <a:pPr rtl="0"/>
          <a:r>
            <a:rPr lang="es-ES" dirty="0" smtClean="0"/>
            <a:t>Integración del Hardware del Sistema.</a:t>
          </a:r>
          <a:endParaRPr lang="es-ES" b="1" dirty="0"/>
        </a:p>
      </dgm:t>
    </dgm:pt>
    <dgm:pt modelId="{FBCCA51D-3CDA-443E-A3EB-583EDCCE52DB}" type="parTrans" cxnId="{512A0F7B-009F-461E-9900-AAB69102B381}">
      <dgm:prSet/>
      <dgm:spPr/>
      <dgm:t>
        <a:bodyPr/>
        <a:lstStyle/>
        <a:p>
          <a:endParaRPr lang="es-ES"/>
        </a:p>
      </dgm:t>
    </dgm:pt>
    <dgm:pt modelId="{7D1C4900-F581-4040-97C7-11CE938715E2}" type="sibTrans" cxnId="{512A0F7B-009F-461E-9900-AAB69102B381}">
      <dgm:prSet/>
      <dgm:spPr/>
      <dgm:t>
        <a:bodyPr/>
        <a:lstStyle/>
        <a:p>
          <a:endParaRPr lang="es-ES"/>
        </a:p>
      </dgm:t>
    </dgm:pt>
    <dgm:pt modelId="{94D66824-9179-4013-8879-963BE9CE2920}">
      <dgm:prSet/>
      <dgm:spPr/>
      <dgm:t>
        <a:bodyPr/>
        <a:lstStyle/>
        <a:p>
          <a:pPr rtl="0"/>
          <a:r>
            <a:rPr lang="es-ES" dirty="0" smtClean="0"/>
            <a:t>Transmisión de información.</a:t>
          </a:r>
          <a:endParaRPr lang="es-EC" dirty="0"/>
        </a:p>
      </dgm:t>
    </dgm:pt>
    <dgm:pt modelId="{2C297D83-7A70-4EAB-BF5E-E7B4ADFFB8E0}" type="parTrans" cxnId="{452FBBE7-FE7C-46A7-8569-FE955DB4E848}">
      <dgm:prSet/>
      <dgm:spPr/>
      <dgm:t>
        <a:bodyPr/>
        <a:lstStyle/>
        <a:p>
          <a:endParaRPr lang="es-ES"/>
        </a:p>
      </dgm:t>
    </dgm:pt>
    <dgm:pt modelId="{D5805784-E671-430D-890E-8AC854CDE784}" type="sibTrans" cxnId="{452FBBE7-FE7C-46A7-8569-FE955DB4E848}">
      <dgm:prSet/>
      <dgm:spPr/>
      <dgm:t>
        <a:bodyPr/>
        <a:lstStyle/>
        <a:p>
          <a:endParaRPr lang="es-ES"/>
        </a:p>
      </dgm:t>
    </dgm:pt>
    <dgm:pt modelId="{1F2AA70C-835F-4777-9161-CBA62E3C1131}" type="pres">
      <dgm:prSet presAssocID="{2E829D7A-5420-42BD-915D-4F6EB7939E8E}" presName="diagram" presStyleCnt="0">
        <dgm:presLayoutVars>
          <dgm:dir/>
          <dgm:resizeHandles val="exact"/>
        </dgm:presLayoutVars>
      </dgm:prSet>
      <dgm:spPr/>
      <dgm:t>
        <a:bodyPr/>
        <a:lstStyle/>
        <a:p>
          <a:endParaRPr lang="es-ES"/>
        </a:p>
      </dgm:t>
    </dgm:pt>
    <dgm:pt modelId="{C944B9D0-A1DD-4AEC-B068-AEB5DF72ED9A}" type="pres">
      <dgm:prSet presAssocID="{3B02DFD3-31FB-4400-AC29-71061EAA8A9F}" presName="node" presStyleLbl="node1" presStyleIdx="0" presStyleCnt="9">
        <dgm:presLayoutVars>
          <dgm:bulletEnabled val="1"/>
        </dgm:presLayoutVars>
      </dgm:prSet>
      <dgm:spPr/>
      <dgm:t>
        <a:bodyPr/>
        <a:lstStyle/>
        <a:p>
          <a:endParaRPr lang="es-ES"/>
        </a:p>
      </dgm:t>
    </dgm:pt>
    <dgm:pt modelId="{589A52D0-CEA7-4E3E-970E-74C5F2CD5F63}" type="pres">
      <dgm:prSet presAssocID="{9D84B00F-E5A6-40A5-ABE2-5677A6EEF6DA}" presName="sibTrans" presStyleLbl="sibTrans2D1" presStyleIdx="0" presStyleCnt="8"/>
      <dgm:spPr/>
      <dgm:t>
        <a:bodyPr/>
        <a:lstStyle/>
        <a:p>
          <a:endParaRPr lang="es-ES"/>
        </a:p>
      </dgm:t>
    </dgm:pt>
    <dgm:pt modelId="{B684D0BC-0093-4F82-A9DA-51C9F4AD3B2C}" type="pres">
      <dgm:prSet presAssocID="{9D84B00F-E5A6-40A5-ABE2-5677A6EEF6DA}" presName="connectorText" presStyleLbl="sibTrans2D1" presStyleIdx="0" presStyleCnt="8"/>
      <dgm:spPr/>
      <dgm:t>
        <a:bodyPr/>
        <a:lstStyle/>
        <a:p>
          <a:endParaRPr lang="es-ES"/>
        </a:p>
      </dgm:t>
    </dgm:pt>
    <dgm:pt modelId="{226D25FE-BD9F-4D47-A82C-9747B7956F44}" type="pres">
      <dgm:prSet presAssocID="{21141E6D-94CF-4D62-9B2E-AB4936523048}" presName="node" presStyleLbl="node1" presStyleIdx="1" presStyleCnt="9">
        <dgm:presLayoutVars>
          <dgm:bulletEnabled val="1"/>
        </dgm:presLayoutVars>
      </dgm:prSet>
      <dgm:spPr/>
      <dgm:t>
        <a:bodyPr/>
        <a:lstStyle/>
        <a:p>
          <a:endParaRPr lang="es-ES"/>
        </a:p>
      </dgm:t>
    </dgm:pt>
    <dgm:pt modelId="{AD4AF1F0-E418-43F5-9A2B-239F275694DE}" type="pres">
      <dgm:prSet presAssocID="{BE8B1381-2EE8-4C24-95BA-4CFE35EDE791}" presName="sibTrans" presStyleLbl="sibTrans2D1" presStyleIdx="1" presStyleCnt="8"/>
      <dgm:spPr/>
      <dgm:t>
        <a:bodyPr/>
        <a:lstStyle/>
        <a:p>
          <a:endParaRPr lang="es-ES"/>
        </a:p>
      </dgm:t>
    </dgm:pt>
    <dgm:pt modelId="{F67DE006-A2B3-403D-8E69-24D051D8AEB4}" type="pres">
      <dgm:prSet presAssocID="{BE8B1381-2EE8-4C24-95BA-4CFE35EDE791}" presName="connectorText" presStyleLbl="sibTrans2D1" presStyleIdx="1" presStyleCnt="8"/>
      <dgm:spPr/>
      <dgm:t>
        <a:bodyPr/>
        <a:lstStyle/>
        <a:p>
          <a:endParaRPr lang="es-ES"/>
        </a:p>
      </dgm:t>
    </dgm:pt>
    <dgm:pt modelId="{20C0E9B1-47BF-47BC-B171-C3CC434285C2}" type="pres">
      <dgm:prSet presAssocID="{4487261D-D4F5-4F90-8B91-5AAB6D3B03C4}" presName="node" presStyleLbl="node1" presStyleIdx="2" presStyleCnt="9">
        <dgm:presLayoutVars>
          <dgm:bulletEnabled val="1"/>
        </dgm:presLayoutVars>
      </dgm:prSet>
      <dgm:spPr/>
      <dgm:t>
        <a:bodyPr/>
        <a:lstStyle/>
        <a:p>
          <a:endParaRPr lang="es-ES"/>
        </a:p>
      </dgm:t>
    </dgm:pt>
    <dgm:pt modelId="{FFA410BF-61B7-4917-B082-84B16E2D9882}" type="pres">
      <dgm:prSet presAssocID="{02614562-843D-48A3-A1CA-36A755E8789F}" presName="sibTrans" presStyleLbl="sibTrans2D1" presStyleIdx="2" presStyleCnt="8"/>
      <dgm:spPr/>
      <dgm:t>
        <a:bodyPr/>
        <a:lstStyle/>
        <a:p>
          <a:endParaRPr lang="es-ES"/>
        </a:p>
      </dgm:t>
    </dgm:pt>
    <dgm:pt modelId="{91E965BE-2D7B-408D-95E3-350CF39ACFE5}" type="pres">
      <dgm:prSet presAssocID="{02614562-843D-48A3-A1CA-36A755E8789F}" presName="connectorText" presStyleLbl="sibTrans2D1" presStyleIdx="2" presStyleCnt="8"/>
      <dgm:spPr/>
      <dgm:t>
        <a:bodyPr/>
        <a:lstStyle/>
        <a:p>
          <a:endParaRPr lang="es-ES"/>
        </a:p>
      </dgm:t>
    </dgm:pt>
    <dgm:pt modelId="{5E0C82FA-7477-477A-B8AA-C40035417251}" type="pres">
      <dgm:prSet presAssocID="{5E278F09-17CF-4369-8C4D-BE3E835AB2B1}" presName="node" presStyleLbl="node1" presStyleIdx="3" presStyleCnt="9">
        <dgm:presLayoutVars>
          <dgm:bulletEnabled val="1"/>
        </dgm:presLayoutVars>
      </dgm:prSet>
      <dgm:spPr/>
      <dgm:t>
        <a:bodyPr/>
        <a:lstStyle/>
        <a:p>
          <a:endParaRPr lang="es-ES"/>
        </a:p>
      </dgm:t>
    </dgm:pt>
    <dgm:pt modelId="{7B4B3E93-9A5F-46D1-9354-A3646A7A61BC}" type="pres">
      <dgm:prSet presAssocID="{C6BF0DF5-98CD-4821-9CB9-F57A391D0A07}" presName="sibTrans" presStyleLbl="sibTrans2D1" presStyleIdx="3" presStyleCnt="8"/>
      <dgm:spPr/>
      <dgm:t>
        <a:bodyPr/>
        <a:lstStyle/>
        <a:p>
          <a:endParaRPr lang="es-ES"/>
        </a:p>
      </dgm:t>
    </dgm:pt>
    <dgm:pt modelId="{6188B5FF-2935-4081-9F32-DD58BE424217}" type="pres">
      <dgm:prSet presAssocID="{C6BF0DF5-98CD-4821-9CB9-F57A391D0A07}" presName="connectorText" presStyleLbl="sibTrans2D1" presStyleIdx="3" presStyleCnt="8"/>
      <dgm:spPr/>
      <dgm:t>
        <a:bodyPr/>
        <a:lstStyle/>
        <a:p>
          <a:endParaRPr lang="es-ES"/>
        </a:p>
      </dgm:t>
    </dgm:pt>
    <dgm:pt modelId="{0C7F023B-917D-482D-A4F1-EC67143FE88E}" type="pres">
      <dgm:prSet presAssocID="{9A119F4A-6C22-4118-829F-238BB12D7CD4}" presName="node" presStyleLbl="node1" presStyleIdx="4" presStyleCnt="9">
        <dgm:presLayoutVars>
          <dgm:bulletEnabled val="1"/>
        </dgm:presLayoutVars>
      </dgm:prSet>
      <dgm:spPr/>
      <dgm:t>
        <a:bodyPr/>
        <a:lstStyle/>
        <a:p>
          <a:endParaRPr lang="es-ES"/>
        </a:p>
      </dgm:t>
    </dgm:pt>
    <dgm:pt modelId="{53BC4999-ABD7-4C0F-9A40-8E9319D47F71}" type="pres">
      <dgm:prSet presAssocID="{C0D14FA5-6105-4FC6-965A-116CB5F31CA7}" presName="sibTrans" presStyleLbl="sibTrans2D1" presStyleIdx="4" presStyleCnt="8"/>
      <dgm:spPr/>
      <dgm:t>
        <a:bodyPr/>
        <a:lstStyle/>
        <a:p>
          <a:endParaRPr lang="es-ES"/>
        </a:p>
      </dgm:t>
    </dgm:pt>
    <dgm:pt modelId="{25CAAF7E-E10B-4A0F-A292-54723C4C4B16}" type="pres">
      <dgm:prSet presAssocID="{C0D14FA5-6105-4FC6-965A-116CB5F31CA7}" presName="connectorText" presStyleLbl="sibTrans2D1" presStyleIdx="4" presStyleCnt="8"/>
      <dgm:spPr/>
      <dgm:t>
        <a:bodyPr/>
        <a:lstStyle/>
        <a:p>
          <a:endParaRPr lang="es-ES"/>
        </a:p>
      </dgm:t>
    </dgm:pt>
    <dgm:pt modelId="{CA4AD9EA-7DA1-42EC-8F61-D3487B12D4B3}" type="pres">
      <dgm:prSet presAssocID="{7594932B-BC3A-4651-A708-57851DABE53D}" presName="node" presStyleLbl="node1" presStyleIdx="5" presStyleCnt="9">
        <dgm:presLayoutVars>
          <dgm:bulletEnabled val="1"/>
        </dgm:presLayoutVars>
      </dgm:prSet>
      <dgm:spPr/>
      <dgm:t>
        <a:bodyPr/>
        <a:lstStyle/>
        <a:p>
          <a:endParaRPr lang="es-ES"/>
        </a:p>
      </dgm:t>
    </dgm:pt>
    <dgm:pt modelId="{16F57905-C8D9-4716-880E-2DA93F2C8126}" type="pres">
      <dgm:prSet presAssocID="{A3B8B369-2BB3-4F72-AE1E-3C0D4EEE8505}" presName="sibTrans" presStyleLbl="sibTrans2D1" presStyleIdx="5" presStyleCnt="8"/>
      <dgm:spPr/>
      <dgm:t>
        <a:bodyPr/>
        <a:lstStyle/>
        <a:p>
          <a:endParaRPr lang="es-ES"/>
        </a:p>
      </dgm:t>
    </dgm:pt>
    <dgm:pt modelId="{44092FB9-4C11-4990-B0A7-DAFC689E1F3C}" type="pres">
      <dgm:prSet presAssocID="{A3B8B369-2BB3-4F72-AE1E-3C0D4EEE8505}" presName="connectorText" presStyleLbl="sibTrans2D1" presStyleIdx="5" presStyleCnt="8"/>
      <dgm:spPr/>
      <dgm:t>
        <a:bodyPr/>
        <a:lstStyle/>
        <a:p>
          <a:endParaRPr lang="es-ES"/>
        </a:p>
      </dgm:t>
    </dgm:pt>
    <dgm:pt modelId="{5060E22F-B114-485C-93D5-0784B67B1A10}" type="pres">
      <dgm:prSet presAssocID="{7E0BD815-186E-4ACB-8C86-F69977873F13}" presName="node" presStyleLbl="node1" presStyleIdx="6" presStyleCnt="9">
        <dgm:presLayoutVars>
          <dgm:bulletEnabled val="1"/>
        </dgm:presLayoutVars>
      </dgm:prSet>
      <dgm:spPr/>
      <dgm:t>
        <a:bodyPr/>
        <a:lstStyle/>
        <a:p>
          <a:endParaRPr lang="es-ES"/>
        </a:p>
      </dgm:t>
    </dgm:pt>
    <dgm:pt modelId="{940B5669-45BE-405D-A143-8409A28E64A2}" type="pres">
      <dgm:prSet presAssocID="{BA250F8F-12CB-4F3F-8355-B35CF428974F}" presName="sibTrans" presStyleLbl="sibTrans2D1" presStyleIdx="6" presStyleCnt="8"/>
      <dgm:spPr/>
      <dgm:t>
        <a:bodyPr/>
        <a:lstStyle/>
        <a:p>
          <a:endParaRPr lang="es-ES"/>
        </a:p>
      </dgm:t>
    </dgm:pt>
    <dgm:pt modelId="{489F9828-3A84-4F8D-8D35-99ABB5889229}" type="pres">
      <dgm:prSet presAssocID="{BA250F8F-12CB-4F3F-8355-B35CF428974F}" presName="connectorText" presStyleLbl="sibTrans2D1" presStyleIdx="6" presStyleCnt="8"/>
      <dgm:spPr/>
      <dgm:t>
        <a:bodyPr/>
        <a:lstStyle/>
        <a:p>
          <a:endParaRPr lang="es-ES"/>
        </a:p>
      </dgm:t>
    </dgm:pt>
    <dgm:pt modelId="{418CF1CA-9CC5-4421-96C9-582DC400A141}" type="pres">
      <dgm:prSet presAssocID="{65B19CE6-D66E-44D3-A8FB-722AE1F38368}" presName="node" presStyleLbl="node1" presStyleIdx="7" presStyleCnt="9">
        <dgm:presLayoutVars>
          <dgm:bulletEnabled val="1"/>
        </dgm:presLayoutVars>
      </dgm:prSet>
      <dgm:spPr/>
      <dgm:t>
        <a:bodyPr/>
        <a:lstStyle/>
        <a:p>
          <a:endParaRPr lang="es-ES"/>
        </a:p>
      </dgm:t>
    </dgm:pt>
    <dgm:pt modelId="{FE1A273F-183F-44B4-B391-2B98B06A5293}" type="pres">
      <dgm:prSet presAssocID="{7D1C4900-F581-4040-97C7-11CE938715E2}" presName="sibTrans" presStyleLbl="sibTrans2D1" presStyleIdx="7" presStyleCnt="8"/>
      <dgm:spPr/>
      <dgm:t>
        <a:bodyPr/>
        <a:lstStyle/>
        <a:p>
          <a:endParaRPr lang="es-ES"/>
        </a:p>
      </dgm:t>
    </dgm:pt>
    <dgm:pt modelId="{EB36636F-1E10-4611-8B67-23697AD95B8D}" type="pres">
      <dgm:prSet presAssocID="{7D1C4900-F581-4040-97C7-11CE938715E2}" presName="connectorText" presStyleLbl="sibTrans2D1" presStyleIdx="7" presStyleCnt="8"/>
      <dgm:spPr/>
      <dgm:t>
        <a:bodyPr/>
        <a:lstStyle/>
        <a:p>
          <a:endParaRPr lang="es-ES"/>
        </a:p>
      </dgm:t>
    </dgm:pt>
    <dgm:pt modelId="{0E5757F3-76F9-4D18-B71F-760AEEF059FE}" type="pres">
      <dgm:prSet presAssocID="{94D66824-9179-4013-8879-963BE9CE2920}" presName="node" presStyleLbl="node1" presStyleIdx="8" presStyleCnt="9">
        <dgm:presLayoutVars>
          <dgm:bulletEnabled val="1"/>
        </dgm:presLayoutVars>
      </dgm:prSet>
      <dgm:spPr/>
      <dgm:t>
        <a:bodyPr/>
        <a:lstStyle/>
        <a:p>
          <a:endParaRPr lang="es-ES"/>
        </a:p>
      </dgm:t>
    </dgm:pt>
  </dgm:ptLst>
  <dgm:cxnLst>
    <dgm:cxn modelId="{3DD697DF-6D91-47E5-9D7A-46DD1B36554D}" type="presOf" srcId="{9D84B00F-E5A6-40A5-ABE2-5677A6EEF6DA}" destId="{B684D0BC-0093-4F82-A9DA-51C9F4AD3B2C}" srcOrd="1" destOrd="0" presId="urn:microsoft.com/office/officeart/2005/8/layout/process5"/>
    <dgm:cxn modelId="{1CF8D181-A8A5-48A2-A7C8-1B20B66F4D78}" type="presOf" srcId="{94D66824-9179-4013-8879-963BE9CE2920}" destId="{0E5757F3-76F9-4D18-B71F-760AEEF059FE}" srcOrd="0" destOrd="0" presId="urn:microsoft.com/office/officeart/2005/8/layout/process5"/>
    <dgm:cxn modelId="{20F9C06B-CCFC-4593-B042-46589B84D6F4}" srcId="{2E829D7A-5420-42BD-915D-4F6EB7939E8E}" destId="{9A119F4A-6C22-4118-829F-238BB12D7CD4}" srcOrd="4" destOrd="0" parTransId="{6CAF5363-F752-4932-A638-498B7410CF4A}" sibTransId="{C0D14FA5-6105-4FC6-965A-116CB5F31CA7}"/>
    <dgm:cxn modelId="{85537C52-63D5-4819-BDC3-4C1E5C295E1F}" type="presOf" srcId="{7D1C4900-F581-4040-97C7-11CE938715E2}" destId="{EB36636F-1E10-4611-8B67-23697AD95B8D}" srcOrd="1" destOrd="0" presId="urn:microsoft.com/office/officeart/2005/8/layout/process5"/>
    <dgm:cxn modelId="{67A891A8-34B5-456A-AE84-EAC92422649A}" type="presOf" srcId="{3B02DFD3-31FB-4400-AC29-71061EAA8A9F}" destId="{C944B9D0-A1DD-4AEC-B068-AEB5DF72ED9A}" srcOrd="0" destOrd="0" presId="urn:microsoft.com/office/officeart/2005/8/layout/process5"/>
    <dgm:cxn modelId="{BA45E3F0-54B4-4339-BA7F-E055E458EEF9}" srcId="{2E829D7A-5420-42BD-915D-4F6EB7939E8E}" destId="{5E278F09-17CF-4369-8C4D-BE3E835AB2B1}" srcOrd="3" destOrd="0" parTransId="{87C62149-A8E1-4D25-A6A1-95DC92F12506}" sibTransId="{C6BF0DF5-98CD-4821-9CB9-F57A391D0A07}"/>
    <dgm:cxn modelId="{293054EB-1216-445A-852A-643D1EBD593F}" type="presOf" srcId="{C6BF0DF5-98CD-4821-9CB9-F57A391D0A07}" destId="{7B4B3E93-9A5F-46D1-9354-A3646A7A61BC}" srcOrd="0" destOrd="0" presId="urn:microsoft.com/office/officeart/2005/8/layout/process5"/>
    <dgm:cxn modelId="{1174B54E-28DC-4596-9BAB-3F8E54ACEAB0}" type="presOf" srcId="{5E278F09-17CF-4369-8C4D-BE3E835AB2B1}" destId="{5E0C82FA-7477-477A-B8AA-C40035417251}" srcOrd="0" destOrd="0" presId="urn:microsoft.com/office/officeart/2005/8/layout/process5"/>
    <dgm:cxn modelId="{4CF03F62-3058-432D-ACD7-A2679C21F04B}" type="presOf" srcId="{2E829D7A-5420-42BD-915D-4F6EB7939E8E}" destId="{1F2AA70C-835F-4777-9161-CBA62E3C1131}" srcOrd="0" destOrd="0" presId="urn:microsoft.com/office/officeart/2005/8/layout/process5"/>
    <dgm:cxn modelId="{D886B8C1-76F8-4214-9E11-A9E1E3EB74C1}" type="presOf" srcId="{7E0BD815-186E-4ACB-8C86-F69977873F13}" destId="{5060E22F-B114-485C-93D5-0784B67B1A10}" srcOrd="0" destOrd="0" presId="urn:microsoft.com/office/officeart/2005/8/layout/process5"/>
    <dgm:cxn modelId="{48B455C8-6FC8-43E1-B243-21A38113F112}" srcId="{2E829D7A-5420-42BD-915D-4F6EB7939E8E}" destId="{7E0BD815-186E-4ACB-8C86-F69977873F13}" srcOrd="6" destOrd="0" parTransId="{23AF15A8-1675-4914-B7CD-93FD5F8318B9}" sibTransId="{BA250F8F-12CB-4F3F-8355-B35CF428974F}"/>
    <dgm:cxn modelId="{64800CF1-A1D7-4AD2-A4DA-F67BA920FA2C}" type="presOf" srcId="{C6BF0DF5-98CD-4821-9CB9-F57A391D0A07}" destId="{6188B5FF-2935-4081-9F32-DD58BE424217}" srcOrd="1" destOrd="0" presId="urn:microsoft.com/office/officeart/2005/8/layout/process5"/>
    <dgm:cxn modelId="{6EC9256A-CC23-4B51-9986-546E277861FC}" srcId="{2E829D7A-5420-42BD-915D-4F6EB7939E8E}" destId="{21141E6D-94CF-4D62-9B2E-AB4936523048}" srcOrd="1" destOrd="0" parTransId="{25D51E6C-E717-4518-843A-7A77A47FB177}" sibTransId="{BE8B1381-2EE8-4C24-95BA-4CFE35EDE791}"/>
    <dgm:cxn modelId="{BB2181AD-00FD-4AEA-9131-AAB937B4F867}" type="presOf" srcId="{9A119F4A-6C22-4118-829F-238BB12D7CD4}" destId="{0C7F023B-917D-482D-A4F1-EC67143FE88E}" srcOrd="0" destOrd="0" presId="urn:microsoft.com/office/officeart/2005/8/layout/process5"/>
    <dgm:cxn modelId="{DF8298BD-F4F9-4B8E-89E8-9A7488C72111}" type="presOf" srcId="{BA250F8F-12CB-4F3F-8355-B35CF428974F}" destId="{489F9828-3A84-4F8D-8D35-99ABB5889229}" srcOrd="1" destOrd="0" presId="urn:microsoft.com/office/officeart/2005/8/layout/process5"/>
    <dgm:cxn modelId="{350DC877-AE10-48C2-96D3-796DD01F9FDE}" srcId="{2E829D7A-5420-42BD-915D-4F6EB7939E8E}" destId="{3B02DFD3-31FB-4400-AC29-71061EAA8A9F}" srcOrd="0" destOrd="0" parTransId="{1BB6251E-8241-4259-AA8E-6977F487701D}" sibTransId="{9D84B00F-E5A6-40A5-ABE2-5677A6EEF6DA}"/>
    <dgm:cxn modelId="{90669F97-5ADC-4DD4-A35B-E9AD65ABD6FD}" type="presOf" srcId="{BA250F8F-12CB-4F3F-8355-B35CF428974F}" destId="{940B5669-45BE-405D-A143-8409A28E64A2}" srcOrd="0" destOrd="0" presId="urn:microsoft.com/office/officeart/2005/8/layout/process5"/>
    <dgm:cxn modelId="{2100882D-9739-4646-B7BD-A5B420B750E1}" type="presOf" srcId="{4487261D-D4F5-4F90-8B91-5AAB6D3B03C4}" destId="{20C0E9B1-47BF-47BC-B171-C3CC434285C2}" srcOrd="0" destOrd="0" presId="urn:microsoft.com/office/officeart/2005/8/layout/process5"/>
    <dgm:cxn modelId="{743ACFFA-CA0B-43A6-B74F-0C5D01351253}" srcId="{2E829D7A-5420-42BD-915D-4F6EB7939E8E}" destId="{7594932B-BC3A-4651-A708-57851DABE53D}" srcOrd="5" destOrd="0" parTransId="{ECA9A9A4-8FF7-4D9B-B335-63F6767EE220}" sibTransId="{A3B8B369-2BB3-4F72-AE1E-3C0D4EEE8505}"/>
    <dgm:cxn modelId="{AD727E86-89B5-4018-BED3-1051F68E750A}" type="presOf" srcId="{A3B8B369-2BB3-4F72-AE1E-3C0D4EEE8505}" destId="{16F57905-C8D9-4716-880E-2DA93F2C8126}" srcOrd="0" destOrd="0" presId="urn:microsoft.com/office/officeart/2005/8/layout/process5"/>
    <dgm:cxn modelId="{85FE0CD5-F670-4D8F-9113-4D2267E1C6FC}" type="presOf" srcId="{7594932B-BC3A-4651-A708-57851DABE53D}" destId="{CA4AD9EA-7DA1-42EC-8F61-D3487B12D4B3}" srcOrd="0" destOrd="0" presId="urn:microsoft.com/office/officeart/2005/8/layout/process5"/>
    <dgm:cxn modelId="{17186367-9615-4C82-951C-00F671E55D56}" type="presOf" srcId="{02614562-843D-48A3-A1CA-36A755E8789F}" destId="{FFA410BF-61B7-4917-B082-84B16E2D9882}" srcOrd="0" destOrd="0" presId="urn:microsoft.com/office/officeart/2005/8/layout/process5"/>
    <dgm:cxn modelId="{893F5FF2-AEDF-4A80-900F-E804967D41B1}" type="presOf" srcId="{21141E6D-94CF-4D62-9B2E-AB4936523048}" destId="{226D25FE-BD9F-4D47-A82C-9747B7956F44}" srcOrd="0" destOrd="0" presId="urn:microsoft.com/office/officeart/2005/8/layout/process5"/>
    <dgm:cxn modelId="{6C05B28E-35D0-4467-A437-EFEE64D842E8}" type="presOf" srcId="{BE8B1381-2EE8-4C24-95BA-4CFE35EDE791}" destId="{AD4AF1F0-E418-43F5-9A2B-239F275694DE}" srcOrd="0" destOrd="0" presId="urn:microsoft.com/office/officeart/2005/8/layout/process5"/>
    <dgm:cxn modelId="{B16B56F4-52A1-4AE0-9D9C-62B185FE7A33}" type="presOf" srcId="{A3B8B369-2BB3-4F72-AE1E-3C0D4EEE8505}" destId="{44092FB9-4C11-4990-B0A7-DAFC689E1F3C}" srcOrd="1" destOrd="0" presId="urn:microsoft.com/office/officeart/2005/8/layout/process5"/>
    <dgm:cxn modelId="{AD1DDEFA-B194-48C6-8BFE-1358BA001799}" type="presOf" srcId="{C0D14FA5-6105-4FC6-965A-116CB5F31CA7}" destId="{53BC4999-ABD7-4C0F-9A40-8E9319D47F71}" srcOrd="0" destOrd="0" presId="urn:microsoft.com/office/officeart/2005/8/layout/process5"/>
    <dgm:cxn modelId="{CDB5AD19-622C-455C-B6BB-894759886004}" srcId="{2E829D7A-5420-42BD-915D-4F6EB7939E8E}" destId="{4487261D-D4F5-4F90-8B91-5AAB6D3B03C4}" srcOrd="2" destOrd="0" parTransId="{AFC40C26-20DC-4376-AF2F-73BBCBD66BEB}" sibTransId="{02614562-843D-48A3-A1CA-36A755E8789F}"/>
    <dgm:cxn modelId="{03206183-EDA7-4E30-B2EA-00166BE041EE}" type="presOf" srcId="{9D84B00F-E5A6-40A5-ABE2-5677A6EEF6DA}" destId="{589A52D0-CEA7-4E3E-970E-74C5F2CD5F63}" srcOrd="0" destOrd="0" presId="urn:microsoft.com/office/officeart/2005/8/layout/process5"/>
    <dgm:cxn modelId="{267E063D-9295-423D-8E68-4C08FAE7A742}" type="presOf" srcId="{BE8B1381-2EE8-4C24-95BA-4CFE35EDE791}" destId="{F67DE006-A2B3-403D-8E69-24D051D8AEB4}" srcOrd="1" destOrd="0" presId="urn:microsoft.com/office/officeart/2005/8/layout/process5"/>
    <dgm:cxn modelId="{F0BAF6B7-E185-421A-92FA-3B9669A42EFA}" type="presOf" srcId="{02614562-843D-48A3-A1CA-36A755E8789F}" destId="{91E965BE-2D7B-408D-95E3-350CF39ACFE5}" srcOrd="1" destOrd="0" presId="urn:microsoft.com/office/officeart/2005/8/layout/process5"/>
    <dgm:cxn modelId="{452FBBE7-FE7C-46A7-8569-FE955DB4E848}" srcId="{2E829D7A-5420-42BD-915D-4F6EB7939E8E}" destId="{94D66824-9179-4013-8879-963BE9CE2920}" srcOrd="8" destOrd="0" parTransId="{2C297D83-7A70-4EAB-BF5E-E7B4ADFFB8E0}" sibTransId="{D5805784-E671-430D-890E-8AC854CDE784}"/>
    <dgm:cxn modelId="{EB4435CF-81EA-4951-9A99-23F89C4D29B0}" type="presOf" srcId="{7D1C4900-F581-4040-97C7-11CE938715E2}" destId="{FE1A273F-183F-44B4-B391-2B98B06A5293}" srcOrd="0" destOrd="0" presId="urn:microsoft.com/office/officeart/2005/8/layout/process5"/>
    <dgm:cxn modelId="{512A0F7B-009F-461E-9900-AAB69102B381}" srcId="{2E829D7A-5420-42BD-915D-4F6EB7939E8E}" destId="{65B19CE6-D66E-44D3-A8FB-722AE1F38368}" srcOrd="7" destOrd="0" parTransId="{FBCCA51D-3CDA-443E-A3EB-583EDCCE52DB}" sibTransId="{7D1C4900-F581-4040-97C7-11CE938715E2}"/>
    <dgm:cxn modelId="{C4CB2570-C179-4E88-8AC4-E826DAE7139C}" type="presOf" srcId="{65B19CE6-D66E-44D3-A8FB-722AE1F38368}" destId="{418CF1CA-9CC5-4421-96C9-582DC400A141}" srcOrd="0" destOrd="0" presId="urn:microsoft.com/office/officeart/2005/8/layout/process5"/>
    <dgm:cxn modelId="{5F1D1F59-A677-4BC6-B67C-BDDFE90FC256}" type="presOf" srcId="{C0D14FA5-6105-4FC6-965A-116CB5F31CA7}" destId="{25CAAF7E-E10B-4A0F-A292-54723C4C4B16}" srcOrd="1" destOrd="0" presId="urn:microsoft.com/office/officeart/2005/8/layout/process5"/>
    <dgm:cxn modelId="{9B405B73-6D94-4779-8751-3A7108F944AE}" type="presParOf" srcId="{1F2AA70C-835F-4777-9161-CBA62E3C1131}" destId="{C944B9D0-A1DD-4AEC-B068-AEB5DF72ED9A}" srcOrd="0" destOrd="0" presId="urn:microsoft.com/office/officeart/2005/8/layout/process5"/>
    <dgm:cxn modelId="{231FF0D2-7A74-414A-9EA4-E3148B87E955}" type="presParOf" srcId="{1F2AA70C-835F-4777-9161-CBA62E3C1131}" destId="{589A52D0-CEA7-4E3E-970E-74C5F2CD5F63}" srcOrd="1" destOrd="0" presId="urn:microsoft.com/office/officeart/2005/8/layout/process5"/>
    <dgm:cxn modelId="{B74328A4-F139-4842-A58F-5E1AA7F2EEE0}" type="presParOf" srcId="{589A52D0-CEA7-4E3E-970E-74C5F2CD5F63}" destId="{B684D0BC-0093-4F82-A9DA-51C9F4AD3B2C}" srcOrd="0" destOrd="0" presId="urn:microsoft.com/office/officeart/2005/8/layout/process5"/>
    <dgm:cxn modelId="{44E2A921-A98A-4DB3-9C32-749993C05C09}" type="presParOf" srcId="{1F2AA70C-835F-4777-9161-CBA62E3C1131}" destId="{226D25FE-BD9F-4D47-A82C-9747B7956F44}" srcOrd="2" destOrd="0" presId="urn:microsoft.com/office/officeart/2005/8/layout/process5"/>
    <dgm:cxn modelId="{11382844-3279-4344-BAAF-1380E431F876}" type="presParOf" srcId="{1F2AA70C-835F-4777-9161-CBA62E3C1131}" destId="{AD4AF1F0-E418-43F5-9A2B-239F275694DE}" srcOrd="3" destOrd="0" presId="urn:microsoft.com/office/officeart/2005/8/layout/process5"/>
    <dgm:cxn modelId="{172BEC22-8874-4A8C-98DD-C200962162A2}" type="presParOf" srcId="{AD4AF1F0-E418-43F5-9A2B-239F275694DE}" destId="{F67DE006-A2B3-403D-8E69-24D051D8AEB4}" srcOrd="0" destOrd="0" presId="urn:microsoft.com/office/officeart/2005/8/layout/process5"/>
    <dgm:cxn modelId="{842EFBEB-CF9B-47C0-8A83-8CD3C01FD533}" type="presParOf" srcId="{1F2AA70C-835F-4777-9161-CBA62E3C1131}" destId="{20C0E9B1-47BF-47BC-B171-C3CC434285C2}" srcOrd="4" destOrd="0" presId="urn:microsoft.com/office/officeart/2005/8/layout/process5"/>
    <dgm:cxn modelId="{127174B4-E293-4D9D-A03E-47DCA1F81682}" type="presParOf" srcId="{1F2AA70C-835F-4777-9161-CBA62E3C1131}" destId="{FFA410BF-61B7-4917-B082-84B16E2D9882}" srcOrd="5" destOrd="0" presId="urn:microsoft.com/office/officeart/2005/8/layout/process5"/>
    <dgm:cxn modelId="{76815403-B2ED-474C-8873-22D90CA9AFC9}" type="presParOf" srcId="{FFA410BF-61B7-4917-B082-84B16E2D9882}" destId="{91E965BE-2D7B-408D-95E3-350CF39ACFE5}" srcOrd="0" destOrd="0" presId="urn:microsoft.com/office/officeart/2005/8/layout/process5"/>
    <dgm:cxn modelId="{02D5ABD1-3407-4CE9-AE26-2B0F982FDE3B}" type="presParOf" srcId="{1F2AA70C-835F-4777-9161-CBA62E3C1131}" destId="{5E0C82FA-7477-477A-B8AA-C40035417251}" srcOrd="6" destOrd="0" presId="urn:microsoft.com/office/officeart/2005/8/layout/process5"/>
    <dgm:cxn modelId="{85BECA83-1679-4702-8138-0B0B9F2DB14C}" type="presParOf" srcId="{1F2AA70C-835F-4777-9161-CBA62E3C1131}" destId="{7B4B3E93-9A5F-46D1-9354-A3646A7A61BC}" srcOrd="7" destOrd="0" presId="urn:microsoft.com/office/officeart/2005/8/layout/process5"/>
    <dgm:cxn modelId="{825FF745-0A37-4E7C-9BBC-F55032F48999}" type="presParOf" srcId="{7B4B3E93-9A5F-46D1-9354-A3646A7A61BC}" destId="{6188B5FF-2935-4081-9F32-DD58BE424217}" srcOrd="0" destOrd="0" presId="urn:microsoft.com/office/officeart/2005/8/layout/process5"/>
    <dgm:cxn modelId="{E04AC6B9-D27E-47E7-A819-497A546290B3}" type="presParOf" srcId="{1F2AA70C-835F-4777-9161-CBA62E3C1131}" destId="{0C7F023B-917D-482D-A4F1-EC67143FE88E}" srcOrd="8" destOrd="0" presId="urn:microsoft.com/office/officeart/2005/8/layout/process5"/>
    <dgm:cxn modelId="{CE9B3C9E-FA86-4CD4-88AF-5BDAF5C78587}" type="presParOf" srcId="{1F2AA70C-835F-4777-9161-CBA62E3C1131}" destId="{53BC4999-ABD7-4C0F-9A40-8E9319D47F71}" srcOrd="9" destOrd="0" presId="urn:microsoft.com/office/officeart/2005/8/layout/process5"/>
    <dgm:cxn modelId="{A381AF96-9FC8-4584-A371-A824B7194795}" type="presParOf" srcId="{53BC4999-ABD7-4C0F-9A40-8E9319D47F71}" destId="{25CAAF7E-E10B-4A0F-A292-54723C4C4B16}" srcOrd="0" destOrd="0" presId="urn:microsoft.com/office/officeart/2005/8/layout/process5"/>
    <dgm:cxn modelId="{0F396F00-9069-4463-A392-802ADF162643}" type="presParOf" srcId="{1F2AA70C-835F-4777-9161-CBA62E3C1131}" destId="{CA4AD9EA-7DA1-42EC-8F61-D3487B12D4B3}" srcOrd="10" destOrd="0" presId="urn:microsoft.com/office/officeart/2005/8/layout/process5"/>
    <dgm:cxn modelId="{85FF3AE0-9250-4EC5-86EF-3371F98149F5}" type="presParOf" srcId="{1F2AA70C-835F-4777-9161-CBA62E3C1131}" destId="{16F57905-C8D9-4716-880E-2DA93F2C8126}" srcOrd="11" destOrd="0" presId="urn:microsoft.com/office/officeart/2005/8/layout/process5"/>
    <dgm:cxn modelId="{57D8AF03-D4F3-4718-AEE3-2DE3601E43CD}" type="presParOf" srcId="{16F57905-C8D9-4716-880E-2DA93F2C8126}" destId="{44092FB9-4C11-4990-B0A7-DAFC689E1F3C}" srcOrd="0" destOrd="0" presId="urn:microsoft.com/office/officeart/2005/8/layout/process5"/>
    <dgm:cxn modelId="{F31A88C5-A63B-4075-B1D8-92F2EE9C3E62}" type="presParOf" srcId="{1F2AA70C-835F-4777-9161-CBA62E3C1131}" destId="{5060E22F-B114-485C-93D5-0784B67B1A10}" srcOrd="12" destOrd="0" presId="urn:microsoft.com/office/officeart/2005/8/layout/process5"/>
    <dgm:cxn modelId="{3E0F0A3A-07FC-4E76-AA5D-F5E9B89576F3}" type="presParOf" srcId="{1F2AA70C-835F-4777-9161-CBA62E3C1131}" destId="{940B5669-45BE-405D-A143-8409A28E64A2}" srcOrd="13" destOrd="0" presId="urn:microsoft.com/office/officeart/2005/8/layout/process5"/>
    <dgm:cxn modelId="{8B41F578-EDE2-4A53-BC0D-AB79E24AD873}" type="presParOf" srcId="{940B5669-45BE-405D-A143-8409A28E64A2}" destId="{489F9828-3A84-4F8D-8D35-99ABB5889229}" srcOrd="0" destOrd="0" presId="urn:microsoft.com/office/officeart/2005/8/layout/process5"/>
    <dgm:cxn modelId="{F62565EE-D22A-4579-AFB8-9EC2D2348633}" type="presParOf" srcId="{1F2AA70C-835F-4777-9161-CBA62E3C1131}" destId="{418CF1CA-9CC5-4421-96C9-582DC400A141}" srcOrd="14" destOrd="0" presId="urn:microsoft.com/office/officeart/2005/8/layout/process5"/>
    <dgm:cxn modelId="{6F1DE1AF-E626-490C-832A-20D732723278}" type="presParOf" srcId="{1F2AA70C-835F-4777-9161-CBA62E3C1131}" destId="{FE1A273F-183F-44B4-B391-2B98B06A5293}" srcOrd="15" destOrd="0" presId="urn:microsoft.com/office/officeart/2005/8/layout/process5"/>
    <dgm:cxn modelId="{74D44353-8A39-44B1-9DBD-BE15BACDC8AB}" type="presParOf" srcId="{FE1A273F-183F-44B4-B391-2B98B06A5293}" destId="{EB36636F-1E10-4611-8B67-23697AD95B8D}" srcOrd="0" destOrd="0" presId="urn:microsoft.com/office/officeart/2005/8/layout/process5"/>
    <dgm:cxn modelId="{82E6D7E5-496F-406F-8E02-C3A8AE2BB2B7}" type="presParOf" srcId="{1F2AA70C-835F-4777-9161-CBA62E3C1131}" destId="{0E5757F3-76F9-4D18-B71F-760AEEF059FE}" srcOrd="16" destOrd="0" presId="urn:microsoft.com/office/officeart/2005/8/layout/process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6F42803-9993-4159-BDDC-1F008DC9CF1A}" type="doc">
      <dgm:prSet loTypeId="urn:microsoft.com/office/officeart/2005/8/layout/bProcess3" loCatId="process" qsTypeId="urn:microsoft.com/office/officeart/2005/8/quickstyle/simple1" qsCatId="simple" csTypeId="urn:microsoft.com/office/officeart/2005/8/colors/colorful4" csCatId="colorful" phldr="1"/>
      <dgm:spPr/>
      <dgm:t>
        <a:bodyPr/>
        <a:lstStyle/>
        <a:p>
          <a:endParaRPr lang="es-ES"/>
        </a:p>
      </dgm:t>
    </dgm:pt>
    <dgm:pt modelId="{47385DD3-5C1C-4474-B12A-7EDA2785BC04}">
      <dgm:prSet custT="1"/>
      <dgm:spPr/>
      <dgm:t>
        <a:bodyPr/>
        <a:lstStyle/>
        <a:p>
          <a:pPr rtl="0"/>
          <a:r>
            <a:rPr lang="es-ES" sz="2000" dirty="0" smtClean="0"/>
            <a:t>Para configurar el microcontrolador MSP430 se siguieron los siguientes pasos</a:t>
          </a:r>
          <a:endParaRPr lang="es-ES" sz="2000" b="1" dirty="0"/>
        </a:p>
      </dgm:t>
    </dgm:pt>
    <dgm:pt modelId="{2E454D34-BD64-4278-98A2-9B17EB4122AD}" type="parTrans" cxnId="{E9E7E44D-3BF5-4CBC-96AC-ABFEC764D253}">
      <dgm:prSet/>
      <dgm:spPr/>
      <dgm:t>
        <a:bodyPr/>
        <a:lstStyle/>
        <a:p>
          <a:endParaRPr lang="es-ES" sz="2000"/>
        </a:p>
      </dgm:t>
    </dgm:pt>
    <dgm:pt modelId="{2E438F81-383A-49B3-BB22-55CED614B292}" type="sibTrans" cxnId="{E9E7E44D-3BF5-4CBC-96AC-ABFEC764D253}">
      <dgm:prSet custT="1"/>
      <dgm:spPr/>
      <dgm:t>
        <a:bodyPr/>
        <a:lstStyle/>
        <a:p>
          <a:endParaRPr lang="es-ES" sz="2000"/>
        </a:p>
      </dgm:t>
    </dgm:pt>
    <dgm:pt modelId="{002A6BD6-CD88-41AC-8E11-EFE20975415E}">
      <dgm:prSet custT="1"/>
      <dgm:spPr/>
      <dgm:t>
        <a:bodyPr/>
        <a:lstStyle/>
        <a:p>
          <a:pPr rtl="0"/>
          <a:r>
            <a:rPr lang="es-ES" sz="2000" dirty="0" smtClean="0"/>
            <a:t>Ejecutar el ambiente de desarrollo CrossWorks.</a:t>
          </a:r>
          <a:endParaRPr lang="es-ES" sz="2000" b="1" dirty="0"/>
        </a:p>
      </dgm:t>
    </dgm:pt>
    <dgm:pt modelId="{DA968555-FB97-44B0-A0B5-DA6BC2A72BF8}" type="parTrans" cxnId="{B9EC42C3-EE1A-4337-AD72-A364CD740621}">
      <dgm:prSet/>
      <dgm:spPr/>
      <dgm:t>
        <a:bodyPr/>
        <a:lstStyle/>
        <a:p>
          <a:endParaRPr lang="es-ES" sz="2000"/>
        </a:p>
      </dgm:t>
    </dgm:pt>
    <dgm:pt modelId="{2B26BC80-74F2-4137-8D10-A32972D4260B}" type="sibTrans" cxnId="{B9EC42C3-EE1A-4337-AD72-A364CD740621}">
      <dgm:prSet custT="1"/>
      <dgm:spPr/>
      <dgm:t>
        <a:bodyPr/>
        <a:lstStyle/>
        <a:p>
          <a:endParaRPr lang="es-ES" sz="2000"/>
        </a:p>
      </dgm:t>
    </dgm:pt>
    <dgm:pt modelId="{FDAF7DA6-C779-43F8-AF7A-A1FABCC0583A}">
      <dgm:prSet custT="1"/>
      <dgm:spPr/>
      <dgm:t>
        <a:bodyPr/>
        <a:lstStyle/>
        <a:p>
          <a:pPr rtl="0"/>
          <a:r>
            <a:rPr lang="es-ES" sz="2000" dirty="0" smtClean="0"/>
            <a:t>Importar las librerías y archivos del sistema de referencia.</a:t>
          </a:r>
          <a:endParaRPr lang="es-ES" sz="2000" b="1" dirty="0"/>
        </a:p>
      </dgm:t>
    </dgm:pt>
    <dgm:pt modelId="{1C8640F7-835F-450F-912F-5D498DA9A4F9}" type="parTrans" cxnId="{227CF599-4E93-4806-A663-C5285ACA11BC}">
      <dgm:prSet/>
      <dgm:spPr/>
      <dgm:t>
        <a:bodyPr/>
        <a:lstStyle/>
        <a:p>
          <a:endParaRPr lang="es-ES" sz="2000"/>
        </a:p>
      </dgm:t>
    </dgm:pt>
    <dgm:pt modelId="{82F743EF-AD5F-4AB5-886C-BA7D6A80D033}" type="sibTrans" cxnId="{227CF599-4E93-4806-A663-C5285ACA11BC}">
      <dgm:prSet custT="1"/>
      <dgm:spPr/>
      <dgm:t>
        <a:bodyPr/>
        <a:lstStyle/>
        <a:p>
          <a:endParaRPr lang="es-ES" sz="2000"/>
        </a:p>
      </dgm:t>
    </dgm:pt>
    <dgm:pt modelId="{48025A07-6C13-4F60-B54A-55D076F4C23E}">
      <dgm:prSet custT="1"/>
      <dgm:spPr/>
      <dgm:t>
        <a:bodyPr/>
        <a:lstStyle/>
        <a:p>
          <a:pPr rtl="0"/>
          <a:r>
            <a:rPr lang="es-ES" sz="2000" dirty="0" smtClean="0"/>
            <a:t>Configurar el RTOS SALVO mediante la cabecera </a:t>
          </a:r>
          <a:r>
            <a:rPr lang="es-ES" sz="2000" dirty="0" err="1" smtClean="0"/>
            <a:t>salvocfg.h</a:t>
          </a:r>
          <a:r>
            <a:rPr lang="es-ES" sz="2000" dirty="0" smtClean="0"/>
            <a:t>.</a:t>
          </a:r>
          <a:endParaRPr lang="es-ES" sz="2000" b="1" dirty="0"/>
        </a:p>
      </dgm:t>
    </dgm:pt>
    <dgm:pt modelId="{B3E69466-472F-4FB9-823C-EED62DEA531A}" type="parTrans" cxnId="{89A54BD4-48C4-4554-8541-25AA82BC5F07}">
      <dgm:prSet/>
      <dgm:spPr/>
      <dgm:t>
        <a:bodyPr/>
        <a:lstStyle/>
        <a:p>
          <a:endParaRPr lang="es-ES" sz="2000"/>
        </a:p>
      </dgm:t>
    </dgm:pt>
    <dgm:pt modelId="{AAE71A7C-4219-4252-89F0-C244DC49AFB1}" type="sibTrans" cxnId="{89A54BD4-48C4-4554-8541-25AA82BC5F07}">
      <dgm:prSet custT="1"/>
      <dgm:spPr/>
      <dgm:t>
        <a:bodyPr/>
        <a:lstStyle/>
        <a:p>
          <a:endParaRPr lang="es-ES" sz="2000"/>
        </a:p>
      </dgm:t>
    </dgm:pt>
    <dgm:pt modelId="{5AA19EC7-0C6A-4322-9A76-D802E322F220}">
      <dgm:prSet custT="1"/>
      <dgm:spPr/>
      <dgm:t>
        <a:bodyPr/>
        <a:lstStyle/>
        <a:p>
          <a:pPr rtl="0"/>
          <a:r>
            <a:rPr lang="es-ES" sz="2000" dirty="0" smtClean="0"/>
            <a:t>Desarrollo del código para la aplicación del sistema a configurar.</a:t>
          </a:r>
          <a:endParaRPr lang="es-ES" sz="2000" dirty="0"/>
        </a:p>
      </dgm:t>
    </dgm:pt>
    <dgm:pt modelId="{9B3741F7-1064-4059-A83B-5FC4807E7E08}" type="parTrans" cxnId="{163C592F-A8C4-4133-9883-81F7F1F1EA92}">
      <dgm:prSet/>
      <dgm:spPr/>
      <dgm:t>
        <a:bodyPr/>
        <a:lstStyle/>
        <a:p>
          <a:endParaRPr lang="es-ES" sz="2000"/>
        </a:p>
      </dgm:t>
    </dgm:pt>
    <dgm:pt modelId="{3F7E89BE-ED42-41C2-8539-FAF45C1239B7}" type="sibTrans" cxnId="{163C592F-A8C4-4133-9883-81F7F1F1EA92}">
      <dgm:prSet/>
      <dgm:spPr/>
      <dgm:t>
        <a:bodyPr/>
        <a:lstStyle/>
        <a:p>
          <a:endParaRPr lang="es-ES" sz="2000"/>
        </a:p>
      </dgm:t>
    </dgm:pt>
    <dgm:pt modelId="{7740E665-3B43-4981-8DE4-93CAB305EA92}" type="pres">
      <dgm:prSet presAssocID="{56F42803-9993-4159-BDDC-1F008DC9CF1A}" presName="Name0" presStyleCnt="0">
        <dgm:presLayoutVars>
          <dgm:dir/>
          <dgm:resizeHandles val="exact"/>
        </dgm:presLayoutVars>
      </dgm:prSet>
      <dgm:spPr/>
      <dgm:t>
        <a:bodyPr/>
        <a:lstStyle/>
        <a:p>
          <a:endParaRPr lang="es-ES"/>
        </a:p>
      </dgm:t>
    </dgm:pt>
    <dgm:pt modelId="{CE4DC08D-9813-4AB3-A6A9-D52779EAE3E6}" type="pres">
      <dgm:prSet presAssocID="{47385DD3-5C1C-4474-B12A-7EDA2785BC04}" presName="node" presStyleLbl="node1" presStyleIdx="0" presStyleCnt="5">
        <dgm:presLayoutVars>
          <dgm:bulletEnabled val="1"/>
        </dgm:presLayoutVars>
      </dgm:prSet>
      <dgm:spPr/>
      <dgm:t>
        <a:bodyPr/>
        <a:lstStyle/>
        <a:p>
          <a:endParaRPr lang="es-ES"/>
        </a:p>
      </dgm:t>
    </dgm:pt>
    <dgm:pt modelId="{637D2889-4566-4038-B0F9-BEE4703422C0}" type="pres">
      <dgm:prSet presAssocID="{2E438F81-383A-49B3-BB22-55CED614B292}" presName="sibTrans" presStyleLbl="sibTrans1D1" presStyleIdx="0" presStyleCnt="4"/>
      <dgm:spPr/>
      <dgm:t>
        <a:bodyPr/>
        <a:lstStyle/>
        <a:p>
          <a:endParaRPr lang="es-ES"/>
        </a:p>
      </dgm:t>
    </dgm:pt>
    <dgm:pt modelId="{3C3EC09A-FA33-406D-8DA5-31F52185F4D0}" type="pres">
      <dgm:prSet presAssocID="{2E438F81-383A-49B3-BB22-55CED614B292}" presName="connectorText" presStyleLbl="sibTrans1D1" presStyleIdx="0" presStyleCnt="4"/>
      <dgm:spPr/>
      <dgm:t>
        <a:bodyPr/>
        <a:lstStyle/>
        <a:p>
          <a:endParaRPr lang="es-ES"/>
        </a:p>
      </dgm:t>
    </dgm:pt>
    <dgm:pt modelId="{75A74915-2307-450A-9912-5ECF94F1B2B4}" type="pres">
      <dgm:prSet presAssocID="{002A6BD6-CD88-41AC-8E11-EFE20975415E}" presName="node" presStyleLbl="node1" presStyleIdx="1" presStyleCnt="5">
        <dgm:presLayoutVars>
          <dgm:bulletEnabled val="1"/>
        </dgm:presLayoutVars>
      </dgm:prSet>
      <dgm:spPr/>
      <dgm:t>
        <a:bodyPr/>
        <a:lstStyle/>
        <a:p>
          <a:endParaRPr lang="es-ES"/>
        </a:p>
      </dgm:t>
    </dgm:pt>
    <dgm:pt modelId="{D8896AA7-F5A4-42B1-930C-718A87AF5623}" type="pres">
      <dgm:prSet presAssocID="{2B26BC80-74F2-4137-8D10-A32972D4260B}" presName="sibTrans" presStyleLbl="sibTrans1D1" presStyleIdx="1" presStyleCnt="4"/>
      <dgm:spPr/>
      <dgm:t>
        <a:bodyPr/>
        <a:lstStyle/>
        <a:p>
          <a:endParaRPr lang="es-ES"/>
        </a:p>
      </dgm:t>
    </dgm:pt>
    <dgm:pt modelId="{C192EB32-2DF8-47FA-9165-44383ED51DE6}" type="pres">
      <dgm:prSet presAssocID="{2B26BC80-74F2-4137-8D10-A32972D4260B}" presName="connectorText" presStyleLbl="sibTrans1D1" presStyleIdx="1" presStyleCnt="4"/>
      <dgm:spPr/>
      <dgm:t>
        <a:bodyPr/>
        <a:lstStyle/>
        <a:p>
          <a:endParaRPr lang="es-ES"/>
        </a:p>
      </dgm:t>
    </dgm:pt>
    <dgm:pt modelId="{E828AA0B-9BC5-486B-9003-6A490AAC1C9A}" type="pres">
      <dgm:prSet presAssocID="{FDAF7DA6-C779-43F8-AF7A-A1FABCC0583A}" presName="node" presStyleLbl="node1" presStyleIdx="2" presStyleCnt="5">
        <dgm:presLayoutVars>
          <dgm:bulletEnabled val="1"/>
        </dgm:presLayoutVars>
      </dgm:prSet>
      <dgm:spPr/>
      <dgm:t>
        <a:bodyPr/>
        <a:lstStyle/>
        <a:p>
          <a:endParaRPr lang="es-ES"/>
        </a:p>
      </dgm:t>
    </dgm:pt>
    <dgm:pt modelId="{0A25DE79-C1EC-4376-A5D2-76E3B4ED9F50}" type="pres">
      <dgm:prSet presAssocID="{82F743EF-AD5F-4AB5-886C-BA7D6A80D033}" presName="sibTrans" presStyleLbl="sibTrans1D1" presStyleIdx="2" presStyleCnt="4"/>
      <dgm:spPr/>
      <dgm:t>
        <a:bodyPr/>
        <a:lstStyle/>
        <a:p>
          <a:endParaRPr lang="es-ES"/>
        </a:p>
      </dgm:t>
    </dgm:pt>
    <dgm:pt modelId="{6B661F8F-FC72-42F4-AF6D-864F0E90255A}" type="pres">
      <dgm:prSet presAssocID="{82F743EF-AD5F-4AB5-886C-BA7D6A80D033}" presName="connectorText" presStyleLbl="sibTrans1D1" presStyleIdx="2" presStyleCnt="4"/>
      <dgm:spPr/>
      <dgm:t>
        <a:bodyPr/>
        <a:lstStyle/>
        <a:p>
          <a:endParaRPr lang="es-ES"/>
        </a:p>
      </dgm:t>
    </dgm:pt>
    <dgm:pt modelId="{922B4C47-DA3E-4CD4-B379-508163790773}" type="pres">
      <dgm:prSet presAssocID="{48025A07-6C13-4F60-B54A-55D076F4C23E}" presName="node" presStyleLbl="node1" presStyleIdx="3" presStyleCnt="5">
        <dgm:presLayoutVars>
          <dgm:bulletEnabled val="1"/>
        </dgm:presLayoutVars>
      </dgm:prSet>
      <dgm:spPr/>
      <dgm:t>
        <a:bodyPr/>
        <a:lstStyle/>
        <a:p>
          <a:endParaRPr lang="es-ES"/>
        </a:p>
      </dgm:t>
    </dgm:pt>
    <dgm:pt modelId="{215E4806-62B4-4383-BF55-8959692FC1F4}" type="pres">
      <dgm:prSet presAssocID="{AAE71A7C-4219-4252-89F0-C244DC49AFB1}" presName="sibTrans" presStyleLbl="sibTrans1D1" presStyleIdx="3" presStyleCnt="4"/>
      <dgm:spPr/>
      <dgm:t>
        <a:bodyPr/>
        <a:lstStyle/>
        <a:p>
          <a:endParaRPr lang="es-ES"/>
        </a:p>
      </dgm:t>
    </dgm:pt>
    <dgm:pt modelId="{E0ED4B4D-49F8-4B32-8337-7342245DD630}" type="pres">
      <dgm:prSet presAssocID="{AAE71A7C-4219-4252-89F0-C244DC49AFB1}" presName="connectorText" presStyleLbl="sibTrans1D1" presStyleIdx="3" presStyleCnt="4"/>
      <dgm:spPr/>
      <dgm:t>
        <a:bodyPr/>
        <a:lstStyle/>
        <a:p>
          <a:endParaRPr lang="es-ES"/>
        </a:p>
      </dgm:t>
    </dgm:pt>
    <dgm:pt modelId="{73A3550C-777E-4668-9BE4-409DD2278E78}" type="pres">
      <dgm:prSet presAssocID="{5AA19EC7-0C6A-4322-9A76-D802E322F220}" presName="node" presStyleLbl="node1" presStyleIdx="4" presStyleCnt="5">
        <dgm:presLayoutVars>
          <dgm:bulletEnabled val="1"/>
        </dgm:presLayoutVars>
      </dgm:prSet>
      <dgm:spPr/>
      <dgm:t>
        <a:bodyPr/>
        <a:lstStyle/>
        <a:p>
          <a:endParaRPr lang="es-ES"/>
        </a:p>
      </dgm:t>
    </dgm:pt>
  </dgm:ptLst>
  <dgm:cxnLst>
    <dgm:cxn modelId="{8F595BCE-AF45-4FCE-80ED-B518F828057D}" type="presOf" srcId="{82F743EF-AD5F-4AB5-886C-BA7D6A80D033}" destId="{0A25DE79-C1EC-4376-A5D2-76E3B4ED9F50}" srcOrd="0" destOrd="0" presId="urn:microsoft.com/office/officeart/2005/8/layout/bProcess3"/>
    <dgm:cxn modelId="{E1AA5409-AA62-4B94-97D4-A877953F7A4A}" type="presOf" srcId="{AAE71A7C-4219-4252-89F0-C244DC49AFB1}" destId="{215E4806-62B4-4383-BF55-8959692FC1F4}" srcOrd="0" destOrd="0" presId="urn:microsoft.com/office/officeart/2005/8/layout/bProcess3"/>
    <dgm:cxn modelId="{227CF599-4E93-4806-A663-C5285ACA11BC}" srcId="{56F42803-9993-4159-BDDC-1F008DC9CF1A}" destId="{FDAF7DA6-C779-43F8-AF7A-A1FABCC0583A}" srcOrd="2" destOrd="0" parTransId="{1C8640F7-835F-450F-912F-5D498DA9A4F9}" sibTransId="{82F743EF-AD5F-4AB5-886C-BA7D6A80D033}"/>
    <dgm:cxn modelId="{061DA4AA-B0B7-45E4-83EC-E6F014B929A1}" type="presOf" srcId="{2E438F81-383A-49B3-BB22-55CED614B292}" destId="{3C3EC09A-FA33-406D-8DA5-31F52185F4D0}" srcOrd="1" destOrd="0" presId="urn:microsoft.com/office/officeart/2005/8/layout/bProcess3"/>
    <dgm:cxn modelId="{75FF8345-0A97-42C4-B4BB-23F8973985BE}" type="presOf" srcId="{AAE71A7C-4219-4252-89F0-C244DC49AFB1}" destId="{E0ED4B4D-49F8-4B32-8337-7342245DD630}" srcOrd="1" destOrd="0" presId="urn:microsoft.com/office/officeart/2005/8/layout/bProcess3"/>
    <dgm:cxn modelId="{F4CDBDF5-52C7-4670-9A11-AC44D5D5186B}" type="presOf" srcId="{002A6BD6-CD88-41AC-8E11-EFE20975415E}" destId="{75A74915-2307-450A-9912-5ECF94F1B2B4}" srcOrd="0" destOrd="0" presId="urn:microsoft.com/office/officeart/2005/8/layout/bProcess3"/>
    <dgm:cxn modelId="{80C4B8DF-339D-4221-8D86-DA366FB1D0EC}" type="presOf" srcId="{2B26BC80-74F2-4137-8D10-A32972D4260B}" destId="{C192EB32-2DF8-47FA-9165-44383ED51DE6}" srcOrd="1" destOrd="0" presId="urn:microsoft.com/office/officeart/2005/8/layout/bProcess3"/>
    <dgm:cxn modelId="{89A54BD4-48C4-4554-8541-25AA82BC5F07}" srcId="{56F42803-9993-4159-BDDC-1F008DC9CF1A}" destId="{48025A07-6C13-4F60-B54A-55D076F4C23E}" srcOrd="3" destOrd="0" parTransId="{B3E69466-472F-4FB9-823C-EED62DEA531A}" sibTransId="{AAE71A7C-4219-4252-89F0-C244DC49AFB1}"/>
    <dgm:cxn modelId="{01AD0361-F724-49CB-A42F-A1A1B614EAF6}" type="presOf" srcId="{FDAF7DA6-C779-43F8-AF7A-A1FABCC0583A}" destId="{E828AA0B-9BC5-486B-9003-6A490AAC1C9A}" srcOrd="0" destOrd="0" presId="urn:microsoft.com/office/officeart/2005/8/layout/bProcess3"/>
    <dgm:cxn modelId="{A3F5C186-3CDB-41F7-B7B3-D96C90D7B1DB}" type="presOf" srcId="{56F42803-9993-4159-BDDC-1F008DC9CF1A}" destId="{7740E665-3B43-4981-8DE4-93CAB305EA92}" srcOrd="0" destOrd="0" presId="urn:microsoft.com/office/officeart/2005/8/layout/bProcess3"/>
    <dgm:cxn modelId="{36E1BC9C-37AC-4821-B1FF-ABF8F6702942}" type="presOf" srcId="{5AA19EC7-0C6A-4322-9A76-D802E322F220}" destId="{73A3550C-777E-4668-9BE4-409DD2278E78}" srcOrd="0" destOrd="0" presId="urn:microsoft.com/office/officeart/2005/8/layout/bProcess3"/>
    <dgm:cxn modelId="{6712C5DE-30D1-40DB-BBA7-C8183C5E5402}" type="presOf" srcId="{47385DD3-5C1C-4474-B12A-7EDA2785BC04}" destId="{CE4DC08D-9813-4AB3-A6A9-D52779EAE3E6}" srcOrd="0" destOrd="0" presId="urn:microsoft.com/office/officeart/2005/8/layout/bProcess3"/>
    <dgm:cxn modelId="{B9EC42C3-EE1A-4337-AD72-A364CD740621}" srcId="{56F42803-9993-4159-BDDC-1F008DC9CF1A}" destId="{002A6BD6-CD88-41AC-8E11-EFE20975415E}" srcOrd="1" destOrd="0" parTransId="{DA968555-FB97-44B0-A0B5-DA6BC2A72BF8}" sibTransId="{2B26BC80-74F2-4137-8D10-A32972D4260B}"/>
    <dgm:cxn modelId="{163C592F-A8C4-4133-9883-81F7F1F1EA92}" srcId="{56F42803-9993-4159-BDDC-1F008DC9CF1A}" destId="{5AA19EC7-0C6A-4322-9A76-D802E322F220}" srcOrd="4" destOrd="0" parTransId="{9B3741F7-1064-4059-A83B-5FC4807E7E08}" sibTransId="{3F7E89BE-ED42-41C2-8539-FAF45C1239B7}"/>
    <dgm:cxn modelId="{485E4D6D-032C-4D53-9C1B-97230B903C69}" type="presOf" srcId="{82F743EF-AD5F-4AB5-886C-BA7D6A80D033}" destId="{6B661F8F-FC72-42F4-AF6D-864F0E90255A}" srcOrd="1" destOrd="0" presId="urn:microsoft.com/office/officeart/2005/8/layout/bProcess3"/>
    <dgm:cxn modelId="{E9E7E44D-3BF5-4CBC-96AC-ABFEC764D253}" srcId="{56F42803-9993-4159-BDDC-1F008DC9CF1A}" destId="{47385DD3-5C1C-4474-B12A-7EDA2785BC04}" srcOrd="0" destOrd="0" parTransId="{2E454D34-BD64-4278-98A2-9B17EB4122AD}" sibTransId="{2E438F81-383A-49B3-BB22-55CED614B292}"/>
    <dgm:cxn modelId="{BCB29A1F-E39B-4DF3-9E6C-4BC4B8B62CB8}" type="presOf" srcId="{48025A07-6C13-4F60-B54A-55D076F4C23E}" destId="{922B4C47-DA3E-4CD4-B379-508163790773}" srcOrd="0" destOrd="0" presId="urn:microsoft.com/office/officeart/2005/8/layout/bProcess3"/>
    <dgm:cxn modelId="{5A433B7C-C8E2-4078-B3FC-5058166158B5}" type="presOf" srcId="{2E438F81-383A-49B3-BB22-55CED614B292}" destId="{637D2889-4566-4038-B0F9-BEE4703422C0}" srcOrd="0" destOrd="0" presId="urn:microsoft.com/office/officeart/2005/8/layout/bProcess3"/>
    <dgm:cxn modelId="{70DF93B9-ABC0-4506-AF77-5BCE0AB5B16B}" type="presOf" srcId="{2B26BC80-74F2-4137-8D10-A32972D4260B}" destId="{D8896AA7-F5A4-42B1-930C-718A87AF5623}" srcOrd="0" destOrd="0" presId="urn:microsoft.com/office/officeart/2005/8/layout/bProcess3"/>
    <dgm:cxn modelId="{6C3CDE51-37F8-4F42-9D6D-B6E2EB12F167}" type="presParOf" srcId="{7740E665-3B43-4981-8DE4-93CAB305EA92}" destId="{CE4DC08D-9813-4AB3-A6A9-D52779EAE3E6}" srcOrd="0" destOrd="0" presId="urn:microsoft.com/office/officeart/2005/8/layout/bProcess3"/>
    <dgm:cxn modelId="{F6709C6A-9E85-4801-B2B0-110748579A55}" type="presParOf" srcId="{7740E665-3B43-4981-8DE4-93CAB305EA92}" destId="{637D2889-4566-4038-B0F9-BEE4703422C0}" srcOrd="1" destOrd="0" presId="urn:microsoft.com/office/officeart/2005/8/layout/bProcess3"/>
    <dgm:cxn modelId="{158C5896-7476-4665-BE32-12335FAA9531}" type="presParOf" srcId="{637D2889-4566-4038-B0F9-BEE4703422C0}" destId="{3C3EC09A-FA33-406D-8DA5-31F52185F4D0}" srcOrd="0" destOrd="0" presId="urn:microsoft.com/office/officeart/2005/8/layout/bProcess3"/>
    <dgm:cxn modelId="{77EDC168-93D3-4BB0-BBF0-EAE4FD4732B8}" type="presParOf" srcId="{7740E665-3B43-4981-8DE4-93CAB305EA92}" destId="{75A74915-2307-450A-9912-5ECF94F1B2B4}" srcOrd="2" destOrd="0" presId="urn:microsoft.com/office/officeart/2005/8/layout/bProcess3"/>
    <dgm:cxn modelId="{9AC20978-C769-4FBE-A860-531F563306A8}" type="presParOf" srcId="{7740E665-3B43-4981-8DE4-93CAB305EA92}" destId="{D8896AA7-F5A4-42B1-930C-718A87AF5623}" srcOrd="3" destOrd="0" presId="urn:microsoft.com/office/officeart/2005/8/layout/bProcess3"/>
    <dgm:cxn modelId="{C4823598-6F29-4C77-B518-669B6CFD87CD}" type="presParOf" srcId="{D8896AA7-F5A4-42B1-930C-718A87AF5623}" destId="{C192EB32-2DF8-47FA-9165-44383ED51DE6}" srcOrd="0" destOrd="0" presId="urn:microsoft.com/office/officeart/2005/8/layout/bProcess3"/>
    <dgm:cxn modelId="{AFA79C70-5E53-4AF9-9021-0F0AB3DFAA13}" type="presParOf" srcId="{7740E665-3B43-4981-8DE4-93CAB305EA92}" destId="{E828AA0B-9BC5-486B-9003-6A490AAC1C9A}" srcOrd="4" destOrd="0" presId="urn:microsoft.com/office/officeart/2005/8/layout/bProcess3"/>
    <dgm:cxn modelId="{1363B9B1-2D59-4935-A675-F21E7BB9C910}" type="presParOf" srcId="{7740E665-3B43-4981-8DE4-93CAB305EA92}" destId="{0A25DE79-C1EC-4376-A5D2-76E3B4ED9F50}" srcOrd="5" destOrd="0" presId="urn:microsoft.com/office/officeart/2005/8/layout/bProcess3"/>
    <dgm:cxn modelId="{4B3AFC4A-6A91-4EEC-B20E-6BE4732638B1}" type="presParOf" srcId="{0A25DE79-C1EC-4376-A5D2-76E3B4ED9F50}" destId="{6B661F8F-FC72-42F4-AF6D-864F0E90255A}" srcOrd="0" destOrd="0" presId="urn:microsoft.com/office/officeart/2005/8/layout/bProcess3"/>
    <dgm:cxn modelId="{6A360063-9671-4428-9A30-F94092C88406}" type="presParOf" srcId="{7740E665-3B43-4981-8DE4-93CAB305EA92}" destId="{922B4C47-DA3E-4CD4-B379-508163790773}" srcOrd="6" destOrd="0" presId="urn:microsoft.com/office/officeart/2005/8/layout/bProcess3"/>
    <dgm:cxn modelId="{CE1CEC51-2EB5-4954-B280-B64F5551EF7B}" type="presParOf" srcId="{7740E665-3B43-4981-8DE4-93CAB305EA92}" destId="{215E4806-62B4-4383-BF55-8959692FC1F4}" srcOrd="7" destOrd="0" presId="urn:microsoft.com/office/officeart/2005/8/layout/bProcess3"/>
    <dgm:cxn modelId="{C0717C22-42B9-4400-9A1A-7FA0CC97E974}" type="presParOf" srcId="{215E4806-62B4-4383-BF55-8959692FC1F4}" destId="{E0ED4B4D-49F8-4B32-8337-7342245DD630}" srcOrd="0" destOrd="0" presId="urn:microsoft.com/office/officeart/2005/8/layout/bProcess3"/>
    <dgm:cxn modelId="{C7D5F8EA-5E5A-4E33-8EC9-DF73C19D74E0}" type="presParOf" srcId="{7740E665-3B43-4981-8DE4-93CAB305EA92}" destId="{73A3550C-777E-4668-9BE4-409DD2278E78}" srcOrd="8" destOrd="0" presId="urn:microsoft.com/office/officeart/2005/8/layout/bProcess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B801448-9F9B-492E-BB95-B9EE72A3DE47}" type="doc">
      <dgm:prSet loTypeId="urn:microsoft.com/office/officeart/2005/8/layout/hierarchy3" loCatId="list" qsTypeId="urn:microsoft.com/office/officeart/2005/8/quickstyle/simple1" qsCatId="simple" csTypeId="urn:microsoft.com/office/officeart/2005/8/colors/accent3_2" csCatId="accent3" phldr="1"/>
      <dgm:spPr/>
      <dgm:t>
        <a:bodyPr/>
        <a:lstStyle/>
        <a:p>
          <a:endParaRPr lang="es-ES"/>
        </a:p>
      </dgm:t>
    </dgm:pt>
    <dgm:pt modelId="{B5751403-2DA1-4FB9-9FE3-8BA79847DD7A}">
      <dgm:prSet/>
      <dgm:spPr/>
      <dgm:t>
        <a:bodyPr/>
        <a:lstStyle/>
        <a:p>
          <a:pPr rtl="0"/>
          <a:r>
            <a:rPr lang="es-ES" dirty="0" smtClean="0"/>
            <a:t>Para realizar la configuración fue necesario crear archivos de código fuente, los cuales fueron:</a:t>
          </a:r>
          <a:endParaRPr lang="es-ES" b="1" dirty="0"/>
        </a:p>
      </dgm:t>
    </dgm:pt>
    <dgm:pt modelId="{862AAB66-61EA-4B8A-A995-89C646D80C5F}" type="parTrans" cxnId="{741692C4-4FC8-4C5E-978D-BA11332F5BCC}">
      <dgm:prSet/>
      <dgm:spPr/>
      <dgm:t>
        <a:bodyPr/>
        <a:lstStyle/>
        <a:p>
          <a:endParaRPr lang="es-ES"/>
        </a:p>
      </dgm:t>
    </dgm:pt>
    <dgm:pt modelId="{339518DB-D714-4A57-A739-DCF4B180EFEF}" type="sibTrans" cxnId="{741692C4-4FC8-4C5E-978D-BA11332F5BCC}">
      <dgm:prSet/>
      <dgm:spPr/>
      <dgm:t>
        <a:bodyPr/>
        <a:lstStyle/>
        <a:p>
          <a:endParaRPr lang="es-ES"/>
        </a:p>
      </dgm:t>
    </dgm:pt>
    <dgm:pt modelId="{845281E1-9738-4523-AA9C-B6223BEFD556}">
      <dgm:prSet/>
      <dgm:spPr/>
      <dgm:t>
        <a:bodyPr/>
        <a:lstStyle/>
        <a:p>
          <a:pPr rtl="0"/>
          <a:r>
            <a:rPr lang="es-ES" dirty="0" err="1" smtClean="0"/>
            <a:t>main.c</a:t>
          </a:r>
          <a:endParaRPr lang="es-ES" dirty="0"/>
        </a:p>
      </dgm:t>
    </dgm:pt>
    <dgm:pt modelId="{2994B2F4-8741-4690-9B6C-1DA06E621913}" type="parTrans" cxnId="{A94C4EBA-785C-48FC-805D-A193E629703B}">
      <dgm:prSet/>
      <dgm:spPr/>
      <dgm:t>
        <a:bodyPr/>
        <a:lstStyle/>
        <a:p>
          <a:endParaRPr lang="es-ES"/>
        </a:p>
      </dgm:t>
    </dgm:pt>
    <dgm:pt modelId="{A8B0D4CF-DADB-4DC3-A230-CEDCBC9558C0}" type="sibTrans" cxnId="{A94C4EBA-785C-48FC-805D-A193E629703B}">
      <dgm:prSet/>
      <dgm:spPr/>
      <dgm:t>
        <a:bodyPr/>
        <a:lstStyle/>
        <a:p>
          <a:endParaRPr lang="es-ES"/>
        </a:p>
      </dgm:t>
    </dgm:pt>
    <dgm:pt modelId="{3F955467-5412-41EF-AA4E-0EB8FB7A69AD}">
      <dgm:prSet/>
      <dgm:spPr/>
      <dgm:t>
        <a:bodyPr/>
        <a:lstStyle/>
        <a:p>
          <a:pPr rtl="0"/>
          <a:r>
            <a:rPr lang="es-ES" dirty="0" err="1" smtClean="0"/>
            <a:t>task_cmd.c</a:t>
          </a:r>
          <a:endParaRPr lang="es-ES" dirty="0"/>
        </a:p>
      </dgm:t>
    </dgm:pt>
    <dgm:pt modelId="{105AABDE-64F2-4659-B2D9-19363736EAF9}" type="parTrans" cxnId="{12080BC6-E6B3-42E5-9DE8-455D22BC2E75}">
      <dgm:prSet/>
      <dgm:spPr/>
      <dgm:t>
        <a:bodyPr/>
        <a:lstStyle/>
        <a:p>
          <a:endParaRPr lang="es-ES"/>
        </a:p>
      </dgm:t>
    </dgm:pt>
    <dgm:pt modelId="{57116F1E-A3C9-4E74-B1DA-5F63FE1D3BAA}" type="sibTrans" cxnId="{12080BC6-E6B3-42E5-9DE8-455D22BC2E75}">
      <dgm:prSet/>
      <dgm:spPr/>
      <dgm:t>
        <a:bodyPr/>
        <a:lstStyle/>
        <a:p>
          <a:endParaRPr lang="es-ES"/>
        </a:p>
      </dgm:t>
    </dgm:pt>
    <dgm:pt modelId="{B0B5F010-8DDE-465D-BA05-B19D8281C85C}">
      <dgm:prSet/>
      <dgm:spPr/>
      <dgm:t>
        <a:bodyPr/>
        <a:lstStyle/>
        <a:p>
          <a:pPr rtl="0"/>
          <a:r>
            <a:rPr lang="es-ES" dirty="0" err="1" smtClean="0"/>
            <a:t>task_mhx.c</a:t>
          </a:r>
          <a:endParaRPr lang="es-ES" dirty="0"/>
        </a:p>
      </dgm:t>
    </dgm:pt>
    <dgm:pt modelId="{32C29D6A-5500-41A3-8F56-CE7E12F0B6EC}" type="parTrans" cxnId="{D8EE11C9-DBD5-479A-9FBF-D5174BE35446}">
      <dgm:prSet/>
      <dgm:spPr/>
      <dgm:t>
        <a:bodyPr/>
        <a:lstStyle/>
        <a:p>
          <a:endParaRPr lang="es-ES"/>
        </a:p>
      </dgm:t>
    </dgm:pt>
    <dgm:pt modelId="{DBAB966B-31FF-4163-AAAC-7C99CFBEFC2E}" type="sibTrans" cxnId="{D8EE11C9-DBD5-479A-9FBF-D5174BE35446}">
      <dgm:prSet/>
      <dgm:spPr/>
      <dgm:t>
        <a:bodyPr/>
        <a:lstStyle/>
        <a:p>
          <a:endParaRPr lang="es-ES"/>
        </a:p>
      </dgm:t>
    </dgm:pt>
    <dgm:pt modelId="{07CE7B9C-6EE7-42E0-ABE8-D3A72DD386DE}">
      <dgm:prSet/>
      <dgm:spPr/>
      <dgm:t>
        <a:bodyPr/>
        <a:lstStyle/>
        <a:p>
          <a:pPr rtl="0"/>
          <a:r>
            <a:rPr lang="es-ES" dirty="0" smtClean="0"/>
            <a:t>Adicionalmente se configuraron las siguientes cabeceras:</a:t>
          </a:r>
          <a:endParaRPr lang="es-ES" b="1" dirty="0"/>
        </a:p>
      </dgm:t>
    </dgm:pt>
    <dgm:pt modelId="{35EB178A-40C7-41E8-8204-22ED543FDD17}" type="parTrans" cxnId="{C3CE56E7-1C72-487F-A7B4-C43C366EBB80}">
      <dgm:prSet/>
      <dgm:spPr/>
      <dgm:t>
        <a:bodyPr/>
        <a:lstStyle/>
        <a:p>
          <a:endParaRPr lang="es-ES"/>
        </a:p>
      </dgm:t>
    </dgm:pt>
    <dgm:pt modelId="{0BD46886-B2CD-423D-AD69-F4E18D7E2008}" type="sibTrans" cxnId="{C3CE56E7-1C72-487F-A7B4-C43C366EBB80}">
      <dgm:prSet/>
      <dgm:spPr/>
      <dgm:t>
        <a:bodyPr/>
        <a:lstStyle/>
        <a:p>
          <a:endParaRPr lang="es-ES"/>
        </a:p>
      </dgm:t>
    </dgm:pt>
    <dgm:pt modelId="{D7DE6A57-BBEC-41B6-8EB8-015FFA063229}">
      <dgm:prSet/>
      <dgm:spPr/>
      <dgm:t>
        <a:bodyPr/>
        <a:lstStyle/>
        <a:p>
          <a:pPr rtl="0"/>
          <a:r>
            <a:rPr lang="es-ES" dirty="0" err="1" smtClean="0"/>
            <a:t>events.h</a:t>
          </a:r>
          <a:endParaRPr lang="es-ES" dirty="0"/>
        </a:p>
      </dgm:t>
    </dgm:pt>
    <dgm:pt modelId="{85A5DC62-4E4C-4FCE-8BA1-E8CA2EE62C2F}" type="parTrans" cxnId="{41F37092-DBDB-4C32-8874-B4A0E3047E86}">
      <dgm:prSet/>
      <dgm:spPr/>
      <dgm:t>
        <a:bodyPr/>
        <a:lstStyle/>
        <a:p>
          <a:endParaRPr lang="es-ES"/>
        </a:p>
      </dgm:t>
    </dgm:pt>
    <dgm:pt modelId="{FC2FC9D8-460D-49FF-B115-DF176CE5CEBE}" type="sibTrans" cxnId="{41F37092-DBDB-4C32-8874-B4A0E3047E86}">
      <dgm:prSet/>
      <dgm:spPr/>
      <dgm:t>
        <a:bodyPr/>
        <a:lstStyle/>
        <a:p>
          <a:endParaRPr lang="es-ES"/>
        </a:p>
      </dgm:t>
    </dgm:pt>
    <dgm:pt modelId="{00135D1D-CC44-4887-8586-940993F7B29C}">
      <dgm:prSet/>
      <dgm:spPr/>
      <dgm:t>
        <a:bodyPr/>
        <a:lstStyle/>
        <a:p>
          <a:pPr rtl="0"/>
          <a:r>
            <a:rPr lang="es-ES" dirty="0" err="1" smtClean="0"/>
            <a:t>tasks.h</a:t>
          </a:r>
          <a:endParaRPr lang="es-ES" dirty="0"/>
        </a:p>
      </dgm:t>
    </dgm:pt>
    <dgm:pt modelId="{27EFFB2C-A349-440D-AF8F-AC5522547A1D}" type="parTrans" cxnId="{B42F5C50-82B1-4A61-92DD-B0BA32CF09E1}">
      <dgm:prSet/>
      <dgm:spPr/>
      <dgm:t>
        <a:bodyPr/>
        <a:lstStyle/>
        <a:p>
          <a:endParaRPr lang="es-ES"/>
        </a:p>
      </dgm:t>
    </dgm:pt>
    <dgm:pt modelId="{3CFFF136-79F5-4AEC-8C67-A2B322C30026}" type="sibTrans" cxnId="{B42F5C50-82B1-4A61-92DD-B0BA32CF09E1}">
      <dgm:prSet/>
      <dgm:spPr/>
      <dgm:t>
        <a:bodyPr/>
        <a:lstStyle/>
        <a:p>
          <a:endParaRPr lang="es-ES"/>
        </a:p>
      </dgm:t>
    </dgm:pt>
    <dgm:pt modelId="{46AC7584-D2A2-4C75-AD4A-0F56F0F19EC9}">
      <dgm:prSet/>
      <dgm:spPr/>
      <dgm:t>
        <a:bodyPr/>
        <a:lstStyle/>
        <a:p>
          <a:pPr rtl="0"/>
          <a:r>
            <a:rPr lang="es-ES" dirty="0" err="1" smtClean="0"/>
            <a:t>main.h</a:t>
          </a:r>
          <a:endParaRPr lang="es-ES" dirty="0"/>
        </a:p>
      </dgm:t>
    </dgm:pt>
    <dgm:pt modelId="{0F2C5DDA-54C3-4B54-9BE8-C577CBD328CA}" type="parTrans" cxnId="{56B59EB2-D917-4173-9B40-DD51180AD205}">
      <dgm:prSet/>
      <dgm:spPr/>
      <dgm:t>
        <a:bodyPr/>
        <a:lstStyle/>
        <a:p>
          <a:endParaRPr lang="es-ES"/>
        </a:p>
      </dgm:t>
    </dgm:pt>
    <dgm:pt modelId="{5EED6B52-AB08-4A5E-8FA9-E8DC7A44A1B0}" type="sibTrans" cxnId="{56B59EB2-D917-4173-9B40-DD51180AD205}">
      <dgm:prSet/>
      <dgm:spPr/>
      <dgm:t>
        <a:bodyPr/>
        <a:lstStyle/>
        <a:p>
          <a:endParaRPr lang="es-ES"/>
        </a:p>
      </dgm:t>
    </dgm:pt>
    <dgm:pt modelId="{59F42504-08EF-4988-9E02-F7314D4B4A3C}" type="pres">
      <dgm:prSet presAssocID="{8B801448-9F9B-492E-BB95-B9EE72A3DE47}" presName="diagram" presStyleCnt="0">
        <dgm:presLayoutVars>
          <dgm:chPref val="1"/>
          <dgm:dir/>
          <dgm:animOne val="branch"/>
          <dgm:animLvl val="lvl"/>
          <dgm:resizeHandles/>
        </dgm:presLayoutVars>
      </dgm:prSet>
      <dgm:spPr/>
      <dgm:t>
        <a:bodyPr/>
        <a:lstStyle/>
        <a:p>
          <a:endParaRPr lang="es-ES"/>
        </a:p>
      </dgm:t>
    </dgm:pt>
    <dgm:pt modelId="{1E07D484-8FFC-4CDE-9B21-F9E4B9753F09}" type="pres">
      <dgm:prSet presAssocID="{B5751403-2DA1-4FB9-9FE3-8BA79847DD7A}" presName="root" presStyleCnt="0"/>
      <dgm:spPr/>
    </dgm:pt>
    <dgm:pt modelId="{C881E2DE-202A-456B-A628-76EC902E3020}" type="pres">
      <dgm:prSet presAssocID="{B5751403-2DA1-4FB9-9FE3-8BA79847DD7A}" presName="rootComposite" presStyleCnt="0"/>
      <dgm:spPr/>
    </dgm:pt>
    <dgm:pt modelId="{5AF3A350-2089-4A8A-827B-E706F5EE3880}" type="pres">
      <dgm:prSet presAssocID="{B5751403-2DA1-4FB9-9FE3-8BA79847DD7A}" presName="rootText" presStyleLbl="node1" presStyleIdx="0" presStyleCnt="2"/>
      <dgm:spPr/>
      <dgm:t>
        <a:bodyPr/>
        <a:lstStyle/>
        <a:p>
          <a:endParaRPr lang="es-ES"/>
        </a:p>
      </dgm:t>
    </dgm:pt>
    <dgm:pt modelId="{75280FE9-A6C3-4E2E-91D4-3A7E54566B40}" type="pres">
      <dgm:prSet presAssocID="{B5751403-2DA1-4FB9-9FE3-8BA79847DD7A}" presName="rootConnector" presStyleLbl="node1" presStyleIdx="0" presStyleCnt="2"/>
      <dgm:spPr/>
      <dgm:t>
        <a:bodyPr/>
        <a:lstStyle/>
        <a:p>
          <a:endParaRPr lang="es-ES"/>
        </a:p>
      </dgm:t>
    </dgm:pt>
    <dgm:pt modelId="{209897F6-7CEB-472B-B532-3DFC5D3E338A}" type="pres">
      <dgm:prSet presAssocID="{B5751403-2DA1-4FB9-9FE3-8BA79847DD7A}" presName="childShape" presStyleCnt="0"/>
      <dgm:spPr/>
    </dgm:pt>
    <dgm:pt modelId="{7A62D179-8778-47E9-B080-BA0E31FA9652}" type="pres">
      <dgm:prSet presAssocID="{2994B2F4-8741-4690-9B6C-1DA06E621913}" presName="Name13" presStyleLbl="parChTrans1D2" presStyleIdx="0" presStyleCnt="6"/>
      <dgm:spPr/>
      <dgm:t>
        <a:bodyPr/>
        <a:lstStyle/>
        <a:p>
          <a:endParaRPr lang="es-ES"/>
        </a:p>
      </dgm:t>
    </dgm:pt>
    <dgm:pt modelId="{57B53661-AB8F-475E-A143-6568407F0B54}" type="pres">
      <dgm:prSet presAssocID="{845281E1-9738-4523-AA9C-B6223BEFD556}" presName="childText" presStyleLbl="bgAcc1" presStyleIdx="0" presStyleCnt="6">
        <dgm:presLayoutVars>
          <dgm:bulletEnabled val="1"/>
        </dgm:presLayoutVars>
      </dgm:prSet>
      <dgm:spPr/>
      <dgm:t>
        <a:bodyPr/>
        <a:lstStyle/>
        <a:p>
          <a:endParaRPr lang="es-ES"/>
        </a:p>
      </dgm:t>
    </dgm:pt>
    <dgm:pt modelId="{EFFD709B-A9BC-49A0-9DEA-8A6F08553D1C}" type="pres">
      <dgm:prSet presAssocID="{105AABDE-64F2-4659-B2D9-19363736EAF9}" presName="Name13" presStyleLbl="parChTrans1D2" presStyleIdx="1" presStyleCnt="6"/>
      <dgm:spPr/>
      <dgm:t>
        <a:bodyPr/>
        <a:lstStyle/>
        <a:p>
          <a:endParaRPr lang="es-ES"/>
        </a:p>
      </dgm:t>
    </dgm:pt>
    <dgm:pt modelId="{71A4CCCD-33AE-4519-BB51-E79DA6CB97BB}" type="pres">
      <dgm:prSet presAssocID="{3F955467-5412-41EF-AA4E-0EB8FB7A69AD}" presName="childText" presStyleLbl="bgAcc1" presStyleIdx="1" presStyleCnt="6">
        <dgm:presLayoutVars>
          <dgm:bulletEnabled val="1"/>
        </dgm:presLayoutVars>
      </dgm:prSet>
      <dgm:spPr/>
      <dgm:t>
        <a:bodyPr/>
        <a:lstStyle/>
        <a:p>
          <a:endParaRPr lang="es-ES"/>
        </a:p>
      </dgm:t>
    </dgm:pt>
    <dgm:pt modelId="{6223AED5-96B3-4AD4-915E-B6F1BC6A4115}" type="pres">
      <dgm:prSet presAssocID="{32C29D6A-5500-41A3-8F56-CE7E12F0B6EC}" presName="Name13" presStyleLbl="parChTrans1D2" presStyleIdx="2" presStyleCnt="6"/>
      <dgm:spPr/>
      <dgm:t>
        <a:bodyPr/>
        <a:lstStyle/>
        <a:p>
          <a:endParaRPr lang="es-ES"/>
        </a:p>
      </dgm:t>
    </dgm:pt>
    <dgm:pt modelId="{996B01A4-938B-4402-B219-BB58C5C55989}" type="pres">
      <dgm:prSet presAssocID="{B0B5F010-8DDE-465D-BA05-B19D8281C85C}" presName="childText" presStyleLbl="bgAcc1" presStyleIdx="2" presStyleCnt="6">
        <dgm:presLayoutVars>
          <dgm:bulletEnabled val="1"/>
        </dgm:presLayoutVars>
      </dgm:prSet>
      <dgm:spPr/>
      <dgm:t>
        <a:bodyPr/>
        <a:lstStyle/>
        <a:p>
          <a:endParaRPr lang="es-ES"/>
        </a:p>
      </dgm:t>
    </dgm:pt>
    <dgm:pt modelId="{6811DD7E-807E-4EE4-8B12-62EE59E2429F}" type="pres">
      <dgm:prSet presAssocID="{07CE7B9C-6EE7-42E0-ABE8-D3A72DD386DE}" presName="root" presStyleCnt="0"/>
      <dgm:spPr/>
    </dgm:pt>
    <dgm:pt modelId="{602BA19D-62B8-4CE8-A1CD-42DFAB908759}" type="pres">
      <dgm:prSet presAssocID="{07CE7B9C-6EE7-42E0-ABE8-D3A72DD386DE}" presName="rootComposite" presStyleCnt="0"/>
      <dgm:spPr/>
    </dgm:pt>
    <dgm:pt modelId="{E377ED3F-D011-4458-9F92-FDFDBE0C963B}" type="pres">
      <dgm:prSet presAssocID="{07CE7B9C-6EE7-42E0-ABE8-D3A72DD386DE}" presName="rootText" presStyleLbl="node1" presStyleIdx="1" presStyleCnt="2"/>
      <dgm:spPr/>
      <dgm:t>
        <a:bodyPr/>
        <a:lstStyle/>
        <a:p>
          <a:endParaRPr lang="es-ES"/>
        </a:p>
      </dgm:t>
    </dgm:pt>
    <dgm:pt modelId="{DBB6D5A9-C5D3-40AF-A953-5BFDAF6445A5}" type="pres">
      <dgm:prSet presAssocID="{07CE7B9C-6EE7-42E0-ABE8-D3A72DD386DE}" presName="rootConnector" presStyleLbl="node1" presStyleIdx="1" presStyleCnt="2"/>
      <dgm:spPr/>
      <dgm:t>
        <a:bodyPr/>
        <a:lstStyle/>
        <a:p>
          <a:endParaRPr lang="es-ES"/>
        </a:p>
      </dgm:t>
    </dgm:pt>
    <dgm:pt modelId="{9F46CB66-2589-44B5-9343-18C127DD6E38}" type="pres">
      <dgm:prSet presAssocID="{07CE7B9C-6EE7-42E0-ABE8-D3A72DD386DE}" presName="childShape" presStyleCnt="0"/>
      <dgm:spPr/>
    </dgm:pt>
    <dgm:pt modelId="{D093E996-5387-4525-9FE9-AD062510EBA8}" type="pres">
      <dgm:prSet presAssocID="{85A5DC62-4E4C-4FCE-8BA1-E8CA2EE62C2F}" presName="Name13" presStyleLbl="parChTrans1D2" presStyleIdx="3" presStyleCnt="6"/>
      <dgm:spPr/>
      <dgm:t>
        <a:bodyPr/>
        <a:lstStyle/>
        <a:p>
          <a:endParaRPr lang="es-ES"/>
        </a:p>
      </dgm:t>
    </dgm:pt>
    <dgm:pt modelId="{ED460F14-ABD1-43D2-8EF8-C2B4034D21FC}" type="pres">
      <dgm:prSet presAssocID="{D7DE6A57-BBEC-41B6-8EB8-015FFA063229}" presName="childText" presStyleLbl="bgAcc1" presStyleIdx="3" presStyleCnt="6">
        <dgm:presLayoutVars>
          <dgm:bulletEnabled val="1"/>
        </dgm:presLayoutVars>
      </dgm:prSet>
      <dgm:spPr/>
      <dgm:t>
        <a:bodyPr/>
        <a:lstStyle/>
        <a:p>
          <a:endParaRPr lang="es-ES"/>
        </a:p>
      </dgm:t>
    </dgm:pt>
    <dgm:pt modelId="{1F7DF298-63D7-473E-9430-13172C275FC7}" type="pres">
      <dgm:prSet presAssocID="{27EFFB2C-A349-440D-AF8F-AC5522547A1D}" presName="Name13" presStyleLbl="parChTrans1D2" presStyleIdx="4" presStyleCnt="6"/>
      <dgm:spPr/>
      <dgm:t>
        <a:bodyPr/>
        <a:lstStyle/>
        <a:p>
          <a:endParaRPr lang="es-ES"/>
        </a:p>
      </dgm:t>
    </dgm:pt>
    <dgm:pt modelId="{DE4D4A0A-1CE6-4D0C-98E2-BB42ADEAC5CF}" type="pres">
      <dgm:prSet presAssocID="{00135D1D-CC44-4887-8586-940993F7B29C}" presName="childText" presStyleLbl="bgAcc1" presStyleIdx="4" presStyleCnt="6">
        <dgm:presLayoutVars>
          <dgm:bulletEnabled val="1"/>
        </dgm:presLayoutVars>
      </dgm:prSet>
      <dgm:spPr/>
      <dgm:t>
        <a:bodyPr/>
        <a:lstStyle/>
        <a:p>
          <a:endParaRPr lang="es-ES"/>
        </a:p>
      </dgm:t>
    </dgm:pt>
    <dgm:pt modelId="{72BE3309-1CDE-4F0F-82E4-911EBA7D2DBF}" type="pres">
      <dgm:prSet presAssocID="{0F2C5DDA-54C3-4B54-9BE8-C577CBD328CA}" presName="Name13" presStyleLbl="parChTrans1D2" presStyleIdx="5" presStyleCnt="6"/>
      <dgm:spPr/>
      <dgm:t>
        <a:bodyPr/>
        <a:lstStyle/>
        <a:p>
          <a:endParaRPr lang="es-ES"/>
        </a:p>
      </dgm:t>
    </dgm:pt>
    <dgm:pt modelId="{93C7F7DE-B925-450B-8844-6126D59745FD}" type="pres">
      <dgm:prSet presAssocID="{46AC7584-D2A2-4C75-AD4A-0F56F0F19EC9}" presName="childText" presStyleLbl="bgAcc1" presStyleIdx="5" presStyleCnt="6">
        <dgm:presLayoutVars>
          <dgm:bulletEnabled val="1"/>
        </dgm:presLayoutVars>
      </dgm:prSet>
      <dgm:spPr/>
      <dgm:t>
        <a:bodyPr/>
        <a:lstStyle/>
        <a:p>
          <a:endParaRPr lang="es-ES"/>
        </a:p>
      </dgm:t>
    </dgm:pt>
  </dgm:ptLst>
  <dgm:cxnLst>
    <dgm:cxn modelId="{12080BC6-E6B3-42E5-9DE8-455D22BC2E75}" srcId="{B5751403-2DA1-4FB9-9FE3-8BA79847DD7A}" destId="{3F955467-5412-41EF-AA4E-0EB8FB7A69AD}" srcOrd="1" destOrd="0" parTransId="{105AABDE-64F2-4659-B2D9-19363736EAF9}" sibTransId="{57116F1E-A3C9-4E74-B1DA-5F63FE1D3BAA}"/>
    <dgm:cxn modelId="{97C92ACE-0E1C-4F33-85EF-877EE5FFCE3C}" type="presOf" srcId="{00135D1D-CC44-4887-8586-940993F7B29C}" destId="{DE4D4A0A-1CE6-4D0C-98E2-BB42ADEAC5CF}" srcOrd="0" destOrd="0" presId="urn:microsoft.com/office/officeart/2005/8/layout/hierarchy3"/>
    <dgm:cxn modelId="{9A573DF9-3F86-40F9-A872-362BAA18C238}" type="presOf" srcId="{46AC7584-D2A2-4C75-AD4A-0F56F0F19EC9}" destId="{93C7F7DE-B925-450B-8844-6126D59745FD}" srcOrd="0" destOrd="0" presId="urn:microsoft.com/office/officeart/2005/8/layout/hierarchy3"/>
    <dgm:cxn modelId="{1C1A431D-8D1F-442E-B2B1-4607660E54A2}" type="presOf" srcId="{105AABDE-64F2-4659-B2D9-19363736EAF9}" destId="{EFFD709B-A9BC-49A0-9DEA-8A6F08553D1C}" srcOrd="0" destOrd="0" presId="urn:microsoft.com/office/officeart/2005/8/layout/hierarchy3"/>
    <dgm:cxn modelId="{A94C4EBA-785C-48FC-805D-A193E629703B}" srcId="{B5751403-2DA1-4FB9-9FE3-8BA79847DD7A}" destId="{845281E1-9738-4523-AA9C-B6223BEFD556}" srcOrd="0" destOrd="0" parTransId="{2994B2F4-8741-4690-9B6C-1DA06E621913}" sibTransId="{A8B0D4CF-DADB-4DC3-A230-CEDCBC9558C0}"/>
    <dgm:cxn modelId="{AC4B8083-E9ED-4239-977B-17D22F3AB29E}" type="presOf" srcId="{0F2C5DDA-54C3-4B54-9BE8-C577CBD328CA}" destId="{72BE3309-1CDE-4F0F-82E4-911EBA7D2DBF}" srcOrd="0" destOrd="0" presId="urn:microsoft.com/office/officeart/2005/8/layout/hierarchy3"/>
    <dgm:cxn modelId="{2F52C3BE-DAF1-4554-A730-738B43C21C9D}" type="presOf" srcId="{B5751403-2DA1-4FB9-9FE3-8BA79847DD7A}" destId="{5AF3A350-2089-4A8A-827B-E706F5EE3880}" srcOrd="0" destOrd="0" presId="urn:microsoft.com/office/officeart/2005/8/layout/hierarchy3"/>
    <dgm:cxn modelId="{7F079BA8-7568-4914-89F1-191CDEC813B4}" type="presOf" srcId="{8B801448-9F9B-492E-BB95-B9EE72A3DE47}" destId="{59F42504-08EF-4988-9E02-F7314D4B4A3C}" srcOrd="0" destOrd="0" presId="urn:microsoft.com/office/officeart/2005/8/layout/hierarchy3"/>
    <dgm:cxn modelId="{09C5268E-8D95-4425-9040-36E5890080FF}" type="presOf" srcId="{B5751403-2DA1-4FB9-9FE3-8BA79847DD7A}" destId="{75280FE9-A6C3-4E2E-91D4-3A7E54566B40}" srcOrd="1" destOrd="0" presId="urn:microsoft.com/office/officeart/2005/8/layout/hierarchy3"/>
    <dgm:cxn modelId="{7C2E1092-1338-48C5-A732-E141169EA216}" type="presOf" srcId="{3F955467-5412-41EF-AA4E-0EB8FB7A69AD}" destId="{71A4CCCD-33AE-4519-BB51-E79DA6CB97BB}" srcOrd="0" destOrd="0" presId="urn:microsoft.com/office/officeart/2005/8/layout/hierarchy3"/>
    <dgm:cxn modelId="{C3CE56E7-1C72-487F-A7B4-C43C366EBB80}" srcId="{8B801448-9F9B-492E-BB95-B9EE72A3DE47}" destId="{07CE7B9C-6EE7-42E0-ABE8-D3A72DD386DE}" srcOrd="1" destOrd="0" parTransId="{35EB178A-40C7-41E8-8204-22ED543FDD17}" sibTransId="{0BD46886-B2CD-423D-AD69-F4E18D7E2008}"/>
    <dgm:cxn modelId="{E50CC252-FE5E-4216-9C07-3C6FC6C4003C}" type="presOf" srcId="{2994B2F4-8741-4690-9B6C-1DA06E621913}" destId="{7A62D179-8778-47E9-B080-BA0E31FA9652}" srcOrd="0" destOrd="0" presId="urn:microsoft.com/office/officeart/2005/8/layout/hierarchy3"/>
    <dgm:cxn modelId="{3E88C47F-7D84-4F9B-A4D4-F2414F7E4F29}" type="presOf" srcId="{B0B5F010-8DDE-465D-BA05-B19D8281C85C}" destId="{996B01A4-938B-4402-B219-BB58C5C55989}" srcOrd="0" destOrd="0" presId="urn:microsoft.com/office/officeart/2005/8/layout/hierarchy3"/>
    <dgm:cxn modelId="{4D22A000-F415-4AA7-9242-DC7CBB99733E}" type="presOf" srcId="{32C29D6A-5500-41A3-8F56-CE7E12F0B6EC}" destId="{6223AED5-96B3-4AD4-915E-B6F1BC6A4115}" srcOrd="0" destOrd="0" presId="urn:microsoft.com/office/officeart/2005/8/layout/hierarchy3"/>
    <dgm:cxn modelId="{4E5570E8-F097-4026-81B2-14A23EED2074}" type="presOf" srcId="{07CE7B9C-6EE7-42E0-ABE8-D3A72DD386DE}" destId="{E377ED3F-D011-4458-9F92-FDFDBE0C963B}" srcOrd="0" destOrd="0" presId="urn:microsoft.com/office/officeart/2005/8/layout/hierarchy3"/>
    <dgm:cxn modelId="{814EEFF1-1569-46CE-947C-25C91DA9817D}" type="presOf" srcId="{845281E1-9738-4523-AA9C-B6223BEFD556}" destId="{57B53661-AB8F-475E-A143-6568407F0B54}" srcOrd="0" destOrd="0" presId="urn:microsoft.com/office/officeart/2005/8/layout/hierarchy3"/>
    <dgm:cxn modelId="{41F37092-DBDB-4C32-8874-B4A0E3047E86}" srcId="{07CE7B9C-6EE7-42E0-ABE8-D3A72DD386DE}" destId="{D7DE6A57-BBEC-41B6-8EB8-015FFA063229}" srcOrd="0" destOrd="0" parTransId="{85A5DC62-4E4C-4FCE-8BA1-E8CA2EE62C2F}" sibTransId="{FC2FC9D8-460D-49FF-B115-DF176CE5CEBE}"/>
    <dgm:cxn modelId="{AF26FAC4-3E15-4CB5-A36B-845A7537BA33}" type="presOf" srcId="{D7DE6A57-BBEC-41B6-8EB8-015FFA063229}" destId="{ED460F14-ABD1-43D2-8EF8-C2B4034D21FC}" srcOrd="0" destOrd="0" presId="urn:microsoft.com/office/officeart/2005/8/layout/hierarchy3"/>
    <dgm:cxn modelId="{9897D434-7DF6-4CF1-90BF-F5B6FE1689B5}" type="presOf" srcId="{85A5DC62-4E4C-4FCE-8BA1-E8CA2EE62C2F}" destId="{D093E996-5387-4525-9FE9-AD062510EBA8}" srcOrd="0" destOrd="0" presId="urn:microsoft.com/office/officeart/2005/8/layout/hierarchy3"/>
    <dgm:cxn modelId="{EA9036C2-C01E-4904-B15C-D30775A3DD14}" type="presOf" srcId="{07CE7B9C-6EE7-42E0-ABE8-D3A72DD386DE}" destId="{DBB6D5A9-C5D3-40AF-A953-5BFDAF6445A5}" srcOrd="1" destOrd="0" presId="urn:microsoft.com/office/officeart/2005/8/layout/hierarchy3"/>
    <dgm:cxn modelId="{56B59EB2-D917-4173-9B40-DD51180AD205}" srcId="{07CE7B9C-6EE7-42E0-ABE8-D3A72DD386DE}" destId="{46AC7584-D2A2-4C75-AD4A-0F56F0F19EC9}" srcOrd="2" destOrd="0" parTransId="{0F2C5DDA-54C3-4B54-9BE8-C577CBD328CA}" sibTransId="{5EED6B52-AB08-4A5E-8FA9-E8DC7A44A1B0}"/>
    <dgm:cxn modelId="{741692C4-4FC8-4C5E-978D-BA11332F5BCC}" srcId="{8B801448-9F9B-492E-BB95-B9EE72A3DE47}" destId="{B5751403-2DA1-4FB9-9FE3-8BA79847DD7A}" srcOrd="0" destOrd="0" parTransId="{862AAB66-61EA-4B8A-A995-89C646D80C5F}" sibTransId="{339518DB-D714-4A57-A739-DCF4B180EFEF}"/>
    <dgm:cxn modelId="{D8EE11C9-DBD5-479A-9FBF-D5174BE35446}" srcId="{B5751403-2DA1-4FB9-9FE3-8BA79847DD7A}" destId="{B0B5F010-8DDE-465D-BA05-B19D8281C85C}" srcOrd="2" destOrd="0" parTransId="{32C29D6A-5500-41A3-8F56-CE7E12F0B6EC}" sibTransId="{DBAB966B-31FF-4163-AAAC-7C99CFBEFC2E}"/>
    <dgm:cxn modelId="{B42F5C50-82B1-4A61-92DD-B0BA32CF09E1}" srcId="{07CE7B9C-6EE7-42E0-ABE8-D3A72DD386DE}" destId="{00135D1D-CC44-4887-8586-940993F7B29C}" srcOrd="1" destOrd="0" parTransId="{27EFFB2C-A349-440D-AF8F-AC5522547A1D}" sibTransId="{3CFFF136-79F5-4AEC-8C67-A2B322C30026}"/>
    <dgm:cxn modelId="{B6DA7CED-7FA9-4993-BB10-C7FB0F2D267D}" type="presOf" srcId="{27EFFB2C-A349-440D-AF8F-AC5522547A1D}" destId="{1F7DF298-63D7-473E-9430-13172C275FC7}" srcOrd="0" destOrd="0" presId="urn:microsoft.com/office/officeart/2005/8/layout/hierarchy3"/>
    <dgm:cxn modelId="{3ACF5D3B-7BA0-4549-A4FE-78BBB77FE0EC}" type="presParOf" srcId="{59F42504-08EF-4988-9E02-F7314D4B4A3C}" destId="{1E07D484-8FFC-4CDE-9B21-F9E4B9753F09}" srcOrd="0" destOrd="0" presId="urn:microsoft.com/office/officeart/2005/8/layout/hierarchy3"/>
    <dgm:cxn modelId="{29EA2A6D-F7BF-40AE-9930-CCC545ADBABC}" type="presParOf" srcId="{1E07D484-8FFC-4CDE-9B21-F9E4B9753F09}" destId="{C881E2DE-202A-456B-A628-76EC902E3020}" srcOrd="0" destOrd="0" presId="urn:microsoft.com/office/officeart/2005/8/layout/hierarchy3"/>
    <dgm:cxn modelId="{33BBA2E5-9BA0-4E01-933A-75260CA3FFC1}" type="presParOf" srcId="{C881E2DE-202A-456B-A628-76EC902E3020}" destId="{5AF3A350-2089-4A8A-827B-E706F5EE3880}" srcOrd="0" destOrd="0" presId="urn:microsoft.com/office/officeart/2005/8/layout/hierarchy3"/>
    <dgm:cxn modelId="{1D31F6F4-902A-4327-B5C7-2C252B546E56}" type="presParOf" srcId="{C881E2DE-202A-456B-A628-76EC902E3020}" destId="{75280FE9-A6C3-4E2E-91D4-3A7E54566B40}" srcOrd="1" destOrd="0" presId="urn:microsoft.com/office/officeart/2005/8/layout/hierarchy3"/>
    <dgm:cxn modelId="{025D7E91-A016-4017-9DA7-FFF8FC9D8F78}" type="presParOf" srcId="{1E07D484-8FFC-4CDE-9B21-F9E4B9753F09}" destId="{209897F6-7CEB-472B-B532-3DFC5D3E338A}" srcOrd="1" destOrd="0" presId="urn:microsoft.com/office/officeart/2005/8/layout/hierarchy3"/>
    <dgm:cxn modelId="{BD20DAE4-2721-46C9-A3FD-32BE8D997149}" type="presParOf" srcId="{209897F6-7CEB-472B-B532-3DFC5D3E338A}" destId="{7A62D179-8778-47E9-B080-BA0E31FA9652}" srcOrd="0" destOrd="0" presId="urn:microsoft.com/office/officeart/2005/8/layout/hierarchy3"/>
    <dgm:cxn modelId="{D121E432-9AA5-400D-A4E9-702E63487370}" type="presParOf" srcId="{209897F6-7CEB-472B-B532-3DFC5D3E338A}" destId="{57B53661-AB8F-475E-A143-6568407F0B54}" srcOrd="1" destOrd="0" presId="urn:microsoft.com/office/officeart/2005/8/layout/hierarchy3"/>
    <dgm:cxn modelId="{1CF7D02B-53D5-48F9-AAC9-CDEBADAD5686}" type="presParOf" srcId="{209897F6-7CEB-472B-B532-3DFC5D3E338A}" destId="{EFFD709B-A9BC-49A0-9DEA-8A6F08553D1C}" srcOrd="2" destOrd="0" presId="urn:microsoft.com/office/officeart/2005/8/layout/hierarchy3"/>
    <dgm:cxn modelId="{F10F59EF-918A-49F8-ABA0-4CC7E34D158C}" type="presParOf" srcId="{209897F6-7CEB-472B-B532-3DFC5D3E338A}" destId="{71A4CCCD-33AE-4519-BB51-E79DA6CB97BB}" srcOrd="3" destOrd="0" presId="urn:microsoft.com/office/officeart/2005/8/layout/hierarchy3"/>
    <dgm:cxn modelId="{856261F6-FFA9-4C11-A17B-8D563EB7E869}" type="presParOf" srcId="{209897F6-7CEB-472B-B532-3DFC5D3E338A}" destId="{6223AED5-96B3-4AD4-915E-B6F1BC6A4115}" srcOrd="4" destOrd="0" presId="urn:microsoft.com/office/officeart/2005/8/layout/hierarchy3"/>
    <dgm:cxn modelId="{1F04340A-3040-44E1-8573-A8E9E13EA033}" type="presParOf" srcId="{209897F6-7CEB-472B-B532-3DFC5D3E338A}" destId="{996B01A4-938B-4402-B219-BB58C5C55989}" srcOrd="5" destOrd="0" presId="urn:microsoft.com/office/officeart/2005/8/layout/hierarchy3"/>
    <dgm:cxn modelId="{2E7990E8-4446-4600-ACED-A40E888EDC5A}" type="presParOf" srcId="{59F42504-08EF-4988-9E02-F7314D4B4A3C}" destId="{6811DD7E-807E-4EE4-8B12-62EE59E2429F}" srcOrd="1" destOrd="0" presId="urn:microsoft.com/office/officeart/2005/8/layout/hierarchy3"/>
    <dgm:cxn modelId="{8BDE4240-236D-4C81-A4DB-86E4FE6152E4}" type="presParOf" srcId="{6811DD7E-807E-4EE4-8B12-62EE59E2429F}" destId="{602BA19D-62B8-4CE8-A1CD-42DFAB908759}" srcOrd="0" destOrd="0" presId="urn:microsoft.com/office/officeart/2005/8/layout/hierarchy3"/>
    <dgm:cxn modelId="{0A8A14A7-AD6C-4018-84BB-E8F1A693B8C4}" type="presParOf" srcId="{602BA19D-62B8-4CE8-A1CD-42DFAB908759}" destId="{E377ED3F-D011-4458-9F92-FDFDBE0C963B}" srcOrd="0" destOrd="0" presId="urn:microsoft.com/office/officeart/2005/8/layout/hierarchy3"/>
    <dgm:cxn modelId="{B12223FE-1EAB-4C78-A445-435C9E5BEB13}" type="presParOf" srcId="{602BA19D-62B8-4CE8-A1CD-42DFAB908759}" destId="{DBB6D5A9-C5D3-40AF-A953-5BFDAF6445A5}" srcOrd="1" destOrd="0" presId="urn:microsoft.com/office/officeart/2005/8/layout/hierarchy3"/>
    <dgm:cxn modelId="{B35B567D-26A7-47AF-BF48-E0C06EF1B419}" type="presParOf" srcId="{6811DD7E-807E-4EE4-8B12-62EE59E2429F}" destId="{9F46CB66-2589-44B5-9343-18C127DD6E38}" srcOrd="1" destOrd="0" presId="urn:microsoft.com/office/officeart/2005/8/layout/hierarchy3"/>
    <dgm:cxn modelId="{44915630-18D9-4688-AB6C-6B1C51EE49C2}" type="presParOf" srcId="{9F46CB66-2589-44B5-9343-18C127DD6E38}" destId="{D093E996-5387-4525-9FE9-AD062510EBA8}" srcOrd="0" destOrd="0" presId="urn:microsoft.com/office/officeart/2005/8/layout/hierarchy3"/>
    <dgm:cxn modelId="{C7857E02-0FD6-47B1-88D4-E8A2BEBDA439}" type="presParOf" srcId="{9F46CB66-2589-44B5-9343-18C127DD6E38}" destId="{ED460F14-ABD1-43D2-8EF8-C2B4034D21FC}" srcOrd="1" destOrd="0" presId="urn:microsoft.com/office/officeart/2005/8/layout/hierarchy3"/>
    <dgm:cxn modelId="{71475551-22B7-433A-B7F5-6CB24210A87C}" type="presParOf" srcId="{9F46CB66-2589-44B5-9343-18C127DD6E38}" destId="{1F7DF298-63D7-473E-9430-13172C275FC7}" srcOrd="2" destOrd="0" presId="urn:microsoft.com/office/officeart/2005/8/layout/hierarchy3"/>
    <dgm:cxn modelId="{C85D2E4B-9A38-47ED-8C39-3A3DCC5706C4}" type="presParOf" srcId="{9F46CB66-2589-44B5-9343-18C127DD6E38}" destId="{DE4D4A0A-1CE6-4D0C-98E2-BB42ADEAC5CF}" srcOrd="3" destOrd="0" presId="urn:microsoft.com/office/officeart/2005/8/layout/hierarchy3"/>
    <dgm:cxn modelId="{A2E46903-AA19-48C1-80D0-96E10328820C}" type="presParOf" srcId="{9F46CB66-2589-44B5-9343-18C127DD6E38}" destId="{72BE3309-1CDE-4F0F-82E4-911EBA7D2DBF}" srcOrd="4" destOrd="0" presId="urn:microsoft.com/office/officeart/2005/8/layout/hierarchy3"/>
    <dgm:cxn modelId="{40BBAB14-BC9B-4CC9-B9D9-D9C47367FD65}" type="presParOf" srcId="{9F46CB66-2589-44B5-9343-18C127DD6E38}" destId="{93C7F7DE-B925-450B-8844-6126D59745FD}" srcOrd="5" destOrd="0" presId="urn:microsoft.com/office/officeart/2005/8/layout/hierarchy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B231C7E-94FB-49C8-B01F-50329A6F848B}" type="doc">
      <dgm:prSet loTypeId="urn:microsoft.com/office/officeart/2005/8/layout/hierarchy4" loCatId="list" qsTypeId="urn:microsoft.com/office/officeart/2005/8/quickstyle/simple1" qsCatId="simple" csTypeId="urn:microsoft.com/office/officeart/2005/8/colors/accent3_2" csCatId="accent3" phldr="1"/>
      <dgm:spPr/>
      <dgm:t>
        <a:bodyPr/>
        <a:lstStyle/>
        <a:p>
          <a:endParaRPr lang="es-ES"/>
        </a:p>
      </dgm:t>
    </dgm:pt>
    <dgm:pt modelId="{B1F4FED8-A470-4EE8-BCE3-E2E8F91D31B1}">
      <dgm:prSet/>
      <dgm:spPr/>
      <dgm:t>
        <a:bodyPr/>
        <a:lstStyle/>
        <a:p>
          <a:pPr rtl="0"/>
          <a:r>
            <a:rPr lang="es-ES" dirty="0" smtClean="0"/>
            <a:t>A continuación se detalla la configuración del RTOS SALVO en el presente proyecto:</a:t>
          </a:r>
          <a:endParaRPr lang="es-ES" dirty="0"/>
        </a:p>
      </dgm:t>
    </dgm:pt>
    <dgm:pt modelId="{C314B7F8-4B45-40A2-B7D8-1782016F4AF8}" type="parTrans" cxnId="{EA9C469D-368C-4EB1-AEBD-96632341420B}">
      <dgm:prSet/>
      <dgm:spPr/>
      <dgm:t>
        <a:bodyPr/>
        <a:lstStyle/>
        <a:p>
          <a:endParaRPr lang="es-ES"/>
        </a:p>
      </dgm:t>
    </dgm:pt>
    <dgm:pt modelId="{70EB413C-5F1F-4C75-9319-B0315EDD3147}" type="sibTrans" cxnId="{EA9C469D-368C-4EB1-AEBD-96632341420B}">
      <dgm:prSet/>
      <dgm:spPr/>
      <dgm:t>
        <a:bodyPr/>
        <a:lstStyle/>
        <a:p>
          <a:endParaRPr lang="es-ES"/>
        </a:p>
      </dgm:t>
    </dgm:pt>
    <dgm:pt modelId="{C13EC431-CBC9-45E3-8202-943C87213136}">
      <dgm:prSet/>
      <dgm:spPr/>
      <dgm:t>
        <a:bodyPr/>
        <a:lstStyle/>
        <a:p>
          <a:pPr rtl="0"/>
          <a:r>
            <a:rPr lang="es-ES" dirty="0" smtClean="0"/>
            <a:t>Cabecera </a:t>
          </a:r>
          <a:r>
            <a:rPr lang="es-ES" dirty="0" err="1" smtClean="0"/>
            <a:t>salvocfg.h</a:t>
          </a:r>
          <a:endParaRPr lang="es-ES" dirty="0"/>
        </a:p>
      </dgm:t>
    </dgm:pt>
    <dgm:pt modelId="{11311F00-DAD7-458F-B0B2-AC3418566311}" type="parTrans" cxnId="{582A8493-6D7A-4021-BBB9-C7D881EA7F2A}">
      <dgm:prSet/>
      <dgm:spPr/>
      <dgm:t>
        <a:bodyPr/>
        <a:lstStyle/>
        <a:p>
          <a:endParaRPr lang="es-ES"/>
        </a:p>
      </dgm:t>
    </dgm:pt>
    <dgm:pt modelId="{DECAE877-9F23-4B30-A909-D8090032F597}" type="sibTrans" cxnId="{582A8493-6D7A-4021-BBB9-C7D881EA7F2A}">
      <dgm:prSet/>
      <dgm:spPr/>
      <dgm:t>
        <a:bodyPr/>
        <a:lstStyle/>
        <a:p>
          <a:endParaRPr lang="es-ES"/>
        </a:p>
      </dgm:t>
    </dgm:pt>
    <dgm:pt modelId="{CE07CA3B-B9F7-4249-AD92-C40900C7D1F2}">
      <dgm:prSet/>
      <dgm:spPr/>
      <dgm:t>
        <a:bodyPr/>
        <a:lstStyle/>
        <a:p>
          <a:pPr rtl="0"/>
          <a:r>
            <a:rPr lang="es-ES" dirty="0" smtClean="0"/>
            <a:t>La librería importada fue: libsalvolra430it.hza</a:t>
          </a:r>
          <a:endParaRPr lang="es-ES" dirty="0"/>
        </a:p>
      </dgm:t>
    </dgm:pt>
    <dgm:pt modelId="{10A39296-FF97-4D95-87E6-B44DF6E71D5D}" type="parTrans" cxnId="{FFBC1E0E-331A-45A3-9C6A-C4B5A52E2A17}">
      <dgm:prSet/>
      <dgm:spPr/>
      <dgm:t>
        <a:bodyPr/>
        <a:lstStyle/>
        <a:p>
          <a:endParaRPr lang="es-ES"/>
        </a:p>
      </dgm:t>
    </dgm:pt>
    <dgm:pt modelId="{19F19489-AAF4-4A5D-B612-94BCE871FB33}" type="sibTrans" cxnId="{FFBC1E0E-331A-45A3-9C6A-C4B5A52E2A17}">
      <dgm:prSet/>
      <dgm:spPr/>
      <dgm:t>
        <a:bodyPr/>
        <a:lstStyle/>
        <a:p>
          <a:endParaRPr lang="es-ES"/>
        </a:p>
      </dgm:t>
    </dgm:pt>
    <dgm:pt modelId="{82594A8C-A337-4565-9A50-D572EDE82382}">
      <dgm:prSet/>
      <dgm:spPr/>
      <dgm:t>
        <a:bodyPr/>
        <a:lstStyle/>
        <a:p>
          <a:pPr rtl="0"/>
          <a:r>
            <a:rPr lang="es-ES" dirty="0" smtClean="0"/>
            <a:t>Configura los recursos del sistema operativo en tiempo real que se van a usar. Se define que el proyecto soportará multitareas con retardos y eventos. Las tareas pueden esperar la ocurrencia de eventos mediante </a:t>
          </a:r>
          <a:r>
            <a:rPr lang="es-ES" i="1" dirty="0" err="1" smtClean="0"/>
            <a:t>timeouts</a:t>
          </a:r>
          <a:r>
            <a:rPr lang="es-ES" dirty="0" smtClean="0"/>
            <a:t>.</a:t>
          </a:r>
          <a:endParaRPr lang="es-ES" dirty="0"/>
        </a:p>
      </dgm:t>
    </dgm:pt>
    <dgm:pt modelId="{AD8A5226-F2FC-4A39-8C24-CE1E19F344DE}" type="parTrans" cxnId="{BA803F1F-BD88-4C1A-B67F-A25DCCF4CBBC}">
      <dgm:prSet/>
      <dgm:spPr/>
      <dgm:t>
        <a:bodyPr/>
        <a:lstStyle/>
        <a:p>
          <a:endParaRPr lang="es-ES"/>
        </a:p>
      </dgm:t>
    </dgm:pt>
    <dgm:pt modelId="{9BA8D7B8-6866-485C-BAB2-7975D1DEA049}" type="sibTrans" cxnId="{BA803F1F-BD88-4C1A-B67F-A25DCCF4CBBC}">
      <dgm:prSet/>
      <dgm:spPr/>
      <dgm:t>
        <a:bodyPr/>
        <a:lstStyle/>
        <a:p>
          <a:endParaRPr lang="es-ES"/>
        </a:p>
      </dgm:t>
    </dgm:pt>
    <dgm:pt modelId="{77F1EC95-2BC4-40BE-AFCD-8D94A38E745B}" type="pres">
      <dgm:prSet presAssocID="{FB231C7E-94FB-49C8-B01F-50329A6F848B}" presName="Name0" presStyleCnt="0">
        <dgm:presLayoutVars>
          <dgm:chPref val="1"/>
          <dgm:dir/>
          <dgm:animOne val="branch"/>
          <dgm:animLvl val="lvl"/>
          <dgm:resizeHandles/>
        </dgm:presLayoutVars>
      </dgm:prSet>
      <dgm:spPr/>
      <dgm:t>
        <a:bodyPr/>
        <a:lstStyle/>
        <a:p>
          <a:endParaRPr lang="es-ES"/>
        </a:p>
      </dgm:t>
    </dgm:pt>
    <dgm:pt modelId="{5E95B986-B61A-4A3B-BE95-6DABB95E506C}" type="pres">
      <dgm:prSet presAssocID="{B1F4FED8-A470-4EE8-BCE3-E2E8F91D31B1}" presName="vertOne" presStyleCnt="0"/>
      <dgm:spPr/>
    </dgm:pt>
    <dgm:pt modelId="{7214A0A7-FD55-4F93-AAC9-AA3338320338}" type="pres">
      <dgm:prSet presAssocID="{B1F4FED8-A470-4EE8-BCE3-E2E8F91D31B1}" presName="txOne" presStyleLbl="node0" presStyleIdx="0" presStyleCnt="1">
        <dgm:presLayoutVars>
          <dgm:chPref val="3"/>
        </dgm:presLayoutVars>
      </dgm:prSet>
      <dgm:spPr/>
      <dgm:t>
        <a:bodyPr/>
        <a:lstStyle/>
        <a:p>
          <a:endParaRPr lang="es-ES"/>
        </a:p>
      </dgm:t>
    </dgm:pt>
    <dgm:pt modelId="{746AD9AA-35F0-472D-AB2E-A204FBE87B92}" type="pres">
      <dgm:prSet presAssocID="{B1F4FED8-A470-4EE8-BCE3-E2E8F91D31B1}" presName="parTransOne" presStyleCnt="0"/>
      <dgm:spPr/>
    </dgm:pt>
    <dgm:pt modelId="{D06F2F62-AB49-4367-A807-34607601E8A4}" type="pres">
      <dgm:prSet presAssocID="{B1F4FED8-A470-4EE8-BCE3-E2E8F91D31B1}" presName="horzOne" presStyleCnt="0"/>
      <dgm:spPr/>
    </dgm:pt>
    <dgm:pt modelId="{3E917F2A-66DF-424C-A63E-8059543B98E8}" type="pres">
      <dgm:prSet presAssocID="{C13EC431-CBC9-45E3-8202-943C87213136}" presName="vertTwo" presStyleCnt="0"/>
      <dgm:spPr/>
    </dgm:pt>
    <dgm:pt modelId="{E6F7549A-3990-4848-9369-A57E5B1AEAF5}" type="pres">
      <dgm:prSet presAssocID="{C13EC431-CBC9-45E3-8202-943C87213136}" presName="txTwo" presStyleLbl="node2" presStyleIdx="0" presStyleCnt="2" custScaleY="77565">
        <dgm:presLayoutVars>
          <dgm:chPref val="3"/>
        </dgm:presLayoutVars>
      </dgm:prSet>
      <dgm:spPr/>
      <dgm:t>
        <a:bodyPr/>
        <a:lstStyle/>
        <a:p>
          <a:endParaRPr lang="es-ES"/>
        </a:p>
      </dgm:t>
    </dgm:pt>
    <dgm:pt modelId="{700BA2BD-BA8C-4B7B-8522-041BB4D83749}" type="pres">
      <dgm:prSet presAssocID="{C13EC431-CBC9-45E3-8202-943C87213136}" presName="parTransTwo" presStyleCnt="0"/>
      <dgm:spPr/>
    </dgm:pt>
    <dgm:pt modelId="{C5C0A85B-DA61-4F03-8637-9308D0C3A8DD}" type="pres">
      <dgm:prSet presAssocID="{C13EC431-CBC9-45E3-8202-943C87213136}" presName="horzTwo" presStyleCnt="0"/>
      <dgm:spPr/>
    </dgm:pt>
    <dgm:pt modelId="{84910531-7AE1-456D-8FC3-E84191AF6EB6}" type="pres">
      <dgm:prSet presAssocID="{82594A8C-A337-4565-9A50-D572EDE82382}" presName="vertThree" presStyleCnt="0"/>
      <dgm:spPr/>
    </dgm:pt>
    <dgm:pt modelId="{44E6F89E-90A4-44D3-93FE-D8D43E6C815E}" type="pres">
      <dgm:prSet presAssocID="{82594A8C-A337-4565-9A50-D572EDE82382}" presName="txThree" presStyleLbl="node3" presStyleIdx="0" presStyleCnt="1" custScaleY="244648">
        <dgm:presLayoutVars>
          <dgm:chPref val="3"/>
        </dgm:presLayoutVars>
      </dgm:prSet>
      <dgm:spPr/>
      <dgm:t>
        <a:bodyPr/>
        <a:lstStyle/>
        <a:p>
          <a:endParaRPr lang="es-ES"/>
        </a:p>
      </dgm:t>
    </dgm:pt>
    <dgm:pt modelId="{6318C682-09B8-4D6B-B092-F9D3D03DEDF8}" type="pres">
      <dgm:prSet presAssocID="{82594A8C-A337-4565-9A50-D572EDE82382}" presName="horzThree" presStyleCnt="0"/>
      <dgm:spPr/>
    </dgm:pt>
    <dgm:pt modelId="{A343404D-1DEE-4ECD-A7A0-146D89E988D9}" type="pres">
      <dgm:prSet presAssocID="{DECAE877-9F23-4B30-A909-D8090032F597}" presName="sibSpaceTwo" presStyleCnt="0"/>
      <dgm:spPr/>
    </dgm:pt>
    <dgm:pt modelId="{C8777BA4-7488-4415-B950-1D5E6F172045}" type="pres">
      <dgm:prSet presAssocID="{CE07CA3B-B9F7-4249-AD92-C40900C7D1F2}" presName="vertTwo" presStyleCnt="0"/>
      <dgm:spPr/>
    </dgm:pt>
    <dgm:pt modelId="{1959FE47-9A33-4EC4-A894-FD0447E0A767}" type="pres">
      <dgm:prSet presAssocID="{CE07CA3B-B9F7-4249-AD92-C40900C7D1F2}" presName="txTwo" presStyleLbl="node2" presStyleIdx="1" presStyleCnt="2" custScaleY="322277">
        <dgm:presLayoutVars>
          <dgm:chPref val="3"/>
        </dgm:presLayoutVars>
      </dgm:prSet>
      <dgm:spPr/>
      <dgm:t>
        <a:bodyPr/>
        <a:lstStyle/>
        <a:p>
          <a:endParaRPr lang="es-ES"/>
        </a:p>
      </dgm:t>
    </dgm:pt>
    <dgm:pt modelId="{5455F603-8ED4-4DF5-A8AC-04AEA4D7578A}" type="pres">
      <dgm:prSet presAssocID="{CE07CA3B-B9F7-4249-AD92-C40900C7D1F2}" presName="horzTwo" presStyleCnt="0"/>
      <dgm:spPr/>
    </dgm:pt>
  </dgm:ptLst>
  <dgm:cxnLst>
    <dgm:cxn modelId="{BA803F1F-BD88-4C1A-B67F-A25DCCF4CBBC}" srcId="{C13EC431-CBC9-45E3-8202-943C87213136}" destId="{82594A8C-A337-4565-9A50-D572EDE82382}" srcOrd="0" destOrd="0" parTransId="{AD8A5226-F2FC-4A39-8C24-CE1E19F344DE}" sibTransId="{9BA8D7B8-6866-485C-BAB2-7975D1DEA049}"/>
    <dgm:cxn modelId="{E4FD31A1-2415-4790-AFE5-617B4C8CA91F}" type="presOf" srcId="{FB231C7E-94FB-49C8-B01F-50329A6F848B}" destId="{77F1EC95-2BC4-40BE-AFCD-8D94A38E745B}" srcOrd="0" destOrd="0" presId="urn:microsoft.com/office/officeart/2005/8/layout/hierarchy4"/>
    <dgm:cxn modelId="{C2EF4D58-3314-4017-B93B-381C93395676}" type="presOf" srcId="{82594A8C-A337-4565-9A50-D572EDE82382}" destId="{44E6F89E-90A4-44D3-93FE-D8D43E6C815E}" srcOrd="0" destOrd="0" presId="urn:microsoft.com/office/officeart/2005/8/layout/hierarchy4"/>
    <dgm:cxn modelId="{A8D1EF5E-E19A-44D9-AB50-2E60E61EBC2F}" type="presOf" srcId="{CE07CA3B-B9F7-4249-AD92-C40900C7D1F2}" destId="{1959FE47-9A33-4EC4-A894-FD0447E0A767}" srcOrd="0" destOrd="0" presId="urn:microsoft.com/office/officeart/2005/8/layout/hierarchy4"/>
    <dgm:cxn modelId="{582A8493-6D7A-4021-BBB9-C7D881EA7F2A}" srcId="{B1F4FED8-A470-4EE8-BCE3-E2E8F91D31B1}" destId="{C13EC431-CBC9-45E3-8202-943C87213136}" srcOrd="0" destOrd="0" parTransId="{11311F00-DAD7-458F-B0B2-AC3418566311}" sibTransId="{DECAE877-9F23-4B30-A909-D8090032F597}"/>
    <dgm:cxn modelId="{FFBC1E0E-331A-45A3-9C6A-C4B5A52E2A17}" srcId="{B1F4FED8-A470-4EE8-BCE3-E2E8F91D31B1}" destId="{CE07CA3B-B9F7-4249-AD92-C40900C7D1F2}" srcOrd="1" destOrd="0" parTransId="{10A39296-FF97-4D95-87E6-B44DF6E71D5D}" sibTransId="{19F19489-AAF4-4A5D-B612-94BCE871FB33}"/>
    <dgm:cxn modelId="{94AD58F6-41C1-4AD6-9469-6A092CA9ADF1}" type="presOf" srcId="{B1F4FED8-A470-4EE8-BCE3-E2E8F91D31B1}" destId="{7214A0A7-FD55-4F93-AAC9-AA3338320338}" srcOrd="0" destOrd="0" presId="urn:microsoft.com/office/officeart/2005/8/layout/hierarchy4"/>
    <dgm:cxn modelId="{EA9C469D-368C-4EB1-AEBD-96632341420B}" srcId="{FB231C7E-94FB-49C8-B01F-50329A6F848B}" destId="{B1F4FED8-A470-4EE8-BCE3-E2E8F91D31B1}" srcOrd="0" destOrd="0" parTransId="{C314B7F8-4B45-40A2-B7D8-1782016F4AF8}" sibTransId="{70EB413C-5F1F-4C75-9319-B0315EDD3147}"/>
    <dgm:cxn modelId="{3E34ADD5-78ED-4059-AF30-E2E5A013C526}" type="presOf" srcId="{C13EC431-CBC9-45E3-8202-943C87213136}" destId="{E6F7549A-3990-4848-9369-A57E5B1AEAF5}" srcOrd="0" destOrd="0" presId="urn:microsoft.com/office/officeart/2005/8/layout/hierarchy4"/>
    <dgm:cxn modelId="{5E9696DE-AD9A-4C93-BA1F-68C22B56A84D}" type="presParOf" srcId="{77F1EC95-2BC4-40BE-AFCD-8D94A38E745B}" destId="{5E95B986-B61A-4A3B-BE95-6DABB95E506C}" srcOrd="0" destOrd="0" presId="urn:microsoft.com/office/officeart/2005/8/layout/hierarchy4"/>
    <dgm:cxn modelId="{7447F861-2CB6-45DA-A3DE-AFFE5B23E397}" type="presParOf" srcId="{5E95B986-B61A-4A3B-BE95-6DABB95E506C}" destId="{7214A0A7-FD55-4F93-AAC9-AA3338320338}" srcOrd="0" destOrd="0" presId="urn:microsoft.com/office/officeart/2005/8/layout/hierarchy4"/>
    <dgm:cxn modelId="{F46217CE-25FF-4F03-B989-BA43AA0A110F}" type="presParOf" srcId="{5E95B986-B61A-4A3B-BE95-6DABB95E506C}" destId="{746AD9AA-35F0-472D-AB2E-A204FBE87B92}" srcOrd="1" destOrd="0" presId="urn:microsoft.com/office/officeart/2005/8/layout/hierarchy4"/>
    <dgm:cxn modelId="{84A2B098-B458-401D-A40F-48411D7A23B1}" type="presParOf" srcId="{5E95B986-B61A-4A3B-BE95-6DABB95E506C}" destId="{D06F2F62-AB49-4367-A807-34607601E8A4}" srcOrd="2" destOrd="0" presId="urn:microsoft.com/office/officeart/2005/8/layout/hierarchy4"/>
    <dgm:cxn modelId="{CE428F58-FA91-4591-A0D8-D78A751830F5}" type="presParOf" srcId="{D06F2F62-AB49-4367-A807-34607601E8A4}" destId="{3E917F2A-66DF-424C-A63E-8059543B98E8}" srcOrd="0" destOrd="0" presId="urn:microsoft.com/office/officeart/2005/8/layout/hierarchy4"/>
    <dgm:cxn modelId="{7621AE86-FD23-4504-A8AE-C465C3DE3FC5}" type="presParOf" srcId="{3E917F2A-66DF-424C-A63E-8059543B98E8}" destId="{E6F7549A-3990-4848-9369-A57E5B1AEAF5}" srcOrd="0" destOrd="0" presId="urn:microsoft.com/office/officeart/2005/8/layout/hierarchy4"/>
    <dgm:cxn modelId="{94F67CEE-3B2C-4158-903C-0AF81B482148}" type="presParOf" srcId="{3E917F2A-66DF-424C-A63E-8059543B98E8}" destId="{700BA2BD-BA8C-4B7B-8522-041BB4D83749}" srcOrd="1" destOrd="0" presId="urn:microsoft.com/office/officeart/2005/8/layout/hierarchy4"/>
    <dgm:cxn modelId="{9D6B859E-F5B3-40F8-AA26-EDB1E75F4DA2}" type="presParOf" srcId="{3E917F2A-66DF-424C-A63E-8059543B98E8}" destId="{C5C0A85B-DA61-4F03-8637-9308D0C3A8DD}" srcOrd="2" destOrd="0" presId="urn:microsoft.com/office/officeart/2005/8/layout/hierarchy4"/>
    <dgm:cxn modelId="{44B71D27-FCC3-43C7-A889-77907E1432D6}" type="presParOf" srcId="{C5C0A85B-DA61-4F03-8637-9308D0C3A8DD}" destId="{84910531-7AE1-456D-8FC3-E84191AF6EB6}" srcOrd="0" destOrd="0" presId="urn:microsoft.com/office/officeart/2005/8/layout/hierarchy4"/>
    <dgm:cxn modelId="{C2E8BB28-3005-4E4F-9B4B-1D77B1DCE6A6}" type="presParOf" srcId="{84910531-7AE1-456D-8FC3-E84191AF6EB6}" destId="{44E6F89E-90A4-44D3-93FE-D8D43E6C815E}" srcOrd="0" destOrd="0" presId="urn:microsoft.com/office/officeart/2005/8/layout/hierarchy4"/>
    <dgm:cxn modelId="{C4215B12-8D90-4AE7-A7CB-DC3F308F8D16}" type="presParOf" srcId="{84910531-7AE1-456D-8FC3-E84191AF6EB6}" destId="{6318C682-09B8-4D6B-B092-F9D3D03DEDF8}" srcOrd="1" destOrd="0" presId="urn:microsoft.com/office/officeart/2005/8/layout/hierarchy4"/>
    <dgm:cxn modelId="{F661EF7D-7D1D-4435-A6E3-768BF8B19935}" type="presParOf" srcId="{D06F2F62-AB49-4367-A807-34607601E8A4}" destId="{A343404D-1DEE-4ECD-A7A0-146D89E988D9}" srcOrd="1" destOrd="0" presId="urn:microsoft.com/office/officeart/2005/8/layout/hierarchy4"/>
    <dgm:cxn modelId="{44DDDA5F-B008-4114-9901-58C69C407799}" type="presParOf" srcId="{D06F2F62-AB49-4367-A807-34607601E8A4}" destId="{C8777BA4-7488-4415-B950-1D5E6F172045}" srcOrd="2" destOrd="0" presId="urn:microsoft.com/office/officeart/2005/8/layout/hierarchy4"/>
    <dgm:cxn modelId="{CA224060-7540-4E0D-8CDE-712D3269FC20}" type="presParOf" srcId="{C8777BA4-7488-4415-B950-1D5E6F172045}" destId="{1959FE47-9A33-4EC4-A894-FD0447E0A767}" srcOrd="0" destOrd="0" presId="urn:microsoft.com/office/officeart/2005/8/layout/hierarchy4"/>
    <dgm:cxn modelId="{B56D04BB-5B17-48F0-B9CC-F4B9575EC382}" type="presParOf" srcId="{C8777BA4-7488-4415-B950-1D5E6F172045}" destId="{5455F603-8ED4-4DF5-A8AC-04AEA4D7578A}" srcOrd="1" destOrd="0" presId="urn:microsoft.com/office/officeart/2005/8/layout/hierarchy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397439E-BC86-4453-BE36-4C1F758D69D4}" type="doc">
      <dgm:prSet loTypeId="urn:microsoft.com/office/officeart/2005/8/layout/radial4" loCatId="relationship" qsTypeId="urn:microsoft.com/office/officeart/2005/8/quickstyle/simple1" qsCatId="simple" csTypeId="urn:microsoft.com/office/officeart/2005/8/colors/accent3_2" csCatId="accent3" phldr="1"/>
      <dgm:spPr/>
      <dgm:t>
        <a:bodyPr/>
        <a:lstStyle/>
        <a:p>
          <a:endParaRPr lang="es-ES"/>
        </a:p>
      </dgm:t>
    </dgm:pt>
    <dgm:pt modelId="{BFAE374C-9DCA-4528-B6B2-129C94653BBE}">
      <dgm:prSet custT="1"/>
      <dgm:spPr/>
      <dgm:t>
        <a:bodyPr/>
        <a:lstStyle/>
        <a:p>
          <a:pPr rtl="0"/>
          <a:r>
            <a:rPr lang="es-ES" sz="1800" dirty="0" smtClean="0"/>
            <a:t>Para establecer el enlace de comunicación inalámbrico se utilizaron una pareja de radios MHX2420. A fin de configurarlos, se usaron dos métodos:</a:t>
          </a:r>
          <a:endParaRPr lang="es-ES" sz="1800" b="1" dirty="0"/>
        </a:p>
      </dgm:t>
    </dgm:pt>
    <dgm:pt modelId="{FDEC398B-D322-4F62-B0EE-A516999F1F3B}" type="parTrans" cxnId="{7D6C8D23-E52E-4683-B083-514AAA6DE8D3}">
      <dgm:prSet/>
      <dgm:spPr/>
      <dgm:t>
        <a:bodyPr/>
        <a:lstStyle/>
        <a:p>
          <a:endParaRPr lang="es-ES"/>
        </a:p>
      </dgm:t>
    </dgm:pt>
    <dgm:pt modelId="{A0466E77-FA6E-4D0F-9242-324216121D96}" type="sibTrans" cxnId="{7D6C8D23-E52E-4683-B083-514AAA6DE8D3}">
      <dgm:prSet/>
      <dgm:spPr/>
      <dgm:t>
        <a:bodyPr/>
        <a:lstStyle/>
        <a:p>
          <a:endParaRPr lang="es-ES"/>
        </a:p>
      </dgm:t>
    </dgm:pt>
    <dgm:pt modelId="{274F0756-CBC9-41D2-BB94-4A3EF8FB6555}">
      <dgm:prSet/>
      <dgm:spPr/>
      <dgm:t>
        <a:bodyPr/>
        <a:lstStyle/>
        <a:p>
          <a:pPr rtl="0"/>
          <a:r>
            <a:rPr lang="es-ES" dirty="0" smtClean="0"/>
            <a:t>Uso del ambiente de desarrollo CrossWorks configurando el microcontrolador MSP430 del Tablero de Desarrollo del CubeSat Kit.</a:t>
          </a:r>
          <a:endParaRPr lang="es-ES" b="1" dirty="0"/>
        </a:p>
      </dgm:t>
    </dgm:pt>
    <dgm:pt modelId="{B7AA1834-7CBA-4B69-901A-832D5E830B3E}" type="parTrans" cxnId="{BED49BBA-D0CF-47E6-BA0E-1A166531500E}">
      <dgm:prSet/>
      <dgm:spPr/>
      <dgm:t>
        <a:bodyPr/>
        <a:lstStyle/>
        <a:p>
          <a:endParaRPr lang="es-ES"/>
        </a:p>
      </dgm:t>
    </dgm:pt>
    <dgm:pt modelId="{CE4F1F00-B032-4629-9281-B206143E27BC}" type="sibTrans" cxnId="{BED49BBA-D0CF-47E6-BA0E-1A166531500E}">
      <dgm:prSet/>
      <dgm:spPr/>
      <dgm:t>
        <a:bodyPr/>
        <a:lstStyle/>
        <a:p>
          <a:endParaRPr lang="es-ES"/>
        </a:p>
      </dgm:t>
    </dgm:pt>
    <dgm:pt modelId="{72968E80-1880-4E53-8AC7-9B165054BFAA}">
      <dgm:prSet/>
      <dgm:spPr/>
      <dgm:t>
        <a:bodyPr/>
        <a:lstStyle/>
        <a:p>
          <a:pPr rtl="0"/>
          <a:r>
            <a:rPr lang="es-ES" dirty="0" smtClean="0"/>
            <a:t>Uso de comandos AT mediante el Tablero de Desarrollo de </a:t>
          </a:r>
          <a:r>
            <a:rPr lang="es-ES" dirty="0" err="1" smtClean="0"/>
            <a:t>Microhard</a:t>
          </a:r>
          <a:r>
            <a:rPr lang="es-ES" dirty="0" smtClean="0"/>
            <a:t> Corp.</a:t>
          </a:r>
          <a:endParaRPr lang="es-EC" dirty="0"/>
        </a:p>
      </dgm:t>
    </dgm:pt>
    <dgm:pt modelId="{1B9F3BC2-6DA4-43E7-B43A-7AAFACD646C4}" type="parTrans" cxnId="{1126D9B9-7558-4492-8069-21582154F6E0}">
      <dgm:prSet/>
      <dgm:spPr/>
      <dgm:t>
        <a:bodyPr/>
        <a:lstStyle/>
        <a:p>
          <a:endParaRPr lang="es-ES"/>
        </a:p>
      </dgm:t>
    </dgm:pt>
    <dgm:pt modelId="{03719103-8CE0-4AEE-B798-E9E5E92382B4}" type="sibTrans" cxnId="{1126D9B9-7558-4492-8069-21582154F6E0}">
      <dgm:prSet/>
      <dgm:spPr/>
      <dgm:t>
        <a:bodyPr/>
        <a:lstStyle/>
        <a:p>
          <a:endParaRPr lang="es-ES"/>
        </a:p>
      </dgm:t>
    </dgm:pt>
    <dgm:pt modelId="{CCB63F2E-DD4F-48A9-9F98-17DF0B61DF79}" type="pres">
      <dgm:prSet presAssocID="{6397439E-BC86-4453-BE36-4C1F758D69D4}" presName="cycle" presStyleCnt="0">
        <dgm:presLayoutVars>
          <dgm:chMax val="1"/>
          <dgm:dir/>
          <dgm:animLvl val="ctr"/>
          <dgm:resizeHandles val="exact"/>
        </dgm:presLayoutVars>
      </dgm:prSet>
      <dgm:spPr/>
      <dgm:t>
        <a:bodyPr/>
        <a:lstStyle/>
        <a:p>
          <a:endParaRPr lang="es-ES"/>
        </a:p>
      </dgm:t>
    </dgm:pt>
    <dgm:pt modelId="{1D59CFDD-850F-495C-8EDA-00F6BDA7C373}" type="pres">
      <dgm:prSet presAssocID="{BFAE374C-9DCA-4528-B6B2-129C94653BBE}" presName="centerShape" presStyleLbl="node0" presStyleIdx="0" presStyleCnt="1" custScaleX="141813" custScaleY="113776" custLinFactNeighborX="-631" custLinFactNeighborY="-35677"/>
      <dgm:spPr/>
      <dgm:t>
        <a:bodyPr/>
        <a:lstStyle/>
        <a:p>
          <a:endParaRPr lang="es-ES"/>
        </a:p>
      </dgm:t>
    </dgm:pt>
    <dgm:pt modelId="{0AECF579-E247-4986-9B50-F56943ABC904}" type="pres">
      <dgm:prSet presAssocID="{B7AA1834-7CBA-4B69-901A-832D5E830B3E}" presName="parTrans" presStyleLbl="bgSibTrans2D1" presStyleIdx="0" presStyleCnt="2" custAng="10547968" custScaleX="53347" custLinFactY="-12110" custLinFactNeighborX="5329" custLinFactNeighborY="-100000" custRadScaleRad="287804" custRadScaleInc="-2147483648"/>
      <dgm:spPr/>
      <dgm:t>
        <a:bodyPr/>
        <a:lstStyle/>
        <a:p>
          <a:endParaRPr lang="es-ES"/>
        </a:p>
      </dgm:t>
    </dgm:pt>
    <dgm:pt modelId="{C454AD65-24C6-47E2-9412-4F4A2BB75ADE}" type="pres">
      <dgm:prSet presAssocID="{274F0756-CBC9-41D2-BB94-4A3EF8FB6555}" presName="node" presStyleLbl="node1" presStyleIdx="0" presStyleCnt="2" custScaleX="131907" custScaleY="136258" custRadScaleRad="88820" custRadScaleInc="-58416">
        <dgm:presLayoutVars>
          <dgm:bulletEnabled val="1"/>
        </dgm:presLayoutVars>
      </dgm:prSet>
      <dgm:spPr/>
      <dgm:t>
        <a:bodyPr/>
        <a:lstStyle/>
        <a:p>
          <a:endParaRPr lang="es-ES"/>
        </a:p>
      </dgm:t>
    </dgm:pt>
    <dgm:pt modelId="{42DACEEB-E0BF-478A-8324-440C54FF98C2}" type="pres">
      <dgm:prSet presAssocID="{1B9F3BC2-6DA4-43E7-B43A-7AAFACD646C4}" presName="parTrans" presStyleLbl="bgSibTrans2D1" presStyleIdx="1" presStyleCnt="2" custAng="10845553" custScaleX="50190" custLinFactY="-13829" custLinFactNeighborX="-8143" custLinFactNeighborY="-100000"/>
      <dgm:spPr/>
      <dgm:t>
        <a:bodyPr/>
        <a:lstStyle/>
        <a:p>
          <a:endParaRPr lang="es-ES"/>
        </a:p>
      </dgm:t>
    </dgm:pt>
    <dgm:pt modelId="{8E321CFF-B0BB-4B18-96AA-4D54431F76F4}" type="pres">
      <dgm:prSet presAssocID="{72968E80-1880-4E53-8AC7-9B165054BFAA}" presName="node" presStyleLbl="node1" presStyleIdx="1" presStyleCnt="2" custScaleX="133358" custScaleY="135685" custRadScaleRad="87062" custRadScaleInc="62784">
        <dgm:presLayoutVars>
          <dgm:bulletEnabled val="1"/>
        </dgm:presLayoutVars>
      </dgm:prSet>
      <dgm:spPr/>
      <dgm:t>
        <a:bodyPr/>
        <a:lstStyle/>
        <a:p>
          <a:endParaRPr lang="es-ES"/>
        </a:p>
      </dgm:t>
    </dgm:pt>
  </dgm:ptLst>
  <dgm:cxnLst>
    <dgm:cxn modelId="{A1E8CB6F-DED1-462C-8BE0-79BD4A23057C}" type="presOf" srcId="{B7AA1834-7CBA-4B69-901A-832D5E830B3E}" destId="{0AECF579-E247-4986-9B50-F56943ABC904}" srcOrd="0" destOrd="0" presId="urn:microsoft.com/office/officeart/2005/8/layout/radial4"/>
    <dgm:cxn modelId="{1126D9B9-7558-4492-8069-21582154F6E0}" srcId="{BFAE374C-9DCA-4528-B6B2-129C94653BBE}" destId="{72968E80-1880-4E53-8AC7-9B165054BFAA}" srcOrd="1" destOrd="0" parTransId="{1B9F3BC2-6DA4-43E7-B43A-7AAFACD646C4}" sibTransId="{03719103-8CE0-4AEE-B798-E9E5E92382B4}"/>
    <dgm:cxn modelId="{D98E66DD-53D8-461B-ADA5-7EC4A4B0AD74}" type="presOf" srcId="{6397439E-BC86-4453-BE36-4C1F758D69D4}" destId="{CCB63F2E-DD4F-48A9-9F98-17DF0B61DF79}" srcOrd="0" destOrd="0" presId="urn:microsoft.com/office/officeart/2005/8/layout/radial4"/>
    <dgm:cxn modelId="{BED49BBA-D0CF-47E6-BA0E-1A166531500E}" srcId="{BFAE374C-9DCA-4528-B6B2-129C94653BBE}" destId="{274F0756-CBC9-41D2-BB94-4A3EF8FB6555}" srcOrd="0" destOrd="0" parTransId="{B7AA1834-7CBA-4B69-901A-832D5E830B3E}" sibTransId="{CE4F1F00-B032-4629-9281-B206143E27BC}"/>
    <dgm:cxn modelId="{3BD704D9-2B68-4A7F-9EEF-D959870FCE36}" type="presOf" srcId="{274F0756-CBC9-41D2-BB94-4A3EF8FB6555}" destId="{C454AD65-24C6-47E2-9412-4F4A2BB75ADE}" srcOrd="0" destOrd="0" presId="urn:microsoft.com/office/officeart/2005/8/layout/radial4"/>
    <dgm:cxn modelId="{BA3E663A-B172-468D-A0DC-B645962680F5}" type="presOf" srcId="{BFAE374C-9DCA-4528-B6B2-129C94653BBE}" destId="{1D59CFDD-850F-495C-8EDA-00F6BDA7C373}" srcOrd="0" destOrd="0" presId="urn:microsoft.com/office/officeart/2005/8/layout/radial4"/>
    <dgm:cxn modelId="{CC09539E-52E6-4E77-8730-D391584BA549}" type="presOf" srcId="{72968E80-1880-4E53-8AC7-9B165054BFAA}" destId="{8E321CFF-B0BB-4B18-96AA-4D54431F76F4}" srcOrd="0" destOrd="0" presId="urn:microsoft.com/office/officeart/2005/8/layout/radial4"/>
    <dgm:cxn modelId="{B8E5537B-7D0F-4D39-91C3-8495AD414F22}" type="presOf" srcId="{1B9F3BC2-6DA4-43E7-B43A-7AAFACD646C4}" destId="{42DACEEB-E0BF-478A-8324-440C54FF98C2}" srcOrd="0" destOrd="0" presId="urn:microsoft.com/office/officeart/2005/8/layout/radial4"/>
    <dgm:cxn modelId="{7D6C8D23-E52E-4683-B083-514AAA6DE8D3}" srcId="{6397439E-BC86-4453-BE36-4C1F758D69D4}" destId="{BFAE374C-9DCA-4528-B6B2-129C94653BBE}" srcOrd="0" destOrd="0" parTransId="{FDEC398B-D322-4F62-B0EE-A516999F1F3B}" sibTransId="{A0466E77-FA6E-4D0F-9242-324216121D96}"/>
    <dgm:cxn modelId="{33F3342B-25AE-43D2-BB69-EFA4625DF137}" type="presParOf" srcId="{CCB63F2E-DD4F-48A9-9F98-17DF0B61DF79}" destId="{1D59CFDD-850F-495C-8EDA-00F6BDA7C373}" srcOrd="0" destOrd="0" presId="urn:microsoft.com/office/officeart/2005/8/layout/radial4"/>
    <dgm:cxn modelId="{294A781F-6F39-4E83-94E4-FCC3690A4655}" type="presParOf" srcId="{CCB63F2E-DD4F-48A9-9F98-17DF0B61DF79}" destId="{0AECF579-E247-4986-9B50-F56943ABC904}" srcOrd="1" destOrd="0" presId="urn:microsoft.com/office/officeart/2005/8/layout/radial4"/>
    <dgm:cxn modelId="{7DD5C778-0083-4E47-B2DC-4E06AA402B91}" type="presParOf" srcId="{CCB63F2E-DD4F-48A9-9F98-17DF0B61DF79}" destId="{C454AD65-24C6-47E2-9412-4F4A2BB75ADE}" srcOrd="2" destOrd="0" presId="urn:microsoft.com/office/officeart/2005/8/layout/radial4"/>
    <dgm:cxn modelId="{50066D30-D14B-4781-8188-EB1B91349413}" type="presParOf" srcId="{CCB63F2E-DD4F-48A9-9F98-17DF0B61DF79}" destId="{42DACEEB-E0BF-478A-8324-440C54FF98C2}" srcOrd="3" destOrd="0" presId="urn:microsoft.com/office/officeart/2005/8/layout/radial4"/>
    <dgm:cxn modelId="{CF69BC8E-E8BF-4772-BFB0-F705E9F408E5}" type="presParOf" srcId="{CCB63F2E-DD4F-48A9-9F98-17DF0B61DF79}" destId="{8E321CFF-B0BB-4B18-96AA-4D54431F76F4}" srcOrd="4" destOrd="0" presId="urn:microsoft.com/office/officeart/2005/8/layout/radial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B8CA176-5B4E-4225-9F25-53033FD735DB}" type="doc">
      <dgm:prSet loTypeId="urn:microsoft.com/office/officeart/2005/8/layout/vList2" loCatId="list" qsTypeId="urn:microsoft.com/office/officeart/2005/8/quickstyle/simple1" qsCatId="simple" csTypeId="urn:microsoft.com/office/officeart/2005/8/colors/accent3_2" csCatId="accent3"/>
      <dgm:spPr/>
      <dgm:t>
        <a:bodyPr/>
        <a:lstStyle/>
        <a:p>
          <a:endParaRPr lang="es-ES"/>
        </a:p>
      </dgm:t>
    </dgm:pt>
    <dgm:pt modelId="{B775AA44-D839-458E-94AF-378FA266B976}">
      <dgm:prSet/>
      <dgm:spPr/>
      <dgm:t>
        <a:bodyPr/>
        <a:lstStyle/>
        <a:p>
          <a:pPr algn="just" rtl="0"/>
          <a:r>
            <a:rPr lang="es-ES" dirty="0" smtClean="0"/>
            <a:t>Una vez realizada la configuración del módulo acoplado al CubeSat Kit y enviada a través del comando AT&amp;F7&amp;K0. El módulo queda programado de la siguiente forma:</a:t>
          </a:r>
          <a:endParaRPr lang="es-ES" dirty="0"/>
        </a:p>
      </dgm:t>
    </dgm:pt>
    <dgm:pt modelId="{78BC244C-1A65-40E7-A15E-8D0F7C077382}" type="parTrans" cxnId="{0F7341BC-16B9-4F86-89C4-0E22545B4E4E}">
      <dgm:prSet/>
      <dgm:spPr/>
      <dgm:t>
        <a:bodyPr/>
        <a:lstStyle/>
        <a:p>
          <a:endParaRPr lang="es-ES"/>
        </a:p>
      </dgm:t>
    </dgm:pt>
    <dgm:pt modelId="{277545CD-B92E-4765-9FFC-50439C99CAC2}" type="sibTrans" cxnId="{0F7341BC-16B9-4F86-89C4-0E22545B4E4E}">
      <dgm:prSet/>
      <dgm:spPr/>
      <dgm:t>
        <a:bodyPr/>
        <a:lstStyle/>
        <a:p>
          <a:endParaRPr lang="es-ES"/>
        </a:p>
      </dgm:t>
    </dgm:pt>
    <dgm:pt modelId="{361F32C5-620A-413B-98D7-7DF0E48B413F}" type="pres">
      <dgm:prSet presAssocID="{CB8CA176-5B4E-4225-9F25-53033FD735DB}" presName="linear" presStyleCnt="0">
        <dgm:presLayoutVars>
          <dgm:animLvl val="lvl"/>
          <dgm:resizeHandles val="exact"/>
        </dgm:presLayoutVars>
      </dgm:prSet>
      <dgm:spPr/>
      <dgm:t>
        <a:bodyPr/>
        <a:lstStyle/>
        <a:p>
          <a:endParaRPr lang="es-ES"/>
        </a:p>
      </dgm:t>
    </dgm:pt>
    <dgm:pt modelId="{98A7C0A9-F01B-440C-9887-59519F8DB221}" type="pres">
      <dgm:prSet presAssocID="{B775AA44-D839-458E-94AF-378FA266B976}" presName="parentText" presStyleLbl="node1" presStyleIdx="0" presStyleCnt="1">
        <dgm:presLayoutVars>
          <dgm:chMax val="0"/>
          <dgm:bulletEnabled val="1"/>
        </dgm:presLayoutVars>
      </dgm:prSet>
      <dgm:spPr/>
      <dgm:t>
        <a:bodyPr/>
        <a:lstStyle/>
        <a:p>
          <a:endParaRPr lang="es-ES"/>
        </a:p>
      </dgm:t>
    </dgm:pt>
  </dgm:ptLst>
  <dgm:cxnLst>
    <dgm:cxn modelId="{0F7341BC-16B9-4F86-89C4-0E22545B4E4E}" srcId="{CB8CA176-5B4E-4225-9F25-53033FD735DB}" destId="{B775AA44-D839-458E-94AF-378FA266B976}" srcOrd="0" destOrd="0" parTransId="{78BC244C-1A65-40E7-A15E-8D0F7C077382}" sibTransId="{277545CD-B92E-4765-9FFC-50439C99CAC2}"/>
    <dgm:cxn modelId="{BB388C42-B33D-4754-BDBE-A6BE01716C9F}" type="presOf" srcId="{B775AA44-D839-458E-94AF-378FA266B976}" destId="{98A7C0A9-F01B-440C-9887-59519F8DB221}" srcOrd="0" destOrd="0" presId="urn:microsoft.com/office/officeart/2005/8/layout/vList2"/>
    <dgm:cxn modelId="{1B3E172F-5FC6-4881-A035-0D7D362D1EE8}" type="presOf" srcId="{CB8CA176-5B4E-4225-9F25-53033FD735DB}" destId="{361F32C5-620A-413B-98D7-7DF0E48B413F}" srcOrd="0" destOrd="0" presId="urn:microsoft.com/office/officeart/2005/8/layout/vList2"/>
    <dgm:cxn modelId="{61DF9312-1F07-40DE-A3A9-81973684A000}" type="presParOf" srcId="{361F32C5-620A-413B-98D7-7DF0E48B413F}" destId="{98A7C0A9-F01B-440C-9887-59519F8DB221}"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24C2F62-9AD5-429D-903F-2088CC4AE7EE}" type="doc">
      <dgm:prSet loTypeId="urn:microsoft.com/office/officeart/2005/8/layout/orgChart1" loCatId="hierarchy" qsTypeId="urn:microsoft.com/office/officeart/2005/8/quickstyle/simple1" qsCatId="simple" csTypeId="urn:microsoft.com/office/officeart/2005/8/colors/accent3_2" csCatId="accent3" phldr="1"/>
      <dgm:spPr/>
      <dgm:t>
        <a:bodyPr/>
        <a:lstStyle/>
        <a:p>
          <a:endParaRPr lang="es-ES"/>
        </a:p>
      </dgm:t>
    </dgm:pt>
    <dgm:pt modelId="{F7D64786-5F62-40C9-B0A5-FC4A906D5D62}">
      <dgm:prSet/>
      <dgm:spPr/>
      <dgm:t>
        <a:bodyPr/>
        <a:lstStyle/>
        <a:p>
          <a:pPr rtl="0"/>
          <a:r>
            <a:rPr lang="es-ES" dirty="0" smtClean="0"/>
            <a:t>En el receptor acoplado al tablero de desarrollo de </a:t>
          </a:r>
          <a:r>
            <a:rPr lang="es-ES" dirty="0" err="1" smtClean="0"/>
            <a:t>Microhard</a:t>
          </a:r>
          <a:r>
            <a:rPr lang="es-ES" dirty="0" smtClean="0"/>
            <a:t> Corp., se ingresaron los comandos:</a:t>
          </a:r>
          <a:endParaRPr lang="es-ES" dirty="0"/>
        </a:p>
      </dgm:t>
    </dgm:pt>
    <dgm:pt modelId="{555770B0-C261-4A7F-913E-7FC6B7331D27}" type="parTrans" cxnId="{591201C4-0DF8-43C3-832E-60882B2B4DEF}">
      <dgm:prSet/>
      <dgm:spPr/>
      <dgm:t>
        <a:bodyPr/>
        <a:lstStyle/>
        <a:p>
          <a:endParaRPr lang="es-ES"/>
        </a:p>
      </dgm:t>
    </dgm:pt>
    <dgm:pt modelId="{3B0C72E2-AA96-4CB0-9AEE-9BFC93FBC8DC}" type="sibTrans" cxnId="{591201C4-0DF8-43C3-832E-60882B2B4DEF}">
      <dgm:prSet/>
      <dgm:spPr/>
      <dgm:t>
        <a:bodyPr/>
        <a:lstStyle/>
        <a:p>
          <a:endParaRPr lang="es-ES"/>
        </a:p>
      </dgm:t>
    </dgm:pt>
    <dgm:pt modelId="{B69C074B-C9A1-4285-A724-EFA95ECCFA9E}">
      <dgm:prSet/>
      <dgm:spPr/>
      <dgm:t>
        <a:bodyPr/>
        <a:lstStyle/>
        <a:p>
          <a:pPr rtl="0"/>
          <a:r>
            <a:rPr lang="es-ES" dirty="0" smtClean="0"/>
            <a:t>AT&amp;F6 lo configura como Maestro dejando la potencia y tasa de transmisión con valores por defecto. </a:t>
          </a:r>
          <a:endParaRPr lang="es-ES" dirty="0"/>
        </a:p>
      </dgm:t>
    </dgm:pt>
    <dgm:pt modelId="{FE192FEA-8D2D-4404-9FDC-5B6C364A3E9F}" type="parTrans" cxnId="{F2CF98EF-BEF8-452A-9D84-4EF338A0B99D}">
      <dgm:prSet/>
      <dgm:spPr/>
      <dgm:t>
        <a:bodyPr/>
        <a:lstStyle/>
        <a:p>
          <a:endParaRPr lang="es-ES"/>
        </a:p>
      </dgm:t>
    </dgm:pt>
    <dgm:pt modelId="{E7086591-BBC3-446B-BDBB-6E031B31FE68}" type="sibTrans" cxnId="{F2CF98EF-BEF8-452A-9D84-4EF338A0B99D}">
      <dgm:prSet/>
      <dgm:spPr/>
      <dgm:t>
        <a:bodyPr/>
        <a:lstStyle/>
        <a:p>
          <a:endParaRPr lang="es-ES"/>
        </a:p>
      </dgm:t>
    </dgm:pt>
    <dgm:pt modelId="{84E897E2-EF30-4D92-9B68-521EC9566B16}">
      <dgm:prSet/>
      <dgm:spPr/>
      <dgm:t>
        <a:bodyPr/>
        <a:lstStyle/>
        <a:p>
          <a:pPr rtl="0"/>
          <a:r>
            <a:rPr lang="es-ES" dirty="0" smtClean="0"/>
            <a:t>AT&amp;K0 deshabilita el </a:t>
          </a:r>
          <a:r>
            <a:rPr lang="es-ES" dirty="0" err="1" smtClean="0"/>
            <a:t>handshaking</a:t>
          </a:r>
          <a:r>
            <a:rPr lang="es-ES" dirty="0" smtClean="0"/>
            <a:t>. </a:t>
          </a:r>
          <a:endParaRPr lang="es-ES" dirty="0"/>
        </a:p>
      </dgm:t>
    </dgm:pt>
    <dgm:pt modelId="{8E84BD33-A310-49A3-8E78-A8B860E5BAB5}" type="parTrans" cxnId="{61097C71-83BA-4A72-A7B7-A6AAEDC8A56B}">
      <dgm:prSet/>
      <dgm:spPr/>
      <dgm:t>
        <a:bodyPr/>
        <a:lstStyle/>
        <a:p>
          <a:endParaRPr lang="es-ES"/>
        </a:p>
      </dgm:t>
    </dgm:pt>
    <dgm:pt modelId="{5FFBF9E2-99D1-44A6-B138-03E0942173E1}" type="sibTrans" cxnId="{61097C71-83BA-4A72-A7B7-A6AAEDC8A56B}">
      <dgm:prSet/>
      <dgm:spPr/>
      <dgm:t>
        <a:bodyPr/>
        <a:lstStyle/>
        <a:p>
          <a:endParaRPr lang="es-ES"/>
        </a:p>
      </dgm:t>
    </dgm:pt>
    <dgm:pt modelId="{613B13F2-8281-4897-B6C4-1CC463D5DBFD}" type="pres">
      <dgm:prSet presAssocID="{024C2F62-9AD5-429D-903F-2088CC4AE7EE}" presName="hierChild1" presStyleCnt="0">
        <dgm:presLayoutVars>
          <dgm:orgChart val="1"/>
          <dgm:chPref val="1"/>
          <dgm:dir/>
          <dgm:animOne val="branch"/>
          <dgm:animLvl val="lvl"/>
          <dgm:resizeHandles/>
        </dgm:presLayoutVars>
      </dgm:prSet>
      <dgm:spPr/>
      <dgm:t>
        <a:bodyPr/>
        <a:lstStyle/>
        <a:p>
          <a:endParaRPr lang="es-ES"/>
        </a:p>
      </dgm:t>
    </dgm:pt>
    <dgm:pt modelId="{8228D290-1851-4DD8-BC1C-C54417DB8B42}" type="pres">
      <dgm:prSet presAssocID="{F7D64786-5F62-40C9-B0A5-FC4A906D5D62}" presName="hierRoot1" presStyleCnt="0">
        <dgm:presLayoutVars>
          <dgm:hierBranch val="init"/>
        </dgm:presLayoutVars>
      </dgm:prSet>
      <dgm:spPr/>
    </dgm:pt>
    <dgm:pt modelId="{65997919-A453-490B-8919-AA5A48B3E8C6}" type="pres">
      <dgm:prSet presAssocID="{F7D64786-5F62-40C9-B0A5-FC4A906D5D62}" presName="rootComposite1" presStyleCnt="0"/>
      <dgm:spPr/>
    </dgm:pt>
    <dgm:pt modelId="{F9914DE3-0862-4BDA-9573-211FFC82CC1E}" type="pres">
      <dgm:prSet presAssocID="{F7D64786-5F62-40C9-B0A5-FC4A906D5D62}" presName="rootText1" presStyleLbl="node0" presStyleIdx="0" presStyleCnt="1">
        <dgm:presLayoutVars>
          <dgm:chPref val="3"/>
        </dgm:presLayoutVars>
      </dgm:prSet>
      <dgm:spPr/>
      <dgm:t>
        <a:bodyPr/>
        <a:lstStyle/>
        <a:p>
          <a:endParaRPr lang="es-ES"/>
        </a:p>
      </dgm:t>
    </dgm:pt>
    <dgm:pt modelId="{BCCAEEC2-EDBA-4E10-B119-2C23E2CA5BCF}" type="pres">
      <dgm:prSet presAssocID="{F7D64786-5F62-40C9-B0A5-FC4A906D5D62}" presName="rootConnector1" presStyleLbl="node1" presStyleIdx="0" presStyleCnt="0"/>
      <dgm:spPr/>
      <dgm:t>
        <a:bodyPr/>
        <a:lstStyle/>
        <a:p>
          <a:endParaRPr lang="es-ES"/>
        </a:p>
      </dgm:t>
    </dgm:pt>
    <dgm:pt modelId="{098EFB2D-B5A2-4A57-991D-22DBD630C9F6}" type="pres">
      <dgm:prSet presAssocID="{F7D64786-5F62-40C9-B0A5-FC4A906D5D62}" presName="hierChild2" presStyleCnt="0"/>
      <dgm:spPr/>
    </dgm:pt>
    <dgm:pt modelId="{A75F12C9-91B1-4E2E-A9BA-6B7AA81DD854}" type="pres">
      <dgm:prSet presAssocID="{FE192FEA-8D2D-4404-9FDC-5B6C364A3E9F}" presName="Name37" presStyleLbl="parChTrans1D2" presStyleIdx="0" presStyleCnt="2"/>
      <dgm:spPr/>
      <dgm:t>
        <a:bodyPr/>
        <a:lstStyle/>
        <a:p>
          <a:endParaRPr lang="es-ES"/>
        </a:p>
      </dgm:t>
    </dgm:pt>
    <dgm:pt modelId="{4043D87E-37FD-4E2B-8FFC-D4AE420AEA41}" type="pres">
      <dgm:prSet presAssocID="{B69C074B-C9A1-4285-A724-EFA95ECCFA9E}" presName="hierRoot2" presStyleCnt="0">
        <dgm:presLayoutVars>
          <dgm:hierBranch val="init"/>
        </dgm:presLayoutVars>
      </dgm:prSet>
      <dgm:spPr/>
    </dgm:pt>
    <dgm:pt modelId="{7DE934C6-BCE9-4F1F-BE1B-77E4D406D455}" type="pres">
      <dgm:prSet presAssocID="{B69C074B-C9A1-4285-A724-EFA95ECCFA9E}" presName="rootComposite" presStyleCnt="0"/>
      <dgm:spPr/>
    </dgm:pt>
    <dgm:pt modelId="{4F473AB8-8527-41EB-A66D-F45351EA3803}" type="pres">
      <dgm:prSet presAssocID="{B69C074B-C9A1-4285-A724-EFA95ECCFA9E}" presName="rootText" presStyleLbl="node2" presStyleIdx="0" presStyleCnt="2">
        <dgm:presLayoutVars>
          <dgm:chPref val="3"/>
        </dgm:presLayoutVars>
      </dgm:prSet>
      <dgm:spPr/>
      <dgm:t>
        <a:bodyPr/>
        <a:lstStyle/>
        <a:p>
          <a:endParaRPr lang="es-ES"/>
        </a:p>
      </dgm:t>
    </dgm:pt>
    <dgm:pt modelId="{95AC9AB2-E4D9-4C26-A5D8-109243AF0263}" type="pres">
      <dgm:prSet presAssocID="{B69C074B-C9A1-4285-A724-EFA95ECCFA9E}" presName="rootConnector" presStyleLbl="node2" presStyleIdx="0" presStyleCnt="2"/>
      <dgm:spPr/>
      <dgm:t>
        <a:bodyPr/>
        <a:lstStyle/>
        <a:p>
          <a:endParaRPr lang="es-ES"/>
        </a:p>
      </dgm:t>
    </dgm:pt>
    <dgm:pt modelId="{B65FF88C-AF8E-423C-A10E-1562FF156B48}" type="pres">
      <dgm:prSet presAssocID="{B69C074B-C9A1-4285-A724-EFA95ECCFA9E}" presName="hierChild4" presStyleCnt="0"/>
      <dgm:spPr/>
    </dgm:pt>
    <dgm:pt modelId="{14BD2C4E-7744-4F33-940D-835A00BBA091}" type="pres">
      <dgm:prSet presAssocID="{B69C074B-C9A1-4285-A724-EFA95ECCFA9E}" presName="hierChild5" presStyleCnt="0"/>
      <dgm:spPr/>
    </dgm:pt>
    <dgm:pt modelId="{BEAA2CBD-3FE1-42C7-BD88-057A4138FED1}" type="pres">
      <dgm:prSet presAssocID="{8E84BD33-A310-49A3-8E78-A8B860E5BAB5}" presName="Name37" presStyleLbl="parChTrans1D2" presStyleIdx="1" presStyleCnt="2"/>
      <dgm:spPr/>
      <dgm:t>
        <a:bodyPr/>
        <a:lstStyle/>
        <a:p>
          <a:endParaRPr lang="es-ES"/>
        </a:p>
      </dgm:t>
    </dgm:pt>
    <dgm:pt modelId="{B6A4FA92-996D-4741-9638-4DAFAF0FC208}" type="pres">
      <dgm:prSet presAssocID="{84E897E2-EF30-4D92-9B68-521EC9566B16}" presName="hierRoot2" presStyleCnt="0">
        <dgm:presLayoutVars>
          <dgm:hierBranch val="init"/>
        </dgm:presLayoutVars>
      </dgm:prSet>
      <dgm:spPr/>
    </dgm:pt>
    <dgm:pt modelId="{F45AD5D1-CCBF-4533-B4F8-1FE2FB3F158F}" type="pres">
      <dgm:prSet presAssocID="{84E897E2-EF30-4D92-9B68-521EC9566B16}" presName="rootComposite" presStyleCnt="0"/>
      <dgm:spPr/>
    </dgm:pt>
    <dgm:pt modelId="{210378D8-9921-4E74-B986-CFD94B12C1C7}" type="pres">
      <dgm:prSet presAssocID="{84E897E2-EF30-4D92-9B68-521EC9566B16}" presName="rootText" presStyleLbl="node2" presStyleIdx="1" presStyleCnt="2">
        <dgm:presLayoutVars>
          <dgm:chPref val="3"/>
        </dgm:presLayoutVars>
      </dgm:prSet>
      <dgm:spPr/>
      <dgm:t>
        <a:bodyPr/>
        <a:lstStyle/>
        <a:p>
          <a:endParaRPr lang="es-ES"/>
        </a:p>
      </dgm:t>
    </dgm:pt>
    <dgm:pt modelId="{D6ED205B-7995-4584-8C79-34F077651B0B}" type="pres">
      <dgm:prSet presAssocID="{84E897E2-EF30-4D92-9B68-521EC9566B16}" presName="rootConnector" presStyleLbl="node2" presStyleIdx="1" presStyleCnt="2"/>
      <dgm:spPr/>
      <dgm:t>
        <a:bodyPr/>
        <a:lstStyle/>
        <a:p>
          <a:endParaRPr lang="es-ES"/>
        </a:p>
      </dgm:t>
    </dgm:pt>
    <dgm:pt modelId="{DFE6D8F4-EA01-445E-8E37-8E74EAA3D137}" type="pres">
      <dgm:prSet presAssocID="{84E897E2-EF30-4D92-9B68-521EC9566B16}" presName="hierChild4" presStyleCnt="0"/>
      <dgm:spPr/>
    </dgm:pt>
    <dgm:pt modelId="{E5B3CE5F-AC80-4AEC-A656-604EB62A8AA0}" type="pres">
      <dgm:prSet presAssocID="{84E897E2-EF30-4D92-9B68-521EC9566B16}" presName="hierChild5" presStyleCnt="0"/>
      <dgm:spPr/>
    </dgm:pt>
    <dgm:pt modelId="{F68E8F08-D781-413F-B7E0-F7622394949B}" type="pres">
      <dgm:prSet presAssocID="{F7D64786-5F62-40C9-B0A5-FC4A906D5D62}" presName="hierChild3" presStyleCnt="0"/>
      <dgm:spPr/>
    </dgm:pt>
  </dgm:ptLst>
  <dgm:cxnLst>
    <dgm:cxn modelId="{91ED40F2-179A-44BF-A1DC-E7BFE5678C62}" type="presOf" srcId="{B69C074B-C9A1-4285-A724-EFA95ECCFA9E}" destId="{4F473AB8-8527-41EB-A66D-F45351EA3803}" srcOrd="0" destOrd="0" presId="urn:microsoft.com/office/officeart/2005/8/layout/orgChart1"/>
    <dgm:cxn modelId="{E83C6CF5-C1FA-4A83-BD8E-489D710701AD}" type="presOf" srcId="{8E84BD33-A310-49A3-8E78-A8B860E5BAB5}" destId="{BEAA2CBD-3FE1-42C7-BD88-057A4138FED1}" srcOrd="0" destOrd="0" presId="urn:microsoft.com/office/officeart/2005/8/layout/orgChart1"/>
    <dgm:cxn modelId="{F2CF98EF-BEF8-452A-9D84-4EF338A0B99D}" srcId="{F7D64786-5F62-40C9-B0A5-FC4A906D5D62}" destId="{B69C074B-C9A1-4285-A724-EFA95ECCFA9E}" srcOrd="0" destOrd="0" parTransId="{FE192FEA-8D2D-4404-9FDC-5B6C364A3E9F}" sibTransId="{E7086591-BBC3-446B-BDBB-6E031B31FE68}"/>
    <dgm:cxn modelId="{6FF75E92-83E2-4A39-8069-DA0750D763CC}" type="presOf" srcId="{F7D64786-5F62-40C9-B0A5-FC4A906D5D62}" destId="{F9914DE3-0862-4BDA-9573-211FFC82CC1E}" srcOrd="0" destOrd="0" presId="urn:microsoft.com/office/officeart/2005/8/layout/orgChart1"/>
    <dgm:cxn modelId="{097ADA2B-6217-4C31-A493-6B4E498C6729}" type="presOf" srcId="{F7D64786-5F62-40C9-B0A5-FC4A906D5D62}" destId="{BCCAEEC2-EDBA-4E10-B119-2C23E2CA5BCF}" srcOrd="1" destOrd="0" presId="urn:microsoft.com/office/officeart/2005/8/layout/orgChart1"/>
    <dgm:cxn modelId="{3AB7040F-300A-4020-B5D0-D0431DDB85AE}" type="presOf" srcId="{84E897E2-EF30-4D92-9B68-521EC9566B16}" destId="{D6ED205B-7995-4584-8C79-34F077651B0B}" srcOrd="1" destOrd="0" presId="urn:microsoft.com/office/officeart/2005/8/layout/orgChart1"/>
    <dgm:cxn modelId="{46D72D1D-4334-4B5E-97FE-83B89DDB1117}" type="presOf" srcId="{84E897E2-EF30-4D92-9B68-521EC9566B16}" destId="{210378D8-9921-4E74-B986-CFD94B12C1C7}" srcOrd="0" destOrd="0" presId="urn:microsoft.com/office/officeart/2005/8/layout/orgChart1"/>
    <dgm:cxn modelId="{DBE0DFB2-8435-4EB2-A0FD-F5E58D168978}" type="presOf" srcId="{024C2F62-9AD5-429D-903F-2088CC4AE7EE}" destId="{613B13F2-8281-4897-B6C4-1CC463D5DBFD}" srcOrd="0" destOrd="0" presId="urn:microsoft.com/office/officeart/2005/8/layout/orgChart1"/>
    <dgm:cxn modelId="{591201C4-0DF8-43C3-832E-60882B2B4DEF}" srcId="{024C2F62-9AD5-429D-903F-2088CC4AE7EE}" destId="{F7D64786-5F62-40C9-B0A5-FC4A906D5D62}" srcOrd="0" destOrd="0" parTransId="{555770B0-C261-4A7F-913E-7FC6B7331D27}" sibTransId="{3B0C72E2-AA96-4CB0-9AEE-9BFC93FBC8DC}"/>
    <dgm:cxn modelId="{61097C71-83BA-4A72-A7B7-A6AAEDC8A56B}" srcId="{F7D64786-5F62-40C9-B0A5-FC4A906D5D62}" destId="{84E897E2-EF30-4D92-9B68-521EC9566B16}" srcOrd="1" destOrd="0" parTransId="{8E84BD33-A310-49A3-8E78-A8B860E5BAB5}" sibTransId="{5FFBF9E2-99D1-44A6-B138-03E0942173E1}"/>
    <dgm:cxn modelId="{5540CF07-1F4D-48BD-8282-4CC5892C4A5B}" type="presOf" srcId="{B69C074B-C9A1-4285-A724-EFA95ECCFA9E}" destId="{95AC9AB2-E4D9-4C26-A5D8-109243AF0263}" srcOrd="1" destOrd="0" presId="urn:microsoft.com/office/officeart/2005/8/layout/orgChart1"/>
    <dgm:cxn modelId="{6409996D-B066-4665-8A9E-4047626669F0}" type="presOf" srcId="{FE192FEA-8D2D-4404-9FDC-5B6C364A3E9F}" destId="{A75F12C9-91B1-4E2E-A9BA-6B7AA81DD854}" srcOrd="0" destOrd="0" presId="urn:microsoft.com/office/officeart/2005/8/layout/orgChart1"/>
    <dgm:cxn modelId="{FDD24B64-B574-4AF0-AAEB-4905D8E07B1F}" type="presParOf" srcId="{613B13F2-8281-4897-B6C4-1CC463D5DBFD}" destId="{8228D290-1851-4DD8-BC1C-C54417DB8B42}" srcOrd="0" destOrd="0" presId="urn:microsoft.com/office/officeart/2005/8/layout/orgChart1"/>
    <dgm:cxn modelId="{5C43BA22-EA34-419F-83F9-AC0760A647C9}" type="presParOf" srcId="{8228D290-1851-4DD8-BC1C-C54417DB8B42}" destId="{65997919-A453-490B-8919-AA5A48B3E8C6}" srcOrd="0" destOrd="0" presId="urn:microsoft.com/office/officeart/2005/8/layout/orgChart1"/>
    <dgm:cxn modelId="{3F42D534-B914-4379-8A8C-8B1710A8D4BE}" type="presParOf" srcId="{65997919-A453-490B-8919-AA5A48B3E8C6}" destId="{F9914DE3-0862-4BDA-9573-211FFC82CC1E}" srcOrd="0" destOrd="0" presId="urn:microsoft.com/office/officeart/2005/8/layout/orgChart1"/>
    <dgm:cxn modelId="{310DBD74-824F-442F-909B-D0BF7910F0FD}" type="presParOf" srcId="{65997919-A453-490B-8919-AA5A48B3E8C6}" destId="{BCCAEEC2-EDBA-4E10-B119-2C23E2CA5BCF}" srcOrd="1" destOrd="0" presId="urn:microsoft.com/office/officeart/2005/8/layout/orgChart1"/>
    <dgm:cxn modelId="{D84BBF4D-CDBA-4ACB-A810-97496BB7B326}" type="presParOf" srcId="{8228D290-1851-4DD8-BC1C-C54417DB8B42}" destId="{098EFB2D-B5A2-4A57-991D-22DBD630C9F6}" srcOrd="1" destOrd="0" presId="urn:microsoft.com/office/officeart/2005/8/layout/orgChart1"/>
    <dgm:cxn modelId="{107B239D-0498-4E9D-89B2-4CAC14A68A11}" type="presParOf" srcId="{098EFB2D-B5A2-4A57-991D-22DBD630C9F6}" destId="{A75F12C9-91B1-4E2E-A9BA-6B7AA81DD854}" srcOrd="0" destOrd="0" presId="urn:microsoft.com/office/officeart/2005/8/layout/orgChart1"/>
    <dgm:cxn modelId="{D57EC06B-19F4-45AD-AA7B-242B0F720D05}" type="presParOf" srcId="{098EFB2D-B5A2-4A57-991D-22DBD630C9F6}" destId="{4043D87E-37FD-4E2B-8FFC-D4AE420AEA41}" srcOrd="1" destOrd="0" presId="urn:microsoft.com/office/officeart/2005/8/layout/orgChart1"/>
    <dgm:cxn modelId="{3A7DE7E9-9C22-412E-A3DB-5326569CB61C}" type="presParOf" srcId="{4043D87E-37FD-4E2B-8FFC-D4AE420AEA41}" destId="{7DE934C6-BCE9-4F1F-BE1B-77E4D406D455}" srcOrd="0" destOrd="0" presId="urn:microsoft.com/office/officeart/2005/8/layout/orgChart1"/>
    <dgm:cxn modelId="{1400E0A3-51C1-4162-AEAA-407212E681C9}" type="presParOf" srcId="{7DE934C6-BCE9-4F1F-BE1B-77E4D406D455}" destId="{4F473AB8-8527-41EB-A66D-F45351EA3803}" srcOrd="0" destOrd="0" presId="urn:microsoft.com/office/officeart/2005/8/layout/orgChart1"/>
    <dgm:cxn modelId="{F483014C-52FD-45B5-8754-DC129CC62D4A}" type="presParOf" srcId="{7DE934C6-BCE9-4F1F-BE1B-77E4D406D455}" destId="{95AC9AB2-E4D9-4C26-A5D8-109243AF0263}" srcOrd="1" destOrd="0" presId="urn:microsoft.com/office/officeart/2005/8/layout/orgChart1"/>
    <dgm:cxn modelId="{2212CA1E-6C8B-4A30-9496-2E7704970518}" type="presParOf" srcId="{4043D87E-37FD-4E2B-8FFC-D4AE420AEA41}" destId="{B65FF88C-AF8E-423C-A10E-1562FF156B48}" srcOrd="1" destOrd="0" presId="urn:microsoft.com/office/officeart/2005/8/layout/orgChart1"/>
    <dgm:cxn modelId="{3D1A4FB5-23BD-4742-936C-9CC7E9706362}" type="presParOf" srcId="{4043D87E-37FD-4E2B-8FFC-D4AE420AEA41}" destId="{14BD2C4E-7744-4F33-940D-835A00BBA091}" srcOrd="2" destOrd="0" presId="urn:microsoft.com/office/officeart/2005/8/layout/orgChart1"/>
    <dgm:cxn modelId="{B016C821-E809-4FA2-ADCE-32F659F7CFC1}" type="presParOf" srcId="{098EFB2D-B5A2-4A57-991D-22DBD630C9F6}" destId="{BEAA2CBD-3FE1-42C7-BD88-057A4138FED1}" srcOrd="2" destOrd="0" presId="urn:microsoft.com/office/officeart/2005/8/layout/orgChart1"/>
    <dgm:cxn modelId="{C9DC98CC-40CB-42D5-A32C-B9111E1F1BEA}" type="presParOf" srcId="{098EFB2D-B5A2-4A57-991D-22DBD630C9F6}" destId="{B6A4FA92-996D-4741-9638-4DAFAF0FC208}" srcOrd="3" destOrd="0" presId="urn:microsoft.com/office/officeart/2005/8/layout/orgChart1"/>
    <dgm:cxn modelId="{F9AB83E2-065E-440D-8246-B73E82A355DD}" type="presParOf" srcId="{B6A4FA92-996D-4741-9638-4DAFAF0FC208}" destId="{F45AD5D1-CCBF-4533-B4F8-1FE2FB3F158F}" srcOrd="0" destOrd="0" presId="urn:microsoft.com/office/officeart/2005/8/layout/orgChart1"/>
    <dgm:cxn modelId="{AF8A8B9F-0A23-48E4-8F15-7AE6ED188A77}" type="presParOf" srcId="{F45AD5D1-CCBF-4533-B4F8-1FE2FB3F158F}" destId="{210378D8-9921-4E74-B986-CFD94B12C1C7}" srcOrd="0" destOrd="0" presId="urn:microsoft.com/office/officeart/2005/8/layout/orgChart1"/>
    <dgm:cxn modelId="{1FAD7BFB-E5FA-4B13-9E4A-1E2BEC57A7B8}" type="presParOf" srcId="{F45AD5D1-CCBF-4533-B4F8-1FE2FB3F158F}" destId="{D6ED205B-7995-4584-8C79-34F077651B0B}" srcOrd="1" destOrd="0" presId="urn:microsoft.com/office/officeart/2005/8/layout/orgChart1"/>
    <dgm:cxn modelId="{C2647AEE-B474-41BE-83A5-F269A605BD39}" type="presParOf" srcId="{B6A4FA92-996D-4741-9638-4DAFAF0FC208}" destId="{DFE6D8F4-EA01-445E-8E37-8E74EAA3D137}" srcOrd="1" destOrd="0" presId="urn:microsoft.com/office/officeart/2005/8/layout/orgChart1"/>
    <dgm:cxn modelId="{DE26B5AE-AB2B-4CF4-9128-A55ADE71D774}" type="presParOf" srcId="{B6A4FA92-996D-4741-9638-4DAFAF0FC208}" destId="{E5B3CE5F-AC80-4AEC-A656-604EB62A8AA0}" srcOrd="2" destOrd="0" presId="urn:microsoft.com/office/officeart/2005/8/layout/orgChart1"/>
    <dgm:cxn modelId="{B1DC692E-9D09-44D9-BC70-A0ACFE34CD02}" type="presParOf" srcId="{8228D290-1851-4DD8-BC1C-C54417DB8B42}" destId="{F68E8F08-D781-413F-B7E0-F7622394949B}"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C1EA44-2C0B-43B5-B30C-58FB5F466C0F}" type="doc">
      <dgm:prSet loTypeId="urn:microsoft.com/office/officeart/2005/8/layout/vList2" loCatId="list" qsTypeId="urn:microsoft.com/office/officeart/2005/8/quickstyle/simple1" qsCatId="simple" csTypeId="urn:microsoft.com/office/officeart/2005/8/colors/accent3_2" csCatId="accent3"/>
      <dgm:spPr/>
      <dgm:t>
        <a:bodyPr/>
        <a:lstStyle/>
        <a:p>
          <a:endParaRPr lang="es-ES"/>
        </a:p>
      </dgm:t>
    </dgm:pt>
    <dgm:pt modelId="{FABDB3F4-1442-4F08-8AFA-CDC5382B0E21}">
      <dgm:prSet/>
      <dgm:spPr/>
      <dgm:t>
        <a:bodyPr/>
        <a:lstStyle/>
        <a:p>
          <a:pPr algn="ctr" rtl="0"/>
          <a:r>
            <a:rPr lang="es-ES" dirty="0" smtClean="0"/>
            <a:t>Módulo de Vuelo FM430.</a:t>
          </a:r>
          <a:endParaRPr lang="es-ES" dirty="0"/>
        </a:p>
      </dgm:t>
    </dgm:pt>
    <dgm:pt modelId="{62987B6C-08FA-4D73-A0A1-65CEFB4C6DEF}" type="parTrans" cxnId="{4AD24913-FFC9-4DBE-BDBB-25494F3C0E10}">
      <dgm:prSet/>
      <dgm:spPr/>
      <dgm:t>
        <a:bodyPr/>
        <a:lstStyle/>
        <a:p>
          <a:endParaRPr lang="es-ES"/>
        </a:p>
      </dgm:t>
    </dgm:pt>
    <dgm:pt modelId="{DE87D59D-CA2D-4D65-B595-B9983E9566EF}" type="sibTrans" cxnId="{4AD24913-FFC9-4DBE-BDBB-25494F3C0E10}">
      <dgm:prSet/>
      <dgm:spPr/>
      <dgm:t>
        <a:bodyPr/>
        <a:lstStyle/>
        <a:p>
          <a:endParaRPr lang="es-ES"/>
        </a:p>
      </dgm:t>
    </dgm:pt>
    <dgm:pt modelId="{EF9EE4D4-969A-46EC-BE1B-C7B4DF165C56}" type="pres">
      <dgm:prSet presAssocID="{91C1EA44-2C0B-43B5-B30C-58FB5F466C0F}" presName="linear" presStyleCnt="0">
        <dgm:presLayoutVars>
          <dgm:animLvl val="lvl"/>
          <dgm:resizeHandles val="exact"/>
        </dgm:presLayoutVars>
      </dgm:prSet>
      <dgm:spPr/>
      <dgm:t>
        <a:bodyPr/>
        <a:lstStyle/>
        <a:p>
          <a:endParaRPr lang="es-ES"/>
        </a:p>
      </dgm:t>
    </dgm:pt>
    <dgm:pt modelId="{5BB4C61E-668A-43CF-BEAF-455A736725DA}" type="pres">
      <dgm:prSet presAssocID="{FABDB3F4-1442-4F08-8AFA-CDC5382B0E21}" presName="parentText" presStyleLbl="node1" presStyleIdx="0" presStyleCnt="1" custLinFactNeighborY="-17768">
        <dgm:presLayoutVars>
          <dgm:chMax val="0"/>
          <dgm:bulletEnabled val="1"/>
        </dgm:presLayoutVars>
      </dgm:prSet>
      <dgm:spPr/>
      <dgm:t>
        <a:bodyPr/>
        <a:lstStyle/>
        <a:p>
          <a:endParaRPr lang="es-ES"/>
        </a:p>
      </dgm:t>
    </dgm:pt>
  </dgm:ptLst>
  <dgm:cxnLst>
    <dgm:cxn modelId="{4AD24913-FFC9-4DBE-BDBB-25494F3C0E10}" srcId="{91C1EA44-2C0B-43B5-B30C-58FB5F466C0F}" destId="{FABDB3F4-1442-4F08-8AFA-CDC5382B0E21}" srcOrd="0" destOrd="0" parTransId="{62987B6C-08FA-4D73-A0A1-65CEFB4C6DEF}" sibTransId="{DE87D59D-CA2D-4D65-B595-B9983E9566EF}"/>
    <dgm:cxn modelId="{3CF268A8-F7A2-4F47-B09D-61B8959EDA1E}" type="presOf" srcId="{FABDB3F4-1442-4F08-8AFA-CDC5382B0E21}" destId="{5BB4C61E-668A-43CF-BEAF-455A736725DA}" srcOrd="0" destOrd="0" presId="urn:microsoft.com/office/officeart/2005/8/layout/vList2"/>
    <dgm:cxn modelId="{5484D959-F6A7-41DB-9D71-AC8F9F42A119}" type="presOf" srcId="{91C1EA44-2C0B-43B5-B30C-58FB5F466C0F}" destId="{EF9EE4D4-969A-46EC-BE1B-C7B4DF165C56}" srcOrd="0" destOrd="0" presId="urn:microsoft.com/office/officeart/2005/8/layout/vList2"/>
    <dgm:cxn modelId="{B411671A-FA22-449E-AFF2-B7E3849ABA5A}" type="presParOf" srcId="{EF9EE4D4-969A-46EC-BE1B-C7B4DF165C56}" destId="{5BB4C61E-668A-43CF-BEAF-455A736725DA}" srcOrd="0"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8D086ED-D4CA-470E-8299-D15A56E720CB}" type="doc">
      <dgm:prSet loTypeId="urn:microsoft.com/office/officeart/2005/8/layout/hierarchy3" loCatId="hierarchy" qsTypeId="urn:microsoft.com/office/officeart/2005/8/quickstyle/simple1" qsCatId="simple" csTypeId="urn:microsoft.com/office/officeart/2005/8/colors/accent0_3" csCatId="mainScheme" phldr="1"/>
      <dgm:spPr/>
      <dgm:t>
        <a:bodyPr/>
        <a:lstStyle/>
        <a:p>
          <a:endParaRPr lang="es-ES"/>
        </a:p>
      </dgm:t>
    </dgm:pt>
    <dgm:pt modelId="{E426A950-AC3B-4015-B6BC-D1F798BDDEC6}">
      <dgm:prSet/>
      <dgm:spPr/>
      <dgm:t>
        <a:bodyPr/>
        <a:lstStyle/>
        <a:p>
          <a:pPr rtl="0"/>
          <a:r>
            <a:rPr lang="es-ES" dirty="0" smtClean="0"/>
            <a:t>A fin de obtener a que canal del módulo MHX corresponden los datos de las frecuencias medidas se utilizó la ecuación 1.</a:t>
          </a:r>
          <a:endParaRPr lang="es-ES" b="1" dirty="0"/>
        </a:p>
      </dgm:t>
    </dgm:pt>
    <dgm:pt modelId="{14BF9BAA-42D4-4257-822B-61CCEC7DE4D9}" type="parTrans" cxnId="{E7E75757-63B4-4E12-BB7A-98FA94CF7DB9}">
      <dgm:prSet/>
      <dgm:spPr/>
      <dgm:t>
        <a:bodyPr/>
        <a:lstStyle/>
        <a:p>
          <a:endParaRPr lang="es-ES"/>
        </a:p>
      </dgm:t>
    </dgm:pt>
    <dgm:pt modelId="{7325D19D-7A71-47D2-900A-F56D0DD5F9E7}" type="sibTrans" cxnId="{E7E75757-63B4-4E12-BB7A-98FA94CF7DB9}">
      <dgm:prSet/>
      <dgm:spPr/>
      <dgm:t>
        <a:bodyPr/>
        <a:lstStyle/>
        <a:p>
          <a:endParaRPr lang="es-ES"/>
        </a:p>
      </dgm:t>
    </dgm:pt>
    <dgm:pt modelId="{04958A18-F777-4B8D-A3F5-193E81A6B06A}">
      <dgm:prSet/>
      <dgm:spPr/>
      <dgm:t>
        <a:bodyPr/>
        <a:lstStyle/>
        <a:p>
          <a:pPr rtl="0"/>
          <a:r>
            <a:rPr lang="es-ES" dirty="0" smtClean="0"/>
            <a:t>Frecuencia = 2401.6 + [(n - 1) x 0.400] MHz (</a:t>
          </a:r>
          <a:r>
            <a:rPr lang="es-ES" dirty="0" err="1" smtClean="0"/>
            <a:t>Ec.</a:t>
          </a:r>
          <a:r>
            <a:rPr lang="es-ES" dirty="0" smtClean="0"/>
            <a:t> 1)</a:t>
          </a:r>
          <a:endParaRPr lang="es-ES" dirty="0"/>
        </a:p>
      </dgm:t>
    </dgm:pt>
    <dgm:pt modelId="{0E96743F-E3E8-4780-B8AF-F519B96266EC}" type="parTrans" cxnId="{1F597973-CF17-4387-BAC9-016B6D629125}">
      <dgm:prSet/>
      <dgm:spPr/>
      <dgm:t>
        <a:bodyPr/>
        <a:lstStyle/>
        <a:p>
          <a:endParaRPr lang="es-ES"/>
        </a:p>
      </dgm:t>
    </dgm:pt>
    <dgm:pt modelId="{BE02B2AD-ED7C-4948-8117-0CC03CA5CBCC}" type="sibTrans" cxnId="{1F597973-CF17-4387-BAC9-016B6D629125}">
      <dgm:prSet/>
      <dgm:spPr/>
      <dgm:t>
        <a:bodyPr/>
        <a:lstStyle/>
        <a:p>
          <a:endParaRPr lang="es-ES"/>
        </a:p>
      </dgm:t>
    </dgm:pt>
    <dgm:pt modelId="{AA9018FB-FDFB-4356-9EAF-91C7F3399482}">
      <dgm:prSet/>
      <dgm:spPr/>
      <dgm:t>
        <a:bodyPr/>
        <a:lstStyle/>
        <a:p>
          <a:pPr rtl="0"/>
          <a:r>
            <a:rPr lang="es-ES" dirty="0" smtClean="0"/>
            <a:t>Y se despejo la variable del canal (n).</a:t>
          </a:r>
          <a:endParaRPr lang="es-ES" b="1" dirty="0"/>
        </a:p>
      </dgm:t>
    </dgm:pt>
    <dgm:pt modelId="{2D06D2F5-1B96-4B59-9505-4A1ABD3C08CF}" type="parTrans" cxnId="{4314F136-78CC-4F62-B86C-71D4CCA14864}">
      <dgm:prSet/>
      <dgm:spPr/>
      <dgm:t>
        <a:bodyPr/>
        <a:lstStyle/>
        <a:p>
          <a:endParaRPr lang="es-ES"/>
        </a:p>
      </dgm:t>
    </dgm:pt>
    <dgm:pt modelId="{FE1E4330-A020-41C4-A1B1-A2BFA913C790}" type="sibTrans" cxnId="{4314F136-78CC-4F62-B86C-71D4CCA14864}">
      <dgm:prSet/>
      <dgm:spPr/>
      <dgm:t>
        <a:bodyPr/>
        <a:lstStyle/>
        <a:p>
          <a:endParaRPr lang="es-ES"/>
        </a:p>
      </dgm:t>
    </dgm:pt>
    <dgm:pt modelId="{19EEB8D1-97B5-49F0-8121-4492C6BC4677}">
      <dgm:prSet/>
      <dgm:spPr/>
      <dgm:t>
        <a:bodyPr/>
        <a:lstStyle/>
        <a:p>
          <a:pPr rtl="0"/>
          <a:r>
            <a:rPr lang="es-ES" dirty="0" smtClean="0"/>
            <a:t>n=[(Frecuencia-2401.6)/0.400]+1 (</a:t>
          </a:r>
          <a:r>
            <a:rPr lang="es-ES" dirty="0" err="1" smtClean="0"/>
            <a:t>Ec.</a:t>
          </a:r>
          <a:r>
            <a:rPr lang="es-ES" dirty="0" smtClean="0"/>
            <a:t> 2)</a:t>
          </a:r>
          <a:endParaRPr lang="es-ES" b="1" dirty="0"/>
        </a:p>
      </dgm:t>
    </dgm:pt>
    <dgm:pt modelId="{38FDAC6D-29F5-42D6-BA41-67D25788F66D}" type="parTrans" cxnId="{43B62CC1-322B-451F-A5C1-454784775B48}">
      <dgm:prSet/>
      <dgm:spPr/>
      <dgm:t>
        <a:bodyPr/>
        <a:lstStyle/>
        <a:p>
          <a:endParaRPr lang="es-ES"/>
        </a:p>
      </dgm:t>
    </dgm:pt>
    <dgm:pt modelId="{3270C59D-28EC-4179-8BC2-243836AC342F}" type="sibTrans" cxnId="{43B62CC1-322B-451F-A5C1-454784775B48}">
      <dgm:prSet/>
      <dgm:spPr/>
      <dgm:t>
        <a:bodyPr/>
        <a:lstStyle/>
        <a:p>
          <a:endParaRPr lang="es-ES"/>
        </a:p>
      </dgm:t>
    </dgm:pt>
    <dgm:pt modelId="{20361B16-8A12-4895-A086-C575507EBB02}">
      <dgm:prSet/>
      <dgm:spPr/>
      <dgm:t>
        <a:bodyPr/>
        <a:lstStyle/>
        <a:p>
          <a:pPr rtl="0"/>
          <a:r>
            <a:rPr lang="es-ES" dirty="0" smtClean="0"/>
            <a:t>La frecuencia debe estar en MHz para usar la fórmula.</a:t>
          </a:r>
          <a:endParaRPr lang="es-ES" dirty="0"/>
        </a:p>
      </dgm:t>
    </dgm:pt>
    <dgm:pt modelId="{A14389BB-1638-4840-A21D-659A12E27695}" type="parTrans" cxnId="{CC7524EA-C17F-4B4F-A7CB-DB24B5F4CD31}">
      <dgm:prSet/>
      <dgm:spPr/>
      <dgm:t>
        <a:bodyPr/>
        <a:lstStyle/>
        <a:p>
          <a:endParaRPr lang="es-ES"/>
        </a:p>
      </dgm:t>
    </dgm:pt>
    <dgm:pt modelId="{3996CCAF-0675-4622-ACC6-6A073AF64653}" type="sibTrans" cxnId="{CC7524EA-C17F-4B4F-A7CB-DB24B5F4CD31}">
      <dgm:prSet/>
      <dgm:spPr/>
      <dgm:t>
        <a:bodyPr/>
        <a:lstStyle/>
        <a:p>
          <a:endParaRPr lang="es-ES"/>
        </a:p>
      </dgm:t>
    </dgm:pt>
    <dgm:pt modelId="{70E97A60-E3B4-4517-9064-331E4271A36D}" type="pres">
      <dgm:prSet presAssocID="{38D086ED-D4CA-470E-8299-D15A56E720CB}" presName="diagram" presStyleCnt="0">
        <dgm:presLayoutVars>
          <dgm:chPref val="1"/>
          <dgm:dir/>
          <dgm:animOne val="branch"/>
          <dgm:animLvl val="lvl"/>
          <dgm:resizeHandles/>
        </dgm:presLayoutVars>
      </dgm:prSet>
      <dgm:spPr/>
      <dgm:t>
        <a:bodyPr/>
        <a:lstStyle/>
        <a:p>
          <a:endParaRPr lang="es-ES"/>
        </a:p>
      </dgm:t>
    </dgm:pt>
    <dgm:pt modelId="{9E60DE39-8A7C-4F5A-A3D5-9F5EF9E1C2AC}" type="pres">
      <dgm:prSet presAssocID="{E426A950-AC3B-4015-B6BC-D1F798BDDEC6}" presName="root" presStyleCnt="0"/>
      <dgm:spPr/>
    </dgm:pt>
    <dgm:pt modelId="{7AA4879D-82B1-4669-8F01-304E802D7BF4}" type="pres">
      <dgm:prSet presAssocID="{E426A950-AC3B-4015-B6BC-D1F798BDDEC6}" presName="rootComposite" presStyleCnt="0"/>
      <dgm:spPr/>
    </dgm:pt>
    <dgm:pt modelId="{D1739E2D-E527-4CF8-991F-0C31D145ADDC}" type="pres">
      <dgm:prSet presAssocID="{E426A950-AC3B-4015-B6BC-D1F798BDDEC6}" presName="rootText" presStyleLbl="node1" presStyleIdx="0" presStyleCnt="2"/>
      <dgm:spPr/>
      <dgm:t>
        <a:bodyPr/>
        <a:lstStyle/>
        <a:p>
          <a:endParaRPr lang="es-ES"/>
        </a:p>
      </dgm:t>
    </dgm:pt>
    <dgm:pt modelId="{30F36FF5-8BE1-4B5D-BB98-DD378A9E0B0C}" type="pres">
      <dgm:prSet presAssocID="{E426A950-AC3B-4015-B6BC-D1F798BDDEC6}" presName="rootConnector" presStyleLbl="node1" presStyleIdx="0" presStyleCnt="2"/>
      <dgm:spPr/>
      <dgm:t>
        <a:bodyPr/>
        <a:lstStyle/>
        <a:p>
          <a:endParaRPr lang="es-ES"/>
        </a:p>
      </dgm:t>
    </dgm:pt>
    <dgm:pt modelId="{0DB0EA8D-0559-4028-ACE4-92E8B90622CD}" type="pres">
      <dgm:prSet presAssocID="{E426A950-AC3B-4015-B6BC-D1F798BDDEC6}" presName="childShape" presStyleCnt="0"/>
      <dgm:spPr/>
    </dgm:pt>
    <dgm:pt modelId="{16B0D82A-4DDD-4E63-B48E-D9C15047D026}" type="pres">
      <dgm:prSet presAssocID="{0E96743F-E3E8-4780-B8AF-F519B96266EC}" presName="Name13" presStyleLbl="parChTrans1D2" presStyleIdx="0" presStyleCnt="3"/>
      <dgm:spPr/>
      <dgm:t>
        <a:bodyPr/>
        <a:lstStyle/>
        <a:p>
          <a:endParaRPr lang="es-ES"/>
        </a:p>
      </dgm:t>
    </dgm:pt>
    <dgm:pt modelId="{EFE2A44A-130A-4619-B564-C156783B6C7E}" type="pres">
      <dgm:prSet presAssocID="{04958A18-F777-4B8D-A3F5-193E81A6B06A}" presName="childText" presStyleLbl="bgAcc1" presStyleIdx="0" presStyleCnt="3">
        <dgm:presLayoutVars>
          <dgm:bulletEnabled val="1"/>
        </dgm:presLayoutVars>
      </dgm:prSet>
      <dgm:spPr/>
      <dgm:t>
        <a:bodyPr/>
        <a:lstStyle/>
        <a:p>
          <a:endParaRPr lang="es-ES"/>
        </a:p>
      </dgm:t>
    </dgm:pt>
    <dgm:pt modelId="{FB8100BE-45C2-433A-A133-8157642BFBCE}" type="pres">
      <dgm:prSet presAssocID="{AA9018FB-FDFB-4356-9EAF-91C7F3399482}" presName="root" presStyleCnt="0"/>
      <dgm:spPr/>
    </dgm:pt>
    <dgm:pt modelId="{44C8F1C3-27BE-41C4-A01B-A81F15B06621}" type="pres">
      <dgm:prSet presAssocID="{AA9018FB-FDFB-4356-9EAF-91C7F3399482}" presName="rootComposite" presStyleCnt="0"/>
      <dgm:spPr/>
    </dgm:pt>
    <dgm:pt modelId="{4E4B54AF-34A5-45A9-9A68-41D407033C3F}" type="pres">
      <dgm:prSet presAssocID="{AA9018FB-FDFB-4356-9EAF-91C7F3399482}" presName="rootText" presStyleLbl="node1" presStyleIdx="1" presStyleCnt="2"/>
      <dgm:spPr/>
      <dgm:t>
        <a:bodyPr/>
        <a:lstStyle/>
        <a:p>
          <a:endParaRPr lang="es-ES"/>
        </a:p>
      </dgm:t>
    </dgm:pt>
    <dgm:pt modelId="{C8980972-20DE-428C-9DA2-29B3653461A4}" type="pres">
      <dgm:prSet presAssocID="{AA9018FB-FDFB-4356-9EAF-91C7F3399482}" presName="rootConnector" presStyleLbl="node1" presStyleIdx="1" presStyleCnt="2"/>
      <dgm:spPr/>
      <dgm:t>
        <a:bodyPr/>
        <a:lstStyle/>
        <a:p>
          <a:endParaRPr lang="es-ES"/>
        </a:p>
      </dgm:t>
    </dgm:pt>
    <dgm:pt modelId="{BBFC6825-59A2-4E55-9AC2-3F3C0804CA6E}" type="pres">
      <dgm:prSet presAssocID="{AA9018FB-FDFB-4356-9EAF-91C7F3399482}" presName="childShape" presStyleCnt="0"/>
      <dgm:spPr/>
    </dgm:pt>
    <dgm:pt modelId="{A6D307D7-27C6-4852-89ED-2C9E5E9131C4}" type="pres">
      <dgm:prSet presAssocID="{38FDAC6D-29F5-42D6-BA41-67D25788F66D}" presName="Name13" presStyleLbl="parChTrans1D2" presStyleIdx="1" presStyleCnt="3"/>
      <dgm:spPr/>
      <dgm:t>
        <a:bodyPr/>
        <a:lstStyle/>
        <a:p>
          <a:endParaRPr lang="es-ES"/>
        </a:p>
      </dgm:t>
    </dgm:pt>
    <dgm:pt modelId="{CE08B427-7438-46F8-9485-C46F8AC2DFDE}" type="pres">
      <dgm:prSet presAssocID="{19EEB8D1-97B5-49F0-8121-4492C6BC4677}" presName="childText" presStyleLbl="bgAcc1" presStyleIdx="1" presStyleCnt="3">
        <dgm:presLayoutVars>
          <dgm:bulletEnabled val="1"/>
        </dgm:presLayoutVars>
      </dgm:prSet>
      <dgm:spPr/>
      <dgm:t>
        <a:bodyPr/>
        <a:lstStyle/>
        <a:p>
          <a:endParaRPr lang="es-ES"/>
        </a:p>
      </dgm:t>
    </dgm:pt>
    <dgm:pt modelId="{AFB56F6A-E98C-446C-B781-EF828CF2F721}" type="pres">
      <dgm:prSet presAssocID="{A14389BB-1638-4840-A21D-659A12E27695}" presName="Name13" presStyleLbl="parChTrans1D2" presStyleIdx="2" presStyleCnt="3"/>
      <dgm:spPr/>
      <dgm:t>
        <a:bodyPr/>
        <a:lstStyle/>
        <a:p>
          <a:endParaRPr lang="es-ES"/>
        </a:p>
      </dgm:t>
    </dgm:pt>
    <dgm:pt modelId="{37359D43-1675-4F51-A163-466C6D0D9816}" type="pres">
      <dgm:prSet presAssocID="{20361B16-8A12-4895-A086-C575507EBB02}" presName="childText" presStyleLbl="bgAcc1" presStyleIdx="2" presStyleCnt="3">
        <dgm:presLayoutVars>
          <dgm:bulletEnabled val="1"/>
        </dgm:presLayoutVars>
      </dgm:prSet>
      <dgm:spPr/>
      <dgm:t>
        <a:bodyPr/>
        <a:lstStyle/>
        <a:p>
          <a:endParaRPr lang="es-ES"/>
        </a:p>
      </dgm:t>
    </dgm:pt>
  </dgm:ptLst>
  <dgm:cxnLst>
    <dgm:cxn modelId="{4314F136-78CC-4F62-B86C-71D4CCA14864}" srcId="{38D086ED-D4CA-470E-8299-D15A56E720CB}" destId="{AA9018FB-FDFB-4356-9EAF-91C7F3399482}" srcOrd="1" destOrd="0" parTransId="{2D06D2F5-1B96-4B59-9505-4A1ABD3C08CF}" sibTransId="{FE1E4330-A020-41C4-A1B1-A2BFA913C790}"/>
    <dgm:cxn modelId="{E72D72B6-4430-4DC8-AE20-6C37CCD97184}" type="presOf" srcId="{38D086ED-D4CA-470E-8299-D15A56E720CB}" destId="{70E97A60-E3B4-4517-9064-331E4271A36D}" srcOrd="0" destOrd="0" presId="urn:microsoft.com/office/officeart/2005/8/layout/hierarchy3"/>
    <dgm:cxn modelId="{59E1C0C6-720B-4431-8F19-560CF73F2A41}" type="presOf" srcId="{E426A950-AC3B-4015-B6BC-D1F798BDDEC6}" destId="{30F36FF5-8BE1-4B5D-BB98-DD378A9E0B0C}" srcOrd="1" destOrd="0" presId="urn:microsoft.com/office/officeart/2005/8/layout/hierarchy3"/>
    <dgm:cxn modelId="{84D9B414-6620-4846-9BD0-50365B105198}" type="presOf" srcId="{E426A950-AC3B-4015-B6BC-D1F798BDDEC6}" destId="{D1739E2D-E527-4CF8-991F-0C31D145ADDC}" srcOrd="0" destOrd="0" presId="urn:microsoft.com/office/officeart/2005/8/layout/hierarchy3"/>
    <dgm:cxn modelId="{AF431378-8695-4327-B6BF-A3C2D6BFA585}" type="presOf" srcId="{0E96743F-E3E8-4780-B8AF-F519B96266EC}" destId="{16B0D82A-4DDD-4E63-B48E-D9C15047D026}" srcOrd="0" destOrd="0" presId="urn:microsoft.com/office/officeart/2005/8/layout/hierarchy3"/>
    <dgm:cxn modelId="{B10C6CBF-D20D-4381-B86A-CCCF1B8CE7D3}" type="presOf" srcId="{20361B16-8A12-4895-A086-C575507EBB02}" destId="{37359D43-1675-4F51-A163-466C6D0D9816}" srcOrd="0" destOrd="0" presId="urn:microsoft.com/office/officeart/2005/8/layout/hierarchy3"/>
    <dgm:cxn modelId="{DA147834-65A6-4269-8A10-56AECF44CB13}" type="presOf" srcId="{A14389BB-1638-4840-A21D-659A12E27695}" destId="{AFB56F6A-E98C-446C-B781-EF828CF2F721}" srcOrd="0" destOrd="0" presId="urn:microsoft.com/office/officeart/2005/8/layout/hierarchy3"/>
    <dgm:cxn modelId="{CC7524EA-C17F-4B4F-A7CB-DB24B5F4CD31}" srcId="{AA9018FB-FDFB-4356-9EAF-91C7F3399482}" destId="{20361B16-8A12-4895-A086-C575507EBB02}" srcOrd="1" destOrd="0" parTransId="{A14389BB-1638-4840-A21D-659A12E27695}" sibTransId="{3996CCAF-0675-4622-ACC6-6A073AF64653}"/>
    <dgm:cxn modelId="{43B62CC1-322B-451F-A5C1-454784775B48}" srcId="{AA9018FB-FDFB-4356-9EAF-91C7F3399482}" destId="{19EEB8D1-97B5-49F0-8121-4492C6BC4677}" srcOrd="0" destOrd="0" parTransId="{38FDAC6D-29F5-42D6-BA41-67D25788F66D}" sibTransId="{3270C59D-28EC-4179-8BC2-243836AC342F}"/>
    <dgm:cxn modelId="{1F597973-CF17-4387-BAC9-016B6D629125}" srcId="{E426A950-AC3B-4015-B6BC-D1F798BDDEC6}" destId="{04958A18-F777-4B8D-A3F5-193E81A6B06A}" srcOrd="0" destOrd="0" parTransId="{0E96743F-E3E8-4780-B8AF-F519B96266EC}" sibTransId="{BE02B2AD-ED7C-4948-8117-0CC03CA5CBCC}"/>
    <dgm:cxn modelId="{FFEB1B64-E592-4FD1-9388-E44DF44D948D}" type="presOf" srcId="{19EEB8D1-97B5-49F0-8121-4492C6BC4677}" destId="{CE08B427-7438-46F8-9485-C46F8AC2DFDE}" srcOrd="0" destOrd="0" presId="urn:microsoft.com/office/officeart/2005/8/layout/hierarchy3"/>
    <dgm:cxn modelId="{523B009E-8D16-4F71-9A07-FFC95A8DE004}" type="presOf" srcId="{AA9018FB-FDFB-4356-9EAF-91C7F3399482}" destId="{C8980972-20DE-428C-9DA2-29B3653461A4}" srcOrd="1" destOrd="0" presId="urn:microsoft.com/office/officeart/2005/8/layout/hierarchy3"/>
    <dgm:cxn modelId="{F8E1EC6C-9D33-4AFC-ACF1-9FA1649BC4C4}" type="presOf" srcId="{38FDAC6D-29F5-42D6-BA41-67D25788F66D}" destId="{A6D307D7-27C6-4852-89ED-2C9E5E9131C4}" srcOrd="0" destOrd="0" presId="urn:microsoft.com/office/officeart/2005/8/layout/hierarchy3"/>
    <dgm:cxn modelId="{E7E75757-63B4-4E12-BB7A-98FA94CF7DB9}" srcId="{38D086ED-D4CA-470E-8299-D15A56E720CB}" destId="{E426A950-AC3B-4015-B6BC-D1F798BDDEC6}" srcOrd="0" destOrd="0" parTransId="{14BF9BAA-42D4-4257-822B-61CCEC7DE4D9}" sibTransId="{7325D19D-7A71-47D2-900A-F56D0DD5F9E7}"/>
    <dgm:cxn modelId="{2EEE9811-D2C9-4D36-9BC5-205E197725E1}" type="presOf" srcId="{04958A18-F777-4B8D-A3F5-193E81A6B06A}" destId="{EFE2A44A-130A-4619-B564-C156783B6C7E}" srcOrd="0" destOrd="0" presId="urn:microsoft.com/office/officeart/2005/8/layout/hierarchy3"/>
    <dgm:cxn modelId="{3E162A4D-1ECD-4067-ABB1-48DB4968315C}" type="presOf" srcId="{AA9018FB-FDFB-4356-9EAF-91C7F3399482}" destId="{4E4B54AF-34A5-45A9-9A68-41D407033C3F}" srcOrd="0" destOrd="0" presId="urn:microsoft.com/office/officeart/2005/8/layout/hierarchy3"/>
    <dgm:cxn modelId="{FD1162F7-3985-4659-8877-7A06FDC57796}" type="presParOf" srcId="{70E97A60-E3B4-4517-9064-331E4271A36D}" destId="{9E60DE39-8A7C-4F5A-A3D5-9F5EF9E1C2AC}" srcOrd="0" destOrd="0" presId="urn:microsoft.com/office/officeart/2005/8/layout/hierarchy3"/>
    <dgm:cxn modelId="{D5CBA9E0-5DB1-4A38-B8A8-2F16AE91F639}" type="presParOf" srcId="{9E60DE39-8A7C-4F5A-A3D5-9F5EF9E1C2AC}" destId="{7AA4879D-82B1-4669-8F01-304E802D7BF4}" srcOrd="0" destOrd="0" presId="urn:microsoft.com/office/officeart/2005/8/layout/hierarchy3"/>
    <dgm:cxn modelId="{0AC26743-D281-4F77-B7BE-EAC727EE5414}" type="presParOf" srcId="{7AA4879D-82B1-4669-8F01-304E802D7BF4}" destId="{D1739E2D-E527-4CF8-991F-0C31D145ADDC}" srcOrd="0" destOrd="0" presId="urn:microsoft.com/office/officeart/2005/8/layout/hierarchy3"/>
    <dgm:cxn modelId="{66E2944B-2C0B-4A9C-BB7A-BC2E3CF28BA7}" type="presParOf" srcId="{7AA4879D-82B1-4669-8F01-304E802D7BF4}" destId="{30F36FF5-8BE1-4B5D-BB98-DD378A9E0B0C}" srcOrd="1" destOrd="0" presId="urn:microsoft.com/office/officeart/2005/8/layout/hierarchy3"/>
    <dgm:cxn modelId="{8E844ACF-BF21-4A6C-92CC-075C6B557CE6}" type="presParOf" srcId="{9E60DE39-8A7C-4F5A-A3D5-9F5EF9E1C2AC}" destId="{0DB0EA8D-0559-4028-ACE4-92E8B90622CD}" srcOrd="1" destOrd="0" presId="urn:microsoft.com/office/officeart/2005/8/layout/hierarchy3"/>
    <dgm:cxn modelId="{92B94CC2-1483-4D04-BAEA-2FA6919024D9}" type="presParOf" srcId="{0DB0EA8D-0559-4028-ACE4-92E8B90622CD}" destId="{16B0D82A-4DDD-4E63-B48E-D9C15047D026}" srcOrd="0" destOrd="0" presId="urn:microsoft.com/office/officeart/2005/8/layout/hierarchy3"/>
    <dgm:cxn modelId="{B681F80D-4539-47B4-9BC5-BDA340BFE504}" type="presParOf" srcId="{0DB0EA8D-0559-4028-ACE4-92E8B90622CD}" destId="{EFE2A44A-130A-4619-B564-C156783B6C7E}" srcOrd="1" destOrd="0" presId="urn:microsoft.com/office/officeart/2005/8/layout/hierarchy3"/>
    <dgm:cxn modelId="{7A869E56-2399-417B-87A4-EF773AA4ABFE}" type="presParOf" srcId="{70E97A60-E3B4-4517-9064-331E4271A36D}" destId="{FB8100BE-45C2-433A-A133-8157642BFBCE}" srcOrd="1" destOrd="0" presId="urn:microsoft.com/office/officeart/2005/8/layout/hierarchy3"/>
    <dgm:cxn modelId="{597A8DDD-70AC-4010-A865-F95ABF1085E8}" type="presParOf" srcId="{FB8100BE-45C2-433A-A133-8157642BFBCE}" destId="{44C8F1C3-27BE-41C4-A01B-A81F15B06621}" srcOrd="0" destOrd="0" presId="urn:microsoft.com/office/officeart/2005/8/layout/hierarchy3"/>
    <dgm:cxn modelId="{F95EABB9-685E-43DB-B99A-EDBB4FCD063A}" type="presParOf" srcId="{44C8F1C3-27BE-41C4-A01B-A81F15B06621}" destId="{4E4B54AF-34A5-45A9-9A68-41D407033C3F}" srcOrd="0" destOrd="0" presId="urn:microsoft.com/office/officeart/2005/8/layout/hierarchy3"/>
    <dgm:cxn modelId="{BE133A7C-F16C-4A99-946F-05600A455135}" type="presParOf" srcId="{44C8F1C3-27BE-41C4-A01B-A81F15B06621}" destId="{C8980972-20DE-428C-9DA2-29B3653461A4}" srcOrd="1" destOrd="0" presId="urn:microsoft.com/office/officeart/2005/8/layout/hierarchy3"/>
    <dgm:cxn modelId="{FD1631E5-47FC-458B-880A-EC6532156472}" type="presParOf" srcId="{FB8100BE-45C2-433A-A133-8157642BFBCE}" destId="{BBFC6825-59A2-4E55-9AC2-3F3C0804CA6E}" srcOrd="1" destOrd="0" presId="urn:microsoft.com/office/officeart/2005/8/layout/hierarchy3"/>
    <dgm:cxn modelId="{745E54F3-18C2-46EE-9C7C-015DEF0F15BD}" type="presParOf" srcId="{BBFC6825-59A2-4E55-9AC2-3F3C0804CA6E}" destId="{A6D307D7-27C6-4852-89ED-2C9E5E9131C4}" srcOrd="0" destOrd="0" presId="urn:microsoft.com/office/officeart/2005/8/layout/hierarchy3"/>
    <dgm:cxn modelId="{36CE0459-1FCA-405D-AE6F-66450E3EDD36}" type="presParOf" srcId="{BBFC6825-59A2-4E55-9AC2-3F3C0804CA6E}" destId="{CE08B427-7438-46F8-9485-C46F8AC2DFDE}" srcOrd="1" destOrd="0" presId="urn:microsoft.com/office/officeart/2005/8/layout/hierarchy3"/>
    <dgm:cxn modelId="{6174BA38-15AA-4F8F-8056-C14F0BB56F5A}" type="presParOf" srcId="{BBFC6825-59A2-4E55-9AC2-3F3C0804CA6E}" destId="{AFB56F6A-E98C-446C-B781-EF828CF2F721}" srcOrd="2" destOrd="0" presId="urn:microsoft.com/office/officeart/2005/8/layout/hierarchy3"/>
    <dgm:cxn modelId="{7EB1763A-6BB2-4FAF-B9A4-FFDCAF48E932}" type="presParOf" srcId="{BBFC6825-59A2-4E55-9AC2-3F3C0804CA6E}" destId="{37359D43-1675-4F51-A163-466C6D0D9816}" srcOrd="3" destOrd="0" presId="urn:microsoft.com/office/officeart/2005/8/layout/hierarchy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73D408-2C67-4F14-A6F2-026ADB2352A4}" type="doc">
      <dgm:prSet loTypeId="urn:microsoft.com/office/officeart/2005/8/layout/vList2" loCatId="list" qsTypeId="urn:microsoft.com/office/officeart/2005/8/quickstyle/simple1" qsCatId="simple" csTypeId="urn:microsoft.com/office/officeart/2005/8/colors/accent3_2" csCatId="accent3"/>
      <dgm:spPr/>
      <dgm:t>
        <a:bodyPr/>
        <a:lstStyle/>
        <a:p>
          <a:endParaRPr lang="es-ES"/>
        </a:p>
      </dgm:t>
    </dgm:pt>
    <dgm:pt modelId="{5485A199-CAAA-4981-9064-5FB797943710}">
      <dgm:prSet/>
      <dgm:spPr/>
      <dgm:t>
        <a:bodyPr/>
        <a:lstStyle/>
        <a:p>
          <a:pPr algn="just" rtl="0"/>
          <a:r>
            <a:rPr lang="es-ES" dirty="0" smtClean="0"/>
            <a:t>Estructura CubeSat completa y lista para ser lanzada de tamaño 1U, con alta resistencia, liviano y un volumen interno grande para las cargas a llevar.</a:t>
          </a:r>
          <a:endParaRPr lang="es-ES" dirty="0"/>
        </a:p>
      </dgm:t>
    </dgm:pt>
    <dgm:pt modelId="{EEBBDE11-EE53-4299-A486-32321141CFBE}" type="parTrans" cxnId="{5B13AFB9-CC8F-4E02-B0E8-8ABBE312F77A}">
      <dgm:prSet/>
      <dgm:spPr/>
      <dgm:t>
        <a:bodyPr/>
        <a:lstStyle/>
        <a:p>
          <a:pPr algn="just"/>
          <a:endParaRPr lang="es-ES"/>
        </a:p>
      </dgm:t>
    </dgm:pt>
    <dgm:pt modelId="{FB8511C9-2279-4E9D-94E9-9F183893DB3E}" type="sibTrans" cxnId="{5B13AFB9-CC8F-4E02-B0E8-8ABBE312F77A}">
      <dgm:prSet/>
      <dgm:spPr/>
      <dgm:t>
        <a:bodyPr/>
        <a:lstStyle/>
        <a:p>
          <a:pPr algn="just"/>
          <a:endParaRPr lang="es-ES"/>
        </a:p>
      </dgm:t>
    </dgm:pt>
    <dgm:pt modelId="{D9C41716-7359-4D04-884B-87DF4DC3377A}" type="pres">
      <dgm:prSet presAssocID="{8873D408-2C67-4F14-A6F2-026ADB2352A4}" presName="linear" presStyleCnt="0">
        <dgm:presLayoutVars>
          <dgm:animLvl val="lvl"/>
          <dgm:resizeHandles val="exact"/>
        </dgm:presLayoutVars>
      </dgm:prSet>
      <dgm:spPr/>
      <dgm:t>
        <a:bodyPr/>
        <a:lstStyle/>
        <a:p>
          <a:endParaRPr lang="es-ES"/>
        </a:p>
      </dgm:t>
    </dgm:pt>
    <dgm:pt modelId="{D2F855F1-3D1A-4CEC-9F67-34A458D5843E}" type="pres">
      <dgm:prSet presAssocID="{5485A199-CAAA-4981-9064-5FB797943710}" presName="parentText" presStyleLbl="node1" presStyleIdx="0" presStyleCnt="1">
        <dgm:presLayoutVars>
          <dgm:chMax val="0"/>
          <dgm:bulletEnabled val="1"/>
        </dgm:presLayoutVars>
      </dgm:prSet>
      <dgm:spPr/>
      <dgm:t>
        <a:bodyPr/>
        <a:lstStyle/>
        <a:p>
          <a:endParaRPr lang="es-ES"/>
        </a:p>
      </dgm:t>
    </dgm:pt>
  </dgm:ptLst>
  <dgm:cxnLst>
    <dgm:cxn modelId="{D8C87612-B2CD-43D0-B2F8-9B808B7C6BCF}" type="presOf" srcId="{5485A199-CAAA-4981-9064-5FB797943710}" destId="{D2F855F1-3D1A-4CEC-9F67-34A458D5843E}" srcOrd="0" destOrd="0" presId="urn:microsoft.com/office/officeart/2005/8/layout/vList2"/>
    <dgm:cxn modelId="{E9D1F517-828E-43F6-9AFE-DCD829F30058}" type="presOf" srcId="{8873D408-2C67-4F14-A6F2-026ADB2352A4}" destId="{D9C41716-7359-4D04-884B-87DF4DC3377A}" srcOrd="0" destOrd="0" presId="urn:microsoft.com/office/officeart/2005/8/layout/vList2"/>
    <dgm:cxn modelId="{5B13AFB9-CC8F-4E02-B0E8-8ABBE312F77A}" srcId="{8873D408-2C67-4F14-A6F2-026ADB2352A4}" destId="{5485A199-CAAA-4981-9064-5FB797943710}" srcOrd="0" destOrd="0" parTransId="{EEBBDE11-EE53-4299-A486-32321141CFBE}" sibTransId="{FB8511C9-2279-4E9D-94E9-9F183893DB3E}"/>
    <dgm:cxn modelId="{663F1623-C151-4B05-ADDC-02567DDF605D}" type="presParOf" srcId="{D9C41716-7359-4D04-884B-87DF4DC3377A}" destId="{D2F855F1-3D1A-4CEC-9F67-34A458D5843E}" srcOrd="0"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04A9F0-D642-46CB-8DC7-C643A25CFE39}"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s-ES"/>
        </a:p>
      </dgm:t>
    </dgm:pt>
    <dgm:pt modelId="{A2F26236-739F-4959-A4A8-AEA50399F289}">
      <dgm:prSet/>
      <dgm:spPr/>
      <dgm:t>
        <a:bodyPr/>
        <a:lstStyle/>
        <a:p>
          <a:pPr algn="just" rtl="0"/>
          <a:r>
            <a:rPr lang="es-ES" dirty="0" smtClean="0"/>
            <a:t>Tablero de Desarrollo (</a:t>
          </a:r>
          <a:r>
            <a:rPr lang="es-ES" dirty="0" err="1" smtClean="0"/>
            <a:t>Development</a:t>
          </a:r>
          <a:r>
            <a:rPr lang="es-ES" dirty="0" smtClean="0"/>
            <a:t> </a:t>
          </a:r>
          <a:r>
            <a:rPr lang="es-ES" dirty="0" err="1" smtClean="0"/>
            <a:t>Board</a:t>
          </a:r>
          <a:r>
            <a:rPr lang="es-ES" dirty="0" smtClean="0"/>
            <a:t>) </a:t>
          </a:r>
        </a:p>
        <a:p>
          <a:pPr algn="just" rtl="0"/>
          <a:r>
            <a:rPr lang="es-ES" dirty="0" smtClean="0"/>
            <a:t>Microcontrolador Texas </a:t>
          </a:r>
          <a:r>
            <a:rPr lang="es-ES" dirty="0" err="1" smtClean="0"/>
            <a:t>Intruments</a:t>
          </a:r>
          <a:r>
            <a:rPr lang="es-ES" dirty="0" smtClean="0"/>
            <a:t> MSP430 F1612 de 16 bits.</a:t>
          </a:r>
          <a:endParaRPr lang="es-ES" dirty="0"/>
        </a:p>
      </dgm:t>
    </dgm:pt>
    <dgm:pt modelId="{E516806B-686A-4CCA-B98D-4DAD28396731}" type="parTrans" cxnId="{F514DA2D-9171-4F12-9CEB-17ECBEDE6BE2}">
      <dgm:prSet/>
      <dgm:spPr/>
      <dgm:t>
        <a:bodyPr/>
        <a:lstStyle/>
        <a:p>
          <a:pPr algn="just"/>
          <a:endParaRPr lang="es-ES"/>
        </a:p>
      </dgm:t>
    </dgm:pt>
    <dgm:pt modelId="{38263489-B836-451A-8362-7039F8CAB2C1}" type="sibTrans" cxnId="{F514DA2D-9171-4F12-9CEB-17ECBEDE6BE2}">
      <dgm:prSet/>
      <dgm:spPr/>
      <dgm:t>
        <a:bodyPr/>
        <a:lstStyle/>
        <a:p>
          <a:pPr algn="just"/>
          <a:endParaRPr lang="es-ES"/>
        </a:p>
      </dgm:t>
    </dgm:pt>
    <dgm:pt modelId="{DA49B551-FA0E-47E3-A1B1-075C62A55A33}" type="pres">
      <dgm:prSet presAssocID="{F404A9F0-D642-46CB-8DC7-C643A25CFE39}" presName="linear" presStyleCnt="0">
        <dgm:presLayoutVars>
          <dgm:animLvl val="lvl"/>
          <dgm:resizeHandles val="exact"/>
        </dgm:presLayoutVars>
      </dgm:prSet>
      <dgm:spPr/>
      <dgm:t>
        <a:bodyPr/>
        <a:lstStyle/>
        <a:p>
          <a:endParaRPr lang="es-ES"/>
        </a:p>
      </dgm:t>
    </dgm:pt>
    <dgm:pt modelId="{A75AD891-D31B-4DF6-9D1F-41FF40819749}" type="pres">
      <dgm:prSet presAssocID="{A2F26236-739F-4959-A4A8-AEA50399F289}" presName="parentText" presStyleLbl="node1" presStyleIdx="0" presStyleCnt="1" custLinFactY="-48045" custLinFactNeighborX="-41726" custLinFactNeighborY="-100000">
        <dgm:presLayoutVars>
          <dgm:chMax val="0"/>
          <dgm:bulletEnabled val="1"/>
        </dgm:presLayoutVars>
      </dgm:prSet>
      <dgm:spPr/>
      <dgm:t>
        <a:bodyPr/>
        <a:lstStyle/>
        <a:p>
          <a:endParaRPr lang="es-ES"/>
        </a:p>
      </dgm:t>
    </dgm:pt>
  </dgm:ptLst>
  <dgm:cxnLst>
    <dgm:cxn modelId="{075A0E83-97D5-493D-BFEF-7277FED4FEB9}" type="presOf" srcId="{A2F26236-739F-4959-A4A8-AEA50399F289}" destId="{A75AD891-D31B-4DF6-9D1F-41FF40819749}" srcOrd="0" destOrd="0" presId="urn:microsoft.com/office/officeart/2005/8/layout/vList2"/>
    <dgm:cxn modelId="{F514DA2D-9171-4F12-9CEB-17ECBEDE6BE2}" srcId="{F404A9F0-D642-46CB-8DC7-C643A25CFE39}" destId="{A2F26236-739F-4959-A4A8-AEA50399F289}" srcOrd="0" destOrd="0" parTransId="{E516806B-686A-4CCA-B98D-4DAD28396731}" sibTransId="{38263489-B836-451A-8362-7039F8CAB2C1}"/>
    <dgm:cxn modelId="{13B9EB53-220C-4B16-9A9B-F128960FDD55}" type="presOf" srcId="{F404A9F0-D642-46CB-8DC7-C643A25CFE39}" destId="{DA49B551-FA0E-47E3-A1B1-075C62A55A33}" srcOrd="0" destOrd="0" presId="urn:microsoft.com/office/officeart/2005/8/layout/vList2"/>
    <dgm:cxn modelId="{07EF47F5-14E9-412E-9247-24D97DE253FA}" type="presParOf" srcId="{DA49B551-FA0E-47E3-A1B1-075C62A55A33}" destId="{A75AD891-D31B-4DF6-9D1F-41FF40819749}" srcOrd="0"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6638D09-42D1-4F8B-9759-587E5D97A933}"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s-ES"/>
        </a:p>
      </dgm:t>
    </dgm:pt>
    <dgm:pt modelId="{F4A1483C-3D97-49B7-9A21-1E5D793F1C8E}">
      <dgm:prSet/>
      <dgm:spPr/>
      <dgm:t>
        <a:bodyPr/>
        <a:lstStyle/>
        <a:p>
          <a:pPr algn="just" rtl="0"/>
          <a:r>
            <a:rPr lang="en-US" dirty="0" smtClean="0"/>
            <a:t>MSP 430 USB Debug Interface (</a:t>
          </a:r>
          <a:r>
            <a:rPr lang="en-US" dirty="0" err="1" smtClean="0"/>
            <a:t>Marca</a:t>
          </a:r>
          <a:r>
            <a:rPr lang="en-US" dirty="0" smtClean="0"/>
            <a:t> Texas Instruments, MSP-FET U430IF).</a:t>
          </a:r>
          <a:endParaRPr lang="es-ES" dirty="0"/>
        </a:p>
      </dgm:t>
    </dgm:pt>
    <dgm:pt modelId="{DF3B6146-4DF7-446B-BE97-D700B8F8144B}" type="parTrans" cxnId="{83B094D9-364A-479E-B943-273230E824EF}">
      <dgm:prSet/>
      <dgm:spPr/>
      <dgm:t>
        <a:bodyPr/>
        <a:lstStyle/>
        <a:p>
          <a:endParaRPr lang="es-ES"/>
        </a:p>
      </dgm:t>
    </dgm:pt>
    <dgm:pt modelId="{D1F7C45E-8CE6-48D8-A9D4-63D8069C2CA3}" type="sibTrans" cxnId="{83B094D9-364A-479E-B943-273230E824EF}">
      <dgm:prSet/>
      <dgm:spPr/>
      <dgm:t>
        <a:bodyPr/>
        <a:lstStyle/>
        <a:p>
          <a:endParaRPr lang="es-ES"/>
        </a:p>
      </dgm:t>
    </dgm:pt>
    <dgm:pt modelId="{D861298C-8E78-4B8A-B80B-C447452B0547}" type="pres">
      <dgm:prSet presAssocID="{C6638D09-42D1-4F8B-9759-587E5D97A933}" presName="linear" presStyleCnt="0">
        <dgm:presLayoutVars>
          <dgm:animLvl val="lvl"/>
          <dgm:resizeHandles val="exact"/>
        </dgm:presLayoutVars>
      </dgm:prSet>
      <dgm:spPr/>
      <dgm:t>
        <a:bodyPr/>
        <a:lstStyle/>
        <a:p>
          <a:endParaRPr lang="es-ES"/>
        </a:p>
      </dgm:t>
    </dgm:pt>
    <dgm:pt modelId="{9FADE1BD-93D6-45E4-BAE4-21112111906D}" type="pres">
      <dgm:prSet presAssocID="{F4A1483C-3D97-49B7-9A21-1E5D793F1C8E}" presName="parentText" presStyleLbl="node1" presStyleIdx="0" presStyleCnt="1" custLinFactNeighborX="-5124" custLinFactNeighborY="-89876">
        <dgm:presLayoutVars>
          <dgm:chMax val="0"/>
          <dgm:bulletEnabled val="1"/>
        </dgm:presLayoutVars>
      </dgm:prSet>
      <dgm:spPr/>
      <dgm:t>
        <a:bodyPr/>
        <a:lstStyle/>
        <a:p>
          <a:endParaRPr lang="es-ES"/>
        </a:p>
      </dgm:t>
    </dgm:pt>
  </dgm:ptLst>
  <dgm:cxnLst>
    <dgm:cxn modelId="{D1905C74-148D-4F73-AF8A-ED142C7D667F}" type="presOf" srcId="{C6638D09-42D1-4F8B-9759-587E5D97A933}" destId="{D861298C-8E78-4B8A-B80B-C447452B0547}" srcOrd="0" destOrd="0" presId="urn:microsoft.com/office/officeart/2005/8/layout/vList2"/>
    <dgm:cxn modelId="{03475237-22A2-4FBE-B235-E103DF25E99C}" type="presOf" srcId="{F4A1483C-3D97-49B7-9A21-1E5D793F1C8E}" destId="{9FADE1BD-93D6-45E4-BAE4-21112111906D}" srcOrd="0" destOrd="0" presId="urn:microsoft.com/office/officeart/2005/8/layout/vList2"/>
    <dgm:cxn modelId="{83B094D9-364A-479E-B943-273230E824EF}" srcId="{C6638D09-42D1-4F8B-9759-587E5D97A933}" destId="{F4A1483C-3D97-49B7-9A21-1E5D793F1C8E}" srcOrd="0" destOrd="0" parTransId="{DF3B6146-4DF7-446B-BE97-D700B8F8144B}" sibTransId="{D1F7C45E-8CE6-48D8-A9D4-63D8069C2CA3}"/>
    <dgm:cxn modelId="{F9079A1E-EB84-4F11-AB7F-A479837BC6D3}" type="presParOf" srcId="{D861298C-8E78-4B8A-B80B-C447452B0547}" destId="{9FADE1BD-93D6-45E4-BAE4-21112111906D}" srcOrd="0"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DC3D39A-36D2-404A-9B2D-C712EC00254A}" type="doc">
      <dgm:prSet loTypeId="urn:microsoft.com/office/officeart/2005/8/layout/vList2" loCatId="list" qsTypeId="urn:microsoft.com/office/officeart/2005/8/quickstyle/simple1" qsCatId="simple" csTypeId="urn:microsoft.com/office/officeart/2005/8/colors/accent3_2" csCatId="accent3"/>
      <dgm:spPr/>
      <dgm:t>
        <a:bodyPr/>
        <a:lstStyle/>
        <a:p>
          <a:endParaRPr lang="es-ES"/>
        </a:p>
      </dgm:t>
    </dgm:pt>
    <dgm:pt modelId="{77DE2ECC-783A-47CF-83B3-69EF4884C972}">
      <dgm:prSet/>
      <dgm:spPr/>
      <dgm:t>
        <a:bodyPr/>
        <a:lstStyle/>
        <a:p>
          <a:pPr rtl="0"/>
          <a:r>
            <a:rPr lang="es-ES" dirty="0" smtClean="0"/>
            <a:t>Cable DB9.</a:t>
          </a:r>
          <a:endParaRPr lang="es-ES" dirty="0"/>
        </a:p>
      </dgm:t>
    </dgm:pt>
    <dgm:pt modelId="{21166A92-987F-442D-BCC2-24EA8BA6C7F7}" type="parTrans" cxnId="{AF1D14DD-F2BA-428A-A081-367067DD1FF3}">
      <dgm:prSet/>
      <dgm:spPr/>
      <dgm:t>
        <a:bodyPr/>
        <a:lstStyle/>
        <a:p>
          <a:endParaRPr lang="es-ES"/>
        </a:p>
      </dgm:t>
    </dgm:pt>
    <dgm:pt modelId="{0AB3840B-10F1-45C6-AAA0-E7766CB72833}" type="sibTrans" cxnId="{AF1D14DD-F2BA-428A-A081-367067DD1FF3}">
      <dgm:prSet/>
      <dgm:spPr/>
      <dgm:t>
        <a:bodyPr/>
        <a:lstStyle/>
        <a:p>
          <a:endParaRPr lang="es-ES"/>
        </a:p>
      </dgm:t>
    </dgm:pt>
    <dgm:pt modelId="{C842E0F9-FB1C-4247-89A1-32DDC9302E8D}" type="pres">
      <dgm:prSet presAssocID="{DDC3D39A-36D2-404A-9B2D-C712EC00254A}" presName="linear" presStyleCnt="0">
        <dgm:presLayoutVars>
          <dgm:animLvl val="lvl"/>
          <dgm:resizeHandles val="exact"/>
        </dgm:presLayoutVars>
      </dgm:prSet>
      <dgm:spPr/>
      <dgm:t>
        <a:bodyPr/>
        <a:lstStyle/>
        <a:p>
          <a:endParaRPr lang="es-ES"/>
        </a:p>
      </dgm:t>
    </dgm:pt>
    <dgm:pt modelId="{13482433-2BA1-49AF-9C87-0AA59C25F485}" type="pres">
      <dgm:prSet presAssocID="{77DE2ECC-783A-47CF-83B3-69EF4884C972}" presName="parentText" presStyleLbl="node1" presStyleIdx="0" presStyleCnt="1">
        <dgm:presLayoutVars>
          <dgm:chMax val="0"/>
          <dgm:bulletEnabled val="1"/>
        </dgm:presLayoutVars>
      </dgm:prSet>
      <dgm:spPr/>
      <dgm:t>
        <a:bodyPr/>
        <a:lstStyle/>
        <a:p>
          <a:endParaRPr lang="es-ES"/>
        </a:p>
      </dgm:t>
    </dgm:pt>
  </dgm:ptLst>
  <dgm:cxnLst>
    <dgm:cxn modelId="{AF1D14DD-F2BA-428A-A081-367067DD1FF3}" srcId="{DDC3D39A-36D2-404A-9B2D-C712EC00254A}" destId="{77DE2ECC-783A-47CF-83B3-69EF4884C972}" srcOrd="0" destOrd="0" parTransId="{21166A92-987F-442D-BCC2-24EA8BA6C7F7}" sibTransId="{0AB3840B-10F1-45C6-AAA0-E7766CB72833}"/>
    <dgm:cxn modelId="{BA482D5A-EC42-4B52-8C26-C18E98EA3763}" type="presOf" srcId="{77DE2ECC-783A-47CF-83B3-69EF4884C972}" destId="{13482433-2BA1-49AF-9C87-0AA59C25F485}" srcOrd="0" destOrd="0" presId="urn:microsoft.com/office/officeart/2005/8/layout/vList2"/>
    <dgm:cxn modelId="{9A6FFE37-AFCD-4012-AF53-AC8723D76A49}" type="presOf" srcId="{DDC3D39A-36D2-404A-9B2D-C712EC00254A}" destId="{C842E0F9-FB1C-4247-89A1-32DDC9302E8D}" srcOrd="0" destOrd="0" presId="urn:microsoft.com/office/officeart/2005/8/layout/vList2"/>
    <dgm:cxn modelId="{EE15AFA1-798D-4DBA-AF63-4FA212B9CE11}" type="presParOf" srcId="{C842E0F9-FB1C-4247-89A1-32DDC9302E8D}" destId="{13482433-2BA1-49AF-9C87-0AA59C25F485}" srcOrd="0"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5DE2792-3F9D-420B-8DB1-F5E9AD8038C5}" type="doc">
      <dgm:prSet loTypeId="urn:microsoft.com/office/officeart/2005/8/layout/vList2" loCatId="list" qsTypeId="urn:microsoft.com/office/officeart/2005/8/quickstyle/simple1" qsCatId="simple" csTypeId="urn:microsoft.com/office/officeart/2005/8/colors/accent3_2" csCatId="accent3"/>
      <dgm:spPr/>
      <dgm:t>
        <a:bodyPr/>
        <a:lstStyle/>
        <a:p>
          <a:endParaRPr lang="es-ES"/>
        </a:p>
      </dgm:t>
    </dgm:pt>
    <dgm:pt modelId="{165EEDC8-A565-4B02-A9DB-87CC97A76951}">
      <dgm:prSet/>
      <dgm:spPr/>
      <dgm:t>
        <a:bodyPr/>
        <a:lstStyle/>
        <a:p>
          <a:pPr rtl="0"/>
          <a:r>
            <a:rPr lang="es-ES" dirty="0" smtClean="0"/>
            <a:t>Fuente de poder (Input: 100-240 V AC, 0,5 A; Output: 8-11V DC, 1,63-2,25 A)</a:t>
          </a:r>
          <a:endParaRPr lang="es-ES" dirty="0"/>
        </a:p>
      </dgm:t>
    </dgm:pt>
    <dgm:pt modelId="{79FAC379-BC11-4E96-81DB-6B479A997143}" type="parTrans" cxnId="{8935EE76-A909-44B0-A195-DA3FB8CDA50C}">
      <dgm:prSet/>
      <dgm:spPr/>
      <dgm:t>
        <a:bodyPr/>
        <a:lstStyle/>
        <a:p>
          <a:endParaRPr lang="es-ES"/>
        </a:p>
      </dgm:t>
    </dgm:pt>
    <dgm:pt modelId="{07F96F99-F289-4E1D-8FB0-DAC6B2822774}" type="sibTrans" cxnId="{8935EE76-A909-44B0-A195-DA3FB8CDA50C}">
      <dgm:prSet/>
      <dgm:spPr/>
      <dgm:t>
        <a:bodyPr/>
        <a:lstStyle/>
        <a:p>
          <a:endParaRPr lang="es-ES"/>
        </a:p>
      </dgm:t>
    </dgm:pt>
    <dgm:pt modelId="{0598D224-014E-4A4F-940E-77729A6C92D5}" type="pres">
      <dgm:prSet presAssocID="{55DE2792-3F9D-420B-8DB1-F5E9AD8038C5}" presName="linear" presStyleCnt="0">
        <dgm:presLayoutVars>
          <dgm:animLvl val="lvl"/>
          <dgm:resizeHandles val="exact"/>
        </dgm:presLayoutVars>
      </dgm:prSet>
      <dgm:spPr/>
      <dgm:t>
        <a:bodyPr/>
        <a:lstStyle/>
        <a:p>
          <a:endParaRPr lang="es-ES"/>
        </a:p>
      </dgm:t>
    </dgm:pt>
    <dgm:pt modelId="{9DDDA47A-2FF3-4993-8DD3-55516083B272}" type="pres">
      <dgm:prSet presAssocID="{165EEDC8-A565-4B02-A9DB-87CC97A76951}" presName="parentText" presStyleLbl="node1" presStyleIdx="0" presStyleCnt="1">
        <dgm:presLayoutVars>
          <dgm:chMax val="0"/>
          <dgm:bulletEnabled val="1"/>
        </dgm:presLayoutVars>
      </dgm:prSet>
      <dgm:spPr/>
      <dgm:t>
        <a:bodyPr/>
        <a:lstStyle/>
        <a:p>
          <a:endParaRPr lang="es-ES"/>
        </a:p>
      </dgm:t>
    </dgm:pt>
  </dgm:ptLst>
  <dgm:cxnLst>
    <dgm:cxn modelId="{50517EAD-6A9F-4FB0-8EE0-D1DDAA9E01FC}" type="presOf" srcId="{55DE2792-3F9D-420B-8DB1-F5E9AD8038C5}" destId="{0598D224-014E-4A4F-940E-77729A6C92D5}" srcOrd="0" destOrd="0" presId="urn:microsoft.com/office/officeart/2005/8/layout/vList2"/>
    <dgm:cxn modelId="{8935EE76-A909-44B0-A195-DA3FB8CDA50C}" srcId="{55DE2792-3F9D-420B-8DB1-F5E9AD8038C5}" destId="{165EEDC8-A565-4B02-A9DB-87CC97A76951}" srcOrd="0" destOrd="0" parTransId="{79FAC379-BC11-4E96-81DB-6B479A997143}" sibTransId="{07F96F99-F289-4E1D-8FB0-DAC6B2822774}"/>
    <dgm:cxn modelId="{4EB6221D-F9A7-42A2-A2BE-C0E09C9D604A}" type="presOf" srcId="{165EEDC8-A565-4B02-A9DB-87CC97A76951}" destId="{9DDDA47A-2FF3-4993-8DD3-55516083B272}" srcOrd="0" destOrd="0" presId="urn:microsoft.com/office/officeart/2005/8/layout/vList2"/>
    <dgm:cxn modelId="{5D6E9F35-56A8-4F24-90B7-7400AC0D8757}" type="presParOf" srcId="{0598D224-014E-4A4F-940E-77729A6C92D5}" destId="{9DDDA47A-2FF3-4993-8DD3-55516083B272}" srcOrd="0"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D48A28D-B135-4504-9DA3-FBB847FA4292}"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s-ES"/>
        </a:p>
      </dgm:t>
    </dgm:pt>
    <dgm:pt modelId="{51FCF3A9-FA98-4159-B541-FFC2F78029DD}">
      <dgm:prSet/>
      <dgm:spPr/>
      <dgm:t>
        <a:bodyPr/>
        <a:lstStyle/>
        <a:p>
          <a:pPr algn="just" rtl="0"/>
          <a:r>
            <a:rPr lang="es-ES" dirty="0" smtClean="0"/>
            <a:t>Módulo de Comunicaciones MHX2420-SL Radio OEM. Trabaja con la técnica </a:t>
          </a:r>
          <a:r>
            <a:rPr lang="es-ES" dirty="0" err="1" smtClean="0"/>
            <a:t>Frequency</a:t>
          </a:r>
          <a:r>
            <a:rPr lang="es-ES" dirty="0" smtClean="0"/>
            <a:t> </a:t>
          </a:r>
          <a:r>
            <a:rPr lang="es-ES" dirty="0" err="1" smtClean="0"/>
            <a:t>Hopping</a:t>
          </a:r>
          <a:r>
            <a:rPr lang="es-ES" dirty="0" smtClean="0"/>
            <a:t> Spread </a:t>
          </a:r>
          <a:r>
            <a:rPr lang="es-ES" dirty="0" err="1" smtClean="0"/>
            <a:t>Spectrum</a:t>
          </a:r>
          <a:r>
            <a:rPr lang="es-ES" dirty="0" smtClean="0"/>
            <a:t>. </a:t>
          </a:r>
        </a:p>
        <a:p>
          <a:pPr algn="just" rtl="0"/>
          <a:r>
            <a:rPr lang="es-ES" dirty="0" smtClean="0"/>
            <a:t>Fabricante: </a:t>
          </a:r>
          <a:r>
            <a:rPr lang="es-ES" dirty="0" err="1" smtClean="0"/>
            <a:t>Microhard</a:t>
          </a:r>
          <a:r>
            <a:rPr lang="es-ES" dirty="0" smtClean="0"/>
            <a:t> Corp.</a:t>
          </a:r>
          <a:endParaRPr lang="es-ES" dirty="0"/>
        </a:p>
      </dgm:t>
    </dgm:pt>
    <dgm:pt modelId="{4F8851F7-78FF-49B3-846A-4CD0D7678EF3}" type="parTrans" cxnId="{32F1B7B3-9146-4198-8B2F-766FA25EDF99}">
      <dgm:prSet/>
      <dgm:spPr/>
      <dgm:t>
        <a:bodyPr/>
        <a:lstStyle/>
        <a:p>
          <a:pPr algn="just"/>
          <a:endParaRPr lang="es-ES"/>
        </a:p>
      </dgm:t>
    </dgm:pt>
    <dgm:pt modelId="{A74B98FB-C7F5-4153-9C55-09D20468DEEC}" type="sibTrans" cxnId="{32F1B7B3-9146-4198-8B2F-766FA25EDF99}">
      <dgm:prSet/>
      <dgm:spPr/>
      <dgm:t>
        <a:bodyPr/>
        <a:lstStyle/>
        <a:p>
          <a:pPr algn="just"/>
          <a:endParaRPr lang="es-ES"/>
        </a:p>
      </dgm:t>
    </dgm:pt>
    <dgm:pt modelId="{FC1F9066-8D5B-4E26-8A38-EC9005E9AC87}" type="pres">
      <dgm:prSet presAssocID="{4D48A28D-B135-4504-9DA3-FBB847FA4292}" presName="linear" presStyleCnt="0">
        <dgm:presLayoutVars>
          <dgm:animLvl val="lvl"/>
          <dgm:resizeHandles val="exact"/>
        </dgm:presLayoutVars>
      </dgm:prSet>
      <dgm:spPr/>
      <dgm:t>
        <a:bodyPr/>
        <a:lstStyle/>
        <a:p>
          <a:endParaRPr lang="es-ES"/>
        </a:p>
      </dgm:t>
    </dgm:pt>
    <dgm:pt modelId="{758998DD-E946-4D27-9D6F-F2A63C357248}" type="pres">
      <dgm:prSet presAssocID="{51FCF3A9-FA98-4159-B541-FFC2F78029DD}" presName="parentText" presStyleLbl="node1" presStyleIdx="0" presStyleCnt="1" custLinFactY="100000" custLinFactNeighborX="15350" custLinFactNeighborY="127065">
        <dgm:presLayoutVars>
          <dgm:chMax val="0"/>
          <dgm:bulletEnabled val="1"/>
        </dgm:presLayoutVars>
      </dgm:prSet>
      <dgm:spPr/>
      <dgm:t>
        <a:bodyPr/>
        <a:lstStyle/>
        <a:p>
          <a:endParaRPr lang="es-ES"/>
        </a:p>
      </dgm:t>
    </dgm:pt>
  </dgm:ptLst>
  <dgm:cxnLst>
    <dgm:cxn modelId="{32F1B7B3-9146-4198-8B2F-766FA25EDF99}" srcId="{4D48A28D-B135-4504-9DA3-FBB847FA4292}" destId="{51FCF3A9-FA98-4159-B541-FFC2F78029DD}" srcOrd="0" destOrd="0" parTransId="{4F8851F7-78FF-49B3-846A-4CD0D7678EF3}" sibTransId="{A74B98FB-C7F5-4153-9C55-09D20468DEEC}"/>
    <dgm:cxn modelId="{5E07FF54-915C-4B7B-80F9-C2032DA4AC39}" type="presOf" srcId="{4D48A28D-B135-4504-9DA3-FBB847FA4292}" destId="{FC1F9066-8D5B-4E26-8A38-EC9005E9AC87}" srcOrd="0" destOrd="0" presId="urn:microsoft.com/office/officeart/2005/8/layout/vList2"/>
    <dgm:cxn modelId="{176E8988-BF48-4BF8-BDD2-96CFCB2C63A3}" type="presOf" srcId="{51FCF3A9-FA98-4159-B541-FFC2F78029DD}" destId="{758998DD-E946-4D27-9D6F-F2A63C357248}" srcOrd="0" destOrd="0" presId="urn:microsoft.com/office/officeart/2005/8/layout/vList2"/>
    <dgm:cxn modelId="{DCEC3DCF-D39A-4000-950A-AE988564AF02}" type="presParOf" srcId="{FC1F9066-8D5B-4E26-8A38-EC9005E9AC87}" destId="{758998DD-E946-4D27-9D6F-F2A63C357248}" srcOrd="0"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04B6E8B-26A8-49D0-BF61-734984DEAF80}" type="doc">
      <dgm:prSet loTypeId="urn:microsoft.com/office/officeart/2005/8/layout/orgChart1" loCatId="hierarchy" qsTypeId="urn:microsoft.com/office/officeart/2005/8/quickstyle/simple1" qsCatId="simple" csTypeId="urn:microsoft.com/office/officeart/2005/8/colors/colorful4" csCatId="colorful" phldr="1"/>
      <dgm:spPr/>
      <dgm:t>
        <a:bodyPr/>
        <a:lstStyle/>
        <a:p>
          <a:endParaRPr lang="es-ES"/>
        </a:p>
      </dgm:t>
    </dgm:pt>
    <dgm:pt modelId="{860A9C97-6B79-4AD3-B3C1-AC5E792D8552}">
      <dgm:prSet phldrT="[Texto]" custT="1"/>
      <dgm:spPr/>
      <dgm:t>
        <a:bodyPr/>
        <a:lstStyle/>
        <a:p>
          <a:r>
            <a:rPr lang="es-ES" sz="7200" dirty="0" smtClean="0"/>
            <a:t>Software</a:t>
          </a:r>
          <a:endParaRPr lang="es-ES" sz="7200" dirty="0"/>
        </a:p>
      </dgm:t>
    </dgm:pt>
    <dgm:pt modelId="{578C4AF0-CFC4-44B4-97A2-921188A335B8}" type="parTrans" cxnId="{C42ABCF3-D365-44BB-A9CD-C3B1FFE98C73}">
      <dgm:prSet/>
      <dgm:spPr/>
      <dgm:t>
        <a:bodyPr/>
        <a:lstStyle/>
        <a:p>
          <a:endParaRPr lang="es-ES"/>
        </a:p>
      </dgm:t>
    </dgm:pt>
    <dgm:pt modelId="{D5A54DFB-7625-4195-AA62-A98566FC45D2}" type="sibTrans" cxnId="{C42ABCF3-D365-44BB-A9CD-C3B1FFE98C73}">
      <dgm:prSet/>
      <dgm:spPr/>
      <dgm:t>
        <a:bodyPr/>
        <a:lstStyle/>
        <a:p>
          <a:endParaRPr lang="es-ES"/>
        </a:p>
      </dgm:t>
    </dgm:pt>
    <dgm:pt modelId="{17EC0A0F-7750-4882-9122-D54F6536FAEA}">
      <dgm:prSet phldrT="[Texto]" custT="1"/>
      <dgm:spPr/>
      <dgm:t>
        <a:bodyPr/>
        <a:lstStyle/>
        <a:p>
          <a:r>
            <a:rPr lang="es-ES" sz="2400" dirty="0" smtClean="0"/>
            <a:t>Ambiente de Desarrollo (IDE) CrossWorks MSP430, de </a:t>
          </a:r>
          <a:r>
            <a:rPr lang="es-ES" sz="2400" dirty="0" err="1" smtClean="0"/>
            <a:t>Rowley</a:t>
          </a:r>
          <a:r>
            <a:rPr lang="es-ES" sz="2400" dirty="0" smtClean="0"/>
            <a:t> </a:t>
          </a:r>
          <a:r>
            <a:rPr lang="es-ES" sz="2400" dirty="0" err="1" smtClean="0"/>
            <a:t>Associates</a:t>
          </a:r>
          <a:r>
            <a:rPr lang="es-ES" sz="2400" dirty="0" smtClean="0"/>
            <a:t>.</a:t>
          </a:r>
          <a:endParaRPr lang="es-ES" sz="2400" dirty="0"/>
        </a:p>
      </dgm:t>
    </dgm:pt>
    <dgm:pt modelId="{17A980CB-1E05-4695-A5E7-2F320D3744A4}" type="parTrans" cxnId="{3E508E86-D1AD-4DD4-B7B9-FFAB5DDF4B78}">
      <dgm:prSet/>
      <dgm:spPr/>
      <dgm:t>
        <a:bodyPr/>
        <a:lstStyle/>
        <a:p>
          <a:endParaRPr lang="es-ES"/>
        </a:p>
      </dgm:t>
    </dgm:pt>
    <dgm:pt modelId="{A4977C00-B5FF-486B-8B86-1327E3186779}" type="sibTrans" cxnId="{3E508E86-D1AD-4DD4-B7B9-FFAB5DDF4B78}">
      <dgm:prSet/>
      <dgm:spPr/>
      <dgm:t>
        <a:bodyPr/>
        <a:lstStyle/>
        <a:p>
          <a:endParaRPr lang="es-ES"/>
        </a:p>
      </dgm:t>
    </dgm:pt>
    <dgm:pt modelId="{716A1126-B77C-45C4-854E-95E5889E414A}">
      <dgm:prSet phldrT="[Texto]" custT="1"/>
      <dgm:spPr/>
      <dgm:t>
        <a:bodyPr/>
        <a:lstStyle/>
        <a:p>
          <a:r>
            <a:rPr lang="es-ES" sz="2800" dirty="0" smtClean="0"/>
            <a:t>Pumpkin SALVO Pro RTOS para procesadores TI-MSP430.</a:t>
          </a:r>
          <a:endParaRPr lang="es-ES" sz="2800" dirty="0"/>
        </a:p>
      </dgm:t>
    </dgm:pt>
    <dgm:pt modelId="{4FF201CC-9703-4BB7-AD5F-30FAB2F17204}" type="parTrans" cxnId="{042962FB-64F2-4C0D-AF6E-CE88F4A2DB96}">
      <dgm:prSet/>
      <dgm:spPr/>
      <dgm:t>
        <a:bodyPr/>
        <a:lstStyle/>
        <a:p>
          <a:endParaRPr lang="es-ES"/>
        </a:p>
      </dgm:t>
    </dgm:pt>
    <dgm:pt modelId="{97DF6709-0243-4972-9E92-8A37BC24E65E}" type="sibTrans" cxnId="{042962FB-64F2-4C0D-AF6E-CE88F4A2DB96}">
      <dgm:prSet/>
      <dgm:spPr/>
      <dgm:t>
        <a:bodyPr/>
        <a:lstStyle/>
        <a:p>
          <a:endParaRPr lang="es-ES"/>
        </a:p>
      </dgm:t>
    </dgm:pt>
    <dgm:pt modelId="{183FB648-6FE5-4961-A09C-DC5422624025}">
      <dgm:prSet phldrT="[Texto]" custT="1"/>
      <dgm:spPr/>
      <dgm:t>
        <a:bodyPr/>
        <a:lstStyle/>
        <a:p>
          <a:r>
            <a:rPr lang="es-ES" sz="2400" dirty="0" smtClean="0"/>
            <a:t>Pumpkin CubeSat Kit MSP430 Software (código fuente, librerías). </a:t>
          </a:r>
          <a:endParaRPr lang="es-ES" sz="2400" dirty="0"/>
        </a:p>
      </dgm:t>
    </dgm:pt>
    <dgm:pt modelId="{69077328-0002-4A33-B8C8-EB14B1545F99}" type="parTrans" cxnId="{320C89B9-DDE3-4520-A39D-2CFD15318A98}">
      <dgm:prSet/>
      <dgm:spPr/>
      <dgm:t>
        <a:bodyPr/>
        <a:lstStyle/>
        <a:p>
          <a:endParaRPr lang="es-ES"/>
        </a:p>
      </dgm:t>
    </dgm:pt>
    <dgm:pt modelId="{F187EFB0-2B98-45B9-9ADA-7706407592EA}" type="sibTrans" cxnId="{320C89B9-DDE3-4520-A39D-2CFD15318A98}">
      <dgm:prSet/>
      <dgm:spPr/>
      <dgm:t>
        <a:bodyPr/>
        <a:lstStyle/>
        <a:p>
          <a:endParaRPr lang="es-ES"/>
        </a:p>
      </dgm:t>
    </dgm:pt>
    <dgm:pt modelId="{2059075D-B6DD-4E72-A2F6-01EBA635AF12}">
      <dgm:prSet phldrT="[Texto]" custT="1"/>
      <dgm:spPr/>
      <dgm:t>
        <a:bodyPr/>
        <a:lstStyle/>
        <a:p>
          <a:r>
            <a:rPr lang="es-ES" sz="2400" dirty="0" smtClean="0"/>
            <a:t>Pumpkin Software </a:t>
          </a:r>
          <a:r>
            <a:rPr lang="es-ES" sz="2400" dirty="0" err="1" smtClean="0"/>
            <a:t>Libraries</a:t>
          </a:r>
          <a:r>
            <a:rPr lang="es-ES" sz="2400" dirty="0" smtClean="0"/>
            <a:t> para SALVO para microcontroladores TI MSP430. </a:t>
          </a:r>
          <a:endParaRPr lang="es-ES" sz="2400" dirty="0"/>
        </a:p>
      </dgm:t>
    </dgm:pt>
    <dgm:pt modelId="{CD95B2CF-20D1-4125-9BA9-484E4F8AE2CC}" type="parTrans" cxnId="{862C912C-3524-40D1-B776-E6B90026A9FB}">
      <dgm:prSet/>
      <dgm:spPr/>
      <dgm:t>
        <a:bodyPr/>
        <a:lstStyle/>
        <a:p>
          <a:endParaRPr lang="es-ES"/>
        </a:p>
      </dgm:t>
    </dgm:pt>
    <dgm:pt modelId="{11E50E68-EFBF-4C38-8010-3FFD2ED36C50}" type="sibTrans" cxnId="{862C912C-3524-40D1-B776-E6B90026A9FB}">
      <dgm:prSet/>
      <dgm:spPr/>
      <dgm:t>
        <a:bodyPr/>
        <a:lstStyle/>
        <a:p>
          <a:endParaRPr lang="es-ES"/>
        </a:p>
      </dgm:t>
    </dgm:pt>
    <dgm:pt modelId="{E7FA027A-607A-476A-A743-41BFFAA65336}" type="pres">
      <dgm:prSet presAssocID="{304B6E8B-26A8-49D0-BF61-734984DEAF80}" presName="hierChild1" presStyleCnt="0">
        <dgm:presLayoutVars>
          <dgm:orgChart val="1"/>
          <dgm:chPref val="1"/>
          <dgm:dir/>
          <dgm:animOne val="branch"/>
          <dgm:animLvl val="lvl"/>
          <dgm:resizeHandles/>
        </dgm:presLayoutVars>
      </dgm:prSet>
      <dgm:spPr/>
      <dgm:t>
        <a:bodyPr/>
        <a:lstStyle/>
        <a:p>
          <a:endParaRPr lang="es-ES"/>
        </a:p>
      </dgm:t>
    </dgm:pt>
    <dgm:pt modelId="{6B01D378-5711-409D-B900-734F67BDEA4E}" type="pres">
      <dgm:prSet presAssocID="{860A9C97-6B79-4AD3-B3C1-AC5E792D8552}" presName="hierRoot1" presStyleCnt="0">
        <dgm:presLayoutVars>
          <dgm:hierBranch val="init"/>
        </dgm:presLayoutVars>
      </dgm:prSet>
      <dgm:spPr/>
    </dgm:pt>
    <dgm:pt modelId="{60CCC296-44A2-46BE-9937-15621AE6F803}" type="pres">
      <dgm:prSet presAssocID="{860A9C97-6B79-4AD3-B3C1-AC5E792D8552}" presName="rootComposite1" presStyleCnt="0"/>
      <dgm:spPr/>
    </dgm:pt>
    <dgm:pt modelId="{E7EA51AB-568A-41A3-8A94-64A973EE18F8}" type="pres">
      <dgm:prSet presAssocID="{860A9C97-6B79-4AD3-B3C1-AC5E792D8552}" presName="rootText1" presStyleLbl="node0" presStyleIdx="0" presStyleCnt="1" custScaleX="492918" custScaleY="423870">
        <dgm:presLayoutVars>
          <dgm:chPref val="3"/>
        </dgm:presLayoutVars>
      </dgm:prSet>
      <dgm:spPr/>
      <dgm:t>
        <a:bodyPr/>
        <a:lstStyle/>
        <a:p>
          <a:endParaRPr lang="es-ES"/>
        </a:p>
      </dgm:t>
    </dgm:pt>
    <dgm:pt modelId="{4660D1D0-BFE6-4C5F-8682-7B692E5BDB4E}" type="pres">
      <dgm:prSet presAssocID="{860A9C97-6B79-4AD3-B3C1-AC5E792D8552}" presName="rootConnector1" presStyleLbl="node1" presStyleIdx="0" presStyleCnt="0"/>
      <dgm:spPr/>
      <dgm:t>
        <a:bodyPr/>
        <a:lstStyle/>
        <a:p>
          <a:endParaRPr lang="es-ES"/>
        </a:p>
      </dgm:t>
    </dgm:pt>
    <dgm:pt modelId="{10F15431-CCEF-4FB4-B1B2-7F3710F0F876}" type="pres">
      <dgm:prSet presAssocID="{860A9C97-6B79-4AD3-B3C1-AC5E792D8552}" presName="hierChild2" presStyleCnt="0"/>
      <dgm:spPr/>
    </dgm:pt>
    <dgm:pt modelId="{52CFE027-B276-498A-A63C-D0E00FC33A03}" type="pres">
      <dgm:prSet presAssocID="{17A980CB-1E05-4695-A5E7-2F320D3744A4}" presName="Name37" presStyleLbl="parChTrans1D2" presStyleIdx="0" presStyleCnt="4"/>
      <dgm:spPr/>
      <dgm:t>
        <a:bodyPr/>
        <a:lstStyle/>
        <a:p>
          <a:endParaRPr lang="es-ES"/>
        </a:p>
      </dgm:t>
    </dgm:pt>
    <dgm:pt modelId="{30589E61-5CFD-4466-9F64-8BC67D0E4038}" type="pres">
      <dgm:prSet presAssocID="{17EC0A0F-7750-4882-9122-D54F6536FAEA}" presName="hierRoot2" presStyleCnt="0">
        <dgm:presLayoutVars>
          <dgm:hierBranch val="init"/>
        </dgm:presLayoutVars>
      </dgm:prSet>
      <dgm:spPr/>
    </dgm:pt>
    <dgm:pt modelId="{4D8D118D-94DF-4D26-A64B-FE8F3BBD57E5}" type="pres">
      <dgm:prSet presAssocID="{17EC0A0F-7750-4882-9122-D54F6536FAEA}" presName="rootComposite" presStyleCnt="0"/>
      <dgm:spPr/>
    </dgm:pt>
    <dgm:pt modelId="{03B6C387-3DFF-4563-8AD6-6CEA59C5C55D}" type="pres">
      <dgm:prSet presAssocID="{17EC0A0F-7750-4882-9122-D54F6536FAEA}" presName="rootText" presStyleLbl="node2" presStyleIdx="0" presStyleCnt="4" custScaleX="280208" custScaleY="729717" custLinFactY="4877" custLinFactNeighborY="100000">
        <dgm:presLayoutVars>
          <dgm:chPref val="3"/>
        </dgm:presLayoutVars>
      </dgm:prSet>
      <dgm:spPr/>
      <dgm:t>
        <a:bodyPr/>
        <a:lstStyle/>
        <a:p>
          <a:endParaRPr lang="es-ES"/>
        </a:p>
      </dgm:t>
    </dgm:pt>
    <dgm:pt modelId="{23FFD420-9087-4067-AAC8-001534C7EEC6}" type="pres">
      <dgm:prSet presAssocID="{17EC0A0F-7750-4882-9122-D54F6536FAEA}" presName="rootConnector" presStyleLbl="node2" presStyleIdx="0" presStyleCnt="4"/>
      <dgm:spPr/>
      <dgm:t>
        <a:bodyPr/>
        <a:lstStyle/>
        <a:p>
          <a:endParaRPr lang="es-ES"/>
        </a:p>
      </dgm:t>
    </dgm:pt>
    <dgm:pt modelId="{34B77C73-5BC5-4F03-AAFB-7559F5484E18}" type="pres">
      <dgm:prSet presAssocID="{17EC0A0F-7750-4882-9122-D54F6536FAEA}" presName="hierChild4" presStyleCnt="0"/>
      <dgm:spPr/>
    </dgm:pt>
    <dgm:pt modelId="{C083B41C-4E0C-44A4-99A6-D464B1073E16}" type="pres">
      <dgm:prSet presAssocID="{17EC0A0F-7750-4882-9122-D54F6536FAEA}" presName="hierChild5" presStyleCnt="0"/>
      <dgm:spPr/>
    </dgm:pt>
    <dgm:pt modelId="{06C89CBA-FE3F-459D-BD87-3B90A6910131}" type="pres">
      <dgm:prSet presAssocID="{4FF201CC-9703-4BB7-AD5F-30FAB2F17204}" presName="Name37" presStyleLbl="parChTrans1D2" presStyleIdx="1" presStyleCnt="4"/>
      <dgm:spPr/>
      <dgm:t>
        <a:bodyPr/>
        <a:lstStyle/>
        <a:p>
          <a:endParaRPr lang="es-ES"/>
        </a:p>
      </dgm:t>
    </dgm:pt>
    <dgm:pt modelId="{6AE1A208-DA0A-49E7-AAC9-E2946650379E}" type="pres">
      <dgm:prSet presAssocID="{716A1126-B77C-45C4-854E-95E5889E414A}" presName="hierRoot2" presStyleCnt="0">
        <dgm:presLayoutVars>
          <dgm:hierBranch val="init"/>
        </dgm:presLayoutVars>
      </dgm:prSet>
      <dgm:spPr/>
    </dgm:pt>
    <dgm:pt modelId="{1E149A82-093F-4FD5-8BCB-06CCBB8CA108}" type="pres">
      <dgm:prSet presAssocID="{716A1126-B77C-45C4-854E-95E5889E414A}" presName="rootComposite" presStyleCnt="0"/>
      <dgm:spPr/>
    </dgm:pt>
    <dgm:pt modelId="{AB4E1F41-4E82-4A28-A3D3-5061044E9A2F}" type="pres">
      <dgm:prSet presAssocID="{716A1126-B77C-45C4-854E-95E5889E414A}" presName="rootText" presStyleLbl="node2" presStyleIdx="1" presStyleCnt="4" custScaleX="280208" custScaleY="729717" custLinFactY="4877" custLinFactNeighborY="100000">
        <dgm:presLayoutVars>
          <dgm:chPref val="3"/>
        </dgm:presLayoutVars>
      </dgm:prSet>
      <dgm:spPr/>
      <dgm:t>
        <a:bodyPr/>
        <a:lstStyle/>
        <a:p>
          <a:endParaRPr lang="es-ES"/>
        </a:p>
      </dgm:t>
    </dgm:pt>
    <dgm:pt modelId="{3F160422-45C6-41A5-B5DE-56EBF2517DF1}" type="pres">
      <dgm:prSet presAssocID="{716A1126-B77C-45C4-854E-95E5889E414A}" presName="rootConnector" presStyleLbl="node2" presStyleIdx="1" presStyleCnt="4"/>
      <dgm:spPr/>
      <dgm:t>
        <a:bodyPr/>
        <a:lstStyle/>
        <a:p>
          <a:endParaRPr lang="es-ES"/>
        </a:p>
      </dgm:t>
    </dgm:pt>
    <dgm:pt modelId="{34C26EFD-9239-4477-8ABD-697CC6492774}" type="pres">
      <dgm:prSet presAssocID="{716A1126-B77C-45C4-854E-95E5889E414A}" presName="hierChild4" presStyleCnt="0"/>
      <dgm:spPr/>
    </dgm:pt>
    <dgm:pt modelId="{40D0E626-CCE3-4615-8FF4-C003F2FB905C}" type="pres">
      <dgm:prSet presAssocID="{716A1126-B77C-45C4-854E-95E5889E414A}" presName="hierChild5" presStyleCnt="0"/>
      <dgm:spPr/>
    </dgm:pt>
    <dgm:pt modelId="{617D7A91-EB2C-4275-9D61-E9E75CE3ACF1}" type="pres">
      <dgm:prSet presAssocID="{69077328-0002-4A33-B8C8-EB14B1545F99}" presName="Name37" presStyleLbl="parChTrans1D2" presStyleIdx="2" presStyleCnt="4"/>
      <dgm:spPr/>
      <dgm:t>
        <a:bodyPr/>
        <a:lstStyle/>
        <a:p>
          <a:endParaRPr lang="es-ES"/>
        </a:p>
      </dgm:t>
    </dgm:pt>
    <dgm:pt modelId="{170A9564-1B19-4C23-82D2-E55B49A02FB3}" type="pres">
      <dgm:prSet presAssocID="{183FB648-6FE5-4961-A09C-DC5422624025}" presName="hierRoot2" presStyleCnt="0">
        <dgm:presLayoutVars>
          <dgm:hierBranch val="init"/>
        </dgm:presLayoutVars>
      </dgm:prSet>
      <dgm:spPr/>
    </dgm:pt>
    <dgm:pt modelId="{4C06D6C7-D27C-406E-96AC-F9CE05D3CA5F}" type="pres">
      <dgm:prSet presAssocID="{183FB648-6FE5-4961-A09C-DC5422624025}" presName="rootComposite" presStyleCnt="0"/>
      <dgm:spPr/>
    </dgm:pt>
    <dgm:pt modelId="{6DBAEFE3-4FFA-436F-B165-18EFF71750B6}" type="pres">
      <dgm:prSet presAssocID="{183FB648-6FE5-4961-A09C-DC5422624025}" presName="rootText" presStyleLbl="node2" presStyleIdx="2" presStyleCnt="4" custScaleX="280208" custScaleY="729717" custLinFactY="4877" custLinFactNeighborY="100000">
        <dgm:presLayoutVars>
          <dgm:chPref val="3"/>
        </dgm:presLayoutVars>
      </dgm:prSet>
      <dgm:spPr/>
      <dgm:t>
        <a:bodyPr/>
        <a:lstStyle/>
        <a:p>
          <a:endParaRPr lang="es-ES"/>
        </a:p>
      </dgm:t>
    </dgm:pt>
    <dgm:pt modelId="{D4C201A6-3B25-4FFA-A0FD-E4033654EC93}" type="pres">
      <dgm:prSet presAssocID="{183FB648-6FE5-4961-A09C-DC5422624025}" presName="rootConnector" presStyleLbl="node2" presStyleIdx="2" presStyleCnt="4"/>
      <dgm:spPr/>
      <dgm:t>
        <a:bodyPr/>
        <a:lstStyle/>
        <a:p>
          <a:endParaRPr lang="es-ES"/>
        </a:p>
      </dgm:t>
    </dgm:pt>
    <dgm:pt modelId="{457B8B3E-EB69-49FE-9AD8-70A40EE68FCA}" type="pres">
      <dgm:prSet presAssocID="{183FB648-6FE5-4961-A09C-DC5422624025}" presName="hierChild4" presStyleCnt="0"/>
      <dgm:spPr/>
    </dgm:pt>
    <dgm:pt modelId="{806D4759-AE79-4310-8CC8-27889949DEB0}" type="pres">
      <dgm:prSet presAssocID="{183FB648-6FE5-4961-A09C-DC5422624025}" presName="hierChild5" presStyleCnt="0"/>
      <dgm:spPr/>
    </dgm:pt>
    <dgm:pt modelId="{B865ACC6-BA31-48D2-AA7B-75BA023C98A4}" type="pres">
      <dgm:prSet presAssocID="{CD95B2CF-20D1-4125-9BA9-484E4F8AE2CC}" presName="Name37" presStyleLbl="parChTrans1D2" presStyleIdx="3" presStyleCnt="4"/>
      <dgm:spPr/>
      <dgm:t>
        <a:bodyPr/>
        <a:lstStyle/>
        <a:p>
          <a:endParaRPr lang="es-ES"/>
        </a:p>
      </dgm:t>
    </dgm:pt>
    <dgm:pt modelId="{818379C7-03E1-45E0-A35D-8941BF7D9ADE}" type="pres">
      <dgm:prSet presAssocID="{2059075D-B6DD-4E72-A2F6-01EBA635AF12}" presName="hierRoot2" presStyleCnt="0">
        <dgm:presLayoutVars>
          <dgm:hierBranch val="init"/>
        </dgm:presLayoutVars>
      </dgm:prSet>
      <dgm:spPr/>
    </dgm:pt>
    <dgm:pt modelId="{CEC08C05-57D1-44D0-862F-9086CB8958DC}" type="pres">
      <dgm:prSet presAssocID="{2059075D-B6DD-4E72-A2F6-01EBA635AF12}" presName="rootComposite" presStyleCnt="0"/>
      <dgm:spPr/>
    </dgm:pt>
    <dgm:pt modelId="{8500A6D0-EC2E-487A-91E0-3091CF8CAD1E}" type="pres">
      <dgm:prSet presAssocID="{2059075D-B6DD-4E72-A2F6-01EBA635AF12}" presName="rootText" presStyleLbl="node2" presStyleIdx="3" presStyleCnt="4" custScaleX="280208" custScaleY="729717" custLinFactY="21436" custLinFactNeighborY="100000">
        <dgm:presLayoutVars>
          <dgm:chPref val="3"/>
        </dgm:presLayoutVars>
      </dgm:prSet>
      <dgm:spPr/>
      <dgm:t>
        <a:bodyPr/>
        <a:lstStyle/>
        <a:p>
          <a:endParaRPr lang="es-ES"/>
        </a:p>
      </dgm:t>
    </dgm:pt>
    <dgm:pt modelId="{8BAD102F-A485-4460-B88A-D5B749082897}" type="pres">
      <dgm:prSet presAssocID="{2059075D-B6DD-4E72-A2F6-01EBA635AF12}" presName="rootConnector" presStyleLbl="node2" presStyleIdx="3" presStyleCnt="4"/>
      <dgm:spPr/>
      <dgm:t>
        <a:bodyPr/>
        <a:lstStyle/>
        <a:p>
          <a:endParaRPr lang="es-ES"/>
        </a:p>
      </dgm:t>
    </dgm:pt>
    <dgm:pt modelId="{8D92885D-2013-4852-A14B-B10495F85BDE}" type="pres">
      <dgm:prSet presAssocID="{2059075D-B6DD-4E72-A2F6-01EBA635AF12}" presName="hierChild4" presStyleCnt="0"/>
      <dgm:spPr/>
    </dgm:pt>
    <dgm:pt modelId="{28B0FB6B-5259-4054-BA9D-FA6E80A59307}" type="pres">
      <dgm:prSet presAssocID="{2059075D-B6DD-4E72-A2F6-01EBA635AF12}" presName="hierChild5" presStyleCnt="0"/>
      <dgm:spPr/>
    </dgm:pt>
    <dgm:pt modelId="{98C0D9B1-4D34-4479-9F7A-4F61510BFE1D}" type="pres">
      <dgm:prSet presAssocID="{860A9C97-6B79-4AD3-B3C1-AC5E792D8552}" presName="hierChild3" presStyleCnt="0"/>
      <dgm:spPr/>
    </dgm:pt>
  </dgm:ptLst>
  <dgm:cxnLst>
    <dgm:cxn modelId="{931D7BD2-23C9-48A1-9B1E-C976AE103E2A}" type="presOf" srcId="{4FF201CC-9703-4BB7-AD5F-30FAB2F17204}" destId="{06C89CBA-FE3F-459D-BD87-3B90A6910131}" srcOrd="0" destOrd="0" presId="urn:microsoft.com/office/officeart/2005/8/layout/orgChart1"/>
    <dgm:cxn modelId="{3E307F6B-38F7-4CD4-9FDE-5759EB97AF5F}" type="presOf" srcId="{17A980CB-1E05-4695-A5E7-2F320D3744A4}" destId="{52CFE027-B276-498A-A63C-D0E00FC33A03}" srcOrd="0" destOrd="0" presId="urn:microsoft.com/office/officeart/2005/8/layout/orgChart1"/>
    <dgm:cxn modelId="{7CDF90AF-8B76-42C5-9E02-C2BC8FED99C8}" type="presOf" srcId="{2059075D-B6DD-4E72-A2F6-01EBA635AF12}" destId="{8500A6D0-EC2E-487A-91E0-3091CF8CAD1E}" srcOrd="0" destOrd="0" presId="urn:microsoft.com/office/officeart/2005/8/layout/orgChart1"/>
    <dgm:cxn modelId="{852C6954-6363-4CA7-AA4A-884EDD45C7E0}" type="presOf" srcId="{CD95B2CF-20D1-4125-9BA9-484E4F8AE2CC}" destId="{B865ACC6-BA31-48D2-AA7B-75BA023C98A4}" srcOrd="0" destOrd="0" presId="urn:microsoft.com/office/officeart/2005/8/layout/orgChart1"/>
    <dgm:cxn modelId="{DBC51949-0CDD-4202-9EC8-BDC75EC41F37}" type="presOf" srcId="{716A1126-B77C-45C4-854E-95E5889E414A}" destId="{3F160422-45C6-41A5-B5DE-56EBF2517DF1}" srcOrd="1" destOrd="0" presId="urn:microsoft.com/office/officeart/2005/8/layout/orgChart1"/>
    <dgm:cxn modelId="{C8B184E8-33EF-42C1-9AE6-E906BC99AF8B}" type="presOf" srcId="{860A9C97-6B79-4AD3-B3C1-AC5E792D8552}" destId="{4660D1D0-BFE6-4C5F-8682-7B692E5BDB4E}" srcOrd="1" destOrd="0" presId="urn:microsoft.com/office/officeart/2005/8/layout/orgChart1"/>
    <dgm:cxn modelId="{6F310ED2-C381-4433-B9F5-937BA825EA5A}" type="presOf" srcId="{716A1126-B77C-45C4-854E-95E5889E414A}" destId="{AB4E1F41-4E82-4A28-A3D3-5061044E9A2F}" srcOrd="0" destOrd="0" presId="urn:microsoft.com/office/officeart/2005/8/layout/orgChart1"/>
    <dgm:cxn modelId="{561996B8-1FB4-4F0E-BBB3-41913466A35B}" type="presOf" srcId="{17EC0A0F-7750-4882-9122-D54F6536FAEA}" destId="{03B6C387-3DFF-4563-8AD6-6CEA59C5C55D}" srcOrd="0" destOrd="0" presId="urn:microsoft.com/office/officeart/2005/8/layout/orgChart1"/>
    <dgm:cxn modelId="{3E508E86-D1AD-4DD4-B7B9-FFAB5DDF4B78}" srcId="{860A9C97-6B79-4AD3-B3C1-AC5E792D8552}" destId="{17EC0A0F-7750-4882-9122-D54F6536FAEA}" srcOrd="0" destOrd="0" parTransId="{17A980CB-1E05-4695-A5E7-2F320D3744A4}" sibTransId="{A4977C00-B5FF-486B-8B86-1327E3186779}"/>
    <dgm:cxn modelId="{320C89B9-DDE3-4520-A39D-2CFD15318A98}" srcId="{860A9C97-6B79-4AD3-B3C1-AC5E792D8552}" destId="{183FB648-6FE5-4961-A09C-DC5422624025}" srcOrd="2" destOrd="0" parTransId="{69077328-0002-4A33-B8C8-EB14B1545F99}" sibTransId="{F187EFB0-2B98-45B9-9ADA-7706407592EA}"/>
    <dgm:cxn modelId="{D36EFA74-1E8F-415D-B95A-F20509DDBF42}" type="presOf" srcId="{183FB648-6FE5-4961-A09C-DC5422624025}" destId="{6DBAEFE3-4FFA-436F-B165-18EFF71750B6}" srcOrd="0" destOrd="0" presId="urn:microsoft.com/office/officeart/2005/8/layout/orgChart1"/>
    <dgm:cxn modelId="{A9A0E99D-E188-4E53-9F00-57084D00E21A}" type="presOf" srcId="{2059075D-B6DD-4E72-A2F6-01EBA635AF12}" destId="{8BAD102F-A485-4460-B88A-D5B749082897}" srcOrd="1" destOrd="0" presId="urn:microsoft.com/office/officeart/2005/8/layout/orgChart1"/>
    <dgm:cxn modelId="{862C912C-3524-40D1-B776-E6B90026A9FB}" srcId="{860A9C97-6B79-4AD3-B3C1-AC5E792D8552}" destId="{2059075D-B6DD-4E72-A2F6-01EBA635AF12}" srcOrd="3" destOrd="0" parTransId="{CD95B2CF-20D1-4125-9BA9-484E4F8AE2CC}" sibTransId="{11E50E68-EFBF-4C38-8010-3FFD2ED36C50}"/>
    <dgm:cxn modelId="{5BB9C98C-E7A8-4ADD-9328-27BF67FB1BF1}" type="presOf" srcId="{183FB648-6FE5-4961-A09C-DC5422624025}" destId="{D4C201A6-3B25-4FFA-A0FD-E4033654EC93}" srcOrd="1" destOrd="0" presId="urn:microsoft.com/office/officeart/2005/8/layout/orgChart1"/>
    <dgm:cxn modelId="{EA317118-52DE-4754-ACFF-3760EE51FDC5}" type="presOf" srcId="{17EC0A0F-7750-4882-9122-D54F6536FAEA}" destId="{23FFD420-9087-4067-AAC8-001534C7EEC6}" srcOrd="1" destOrd="0" presId="urn:microsoft.com/office/officeart/2005/8/layout/orgChart1"/>
    <dgm:cxn modelId="{F475E281-678D-4B52-A561-F64A63F3D9B5}" type="presOf" srcId="{860A9C97-6B79-4AD3-B3C1-AC5E792D8552}" destId="{E7EA51AB-568A-41A3-8A94-64A973EE18F8}" srcOrd="0" destOrd="0" presId="urn:microsoft.com/office/officeart/2005/8/layout/orgChart1"/>
    <dgm:cxn modelId="{C1F2B54A-0868-45FA-84D2-FD95CD22394F}" type="presOf" srcId="{69077328-0002-4A33-B8C8-EB14B1545F99}" destId="{617D7A91-EB2C-4275-9D61-E9E75CE3ACF1}" srcOrd="0" destOrd="0" presId="urn:microsoft.com/office/officeart/2005/8/layout/orgChart1"/>
    <dgm:cxn modelId="{042962FB-64F2-4C0D-AF6E-CE88F4A2DB96}" srcId="{860A9C97-6B79-4AD3-B3C1-AC5E792D8552}" destId="{716A1126-B77C-45C4-854E-95E5889E414A}" srcOrd="1" destOrd="0" parTransId="{4FF201CC-9703-4BB7-AD5F-30FAB2F17204}" sibTransId="{97DF6709-0243-4972-9E92-8A37BC24E65E}"/>
    <dgm:cxn modelId="{C42ABCF3-D365-44BB-A9CD-C3B1FFE98C73}" srcId="{304B6E8B-26A8-49D0-BF61-734984DEAF80}" destId="{860A9C97-6B79-4AD3-B3C1-AC5E792D8552}" srcOrd="0" destOrd="0" parTransId="{578C4AF0-CFC4-44B4-97A2-921188A335B8}" sibTransId="{D5A54DFB-7625-4195-AA62-A98566FC45D2}"/>
    <dgm:cxn modelId="{0C712758-5823-43EC-96BC-37C4BCDAACF0}" type="presOf" srcId="{304B6E8B-26A8-49D0-BF61-734984DEAF80}" destId="{E7FA027A-607A-476A-A743-41BFFAA65336}" srcOrd="0" destOrd="0" presId="urn:microsoft.com/office/officeart/2005/8/layout/orgChart1"/>
    <dgm:cxn modelId="{35B79B72-C9C9-4ADF-8A84-AB3C9798A186}" type="presParOf" srcId="{E7FA027A-607A-476A-A743-41BFFAA65336}" destId="{6B01D378-5711-409D-B900-734F67BDEA4E}" srcOrd="0" destOrd="0" presId="urn:microsoft.com/office/officeart/2005/8/layout/orgChart1"/>
    <dgm:cxn modelId="{7AD1B774-1CA9-4556-A540-DC55A95B940C}" type="presParOf" srcId="{6B01D378-5711-409D-B900-734F67BDEA4E}" destId="{60CCC296-44A2-46BE-9937-15621AE6F803}" srcOrd="0" destOrd="0" presId="urn:microsoft.com/office/officeart/2005/8/layout/orgChart1"/>
    <dgm:cxn modelId="{A7BEFEC9-E4D7-42D6-B21E-C3D6105A0905}" type="presParOf" srcId="{60CCC296-44A2-46BE-9937-15621AE6F803}" destId="{E7EA51AB-568A-41A3-8A94-64A973EE18F8}" srcOrd="0" destOrd="0" presId="urn:microsoft.com/office/officeart/2005/8/layout/orgChart1"/>
    <dgm:cxn modelId="{D6F92AAB-EA12-423E-BFCF-A76A5D3B4527}" type="presParOf" srcId="{60CCC296-44A2-46BE-9937-15621AE6F803}" destId="{4660D1D0-BFE6-4C5F-8682-7B692E5BDB4E}" srcOrd="1" destOrd="0" presId="urn:microsoft.com/office/officeart/2005/8/layout/orgChart1"/>
    <dgm:cxn modelId="{3CE8B7C0-B999-446F-BEE8-D40AFA2895E4}" type="presParOf" srcId="{6B01D378-5711-409D-B900-734F67BDEA4E}" destId="{10F15431-CCEF-4FB4-B1B2-7F3710F0F876}" srcOrd="1" destOrd="0" presId="urn:microsoft.com/office/officeart/2005/8/layout/orgChart1"/>
    <dgm:cxn modelId="{4BE60B99-01D4-4579-9ABC-73FB6AC5D3D2}" type="presParOf" srcId="{10F15431-CCEF-4FB4-B1B2-7F3710F0F876}" destId="{52CFE027-B276-498A-A63C-D0E00FC33A03}" srcOrd="0" destOrd="0" presId="urn:microsoft.com/office/officeart/2005/8/layout/orgChart1"/>
    <dgm:cxn modelId="{9225E00E-7BA1-43CA-89E2-FE06B60F0069}" type="presParOf" srcId="{10F15431-CCEF-4FB4-B1B2-7F3710F0F876}" destId="{30589E61-5CFD-4466-9F64-8BC67D0E4038}" srcOrd="1" destOrd="0" presId="urn:microsoft.com/office/officeart/2005/8/layout/orgChart1"/>
    <dgm:cxn modelId="{95798E08-7925-4A33-BA6E-1E75E4D7EE48}" type="presParOf" srcId="{30589E61-5CFD-4466-9F64-8BC67D0E4038}" destId="{4D8D118D-94DF-4D26-A64B-FE8F3BBD57E5}" srcOrd="0" destOrd="0" presId="urn:microsoft.com/office/officeart/2005/8/layout/orgChart1"/>
    <dgm:cxn modelId="{D3D4460D-5F55-4095-AA3A-CE278192461F}" type="presParOf" srcId="{4D8D118D-94DF-4D26-A64B-FE8F3BBD57E5}" destId="{03B6C387-3DFF-4563-8AD6-6CEA59C5C55D}" srcOrd="0" destOrd="0" presId="urn:microsoft.com/office/officeart/2005/8/layout/orgChart1"/>
    <dgm:cxn modelId="{6144145C-8207-423A-9AB2-DFF82A19CBB4}" type="presParOf" srcId="{4D8D118D-94DF-4D26-A64B-FE8F3BBD57E5}" destId="{23FFD420-9087-4067-AAC8-001534C7EEC6}" srcOrd="1" destOrd="0" presId="urn:microsoft.com/office/officeart/2005/8/layout/orgChart1"/>
    <dgm:cxn modelId="{0E7D80FC-0AA2-426D-A968-EC2370E6980B}" type="presParOf" srcId="{30589E61-5CFD-4466-9F64-8BC67D0E4038}" destId="{34B77C73-5BC5-4F03-AAFB-7559F5484E18}" srcOrd="1" destOrd="0" presId="urn:microsoft.com/office/officeart/2005/8/layout/orgChart1"/>
    <dgm:cxn modelId="{9BBE0AD7-7970-414D-B166-CC15AF7ACF0A}" type="presParOf" srcId="{30589E61-5CFD-4466-9F64-8BC67D0E4038}" destId="{C083B41C-4E0C-44A4-99A6-D464B1073E16}" srcOrd="2" destOrd="0" presId="urn:microsoft.com/office/officeart/2005/8/layout/orgChart1"/>
    <dgm:cxn modelId="{9393CBFB-E9AA-4BF8-A4E0-A4505D0EFF66}" type="presParOf" srcId="{10F15431-CCEF-4FB4-B1B2-7F3710F0F876}" destId="{06C89CBA-FE3F-459D-BD87-3B90A6910131}" srcOrd="2" destOrd="0" presId="urn:microsoft.com/office/officeart/2005/8/layout/orgChart1"/>
    <dgm:cxn modelId="{F2228385-3D18-45C8-BFB7-CB215244F251}" type="presParOf" srcId="{10F15431-CCEF-4FB4-B1B2-7F3710F0F876}" destId="{6AE1A208-DA0A-49E7-AAC9-E2946650379E}" srcOrd="3" destOrd="0" presId="urn:microsoft.com/office/officeart/2005/8/layout/orgChart1"/>
    <dgm:cxn modelId="{8BB5D446-D929-4306-A509-C408F7226543}" type="presParOf" srcId="{6AE1A208-DA0A-49E7-AAC9-E2946650379E}" destId="{1E149A82-093F-4FD5-8BCB-06CCBB8CA108}" srcOrd="0" destOrd="0" presId="urn:microsoft.com/office/officeart/2005/8/layout/orgChart1"/>
    <dgm:cxn modelId="{7A82DB33-3EF2-491B-8003-C12CF0CC434B}" type="presParOf" srcId="{1E149A82-093F-4FD5-8BCB-06CCBB8CA108}" destId="{AB4E1F41-4E82-4A28-A3D3-5061044E9A2F}" srcOrd="0" destOrd="0" presId="urn:microsoft.com/office/officeart/2005/8/layout/orgChart1"/>
    <dgm:cxn modelId="{01EDD69B-5DAA-4A81-BFE3-6363548221A3}" type="presParOf" srcId="{1E149A82-093F-4FD5-8BCB-06CCBB8CA108}" destId="{3F160422-45C6-41A5-B5DE-56EBF2517DF1}" srcOrd="1" destOrd="0" presId="urn:microsoft.com/office/officeart/2005/8/layout/orgChart1"/>
    <dgm:cxn modelId="{174CAADE-2774-43F4-AAEB-DAEA79B9CD43}" type="presParOf" srcId="{6AE1A208-DA0A-49E7-AAC9-E2946650379E}" destId="{34C26EFD-9239-4477-8ABD-697CC6492774}" srcOrd="1" destOrd="0" presId="urn:microsoft.com/office/officeart/2005/8/layout/orgChart1"/>
    <dgm:cxn modelId="{7FC919EB-BB74-4172-9CED-4A79A5A9FA2A}" type="presParOf" srcId="{6AE1A208-DA0A-49E7-AAC9-E2946650379E}" destId="{40D0E626-CCE3-4615-8FF4-C003F2FB905C}" srcOrd="2" destOrd="0" presId="urn:microsoft.com/office/officeart/2005/8/layout/orgChart1"/>
    <dgm:cxn modelId="{EAAA8698-075D-46E9-8FFE-3D5C8023658E}" type="presParOf" srcId="{10F15431-CCEF-4FB4-B1B2-7F3710F0F876}" destId="{617D7A91-EB2C-4275-9D61-E9E75CE3ACF1}" srcOrd="4" destOrd="0" presId="urn:microsoft.com/office/officeart/2005/8/layout/orgChart1"/>
    <dgm:cxn modelId="{98B7CBFE-698B-49F8-B7C6-CE5422479995}" type="presParOf" srcId="{10F15431-CCEF-4FB4-B1B2-7F3710F0F876}" destId="{170A9564-1B19-4C23-82D2-E55B49A02FB3}" srcOrd="5" destOrd="0" presId="urn:microsoft.com/office/officeart/2005/8/layout/orgChart1"/>
    <dgm:cxn modelId="{76405726-6DBB-4ED7-8305-724563554C73}" type="presParOf" srcId="{170A9564-1B19-4C23-82D2-E55B49A02FB3}" destId="{4C06D6C7-D27C-406E-96AC-F9CE05D3CA5F}" srcOrd="0" destOrd="0" presId="urn:microsoft.com/office/officeart/2005/8/layout/orgChart1"/>
    <dgm:cxn modelId="{825F60B8-57B6-4FE3-8B16-5DEE4C230E28}" type="presParOf" srcId="{4C06D6C7-D27C-406E-96AC-F9CE05D3CA5F}" destId="{6DBAEFE3-4FFA-436F-B165-18EFF71750B6}" srcOrd="0" destOrd="0" presId="urn:microsoft.com/office/officeart/2005/8/layout/orgChart1"/>
    <dgm:cxn modelId="{A5F6C59F-8329-4827-BFBF-14D958ED85E7}" type="presParOf" srcId="{4C06D6C7-D27C-406E-96AC-F9CE05D3CA5F}" destId="{D4C201A6-3B25-4FFA-A0FD-E4033654EC93}" srcOrd="1" destOrd="0" presId="urn:microsoft.com/office/officeart/2005/8/layout/orgChart1"/>
    <dgm:cxn modelId="{EC38BDDB-7145-4138-AF4C-A003049066AA}" type="presParOf" srcId="{170A9564-1B19-4C23-82D2-E55B49A02FB3}" destId="{457B8B3E-EB69-49FE-9AD8-70A40EE68FCA}" srcOrd="1" destOrd="0" presId="urn:microsoft.com/office/officeart/2005/8/layout/orgChart1"/>
    <dgm:cxn modelId="{B4AB2A54-2CF7-485F-AB8C-CDF698A92FE3}" type="presParOf" srcId="{170A9564-1B19-4C23-82D2-E55B49A02FB3}" destId="{806D4759-AE79-4310-8CC8-27889949DEB0}" srcOrd="2" destOrd="0" presId="urn:microsoft.com/office/officeart/2005/8/layout/orgChart1"/>
    <dgm:cxn modelId="{F37ADCB7-4582-4DC5-8AFC-26846AD8EABF}" type="presParOf" srcId="{10F15431-CCEF-4FB4-B1B2-7F3710F0F876}" destId="{B865ACC6-BA31-48D2-AA7B-75BA023C98A4}" srcOrd="6" destOrd="0" presId="urn:microsoft.com/office/officeart/2005/8/layout/orgChart1"/>
    <dgm:cxn modelId="{570CFED3-03F0-44A0-86AD-C8EA86D1B710}" type="presParOf" srcId="{10F15431-CCEF-4FB4-B1B2-7F3710F0F876}" destId="{818379C7-03E1-45E0-A35D-8941BF7D9ADE}" srcOrd="7" destOrd="0" presId="urn:microsoft.com/office/officeart/2005/8/layout/orgChart1"/>
    <dgm:cxn modelId="{CBE60B70-88BC-4943-A534-3C475F865B03}" type="presParOf" srcId="{818379C7-03E1-45E0-A35D-8941BF7D9ADE}" destId="{CEC08C05-57D1-44D0-862F-9086CB8958DC}" srcOrd="0" destOrd="0" presId="urn:microsoft.com/office/officeart/2005/8/layout/orgChart1"/>
    <dgm:cxn modelId="{94AFB74F-5BED-497E-A558-7EFAC46ECF3A}" type="presParOf" srcId="{CEC08C05-57D1-44D0-862F-9086CB8958DC}" destId="{8500A6D0-EC2E-487A-91E0-3091CF8CAD1E}" srcOrd="0" destOrd="0" presId="urn:microsoft.com/office/officeart/2005/8/layout/orgChart1"/>
    <dgm:cxn modelId="{DDB21526-AF89-49C8-A647-0BC9364C4ECE}" type="presParOf" srcId="{CEC08C05-57D1-44D0-862F-9086CB8958DC}" destId="{8BAD102F-A485-4460-B88A-D5B749082897}" srcOrd="1" destOrd="0" presId="urn:microsoft.com/office/officeart/2005/8/layout/orgChart1"/>
    <dgm:cxn modelId="{7FC4866D-7CDA-42E8-93D3-952D2F012403}" type="presParOf" srcId="{818379C7-03E1-45E0-A35D-8941BF7D9ADE}" destId="{8D92885D-2013-4852-A14B-B10495F85BDE}" srcOrd="1" destOrd="0" presId="urn:microsoft.com/office/officeart/2005/8/layout/orgChart1"/>
    <dgm:cxn modelId="{4F0837AA-EAA2-422A-A299-4DC807FB288A}" type="presParOf" srcId="{818379C7-03E1-45E0-A35D-8941BF7D9ADE}" destId="{28B0FB6B-5259-4054-BA9D-FA6E80A59307}" srcOrd="2" destOrd="0" presId="urn:microsoft.com/office/officeart/2005/8/layout/orgChart1"/>
    <dgm:cxn modelId="{111FD896-9AE4-410F-874E-CC06CC24CFFD}" type="presParOf" srcId="{6B01D378-5711-409D-B900-734F67BDEA4E}" destId="{98C0D9B1-4D34-4479-9F7A-4F61510BFE1D}" srcOrd="2" destOrd="0" presId="urn:microsoft.com/office/officeart/2005/8/layout/orgChar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A24E089-0B6F-4774-9C8E-80CBEFF94783}">
      <dsp:nvSpPr>
        <dsp:cNvPr id="0" name=""/>
        <dsp:cNvSpPr/>
      </dsp:nvSpPr>
      <dsp:spPr>
        <a:xfrm>
          <a:off x="3570723" y="606"/>
          <a:ext cx="1570033" cy="709619"/>
        </a:xfrm>
        <a:prstGeom prst="roundRect">
          <a:avLst>
            <a:gd name="adj" fmla="val 10000"/>
          </a:avLst>
        </a:prstGeom>
        <a:gradFill rotWithShape="0">
          <a:gsLst>
            <a:gs pos="0">
              <a:schemeClr val="accent5">
                <a:shade val="80000"/>
                <a:hueOff val="0"/>
                <a:satOff val="0"/>
                <a:lumOff val="0"/>
                <a:alphaOff val="0"/>
                <a:shade val="50000"/>
                <a:satMod val="115000"/>
              </a:schemeClr>
            </a:gs>
            <a:gs pos="100000">
              <a:schemeClr val="accent5">
                <a:shade val="80000"/>
                <a:hueOff val="0"/>
                <a:satOff val="0"/>
                <a:lumOff val="0"/>
                <a:alphaOff val="0"/>
                <a:tint val="80000"/>
                <a:shade val="100000"/>
                <a:alpha val="85000"/>
                <a:satMod val="250000"/>
              </a:schemeClr>
            </a:gs>
          </a:gsLst>
          <a:lin ang="5400000" scaled="0"/>
        </a:gradFill>
        <a:ln>
          <a:noFill/>
        </a:ln>
        <a:effectLst>
          <a:outerShdw blurRad="76200" dist="25400" dir="5400000" sx="102000" sy="102000" algn="ctr" rotWithShape="0">
            <a:srgbClr val="000000">
              <a:alpha val="40000"/>
            </a:srgbClr>
          </a:outerShdw>
        </a:effectLst>
        <a:scene3d>
          <a:camera prst="orthographicFront">
            <a:rot lat="0" lon="0" rev="0"/>
          </a:camera>
          <a:lightRig rig="morning" dir="t">
            <a:rot lat="0" lon="0" rev="4200000"/>
          </a:lightRig>
        </a:scene3d>
        <a:sp3d>
          <a:bevelT w="25400" h="0" prst="convex"/>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s-ES" sz="1800" kern="1200" dirty="0" smtClean="0"/>
            <a:t>C</a:t>
          </a:r>
          <a:r>
            <a:rPr lang="es-EC" sz="1800" kern="1200" dirty="0" err="1" smtClean="0"/>
            <a:t>ategorías</a:t>
          </a:r>
          <a:r>
            <a:rPr lang="es-EC" sz="1800" i="1" kern="1200" dirty="0" smtClean="0"/>
            <a:t>:</a:t>
          </a:r>
          <a:endParaRPr lang="es-ES" sz="1800" kern="1200" dirty="0"/>
        </a:p>
      </dsp:txBody>
      <dsp:txXfrm>
        <a:off x="3570723" y="606"/>
        <a:ext cx="1570033" cy="709619"/>
      </dsp:txXfrm>
    </dsp:sp>
    <dsp:sp modelId="{4334314B-4F0A-4875-8B08-D640E64BD029}">
      <dsp:nvSpPr>
        <dsp:cNvPr id="0" name=""/>
        <dsp:cNvSpPr/>
      </dsp:nvSpPr>
      <dsp:spPr>
        <a:xfrm rot="5400000">
          <a:off x="4222686" y="727966"/>
          <a:ext cx="266107" cy="319328"/>
        </a:xfrm>
        <a:prstGeom prst="rightArrow">
          <a:avLst>
            <a:gd name="adj1" fmla="val 60000"/>
            <a:gd name="adj2" fmla="val 50000"/>
          </a:avLst>
        </a:prstGeom>
        <a:gradFill rotWithShape="0">
          <a:gsLst>
            <a:gs pos="0">
              <a:schemeClr val="accent5">
                <a:shade val="90000"/>
                <a:hueOff val="0"/>
                <a:satOff val="0"/>
                <a:lumOff val="0"/>
                <a:alphaOff val="0"/>
                <a:shade val="50000"/>
                <a:satMod val="115000"/>
              </a:schemeClr>
            </a:gs>
            <a:gs pos="100000">
              <a:schemeClr val="accent5">
                <a:shade val="90000"/>
                <a:hueOff val="0"/>
                <a:satOff val="0"/>
                <a:lumOff val="0"/>
                <a:alphaOff val="0"/>
                <a:tint val="80000"/>
                <a:shade val="100000"/>
                <a:alpha val="85000"/>
                <a:satMod val="250000"/>
              </a:schemeClr>
            </a:gs>
          </a:gsLst>
          <a:lin ang="5400000" scaled="0"/>
        </a:gradFill>
        <a:ln>
          <a:noFill/>
        </a:ln>
        <a:effectLst>
          <a:outerShdw blurRad="76200" dist="25400" dir="5400000" sx="102000" sy="102000" algn="ctr" rotWithShape="0">
            <a:srgbClr val="000000">
              <a:alpha val="40000"/>
            </a:srgbClr>
          </a:outerShdw>
        </a:effectLst>
        <a:scene3d>
          <a:camera prst="orthographicFront">
            <a:rot lat="0" lon="0" rev="0"/>
          </a:camera>
          <a:lightRig rig="morning" dir="t">
            <a:rot lat="0" lon="0" rev="4200000"/>
          </a:lightRig>
        </a:scene3d>
        <a:sp3d>
          <a:bevelT w="25400" h="0" prst="convex"/>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rot="5400000">
        <a:off x="4222686" y="727966"/>
        <a:ext cx="266107" cy="319328"/>
      </dsp:txXfrm>
    </dsp:sp>
    <dsp:sp modelId="{D93A23F2-134F-4124-A14F-11D7F9D72A93}">
      <dsp:nvSpPr>
        <dsp:cNvPr id="0" name=""/>
        <dsp:cNvSpPr/>
      </dsp:nvSpPr>
      <dsp:spPr>
        <a:xfrm>
          <a:off x="3570723" y="1065036"/>
          <a:ext cx="1570033" cy="709619"/>
        </a:xfrm>
        <a:prstGeom prst="roundRect">
          <a:avLst>
            <a:gd name="adj" fmla="val 10000"/>
          </a:avLst>
        </a:prstGeom>
        <a:gradFill rotWithShape="0">
          <a:gsLst>
            <a:gs pos="0">
              <a:schemeClr val="accent5">
                <a:shade val="80000"/>
                <a:hueOff val="-8968"/>
                <a:satOff val="-6648"/>
                <a:lumOff val="8034"/>
                <a:alphaOff val="0"/>
                <a:shade val="50000"/>
                <a:satMod val="115000"/>
              </a:schemeClr>
            </a:gs>
            <a:gs pos="100000">
              <a:schemeClr val="accent5">
                <a:shade val="80000"/>
                <a:hueOff val="-8968"/>
                <a:satOff val="-6648"/>
                <a:lumOff val="8034"/>
                <a:alphaOff val="0"/>
                <a:tint val="80000"/>
                <a:shade val="100000"/>
                <a:alpha val="85000"/>
                <a:satMod val="250000"/>
              </a:schemeClr>
            </a:gs>
          </a:gsLst>
          <a:lin ang="5400000" scaled="0"/>
        </a:gradFill>
        <a:ln>
          <a:noFill/>
        </a:ln>
        <a:effectLst>
          <a:outerShdw blurRad="76200" dist="25400" dir="5400000" sx="102000" sy="102000" algn="ctr" rotWithShape="0">
            <a:srgbClr val="000000">
              <a:alpha val="40000"/>
            </a:srgbClr>
          </a:outerShdw>
        </a:effectLst>
        <a:scene3d>
          <a:camera prst="orthographicFront">
            <a:rot lat="0" lon="0" rev="0"/>
          </a:camera>
          <a:lightRig rig="morning" dir="t">
            <a:rot lat="0" lon="0" rev="4200000"/>
          </a:lightRig>
        </a:scene3d>
        <a:sp3d>
          <a:bevelT w="25400" h="0" prst="convex"/>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s-ES" sz="1800" kern="1200" dirty="0" smtClean="0"/>
            <a:t>Requerimientos Generales</a:t>
          </a:r>
          <a:endParaRPr lang="es-ES" sz="1800" kern="1200" dirty="0"/>
        </a:p>
      </dsp:txBody>
      <dsp:txXfrm>
        <a:off x="3570723" y="1065036"/>
        <a:ext cx="1570033" cy="709619"/>
      </dsp:txXfrm>
    </dsp:sp>
    <dsp:sp modelId="{C7672AEB-6C4B-4C9B-8E69-22D5D0BE2B70}">
      <dsp:nvSpPr>
        <dsp:cNvPr id="0" name=""/>
        <dsp:cNvSpPr/>
      </dsp:nvSpPr>
      <dsp:spPr>
        <a:xfrm rot="5400000">
          <a:off x="4222686" y="1792396"/>
          <a:ext cx="266107" cy="319328"/>
        </a:xfrm>
        <a:prstGeom prst="rightArrow">
          <a:avLst>
            <a:gd name="adj1" fmla="val 60000"/>
            <a:gd name="adj2" fmla="val 50000"/>
          </a:avLst>
        </a:prstGeom>
        <a:gradFill rotWithShape="0">
          <a:gsLst>
            <a:gs pos="0">
              <a:schemeClr val="accent5">
                <a:shade val="90000"/>
                <a:hueOff val="-11930"/>
                <a:satOff val="-8752"/>
                <a:lumOff val="10041"/>
                <a:alphaOff val="0"/>
                <a:shade val="50000"/>
                <a:satMod val="115000"/>
              </a:schemeClr>
            </a:gs>
            <a:gs pos="100000">
              <a:schemeClr val="accent5">
                <a:shade val="90000"/>
                <a:hueOff val="-11930"/>
                <a:satOff val="-8752"/>
                <a:lumOff val="10041"/>
                <a:alphaOff val="0"/>
                <a:tint val="80000"/>
                <a:shade val="100000"/>
                <a:alpha val="85000"/>
                <a:satMod val="250000"/>
              </a:schemeClr>
            </a:gs>
          </a:gsLst>
          <a:lin ang="5400000" scaled="0"/>
        </a:gradFill>
        <a:ln>
          <a:noFill/>
        </a:ln>
        <a:effectLst>
          <a:outerShdw blurRad="76200" dist="25400" dir="5400000" sx="102000" sy="102000" algn="ctr" rotWithShape="0">
            <a:srgbClr val="000000">
              <a:alpha val="40000"/>
            </a:srgbClr>
          </a:outerShdw>
        </a:effectLst>
        <a:scene3d>
          <a:camera prst="orthographicFront">
            <a:rot lat="0" lon="0" rev="0"/>
          </a:camera>
          <a:lightRig rig="morning" dir="t">
            <a:rot lat="0" lon="0" rev="4200000"/>
          </a:lightRig>
        </a:scene3d>
        <a:sp3d>
          <a:bevelT w="25400" h="0" prst="convex"/>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rot="5400000">
        <a:off x="4222686" y="1792396"/>
        <a:ext cx="266107" cy="319328"/>
      </dsp:txXfrm>
    </dsp:sp>
    <dsp:sp modelId="{FF1282D5-B320-4880-A7D7-A7F645E33E88}">
      <dsp:nvSpPr>
        <dsp:cNvPr id="0" name=""/>
        <dsp:cNvSpPr/>
      </dsp:nvSpPr>
      <dsp:spPr>
        <a:xfrm>
          <a:off x="3570723" y="2129466"/>
          <a:ext cx="1570033" cy="709619"/>
        </a:xfrm>
        <a:prstGeom prst="roundRect">
          <a:avLst>
            <a:gd name="adj" fmla="val 10000"/>
          </a:avLst>
        </a:prstGeom>
        <a:gradFill rotWithShape="0">
          <a:gsLst>
            <a:gs pos="0">
              <a:schemeClr val="accent5">
                <a:shade val="80000"/>
                <a:hueOff val="-17936"/>
                <a:satOff val="-13296"/>
                <a:lumOff val="16068"/>
                <a:alphaOff val="0"/>
                <a:shade val="50000"/>
                <a:satMod val="115000"/>
              </a:schemeClr>
            </a:gs>
            <a:gs pos="100000">
              <a:schemeClr val="accent5">
                <a:shade val="80000"/>
                <a:hueOff val="-17936"/>
                <a:satOff val="-13296"/>
                <a:lumOff val="16068"/>
                <a:alphaOff val="0"/>
                <a:tint val="80000"/>
                <a:shade val="100000"/>
                <a:alpha val="85000"/>
                <a:satMod val="250000"/>
              </a:schemeClr>
            </a:gs>
          </a:gsLst>
          <a:lin ang="5400000" scaled="0"/>
        </a:gradFill>
        <a:ln>
          <a:noFill/>
        </a:ln>
        <a:effectLst>
          <a:outerShdw blurRad="76200" dist="25400" dir="5400000" sx="102000" sy="102000" algn="ctr" rotWithShape="0">
            <a:srgbClr val="000000">
              <a:alpha val="40000"/>
            </a:srgbClr>
          </a:outerShdw>
        </a:effectLst>
        <a:scene3d>
          <a:camera prst="orthographicFront">
            <a:rot lat="0" lon="0" rev="0"/>
          </a:camera>
          <a:lightRig rig="morning" dir="t">
            <a:rot lat="0" lon="0" rev="4200000"/>
          </a:lightRig>
        </a:scene3d>
        <a:sp3d>
          <a:bevelT w="25400" h="0" prst="convex"/>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s-ES" sz="1800" kern="1200" dirty="0" smtClean="0"/>
            <a:t>Requerimientos Mecánicos</a:t>
          </a:r>
          <a:endParaRPr lang="es-ES" sz="1800" kern="1200" dirty="0"/>
        </a:p>
      </dsp:txBody>
      <dsp:txXfrm>
        <a:off x="3570723" y="2129466"/>
        <a:ext cx="1570033" cy="709619"/>
      </dsp:txXfrm>
    </dsp:sp>
    <dsp:sp modelId="{F23E73CC-705A-4A3B-9DB2-2DBAA6C94C5B}">
      <dsp:nvSpPr>
        <dsp:cNvPr id="0" name=""/>
        <dsp:cNvSpPr/>
      </dsp:nvSpPr>
      <dsp:spPr>
        <a:xfrm rot="5400000">
          <a:off x="4222686" y="2856826"/>
          <a:ext cx="266107" cy="319328"/>
        </a:xfrm>
        <a:prstGeom prst="rightArrow">
          <a:avLst>
            <a:gd name="adj1" fmla="val 60000"/>
            <a:gd name="adj2" fmla="val 50000"/>
          </a:avLst>
        </a:prstGeom>
        <a:gradFill rotWithShape="0">
          <a:gsLst>
            <a:gs pos="0">
              <a:schemeClr val="accent5">
                <a:shade val="90000"/>
                <a:hueOff val="-23860"/>
                <a:satOff val="-17503"/>
                <a:lumOff val="20081"/>
                <a:alphaOff val="0"/>
                <a:shade val="50000"/>
                <a:satMod val="115000"/>
              </a:schemeClr>
            </a:gs>
            <a:gs pos="100000">
              <a:schemeClr val="accent5">
                <a:shade val="90000"/>
                <a:hueOff val="-23860"/>
                <a:satOff val="-17503"/>
                <a:lumOff val="20081"/>
                <a:alphaOff val="0"/>
                <a:tint val="80000"/>
                <a:shade val="100000"/>
                <a:alpha val="85000"/>
                <a:satMod val="250000"/>
              </a:schemeClr>
            </a:gs>
          </a:gsLst>
          <a:lin ang="5400000" scaled="0"/>
        </a:gradFill>
        <a:ln>
          <a:noFill/>
        </a:ln>
        <a:effectLst>
          <a:outerShdw blurRad="76200" dist="25400" dir="5400000" sx="102000" sy="102000" algn="ctr" rotWithShape="0">
            <a:srgbClr val="000000">
              <a:alpha val="40000"/>
            </a:srgbClr>
          </a:outerShdw>
        </a:effectLst>
        <a:scene3d>
          <a:camera prst="orthographicFront">
            <a:rot lat="0" lon="0" rev="0"/>
          </a:camera>
          <a:lightRig rig="morning" dir="t">
            <a:rot lat="0" lon="0" rev="4200000"/>
          </a:lightRig>
        </a:scene3d>
        <a:sp3d>
          <a:bevelT w="25400" h="0" prst="convex"/>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rot="5400000">
        <a:off x="4222686" y="2856826"/>
        <a:ext cx="266107" cy="319328"/>
      </dsp:txXfrm>
    </dsp:sp>
    <dsp:sp modelId="{7F94B988-04DD-43E1-B5D3-C2F044E2F57A}">
      <dsp:nvSpPr>
        <dsp:cNvPr id="0" name=""/>
        <dsp:cNvSpPr/>
      </dsp:nvSpPr>
      <dsp:spPr>
        <a:xfrm>
          <a:off x="3570723" y="3193895"/>
          <a:ext cx="1570033" cy="709619"/>
        </a:xfrm>
        <a:prstGeom prst="roundRect">
          <a:avLst>
            <a:gd name="adj" fmla="val 10000"/>
          </a:avLst>
        </a:prstGeom>
        <a:gradFill rotWithShape="0">
          <a:gsLst>
            <a:gs pos="0">
              <a:schemeClr val="accent5">
                <a:shade val="80000"/>
                <a:hueOff val="-26904"/>
                <a:satOff val="-19944"/>
                <a:lumOff val="24101"/>
                <a:alphaOff val="0"/>
                <a:shade val="50000"/>
                <a:satMod val="115000"/>
              </a:schemeClr>
            </a:gs>
            <a:gs pos="100000">
              <a:schemeClr val="accent5">
                <a:shade val="80000"/>
                <a:hueOff val="-26904"/>
                <a:satOff val="-19944"/>
                <a:lumOff val="24101"/>
                <a:alphaOff val="0"/>
                <a:tint val="80000"/>
                <a:shade val="100000"/>
                <a:alpha val="85000"/>
                <a:satMod val="250000"/>
              </a:schemeClr>
            </a:gs>
          </a:gsLst>
          <a:lin ang="5400000" scaled="0"/>
        </a:gradFill>
        <a:ln>
          <a:noFill/>
        </a:ln>
        <a:effectLst>
          <a:outerShdw blurRad="76200" dist="25400" dir="5400000" sx="102000" sy="102000" algn="ctr" rotWithShape="0">
            <a:srgbClr val="000000">
              <a:alpha val="40000"/>
            </a:srgbClr>
          </a:outerShdw>
        </a:effectLst>
        <a:scene3d>
          <a:camera prst="orthographicFront">
            <a:rot lat="0" lon="0" rev="0"/>
          </a:camera>
          <a:lightRig rig="morning" dir="t">
            <a:rot lat="0" lon="0" rev="4200000"/>
          </a:lightRig>
        </a:scene3d>
        <a:sp3d>
          <a:bevelT w="25400" h="0" prst="convex"/>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s-ES" sz="1800" kern="1200" dirty="0" smtClean="0"/>
            <a:t>Requerimientos Eléctricos</a:t>
          </a:r>
          <a:endParaRPr lang="es-ES" sz="1800" kern="1200" dirty="0"/>
        </a:p>
      </dsp:txBody>
      <dsp:txXfrm>
        <a:off x="3570723" y="3193895"/>
        <a:ext cx="1570033" cy="709619"/>
      </dsp:txXfrm>
    </dsp:sp>
    <dsp:sp modelId="{72C9BF0E-97B4-4B68-A4C0-07527B4321DA}">
      <dsp:nvSpPr>
        <dsp:cNvPr id="0" name=""/>
        <dsp:cNvSpPr/>
      </dsp:nvSpPr>
      <dsp:spPr>
        <a:xfrm rot="5400000">
          <a:off x="4222686" y="3921256"/>
          <a:ext cx="266107" cy="319328"/>
        </a:xfrm>
        <a:prstGeom prst="rightArrow">
          <a:avLst>
            <a:gd name="adj1" fmla="val 60000"/>
            <a:gd name="adj2" fmla="val 50000"/>
          </a:avLst>
        </a:prstGeom>
        <a:gradFill rotWithShape="0">
          <a:gsLst>
            <a:gs pos="0">
              <a:schemeClr val="accent5">
                <a:shade val="90000"/>
                <a:hueOff val="-35790"/>
                <a:satOff val="-26255"/>
                <a:lumOff val="30122"/>
                <a:alphaOff val="0"/>
                <a:shade val="50000"/>
                <a:satMod val="115000"/>
              </a:schemeClr>
            </a:gs>
            <a:gs pos="100000">
              <a:schemeClr val="accent5">
                <a:shade val="90000"/>
                <a:hueOff val="-35790"/>
                <a:satOff val="-26255"/>
                <a:lumOff val="30122"/>
                <a:alphaOff val="0"/>
                <a:tint val="80000"/>
                <a:shade val="100000"/>
                <a:alpha val="85000"/>
                <a:satMod val="250000"/>
              </a:schemeClr>
            </a:gs>
          </a:gsLst>
          <a:lin ang="5400000" scaled="0"/>
        </a:gradFill>
        <a:ln>
          <a:noFill/>
        </a:ln>
        <a:effectLst>
          <a:outerShdw blurRad="76200" dist="25400" dir="5400000" sx="102000" sy="102000" algn="ctr" rotWithShape="0">
            <a:srgbClr val="000000">
              <a:alpha val="40000"/>
            </a:srgbClr>
          </a:outerShdw>
        </a:effectLst>
        <a:scene3d>
          <a:camera prst="orthographicFront">
            <a:rot lat="0" lon="0" rev="0"/>
          </a:camera>
          <a:lightRig rig="morning" dir="t">
            <a:rot lat="0" lon="0" rev="4200000"/>
          </a:lightRig>
        </a:scene3d>
        <a:sp3d>
          <a:bevelT w="25400" h="0" prst="convex"/>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rot="5400000">
        <a:off x="4222686" y="3921256"/>
        <a:ext cx="266107" cy="319328"/>
      </dsp:txXfrm>
    </dsp:sp>
    <dsp:sp modelId="{4E20D834-24F4-49DD-B808-5B3616255223}">
      <dsp:nvSpPr>
        <dsp:cNvPr id="0" name=""/>
        <dsp:cNvSpPr/>
      </dsp:nvSpPr>
      <dsp:spPr>
        <a:xfrm>
          <a:off x="3570723" y="4258325"/>
          <a:ext cx="1570033" cy="709619"/>
        </a:xfrm>
        <a:prstGeom prst="roundRect">
          <a:avLst>
            <a:gd name="adj" fmla="val 10000"/>
          </a:avLst>
        </a:prstGeom>
        <a:gradFill rotWithShape="0">
          <a:gsLst>
            <a:gs pos="0">
              <a:schemeClr val="accent5">
                <a:shade val="80000"/>
                <a:hueOff val="-35872"/>
                <a:satOff val="-26592"/>
                <a:lumOff val="32135"/>
                <a:alphaOff val="0"/>
                <a:shade val="50000"/>
                <a:satMod val="115000"/>
              </a:schemeClr>
            </a:gs>
            <a:gs pos="100000">
              <a:schemeClr val="accent5">
                <a:shade val="80000"/>
                <a:hueOff val="-35872"/>
                <a:satOff val="-26592"/>
                <a:lumOff val="32135"/>
                <a:alphaOff val="0"/>
                <a:tint val="80000"/>
                <a:shade val="100000"/>
                <a:alpha val="85000"/>
                <a:satMod val="250000"/>
              </a:schemeClr>
            </a:gs>
          </a:gsLst>
          <a:lin ang="5400000" scaled="0"/>
        </a:gradFill>
        <a:ln>
          <a:noFill/>
        </a:ln>
        <a:effectLst>
          <a:outerShdw blurRad="76200" dist="25400" dir="5400000" sx="102000" sy="102000" algn="ctr" rotWithShape="0">
            <a:srgbClr val="000000">
              <a:alpha val="40000"/>
            </a:srgbClr>
          </a:outerShdw>
        </a:effectLst>
        <a:scene3d>
          <a:camera prst="orthographicFront">
            <a:rot lat="0" lon="0" rev="0"/>
          </a:camera>
          <a:lightRig rig="morning" dir="t">
            <a:rot lat="0" lon="0" rev="4200000"/>
          </a:lightRig>
        </a:scene3d>
        <a:sp3d>
          <a:bevelT w="25400" h="0" prst="convex"/>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s-ES" sz="1800" kern="1200" dirty="0" smtClean="0"/>
            <a:t>Requerimientos Operacionales</a:t>
          </a:r>
          <a:endParaRPr lang="es-ES" sz="1800" kern="1200" dirty="0"/>
        </a:p>
      </dsp:txBody>
      <dsp:txXfrm>
        <a:off x="3570723" y="4258325"/>
        <a:ext cx="1570033" cy="709619"/>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573A937-8C57-4C7B-93E6-D743864E13F4}">
      <dsp:nvSpPr>
        <dsp:cNvPr id="0" name=""/>
        <dsp:cNvSpPr/>
      </dsp:nvSpPr>
      <dsp:spPr>
        <a:xfrm>
          <a:off x="0" y="0"/>
          <a:ext cx="6839272" cy="1144927"/>
        </a:xfrm>
        <a:prstGeom prst="rect">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lvl="0" algn="ctr" defTabSz="1511300" rtl="0">
            <a:lnSpc>
              <a:spcPct val="90000"/>
            </a:lnSpc>
            <a:spcBef>
              <a:spcPct val="0"/>
            </a:spcBef>
            <a:spcAft>
              <a:spcPct val="35000"/>
            </a:spcAft>
          </a:pPr>
          <a:r>
            <a:rPr lang="es-ES" sz="3400" b="1" kern="1200" dirty="0" smtClean="0"/>
            <a:t>Real-Time-</a:t>
          </a:r>
          <a:r>
            <a:rPr lang="es-ES" sz="3400" b="1" kern="1200" dirty="0" err="1" smtClean="0"/>
            <a:t>Operating</a:t>
          </a:r>
          <a:r>
            <a:rPr lang="es-ES" sz="3400" b="1" kern="1200" dirty="0" smtClean="0"/>
            <a:t>-</a:t>
          </a:r>
          <a:r>
            <a:rPr lang="es-ES" sz="3400" b="1" kern="1200" dirty="0" err="1" smtClean="0"/>
            <a:t>System</a:t>
          </a:r>
          <a:r>
            <a:rPr lang="es-ES" sz="3400" b="1" kern="1200" dirty="0" smtClean="0"/>
            <a:t> (RTOS) SALVO: </a:t>
          </a:r>
          <a:endParaRPr lang="es-ES" sz="3400" b="1" kern="1200" dirty="0"/>
        </a:p>
      </dsp:txBody>
      <dsp:txXfrm>
        <a:off x="0" y="0"/>
        <a:ext cx="6839272" cy="1144927"/>
      </dsp:txXfrm>
    </dsp:sp>
    <dsp:sp modelId="{626E0742-0C12-4230-92AE-F34ADBFF4A12}">
      <dsp:nvSpPr>
        <dsp:cNvPr id="0" name=""/>
        <dsp:cNvSpPr/>
      </dsp:nvSpPr>
      <dsp:spPr>
        <a:xfrm>
          <a:off x="3339" y="1144927"/>
          <a:ext cx="2277531" cy="240434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s-ES" sz="2400" kern="1200" dirty="0" smtClean="0"/>
            <a:t>Requerimientos mínimos de memoria RAM y ROM. </a:t>
          </a:r>
          <a:endParaRPr lang="es-ES" sz="2400" kern="1200" dirty="0"/>
        </a:p>
      </dsp:txBody>
      <dsp:txXfrm>
        <a:off x="3339" y="1144927"/>
        <a:ext cx="2277531" cy="2404347"/>
      </dsp:txXfrm>
    </dsp:sp>
    <dsp:sp modelId="{EBE1C563-EDB9-4311-921B-D881D6CC0533}">
      <dsp:nvSpPr>
        <dsp:cNvPr id="0" name=""/>
        <dsp:cNvSpPr/>
      </dsp:nvSpPr>
      <dsp:spPr>
        <a:xfrm>
          <a:off x="2280870" y="1144927"/>
          <a:ext cx="2277531" cy="2404347"/>
        </a:xfrm>
        <a:prstGeom prst="rect">
          <a:avLst/>
        </a:prstGeom>
        <a:solidFill>
          <a:schemeClr val="accent3">
            <a:hueOff val="-4748687"/>
            <a:satOff val="17202"/>
            <a:lumOff val="215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s-ES" sz="2400" kern="1200" dirty="0" smtClean="0"/>
            <a:t>Netamente manejado por eventos en conjunto con multitareas. </a:t>
          </a:r>
          <a:endParaRPr lang="es-ES" sz="2400" kern="1200" dirty="0"/>
        </a:p>
      </dsp:txBody>
      <dsp:txXfrm>
        <a:off x="2280870" y="1144927"/>
        <a:ext cx="2277531" cy="2404347"/>
      </dsp:txXfrm>
    </dsp:sp>
    <dsp:sp modelId="{23F061FB-C7C0-41EC-BD35-A21A1D092442}">
      <dsp:nvSpPr>
        <dsp:cNvPr id="0" name=""/>
        <dsp:cNvSpPr/>
      </dsp:nvSpPr>
      <dsp:spPr>
        <a:xfrm>
          <a:off x="4558401" y="1144927"/>
          <a:ext cx="2277531" cy="2404347"/>
        </a:xfrm>
        <a:prstGeom prst="rect">
          <a:avLst/>
        </a:prstGeom>
        <a:solidFill>
          <a:schemeClr val="accent3">
            <a:hueOff val="-9497374"/>
            <a:satOff val="34405"/>
            <a:lumOff val="431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s-ES" sz="1700" kern="1200" dirty="0" smtClean="0"/>
            <a:t>SALVO provee servicios empleando semáforos, mensajes, banderas, entre otros para establecer comunicaciones entre tareas y realizar una óptima administración de los recursos que se tienen.</a:t>
          </a:r>
          <a:endParaRPr lang="es-ES" sz="1700" kern="1200" dirty="0"/>
        </a:p>
      </dsp:txBody>
      <dsp:txXfrm>
        <a:off x="4558401" y="1144927"/>
        <a:ext cx="2277531" cy="2404347"/>
      </dsp:txXfrm>
    </dsp:sp>
    <dsp:sp modelId="{36211D8A-0433-4C62-91A3-6F305B6D9A60}">
      <dsp:nvSpPr>
        <dsp:cNvPr id="0" name=""/>
        <dsp:cNvSpPr/>
      </dsp:nvSpPr>
      <dsp:spPr>
        <a:xfrm>
          <a:off x="0" y="3549274"/>
          <a:ext cx="6839272" cy="267149"/>
        </a:xfrm>
        <a:prstGeom prst="rect">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38927E1-763C-41D4-9E2F-D612002B7D8E}">
      <dsp:nvSpPr>
        <dsp:cNvPr id="0" name=""/>
        <dsp:cNvSpPr/>
      </dsp:nvSpPr>
      <dsp:spPr>
        <a:xfrm>
          <a:off x="0" y="0"/>
          <a:ext cx="5568554" cy="226825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just" defTabSz="977900" rtl="0">
            <a:lnSpc>
              <a:spcPct val="90000"/>
            </a:lnSpc>
            <a:spcBef>
              <a:spcPct val="0"/>
            </a:spcBef>
            <a:spcAft>
              <a:spcPct val="35000"/>
            </a:spcAft>
          </a:pPr>
          <a:r>
            <a:rPr lang="es-ES" sz="2200" kern="1200" dirty="0" smtClean="0"/>
            <a:t>Es el conjunto de código fuente, cabeceras, tareas y librerías ya existentes o creados por los fabricantes del CubeSat Kit, SALVO y CrossWorks.</a:t>
          </a:r>
          <a:endParaRPr lang="es-ES" sz="2200" kern="1200" dirty="0"/>
        </a:p>
      </dsp:txBody>
      <dsp:txXfrm>
        <a:off x="0" y="0"/>
        <a:ext cx="3357008" cy="2268252"/>
      </dsp:txXfrm>
    </dsp:sp>
    <dsp:sp modelId="{E42A44C0-4F15-4564-A8E5-C17542C65EED}">
      <dsp:nvSpPr>
        <dsp:cNvPr id="0" name=""/>
        <dsp:cNvSpPr/>
      </dsp:nvSpPr>
      <dsp:spPr>
        <a:xfrm>
          <a:off x="982685" y="2772307"/>
          <a:ext cx="5568554" cy="226825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just" defTabSz="977900" rtl="0">
            <a:lnSpc>
              <a:spcPct val="90000"/>
            </a:lnSpc>
            <a:spcBef>
              <a:spcPct val="0"/>
            </a:spcBef>
            <a:spcAft>
              <a:spcPct val="35000"/>
            </a:spcAft>
          </a:pPr>
          <a:r>
            <a:rPr lang="es-ES" sz="2200" kern="1200" dirty="0" smtClean="0"/>
            <a:t>La plataforma de desarrollo sobre la cual se añaden estos componentes es el ambiente de desarrollo CrossWorks. </a:t>
          </a:r>
          <a:endParaRPr lang="es-ES" sz="2200" kern="1200" dirty="0"/>
        </a:p>
      </dsp:txBody>
      <dsp:txXfrm>
        <a:off x="982685" y="2772307"/>
        <a:ext cx="3111504" cy="2268252"/>
      </dsp:txXfrm>
    </dsp:sp>
    <dsp:sp modelId="{02F0869A-23D4-418E-A4EF-D191AB1CBD74}">
      <dsp:nvSpPr>
        <dsp:cNvPr id="0" name=""/>
        <dsp:cNvSpPr/>
      </dsp:nvSpPr>
      <dsp:spPr>
        <a:xfrm>
          <a:off x="4094190" y="1783098"/>
          <a:ext cx="1474363" cy="1474363"/>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just" defTabSz="977900">
            <a:lnSpc>
              <a:spcPct val="90000"/>
            </a:lnSpc>
            <a:spcBef>
              <a:spcPct val="0"/>
            </a:spcBef>
            <a:spcAft>
              <a:spcPct val="35000"/>
            </a:spcAft>
          </a:pPr>
          <a:endParaRPr lang="es-ES" sz="2200" kern="1200"/>
        </a:p>
      </dsp:txBody>
      <dsp:txXfrm>
        <a:off x="4094190" y="1783098"/>
        <a:ext cx="1474363" cy="1474363"/>
      </dsp:txXfrm>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32E7653-4658-42D6-9D82-E115A0AFDF44}">
      <dsp:nvSpPr>
        <dsp:cNvPr id="0" name=""/>
        <dsp:cNvSpPr/>
      </dsp:nvSpPr>
      <dsp:spPr>
        <a:xfrm>
          <a:off x="3834" y="578888"/>
          <a:ext cx="1880131" cy="1289474"/>
        </a:xfrm>
        <a:prstGeom prst="roundRect">
          <a:avLst>
            <a:gd name="adj" fmla="val 10000"/>
          </a:avLst>
        </a:prstGeom>
        <a:gradFill rotWithShape="0">
          <a:gsLst>
            <a:gs pos="0">
              <a:schemeClr val="accent3">
                <a:hueOff val="0"/>
                <a:satOff val="0"/>
                <a:lumOff val="0"/>
                <a:alphaOff val="0"/>
                <a:shade val="50000"/>
                <a:satMod val="115000"/>
              </a:schemeClr>
            </a:gs>
            <a:gs pos="100000">
              <a:schemeClr val="accent3">
                <a:hueOff val="0"/>
                <a:satOff val="0"/>
                <a:lumOff val="0"/>
                <a:alphaOff val="0"/>
                <a:tint val="80000"/>
                <a:shade val="100000"/>
                <a:alpha val="85000"/>
                <a:satMod val="250000"/>
              </a:schemeClr>
            </a:gs>
          </a:gsLst>
          <a:lin ang="5400000" scaled="0"/>
        </a:gradFill>
        <a:ln>
          <a:noFill/>
        </a:ln>
        <a:effectLst>
          <a:outerShdw blurRad="76200" dist="25400" dir="5400000" sx="102000" sy="102000" algn="ctr" rotWithShape="0">
            <a:srgbClr val="000000">
              <a:alpha val="40000"/>
            </a:srgbClr>
          </a:outerShdw>
        </a:effectLst>
        <a:scene3d>
          <a:camera prst="orthographicFront">
            <a:rot lat="0" lon="0" rev="0"/>
          </a:camera>
          <a:lightRig rig="morning" dir="t">
            <a:rot lat="0" lon="0" rev="4200000"/>
          </a:lightRig>
        </a:scene3d>
        <a:sp3d>
          <a:bevelT w="25400" h="0" prst="convex"/>
        </a:sp3d>
      </dsp:spPr>
      <dsp:style>
        <a:lnRef idx="0">
          <a:scrgbClr r="0" g="0" b="0"/>
        </a:lnRef>
        <a:fillRef idx="3">
          <a:scrgbClr r="0" g="0" b="0"/>
        </a:fillRef>
        <a:effectRef idx="2">
          <a:scrgbClr r="0" g="0" b="0"/>
        </a:effectRef>
        <a:fontRef idx="minor">
          <a:schemeClr val="lt1"/>
        </a:fontRef>
      </dsp:style>
      <dsp:txBody>
        <a:bodyPr spcFirstLastPara="0" vert="horz" wrap="square" lIns="47625" tIns="31750" rIns="47625" bIns="31750" numCol="1" spcCol="1270" anchor="ctr" anchorCtr="0">
          <a:noAutofit/>
        </a:bodyPr>
        <a:lstStyle/>
        <a:p>
          <a:pPr lvl="0" algn="ctr" defTabSz="1111250" rtl="0">
            <a:lnSpc>
              <a:spcPct val="90000"/>
            </a:lnSpc>
            <a:spcBef>
              <a:spcPct val="0"/>
            </a:spcBef>
            <a:spcAft>
              <a:spcPct val="35000"/>
            </a:spcAft>
          </a:pPr>
          <a:r>
            <a:rPr lang="es-ES" sz="2500" kern="1200" dirty="0" smtClean="0"/>
            <a:t>Código Fuente</a:t>
          </a:r>
          <a:endParaRPr lang="es-ES" sz="2500" kern="1200" dirty="0"/>
        </a:p>
      </dsp:txBody>
      <dsp:txXfrm>
        <a:off x="3834" y="578888"/>
        <a:ext cx="1880131" cy="1289474"/>
      </dsp:txXfrm>
    </dsp:sp>
    <dsp:sp modelId="{A33BE8FE-4055-48D3-8927-D912E9E4C92C}">
      <dsp:nvSpPr>
        <dsp:cNvPr id="0" name=""/>
        <dsp:cNvSpPr/>
      </dsp:nvSpPr>
      <dsp:spPr>
        <a:xfrm>
          <a:off x="191847" y="1868363"/>
          <a:ext cx="188013" cy="677079"/>
        </a:xfrm>
        <a:custGeom>
          <a:avLst/>
          <a:gdLst/>
          <a:ahLst/>
          <a:cxnLst/>
          <a:rect l="0" t="0" r="0" b="0"/>
          <a:pathLst>
            <a:path>
              <a:moveTo>
                <a:pt x="0" y="0"/>
              </a:moveTo>
              <a:lnTo>
                <a:pt x="0" y="677079"/>
              </a:lnTo>
              <a:lnTo>
                <a:pt x="188013" y="677079"/>
              </a:lnTo>
            </a:path>
          </a:pathLst>
        </a:custGeom>
        <a:noFill/>
        <a:ln w="6350" cap="flat" cmpd="sng" algn="ctr">
          <a:solidFill>
            <a:schemeClr val="accent3">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7434DEF-9831-46F3-9F07-E3CA4D656FD8}">
      <dsp:nvSpPr>
        <dsp:cNvPr id="0" name=""/>
        <dsp:cNvSpPr/>
      </dsp:nvSpPr>
      <dsp:spPr>
        <a:xfrm>
          <a:off x="379860" y="2094056"/>
          <a:ext cx="1444435" cy="902772"/>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rtl="0">
            <a:lnSpc>
              <a:spcPct val="90000"/>
            </a:lnSpc>
            <a:spcBef>
              <a:spcPct val="0"/>
            </a:spcBef>
            <a:spcAft>
              <a:spcPct val="35000"/>
            </a:spcAft>
          </a:pPr>
          <a:r>
            <a:rPr lang="es-ES" sz="2000" kern="1200" dirty="0" smtClean="0"/>
            <a:t>Código Fuente CubeSat Kit</a:t>
          </a:r>
          <a:endParaRPr lang="es-ES" sz="2000" kern="1200" dirty="0"/>
        </a:p>
      </dsp:txBody>
      <dsp:txXfrm>
        <a:off x="379860" y="2094056"/>
        <a:ext cx="1444435" cy="902772"/>
      </dsp:txXfrm>
    </dsp:sp>
    <dsp:sp modelId="{9AF6C087-036F-4FC9-909B-6A36668CB4DC}">
      <dsp:nvSpPr>
        <dsp:cNvPr id="0" name=""/>
        <dsp:cNvSpPr/>
      </dsp:nvSpPr>
      <dsp:spPr>
        <a:xfrm>
          <a:off x="191847" y="1868363"/>
          <a:ext cx="188013" cy="1805544"/>
        </a:xfrm>
        <a:custGeom>
          <a:avLst/>
          <a:gdLst/>
          <a:ahLst/>
          <a:cxnLst/>
          <a:rect l="0" t="0" r="0" b="0"/>
          <a:pathLst>
            <a:path>
              <a:moveTo>
                <a:pt x="0" y="0"/>
              </a:moveTo>
              <a:lnTo>
                <a:pt x="0" y="1805544"/>
              </a:lnTo>
              <a:lnTo>
                <a:pt x="188013" y="1805544"/>
              </a:lnTo>
            </a:path>
          </a:pathLst>
        </a:custGeom>
        <a:noFill/>
        <a:ln w="6350" cap="flat" cmpd="sng" algn="ctr">
          <a:solidFill>
            <a:schemeClr val="accent3">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D45CE8D-318C-4A90-AB2E-76C44474571C}">
      <dsp:nvSpPr>
        <dsp:cNvPr id="0" name=""/>
        <dsp:cNvSpPr/>
      </dsp:nvSpPr>
      <dsp:spPr>
        <a:xfrm>
          <a:off x="379860" y="3222521"/>
          <a:ext cx="1444435" cy="902772"/>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rtl="0">
            <a:lnSpc>
              <a:spcPct val="90000"/>
            </a:lnSpc>
            <a:spcBef>
              <a:spcPct val="0"/>
            </a:spcBef>
            <a:spcAft>
              <a:spcPct val="35000"/>
            </a:spcAft>
          </a:pPr>
          <a:r>
            <a:rPr lang="es-ES" sz="2000" kern="1200" dirty="0" smtClean="0"/>
            <a:t>Código Fuente SALVO</a:t>
          </a:r>
          <a:endParaRPr lang="es-ES" sz="2000" kern="1200" dirty="0"/>
        </a:p>
      </dsp:txBody>
      <dsp:txXfrm>
        <a:off x="379860" y="3222521"/>
        <a:ext cx="1444435" cy="902772"/>
      </dsp:txXfrm>
    </dsp:sp>
    <dsp:sp modelId="{91840AFC-DAF2-4622-8B77-6C99EA6A2FDA}">
      <dsp:nvSpPr>
        <dsp:cNvPr id="0" name=""/>
        <dsp:cNvSpPr/>
      </dsp:nvSpPr>
      <dsp:spPr>
        <a:xfrm>
          <a:off x="191847" y="1868363"/>
          <a:ext cx="188013" cy="2934009"/>
        </a:xfrm>
        <a:custGeom>
          <a:avLst/>
          <a:gdLst/>
          <a:ahLst/>
          <a:cxnLst/>
          <a:rect l="0" t="0" r="0" b="0"/>
          <a:pathLst>
            <a:path>
              <a:moveTo>
                <a:pt x="0" y="0"/>
              </a:moveTo>
              <a:lnTo>
                <a:pt x="0" y="2934009"/>
              </a:lnTo>
              <a:lnTo>
                <a:pt x="188013" y="2934009"/>
              </a:lnTo>
            </a:path>
          </a:pathLst>
        </a:custGeom>
        <a:noFill/>
        <a:ln w="6350" cap="flat" cmpd="sng" algn="ctr">
          <a:solidFill>
            <a:schemeClr val="accent3">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3ED6688-9DD6-4352-87F5-012AB105D63C}">
      <dsp:nvSpPr>
        <dsp:cNvPr id="0" name=""/>
        <dsp:cNvSpPr/>
      </dsp:nvSpPr>
      <dsp:spPr>
        <a:xfrm>
          <a:off x="379860" y="4350986"/>
          <a:ext cx="1444435" cy="902772"/>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rtl="0">
            <a:lnSpc>
              <a:spcPct val="90000"/>
            </a:lnSpc>
            <a:spcBef>
              <a:spcPct val="0"/>
            </a:spcBef>
            <a:spcAft>
              <a:spcPct val="35000"/>
            </a:spcAft>
          </a:pPr>
          <a:r>
            <a:rPr lang="es-ES" sz="2000" kern="1200" dirty="0" smtClean="0"/>
            <a:t>Código Fuente CrossWorks</a:t>
          </a:r>
          <a:endParaRPr lang="es-ES" sz="2000" kern="1200" dirty="0"/>
        </a:p>
      </dsp:txBody>
      <dsp:txXfrm>
        <a:off x="379860" y="4350986"/>
        <a:ext cx="1444435" cy="902772"/>
      </dsp:txXfrm>
    </dsp:sp>
    <dsp:sp modelId="{773884A4-1A65-4607-A846-A0407C40E777}">
      <dsp:nvSpPr>
        <dsp:cNvPr id="0" name=""/>
        <dsp:cNvSpPr/>
      </dsp:nvSpPr>
      <dsp:spPr>
        <a:xfrm>
          <a:off x="2335351" y="578888"/>
          <a:ext cx="2057923" cy="1225946"/>
        </a:xfrm>
        <a:prstGeom prst="roundRect">
          <a:avLst>
            <a:gd name="adj" fmla="val 10000"/>
          </a:avLst>
        </a:prstGeom>
        <a:gradFill rotWithShape="0">
          <a:gsLst>
            <a:gs pos="0">
              <a:schemeClr val="accent3">
                <a:hueOff val="0"/>
                <a:satOff val="0"/>
                <a:lumOff val="0"/>
                <a:alphaOff val="0"/>
                <a:shade val="50000"/>
                <a:satMod val="115000"/>
              </a:schemeClr>
            </a:gs>
            <a:gs pos="100000">
              <a:schemeClr val="accent3">
                <a:hueOff val="0"/>
                <a:satOff val="0"/>
                <a:lumOff val="0"/>
                <a:alphaOff val="0"/>
                <a:tint val="80000"/>
                <a:shade val="100000"/>
                <a:alpha val="85000"/>
                <a:satMod val="250000"/>
              </a:schemeClr>
            </a:gs>
          </a:gsLst>
          <a:lin ang="5400000" scaled="0"/>
        </a:gradFill>
        <a:ln>
          <a:noFill/>
        </a:ln>
        <a:effectLst>
          <a:outerShdw blurRad="76200" dist="25400" dir="5400000" sx="102000" sy="102000" algn="ctr" rotWithShape="0">
            <a:srgbClr val="000000">
              <a:alpha val="40000"/>
            </a:srgbClr>
          </a:outerShdw>
        </a:effectLst>
        <a:scene3d>
          <a:camera prst="orthographicFront">
            <a:rot lat="0" lon="0" rev="0"/>
          </a:camera>
          <a:lightRig rig="morning" dir="t">
            <a:rot lat="0" lon="0" rev="4200000"/>
          </a:lightRig>
        </a:scene3d>
        <a:sp3d>
          <a:bevelT w="25400" h="0" prst="convex"/>
        </a:sp3d>
      </dsp:spPr>
      <dsp:style>
        <a:lnRef idx="0">
          <a:scrgbClr r="0" g="0" b="0"/>
        </a:lnRef>
        <a:fillRef idx="3">
          <a:scrgbClr r="0" g="0" b="0"/>
        </a:fillRef>
        <a:effectRef idx="2">
          <a:scrgbClr r="0" g="0" b="0"/>
        </a:effectRef>
        <a:fontRef idx="minor">
          <a:schemeClr val="lt1"/>
        </a:fontRef>
      </dsp:style>
      <dsp:txBody>
        <a:bodyPr spcFirstLastPara="0" vert="horz" wrap="square" lIns="47625" tIns="31750" rIns="47625" bIns="31750" numCol="1" spcCol="1270" anchor="ctr" anchorCtr="0">
          <a:noAutofit/>
        </a:bodyPr>
        <a:lstStyle/>
        <a:p>
          <a:pPr lvl="0" algn="ctr" defTabSz="1111250" rtl="0">
            <a:lnSpc>
              <a:spcPct val="90000"/>
            </a:lnSpc>
            <a:spcBef>
              <a:spcPct val="0"/>
            </a:spcBef>
            <a:spcAft>
              <a:spcPct val="35000"/>
            </a:spcAft>
          </a:pPr>
          <a:r>
            <a:rPr lang="es-ES" sz="2500" kern="1200" dirty="0" smtClean="0"/>
            <a:t>Cabeceras</a:t>
          </a:r>
          <a:endParaRPr lang="es-ES" sz="2500" kern="1200" dirty="0"/>
        </a:p>
      </dsp:txBody>
      <dsp:txXfrm>
        <a:off x="2335351" y="578888"/>
        <a:ext cx="2057923" cy="1225946"/>
      </dsp:txXfrm>
    </dsp:sp>
    <dsp:sp modelId="{05654A11-CA2B-4004-A43F-EC582780EE8C}">
      <dsp:nvSpPr>
        <dsp:cNvPr id="0" name=""/>
        <dsp:cNvSpPr/>
      </dsp:nvSpPr>
      <dsp:spPr>
        <a:xfrm>
          <a:off x="2541143" y="1804835"/>
          <a:ext cx="205792" cy="677079"/>
        </a:xfrm>
        <a:custGeom>
          <a:avLst/>
          <a:gdLst/>
          <a:ahLst/>
          <a:cxnLst/>
          <a:rect l="0" t="0" r="0" b="0"/>
          <a:pathLst>
            <a:path>
              <a:moveTo>
                <a:pt x="0" y="0"/>
              </a:moveTo>
              <a:lnTo>
                <a:pt x="0" y="677079"/>
              </a:lnTo>
              <a:lnTo>
                <a:pt x="205792" y="677079"/>
              </a:lnTo>
            </a:path>
          </a:pathLst>
        </a:custGeom>
        <a:noFill/>
        <a:ln w="6350" cap="flat" cmpd="sng" algn="ctr">
          <a:solidFill>
            <a:schemeClr val="accent3">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BEE4608-ADA8-4BE8-921A-CF0C5F1B3386}">
      <dsp:nvSpPr>
        <dsp:cNvPr id="0" name=""/>
        <dsp:cNvSpPr/>
      </dsp:nvSpPr>
      <dsp:spPr>
        <a:xfrm>
          <a:off x="2746936" y="2030528"/>
          <a:ext cx="1444435" cy="902772"/>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rtl="0">
            <a:lnSpc>
              <a:spcPct val="90000"/>
            </a:lnSpc>
            <a:spcBef>
              <a:spcPct val="0"/>
            </a:spcBef>
            <a:spcAft>
              <a:spcPct val="35000"/>
            </a:spcAft>
          </a:pPr>
          <a:r>
            <a:rPr lang="es-ES" sz="2000" kern="1200" dirty="0" smtClean="0"/>
            <a:t>Cabeceras SALVO</a:t>
          </a:r>
          <a:endParaRPr lang="es-ES" sz="2000" kern="1200" dirty="0"/>
        </a:p>
      </dsp:txBody>
      <dsp:txXfrm>
        <a:off x="2746936" y="2030528"/>
        <a:ext cx="1444435" cy="902772"/>
      </dsp:txXfrm>
    </dsp:sp>
    <dsp:sp modelId="{A7C42A77-DADB-4BA7-A811-7D00412D2232}">
      <dsp:nvSpPr>
        <dsp:cNvPr id="0" name=""/>
        <dsp:cNvSpPr/>
      </dsp:nvSpPr>
      <dsp:spPr>
        <a:xfrm>
          <a:off x="2541143" y="1804835"/>
          <a:ext cx="205792" cy="1805544"/>
        </a:xfrm>
        <a:custGeom>
          <a:avLst/>
          <a:gdLst/>
          <a:ahLst/>
          <a:cxnLst/>
          <a:rect l="0" t="0" r="0" b="0"/>
          <a:pathLst>
            <a:path>
              <a:moveTo>
                <a:pt x="0" y="0"/>
              </a:moveTo>
              <a:lnTo>
                <a:pt x="0" y="1805544"/>
              </a:lnTo>
              <a:lnTo>
                <a:pt x="205792" y="1805544"/>
              </a:lnTo>
            </a:path>
          </a:pathLst>
        </a:custGeom>
        <a:noFill/>
        <a:ln w="6350" cap="flat" cmpd="sng" algn="ctr">
          <a:solidFill>
            <a:schemeClr val="accent3">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36D670C-25F6-439F-8B14-D6034106421D}">
      <dsp:nvSpPr>
        <dsp:cNvPr id="0" name=""/>
        <dsp:cNvSpPr/>
      </dsp:nvSpPr>
      <dsp:spPr>
        <a:xfrm>
          <a:off x="2746936" y="3158993"/>
          <a:ext cx="1444435" cy="902772"/>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rtl="0">
            <a:lnSpc>
              <a:spcPct val="90000"/>
            </a:lnSpc>
            <a:spcBef>
              <a:spcPct val="0"/>
            </a:spcBef>
            <a:spcAft>
              <a:spcPct val="35000"/>
            </a:spcAft>
          </a:pPr>
          <a:r>
            <a:rPr lang="es-ES" sz="2000" kern="1200" dirty="0" smtClean="0"/>
            <a:t>Cabeceras CrossWorks</a:t>
          </a:r>
          <a:endParaRPr lang="es-ES" sz="2000" kern="1200" dirty="0"/>
        </a:p>
      </dsp:txBody>
      <dsp:txXfrm>
        <a:off x="2746936" y="3158993"/>
        <a:ext cx="1444435" cy="902772"/>
      </dsp:txXfrm>
    </dsp:sp>
    <dsp:sp modelId="{C5C10236-E63B-44D0-9FB8-D281EF561CED}">
      <dsp:nvSpPr>
        <dsp:cNvPr id="0" name=""/>
        <dsp:cNvSpPr/>
      </dsp:nvSpPr>
      <dsp:spPr>
        <a:xfrm>
          <a:off x="4844660" y="578888"/>
          <a:ext cx="2208289" cy="1146601"/>
        </a:xfrm>
        <a:prstGeom prst="roundRect">
          <a:avLst>
            <a:gd name="adj" fmla="val 10000"/>
          </a:avLst>
        </a:prstGeom>
        <a:gradFill rotWithShape="0">
          <a:gsLst>
            <a:gs pos="0">
              <a:schemeClr val="accent3">
                <a:hueOff val="0"/>
                <a:satOff val="0"/>
                <a:lumOff val="0"/>
                <a:alphaOff val="0"/>
                <a:shade val="50000"/>
                <a:satMod val="115000"/>
              </a:schemeClr>
            </a:gs>
            <a:gs pos="100000">
              <a:schemeClr val="accent3">
                <a:hueOff val="0"/>
                <a:satOff val="0"/>
                <a:lumOff val="0"/>
                <a:alphaOff val="0"/>
                <a:tint val="80000"/>
                <a:shade val="100000"/>
                <a:alpha val="85000"/>
                <a:satMod val="250000"/>
              </a:schemeClr>
            </a:gs>
          </a:gsLst>
          <a:lin ang="5400000" scaled="0"/>
        </a:gradFill>
        <a:ln>
          <a:noFill/>
        </a:ln>
        <a:effectLst>
          <a:outerShdw blurRad="76200" dist="25400" dir="5400000" sx="102000" sy="102000" algn="ctr" rotWithShape="0">
            <a:srgbClr val="000000">
              <a:alpha val="40000"/>
            </a:srgbClr>
          </a:outerShdw>
        </a:effectLst>
        <a:scene3d>
          <a:camera prst="orthographicFront">
            <a:rot lat="0" lon="0" rev="0"/>
          </a:camera>
          <a:lightRig rig="morning" dir="t">
            <a:rot lat="0" lon="0" rev="4200000"/>
          </a:lightRig>
        </a:scene3d>
        <a:sp3d>
          <a:bevelT w="25400" h="0" prst="convex"/>
        </a:sp3d>
      </dsp:spPr>
      <dsp:style>
        <a:lnRef idx="0">
          <a:scrgbClr r="0" g="0" b="0"/>
        </a:lnRef>
        <a:fillRef idx="3">
          <a:scrgbClr r="0" g="0" b="0"/>
        </a:fillRef>
        <a:effectRef idx="2">
          <a:scrgbClr r="0" g="0" b="0"/>
        </a:effectRef>
        <a:fontRef idx="minor">
          <a:schemeClr val="lt1"/>
        </a:fontRef>
      </dsp:style>
      <dsp:txBody>
        <a:bodyPr spcFirstLastPara="0" vert="horz" wrap="square" lIns="47625" tIns="31750" rIns="47625" bIns="31750" numCol="1" spcCol="1270" anchor="ctr" anchorCtr="0">
          <a:noAutofit/>
        </a:bodyPr>
        <a:lstStyle/>
        <a:p>
          <a:pPr lvl="0" algn="ctr" defTabSz="1111250" rtl="0">
            <a:lnSpc>
              <a:spcPct val="90000"/>
            </a:lnSpc>
            <a:spcBef>
              <a:spcPct val="0"/>
            </a:spcBef>
            <a:spcAft>
              <a:spcPct val="35000"/>
            </a:spcAft>
          </a:pPr>
          <a:r>
            <a:rPr lang="es-ES" sz="2500" kern="1200" dirty="0" smtClean="0"/>
            <a:t>Librerías</a:t>
          </a:r>
          <a:endParaRPr lang="es-ES" sz="2500" kern="1200" dirty="0"/>
        </a:p>
      </dsp:txBody>
      <dsp:txXfrm>
        <a:off x="4844660" y="578888"/>
        <a:ext cx="2208289" cy="1146601"/>
      </dsp:txXfrm>
    </dsp:sp>
    <dsp:sp modelId="{D85A8DA8-A19E-4891-B1FE-616F43ED5ABA}">
      <dsp:nvSpPr>
        <dsp:cNvPr id="0" name=""/>
        <dsp:cNvSpPr/>
      </dsp:nvSpPr>
      <dsp:spPr>
        <a:xfrm>
          <a:off x="5065489" y="1725490"/>
          <a:ext cx="220828" cy="677079"/>
        </a:xfrm>
        <a:custGeom>
          <a:avLst/>
          <a:gdLst/>
          <a:ahLst/>
          <a:cxnLst/>
          <a:rect l="0" t="0" r="0" b="0"/>
          <a:pathLst>
            <a:path>
              <a:moveTo>
                <a:pt x="0" y="0"/>
              </a:moveTo>
              <a:lnTo>
                <a:pt x="0" y="677079"/>
              </a:lnTo>
              <a:lnTo>
                <a:pt x="220828" y="677079"/>
              </a:lnTo>
            </a:path>
          </a:pathLst>
        </a:custGeom>
        <a:noFill/>
        <a:ln w="6350" cap="flat" cmpd="sng" algn="ctr">
          <a:solidFill>
            <a:schemeClr val="accent3">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05C925A-B5CC-4FA1-9ADD-353C753170DA}">
      <dsp:nvSpPr>
        <dsp:cNvPr id="0" name=""/>
        <dsp:cNvSpPr/>
      </dsp:nvSpPr>
      <dsp:spPr>
        <a:xfrm>
          <a:off x="5286318" y="1951183"/>
          <a:ext cx="1444435" cy="902772"/>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rtl="0">
            <a:lnSpc>
              <a:spcPct val="90000"/>
            </a:lnSpc>
            <a:spcBef>
              <a:spcPct val="0"/>
            </a:spcBef>
            <a:spcAft>
              <a:spcPct val="35000"/>
            </a:spcAft>
          </a:pPr>
          <a:r>
            <a:rPr lang="es-ES" sz="2000" kern="1200" dirty="0" err="1" smtClean="0"/>
            <a:t>Librerias</a:t>
          </a:r>
          <a:r>
            <a:rPr lang="es-ES" sz="2000" kern="1200" dirty="0" smtClean="0"/>
            <a:t> Pumpkin</a:t>
          </a:r>
          <a:endParaRPr lang="es-ES" sz="2000" kern="1200" dirty="0"/>
        </a:p>
      </dsp:txBody>
      <dsp:txXfrm>
        <a:off x="5286318" y="1951183"/>
        <a:ext cx="1444435" cy="902772"/>
      </dsp:txXfrm>
    </dsp:sp>
    <dsp:sp modelId="{14DF4059-776A-44FC-B03E-8C65B4A81BA3}">
      <dsp:nvSpPr>
        <dsp:cNvPr id="0" name=""/>
        <dsp:cNvSpPr/>
      </dsp:nvSpPr>
      <dsp:spPr>
        <a:xfrm>
          <a:off x="5065489" y="1725490"/>
          <a:ext cx="220828" cy="1805544"/>
        </a:xfrm>
        <a:custGeom>
          <a:avLst/>
          <a:gdLst/>
          <a:ahLst/>
          <a:cxnLst/>
          <a:rect l="0" t="0" r="0" b="0"/>
          <a:pathLst>
            <a:path>
              <a:moveTo>
                <a:pt x="0" y="0"/>
              </a:moveTo>
              <a:lnTo>
                <a:pt x="0" y="1805544"/>
              </a:lnTo>
              <a:lnTo>
                <a:pt x="220828" y="1805544"/>
              </a:lnTo>
            </a:path>
          </a:pathLst>
        </a:custGeom>
        <a:noFill/>
        <a:ln w="6350" cap="flat" cmpd="sng" algn="ctr">
          <a:solidFill>
            <a:schemeClr val="accent3">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ED03021-3A23-46B7-BC8A-6CCDC8EC5BE0}">
      <dsp:nvSpPr>
        <dsp:cNvPr id="0" name=""/>
        <dsp:cNvSpPr/>
      </dsp:nvSpPr>
      <dsp:spPr>
        <a:xfrm>
          <a:off x="5286318" y="3079649"/>
          <a:ext cx="1444435" cy="902772"/>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rtl="0">
            <a:lnSpc>
              <a:spcPct val="90000"/>
            </a:lnSpc>
            <a:spcBef>
              <a:spcPct val="0"/>
            </a:spcBef>
            <a:spcAft>
              <a:spcPct val="35000"/>
            </a:spcAft>
          </a:pPr>
          <a:r>
            <a:rPr lang="es-ES" sz="2000" kern="1200" dirty="0" err="1" smtClean="0"/>
            <a:t>Librerias</a:t>
          </a:r>
          <a:r>
            <a:rPr lang="es-ES" sz="2000" kern="1200" dirty="0" smtClean="0"/>
            <a:t> SALVO</a:t>
          </a:r>
          <a:endParaRPr lang="es-ES" sz="2000" kern="1200" dirty="0"/>
        </a:p>
      </dsp:txBody>
      <dsp:txXfrm>
        <a:off x="5286318" y="3079649"/>
        <a:ext cx="1444435" cy="902772"/>
      </dsp:txXfrm>
    </dsp:sp>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944B9D0-A1DD-4AEC-B068-AEB5DF72ED9A}">
      <dsp:nvSpPr>
        <dsp:cNvPr id="0" name=""/>
        <dsp:cNvSpPr/>
      </dsp:nvSpPr>
      <dsp:spPr>
        <a:xfrm>
          <a:off x="6423" y="600529"/>
          <a:ext cx="1919857" cy="115191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S" sz="1600" kern="1200" dirty="0" smtClean="0"/>
            <a:t>Los procesos necesarios para llevar a cabo el presente proyecto fueron</a:t>
          </a:r>
          <a:endParaRPr lang="es-ES" sz="1600" b="1" kern="1200" dirty="0"/>
        </a:p>
      </dsp:txBody>
      <dsp:txXfrm>
        <a:off x="6423" y="600529"/>
        <a:ext cx="1919857" cy="1151914"/>
      </dsp:txXfrm>
    </dsp:sp>
    <dsp:sp modelId="{589A52D0-CEA7-4E3E-970E-74C5F2CD5F63}">
      <dsp:nvSpPr>
        <dsp:cNvPr id="0" name=""/>
        <dsp:cNvSpPr/>
      </dsp:nvSpPr>
      <dsp:spPr>
        <a:xfrm>
          <a:off x="2095227" y="938424"/>
          <a:ext cx="407009" cy="476124"/>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S" sz="1800" kern="1200"/>
        </a:p>
      </dsp:txBody>
      <dsp:txXfrm>
        <a:off x="2095227" y="938424"/>
        <a:ext cx="407009" cy="476124"/>
      </dsp:txXfrm>
    </dsp:sp>
    <dsp:sp modelId="{226D25FE-BD9F-4D47-A82C-9747B7956F44}">
      <dsp:nvSpPr>
        <dsp:cNvPr id="0" name=""/>
        <dsp:cNvSpPr/>
      </dsp:nvSpPr>
      <dsp:spPr>
        <a:xfrm>
          <a:off x="2694223" y="600529"/>
          <a:ext cx="1919857" cy="1151914"/>
        </a:xfrm>
        <a:prstGeom prst="roundRect">
          <a:avLst>
            <a:gd name="adj" fmla="val 10000"/>
          </a:avLst>
        </a:prstGeom>
        <a:solidFill>
          <a:schemeClr val="accent3">
            <a:hueOff val="-1187172"/>
            <a:satOff val="4301"/>
            <a:lumOff val="54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s-ES" sz="2000" kern="1200" dirty="0" smtClean="0"/>
            <a:t>Descarga del software necesario.</a:t>
          </a:r>
          <a:endParaRPr lang="es-ES" sz="2000" b="1" kern="1200" dirty="0"/>
        </a:p>
      </dsp:txBody>
      <dsp:txXfrm>
        <a:off x="2694223" y="600529"/>
        <a:ext cx="1919857" cy="1151914"/>
      </dsp:txXfrm>
    </dsp:sp>
    <dsp:sp modelId="{AD4AF1F0-E418-43F5-9A2B-239F275694DE}">
      <dsp:nvSpPr>
        <dsp:cNvPr id="0" name=""/>
        <dsp:cNvSpPr/>
      </dsp:nvSpPr>
      <dsp:spPr>
        <a:xfrm>
          <a:off x="4783028" y="938424"/>
          <a:ext cx="407009" cy="476124"/>
        </a:xfrm>
        <a:prstGeom prst="rightArrow">
          <a:avLst>
            <a:gd name="adj1" fmla="val 60000"/>
            <a:gd name="adj2" fmla="val 50000"/>
          </a:avLst>
        </a:prstGeom>
        <a:solidFill>
          <a:schemeClr val="accent3">
            <a:hueOff val="-1356768"/>
            <a:satOff val="4915"/>
            <a:lumOff val="61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S" sz="1800" kern="1200"/>
        </a:p>
      </dsp:txBody>
      <dsp:txXfrm>
        <a:off x="4783028" y="938424"/>
        <a:ext cx="407009" cy="476124"/>
      </dsp:txXfrm>
    </dsp:sp>
    <dsp:sp modelId="{20C0E9B1-47BF-47BC-B171-C3CC434285C2}">
      <dsp:nvSpPr>
        <dsp:cNvPr id="0" name=""/>
        <dsp:cNvSpPr/>
      </dsp:nvSpPr>
      <dsp:spPr>
        <a:xfrm>
          <a:off x="5382023" y="600529"/>
          <a:ext cx="1919857" cy="1151914"/>
        </a:xfrm>
        <a:prstGeom prst="roundRect">
          <a:avLst>
            <a:gd name="adj" fmla="val 10000"/>
          </a:avLst>
        </a:prstGeom>
        <a:solidFill>
          <a:schemeClr val="accent3">
            <a:hueOff val="-2374343"/>
            <a:satOff val="8601"/>
            <a:lumOff val="1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s-ES" sz="2000" kern="1200" dirty="0" smtClean="0"/>
            <a:t>Instalación del software y drivers.</a:t>
          </a:r>
          <a:endParaRPr lang="es-ES" sz="2000" b="1" kern="1200" dirty="0"/>
        </a:p>
      </dsp:txBody>
      <dsp:txXfrm>
        <a:off x="5382023" y="600529"/>
        <a:ext cx="1919857" cy="1151914"/>
      </dsp:txXfrm>
    </dsp:sp>
    <dsp:sp modelId="{FFA410BF-61B7-4917-B082-84B16E2D9882}">
      <dsp:nvSpPr>
        <dsp:cNvPr id="0" name=""/>
        <dsp:cNvSpPr/>
      </dsp:nvSpPr>
      <dsp:spPr>
        <a:xfrm rot="5400000">
          <a:off x="6138447" y="1886833"/>
          <a:ext cx="407009" cy="476124"/>
        </a:xfrm>
        <a:prstGeom prst="rightArrow">
          <a:avLst>
            <a:gd name="adj1" fmla="val 60000"/>
            <a:gd name="adj2" fmla="val 50000"/>
          </a:avLst>
        </a:prstGeom>
        <a:solidFill>
          <a:schemeClr val="accent3">
            <a:hueOff val="-2713536"/>
            <a:satOff val="9830"/>
            <a:lumOff val="123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S" sz="1800" kern="1200"/>
        </a:p>
      </dsp:txBody>
      <dsp:txXfrm rot="5400000">
        <a:off x="6138447" y="1886833"/>
        <a:ext cx="407009" cy="476124"/>
      </dsp:txXfrm>
    </dsp:sp>
    <dsp:sp modelId="{5E0C82FA-7477-477A-B8AA-C40035417251}">
      <dsp:nvSpPr>
        <dsp:cNvPr id="0" name=""/>
        <dsp:cNvSpPr/>
      </dsp:nvSpPr>
      <dsp:spPr>
        <a:xfrm>
          <a:off x="5382023" y="2520386"/>
          <a:ext cx="1919857" cy="1151914"/>
        </a:xfrm>
        <a:prstGeom prst="roundRect">
          <a:avLst>
            <a:gd name="adj" fmla="val 10000"/>
          </a:avLst>
        </a:prstGeom>
        <a:solidFill>
          <a:schemeClr val="accent3">
            <a:hueOff val="-3561515"/>
            <a:satOff val="12902"/>
            <a:lumOff val="161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s-ES" sz="1800" kern="1200" dirty="0" smtClean="0"/>
            <a:t>Verificación de </a:t>
          </a:r>
          <a:r>
            <a:rPr lang="es-ES" sz="2000" kern="1200" dirty="0" smtClean="0"/>
            <a:t>integridad</a:t>
          </a:r>
          <a:r>
            <a:rPr lang="es-ES" sz="1800" kern="1200" dirty="0" smtClean="0"/>
            <a:t> del hardware del sistema.</a:t>
          </a:r>
          <a:endParaRPr lang="es-ES" sz="1800" b="1" kern="1200" dirty="0"/>
        </a:p>
      </dsp:txBody>
      <dsp:txXfrm>
        <a:off x="5382023" y="2520386"/>
        <a:ext cx="1919857" cy="1151914"/>
      </dsp:txXfrm>
    </dsp:sp>
    <dsp:sp modelId="{7B4B3E93-9A5F-46D1-9354-A3646A7A61BC}">
      <dsp:nvSpPr>
        <dsp:cNvPr id="0" name=""/>
        <dsp:cNvSpPr/>
      </dsp:nvSpPr>
      <dsp:spPr>
        <a:xfrm rot="10800000">
          <a:off x="4806066" y="2858281"/>
          <a:ext cx="407009" cy="476124"/>
        </a:xfrm>
        <a:prstGeom prst="rightArrow">
          <a:avLst>
            <a:gd name="adj1" fmla="val 60000"/>
            <a:gd name="adj2" fmla="val 50000"/>
          </a:avLst>
        </a:prstGeom>
        <a:solidFill>
          <a:schemeClr val="accent3">
            <a:hueOff val="-4070303"/>
            <a:satOff val="14745"/>
            <a:lumOff val="185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S" sz="1800" kern="1200"/>
        </a:p>
      </dsp:txBody>
      <dsp:txXfrm rot="10800000">
        <a:off x="4806066" y="2858281"/>
        <a:ext cx="407009" cy="476124"/>
      </dsp:txXfrm>
    </dsp:sp>
    <dsp:sp modelId="{0C7F023B-917D-482D-A4F1-EC67143FE88E}">
      <dsp:nvSpPr>
        <dsp:cNvPr id="0" name=""/>
        <dsp:cNvSpPr/>
      </dsp:nvSpPr>
      <dsp:spPr>
        <a:xfrm>
          <a:off x="2694223" y="2520386"/>
          <a:ext cx="1919857" cy="1151914"/>
        </a:xfrm>
        <a:prstGeom prst="roundRect">
          <a:avLst>
            <a:gd name="adj" fmla="val 10000"/>
          </a:avLst>
        </a:prstGeom>
        <a:solidFill>
          <a:schemeClr val="accent3">
            <a:hueOff val="-4748687"/>
            <a:satOff val="17202"/>
            <a:lumOff val="215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s-ES" sz="1500" kern="1200" dirty="0" smtClean="0"/>
            <a:t>Configuración del microcontrolador MSP430 de Texas Instruments mediante el ambiente de desarrollo CrossWorks.</a:t>
          </a:r>
          <a:endParaRPr lang="es-ES" sz="1500" b="1" kern="1200" dirty="0"/>
        </a:p>
      </dsp:txBody>
      <dsp:txXfrm>
        <a:off x="2694223" y="2520386"/>
        <a:ext cx="1919857" cy="1151914"/>
      </dsp:txXfrm>
    </dsp:sp>
    <dsp:sp modelId="{53BC4999-ABD7-4C0F-9A40-8E9319D47F71}">
      <dsp:nvSpPr>
        <dsp:cNvPr id="0" name=""/>
        <dsp:cNvSpPr/>
      </dsp:nvSpPr>
      <dsp:spPr>
        <a:xfrm rot="10800000">
          <a:off x="2118266" y="2858281"/>
          <a:ext cx="407009" cy="476124"/>
        </a:xfrm>
        <a:prstGeom prst="rightArrow">
          <a:avLst>
            <a:gd name="adj1" fmla="val 60000"/>
            <a:gd name="adj2" fmla="val 50000"/>
          </a:avLst>
        </a:prstGeom>
        <a:solidFill>
          <a:schemeClr val="accent3">
            <a:hueOff val="-5427071"/>
            <a:satOff val="19660"/>
            <a:lumOff val="246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S" sz="1800" kern="1200"/>
        </a:p>
      </dsp:txBody>
      <dsp:txXfrm rot="10800000">
        <a:off x="2118266" y="2858281"/>
        <a:ext cx="407009" cy="476124"/>
      </dsp:txXfrm>
    </dsp:sp>
    <dsp:sp modelId="{CA4AD9EA-7DA1-42EC-8F61-D3487B12D4B3}">
      <dsp:nvSpPr>
        <dsp:cNvPr id="0" name=""/>
        <dsp:cNvSpPr/>
      </dsp:nvSpPr>
      <dsp:spPr>
        <a:xfrm>
          <a:off x="6423" y="2520386"/>
          <a:ext cx="1919857" cy="1151914"/>
        </a:xfrm>
        <a:prstGeom prst="roundRect">
          <a:avLst>
            <a:gd name="adj" fmla="val 10000"/>
          </a:avLst>
        </a:prstGeom>
        <a:solidFill>
          <a:schemeClr val="accent3">
            <a:hueOff val="-5935859"/>
            <a:satOff val="21503"/>
            <a:lumOff val="269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s-ES" sz="1800" kern="1200" dirty="0" smtClean="0"/>
            <a:t>Configuración del Sistema Operativo en Tiempo Real Salvo.</a:t>
          </a:r>
          <a:endParaRPr lang="es-ES" sz="1800" b="1" kern="1200" dirty="0"/>
        </a:p>
      </dsp:txBody>
      <dsp:txXfrm>
        <a:off x="6423" y="2520386"/>
        <a:ext cx="1919857" cy="1151914"/>
      </dsp:txXfrm>
    </dsp:sp>
    <dsp:sp modelId="{16F57905-C8D9-4716-880E-2DA93F2C8126}">
      <dsp:nvSpPr>
        <dsp:cNvPr id="0" name=""/>
        <dsp:cNvSpPr/>
      </dsp:nvSpPr>
      <dsp:spPr>
        <a:xfrm rot="5400000">
          <a:off x="762847" y="3806691"/>
          <a:ext cx="407009" cy="476124"/>
        </a:xfrm>
        <a:prstGeom prst="rightArrow">
          <a:avLst>
            <a:gd name="adj1" fmla="val 60000"/>
            <a:gd name="adj2" fmla="val 50000"/>
          </a:avLst>
        </a:prstGeom>
        <a:solidFill>
          <a:schemeClr val="accent3">
            <a:hueOff val="-6783839"/>
            <a:satOff val="24575"/>
            <a:lumOff val="30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S" sz="1800" kern="1200"/>
        </a:p>
      </dsp:txBody>
      <dsp:txXfrm rot="5400000">
        <a:off x="762847" y="3806691"/>
        <a:ext cx="407009" cy="476124"/>
      </dsp:txXfrm>
    </dsp:sp>
    <dsp:sp modelId="{5060E22F-B114-485C-93D5-0784B67B1A10}">
      <dsp:nvSpPr>
        <dsp:cNvPr id="0" name=""/>
        <dsp:cNvSpPr/>
      </dsp:nvSpPr>
      <dsp:spPr>
        <a:xfrm>
          <a:off x="6423" y="4440244"/>
          <a:ext cx="1919857" cy="1151914"/>
        </a:xfrm>
        <a:prstGeom prst="roundRect">
          <a:avLst>
            <a:gd name="adj" fmla="val 10000"/>
          </a:avLst>
        </a:prstGeom>
        <a:solidFill>
          <a:schemeClr val="accent3">
            <a:hueOff val="-7123031"/>
            <a:satOff val="25804"/>
            <a:lumOff val="323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s-ES" sz="1800" kern="1200" dirty="0" smtClean="0"/>
            <a:t>Configuración de los </a:t>
          </a:r>
          <a:r>
            <a:rPr lang="es-ES" sz="2000" kern="1200" dirty="0" smtClean="0"/>
            <a:t>Módulos</a:t>
          </a:r>
          <a:r>
            <a:rPr lang="es-ES" sz="1800" kern="1200" dirty="0" smtClean="0"/>
            <a:t> MHX2420 vía comandos AT.</a:t>
          </a:r>
          <a:endParaRPr lang="es-ES" sz="1800" b="1" kern="1200" dirty="0"/>
        </a:p>
      </dsp:txBody>
      <dsp:txXfrm>
        <a:off x="6423" y="4440244"/>
        <a:ext cx="1919857" cy="1151914"/>
      </dsp:txXfrm>
    </dsp:sp>
    <dsp:sp modelId="{940B5669-45BE-405D-A143-8409A28E64A2}">
      <dsp:nvSpPr>
        <dsp:cNvPr id="0" name=""/>
        <dsp:cNvSpPr/>
      </dsp:nvSpPr>
      <dsp:spPr>
        <a:xfrm>
          <a:off x="2095227" y="4778138"/>
          <a:ext cx="407009" cy="476124"/>
        </a:xfrm>
        <a:prstGeom prst="rightArrow">
          <a:avLst>
            <a:gd name="adj1" fmla="val 60000"/>
            <a:gd name="adj2" fmla="val 50000"/>
          </a:avLst>
        </a:prstGeom>
        <a:solidFill>
          <a:schemeClr val="accent3">
            <a:hueOff val="-8140606"/>
            <a:satOff val="29490"/>
            <a:lumOff val="369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S" sz="1800" kern="1200"/>
        </a:p>
      </dsp:txBody>
      <dsp:txXfrm>
        <a:off x="2095227" y="4778138"/>
        <a:ext cx="407009" cy="476124"/>
      </dsp:txXfrm>
    </dsp:sp>
    <dsp:sp modelId="{418CF1CA-9CC5-4421-96C9-582DC400A141}">
      <dsp:nvSpPr>
        <dsp:cNvPr id="0" name=""/>
        <dsp:cNvSpPr/>
      </dsp:nvSpPr>
      <dsp:spPr>
        <a:xfrm>
          <a:off x="2694223" y="4440244"/>
          <a:ext cx="1919857" cy="1151914"/>
        </a:xfrm>
        <a:prstGeom prst="roundRect">
          <a:avLst>
            <a:gd name="adj" fmla="val 10000"/>
          </a:avLst>
        </a:prstGeom>
        <a:solidFill>
          <a:schemeClr val="accent3">
            <a:hueOff val="-8310202"/>
            <a:satOff val="30104"/>
            <a:lumOff val="377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s-ES" sz="2300" kern="1200" dirty="0" smtClean="0"/>
            <a:t>Integración del Hardware del Sistema.</a:t>
          </a:r>
          <a:endParaRPr lang="es-ES" sz="2300" b="1" kern="1200" dirty="0"/>
        </a:p>
      </dsp:txBody>
      <dsp:txXfrm>
        <a:off x="2694223" y="4440244"/>
        <a:ext cx="1919857" cy="1151914"/>
      </dsp:txXfrm>
    </dsp:sp>
    <dsp:sp modelId="{FE1A273F-183F-44B4-B391-2B98B06A5293}">
      <dsp:nvSpPr>
        <dsp:cNvPr id="0" name=""/>
        <dsp:cNvSpPr/>
      </dsp:nvSpPr>
      <dsp:spPr>
        <a:xfrm>
          <a:off x="4783028" y="4778138"/>
          <a:ext cx="407009" cy="476124"/>
        </a:xfrm>
        <a:prstGeom prst="rightArrow">
          <a:avLst>
            <a:gd name="adj1" fmla="val 60000"/>
            <a:gd name="adj2" fmla="val 50000"/>
          </a:avLst>
        </a:prstGeom>
        <a:solidFill>
          <a:schemeClr val="accent3">
            <a:hueOff val="-9497374"/>
            <a:satOff val="34405"/>
            <a:lumOff val="431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S" sz="1800" kern="1200"/>
        </a:p>
      </dsp:txBody>
      <dsp:txXfrm>
        <a:off x="4783028" y="4778138"/>
        <a:ext cx="407009" cy="476124"/>
      </dsp:txXfrm>
    </dsp:sp>
    <dsp:sp modelId="{0E5757F3-76F9-4D18-B71F-760AEEF059FE}">
      <dsp:nvSpPr>
        <dsp:cNvPr id="0" name=""/>
        <dsp:cNvSpPr/>
      </dsp:nvSpPr>
      <dsp:spPr>
        <a:xfrm>
          <a:off x="5382023" y="4440244"/>
          <a:ext cx="1919857" cy="1151914"/>
        </a:xfrm>
        <a:prstGeom prst="roundRect">
          <a:avLst>
            <a:gd name="adj" fmla="val 10000"/>
          </a:avLst>
        </a:prstGeom>
        <a:solidFill>
          <a:schemeClr val="accent3">
            <a:hueOff val="-9497374"/>
            <a:satOff val="34405"/>
            <a:lumOff val="431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s-ES" sz="2300" kern="1200" dirty="0" smtClean="0"/>
            <a:t>Transmisión de información.</a:t>
          </a:r>
          <a:endParaRPr lang="es-EC" sz="2300" kern="1200" dirty="0"/>
        </a:p>
      </dsp:txBody>
      <dsp:txXfrm>
        <a:off x="5382023" y="4440244"/>
        <a:ext cx="1919857" cy="1151914"/>
      </dsp:txXfrm>
    </dsp:sp>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37D2889-4566-4038-B0F9-BEE4703422C0}">
      <dsp:nvSpPr>
        <dsp:cNvPr id="0" name=""/>
        <dsp:cNvSpPr/>
      </dsp:nvSpPr>
      <dsp:spPr>
        <a:xfrm>
          <a:off x="3083226" y="645903"/>
          <a:ext cx="496090" cy="91440"/>
        </a:xfrm>
        <a:custGeom>
          <a:avLst/>
          <a:gdLst/>
          <a:ahLst/>
          <a:cxnLst/>
          <a:rect l="0" t="0" r="0" b="0"/>
          <a:pathLst>
            <a:path>
              <a:moveTo>
                <a:pt x="0" y="45720"/>
              </a:moveTo>
              <a:lnTo>
                <a:pt x="496090" y="45720"/>
              </a:lnTo>
            </a:path>
          </a:pathLst>
        </a:custGeom>
        <a:noFill/>
        <a:ln w="6350"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s-ES" sz="2000" kern="1200"/>
        </a:p>
      </dsp:txBody>
      <dsp:txXfrm>
        <a:off x="3318104" y="688987"/>
        <a:ext cx="26334" cy="5272"/>
      </dsp:txXfrm>
    </dsp:sp>
    <dsp:sp modelId="{CE4DC08D-9813-4AB3-A6A9-D52779EAE3E6}">
      <dsp:nvSpPr>
        <dsp:cNvPr id="0" name=""/>
        <dsp:cNvSpPr/>
      </dsp:nvSpPr>
      <dsp:spPr>
        <a:xfrm>
          <a:off x="795069" y="4635"/>
          <a:ext cx="2289957" cy="137397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s-ES" sz="2000" kern="1200" dirty="0" smtClean="0"/>
            <a:t>Para configurar el microcontrolador MSP430 se siguieron los siguientes pasos</a:t>
          </a:r>
          <a:endParaRPr lang="es-ES" sz="2000" b="1" kern="1200" dirty="0"/>
        </a:p>
      </dsp:txBody>
      <dsp:txXfrm>
        <a:off x="795069" y="4635"/>
        <a:ext cx="2289957" cy="1373974"/>
      </dsp:txXfrm>
    </dsp:sp>
    <dsp:sp modelId="{D8896AA7-F5A4-42B1-930C-718A87AF5623}">
      <dsp:nvSpPr>
        <dsp:cNvPr id="0" name=""/>
        <dsp:cNvSpPr/>
      </dsp:nvSpPr>
      <dsp:spPr>
        <a:xfrm>
          <a:off x="1940048" y="1376810"/>
          <a:ext cx="2816647" cy="496090"/>
        </a:xfrm>
        <a:custGeom>
          <a:avLst/>
          <a:gdLst/>
          <a:ahLst/>
          <a:cxnLst/>
          <a:rect l="0" t="0" r="0" b="0"/>
          <a:pathLst>
            <a:path>
              <a:moveTo>
                <a:pt x="2816647" y="0"/>
              </a:moveTo>
              <a:lnTo>
                <a:pt x="2816647" y="265145"/>
              </a:lnTo>
              <a:lnTo>
                <a:pt x="0" y="265145"/>
              </a:lnTo>
              <a:lnTo>
                <a:pt x="0" y="496090"/>
              </a:lnTo>
            </a:path>
          </a:pathLst>
        </a:custGeom>
        <a:noFill/>
        <a:ln w="6350" cap="flat" cmpd="sng" algn="ctr">
          <a:solidFill>
            <a:schemeClr val="accent4">
              <a:hueOff val="3943805"/>
              <a:satOff val="-14158"/>
              <a:lumOff val="130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s-ES" sz="2000" kern="1200"/>
        </a:p>
      </dsp:txBody>
      <dsp:txXfrm>
        <a:off x="3276735" y="1622219"/>
        <a:ext cx="143273" cy="5272"/>
      </dsp:txXfrm>
    </dsp:sp>
    <dsp:sp modelId="{75A74915-2307-450A-9912-5ECF94F1B2B4}">
      <dsp:nvSpPr>
        <dsp:cNvPr id="0" name=""/>
        <dsp:cNvSpPr/>
      </dsp:nvSpPr>
      <dsp:spPr>
        <a:xfrm>
          <a:off x="3611717" y="4635"/>
          <a:ext cx="2289957" cy="1373974"/>
        </a:xfrm>
        <a:prstGeom prst="rect">
          <a:avLst/>
        </a:prstGeom>
        <a:solidFill>
          <a:schemeClr val="accent4">
            <a:hueOff val="2957854"/>
            <a:satOff val="-10618"/>
            <a:lumOff val="98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s-ES" sz="2000" kern="1200" dirty="0" smtClean="0"/>
            <a:t>Ejecutar el ambiente de desarrollo CrossWorks.</a:t>
          </a:r>
          <a:endParaRPr lang="es-ES" sz="2000" b="1" kern="1200" dirty="0"/>
        </a:p>
      </dsp:txBody>
      <dsp:txXfrm>
        <a:off x="3611717" y="4635"/>
        <a:ext cx="2289957" cy="1373974"/>
      </dsp:txXfrm>
    </dsp:sp>
    <dsp:sp modelId="{0A25DE79-C1EC-4376-A5D2-76E3B4ED9F50}">
      <dsp:nvSpPr>
        <dsp:cNvPr id="0" name=""/>
        <dsp:cNvSpPr/>
      </dsp:nvSpPr>
      <dsp:spPr>
        <a:xfrm>
          <a:off x="3083226" y="2546568"/>
          <a:ext cx="496090" cy="91440"/>
        </a:xfrm>
        <a:custGeom>
          <a:avLst/>
          <a:gdLst/>
          <a:ahLst/>
          <a:cxnLst/>
          <a:rect l="0" t="0" r="0" b="0"/>
          <a:pathLst>
            <a:path>
              <a:moveTo>
                <a:pt x="0" y="45720"/>
              </a:moveTo>
              <a:lnTo>
                <a:pt x="496090" y="45720"/>
              </a:lnTo>
            </a:path>
          </a:pathLst>
        </a:custGeom>
        <a:noFill/>
        <a:ln w="6350" cap="flat" cmpd="sng" algn="ctr">
          <a:solidFill>
            <a:schemeClr val="accent4">
              <a:hueOff val="7887610"/>
              <a:satOff val="-28315"/>
              <a:lumOff val="2613"/>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s-ES" sz="2000" kern="1200"/>
        </a:p>
      </dsp:txBody>
      <dsp:txXfrm>
        <a:off x="3318104" y="2589651"/>
        <a:ext cx="26334" cy="5272"/>
      </dsp:txXfrm>
    </dsp:sp>
    <dsp:sp modelId="{E828AA0B-9BC5-486B-9003-6A490AAC1C9A}">
      <dsp:nvSpPr>
        <dsp:cNvPr id="0" name=""/>
        <dsp:cNvSpPr/>
      </dsp:nvSpPr>
      <dsp:spPr>
        <a:xfrm>
          <a:off x="795069" y="1905300"/>
          <a:ext cx="2289957" cy="1373974"/>
        </a:xfrm>
        <a:prstGeom prst="rect">
          <a:avLst/>
        </a:prstGeom>
        <a:solidFill>
          <a:schemeClr val="accent4">
            <a:hueOff val="5915708"/>
            <a:satOff val="-21236"/>
            <a:lumOff val="195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s-ES" sz="2000" kern="1200" dirty="0" smtClean="0"/>
            <a:t>Importar las librerías y archivos del sistema de referencia.</a:t>
          </a:r>
          <a:endParaRPr lang="es-ES" sz="2000" b="1" kern="1200" dirty="0"/>
        </a:p>
      </dsp:txBody>
      <dsp:txXfrm>
        <a:off x="795069" y="1905300"/>
        <a:ext cx="2289957" cy="1373974"/>
      </dsp:txXfrm>
    </dsp:sp>
    <dsp:sp modelId="{215E4806-62B4-4383-BF55-8959692FC1F4}">
      <dsp:nvSpPr>
        <dsp:cNvPr id="0" name=""/>
        <dsp:cNvSpPr/>
      </dsp:nvSpPr>
      <dsp:spPr>
        <a:xfrm>
          <a:off x="1940048" y="3277475"/>
          <a:ext cx="2816647" cy="496090"/>
        </a:xfrm>
        <a:custGeom>
          <a:avLst/>
          <a:gdLst/>
          <a:ahLst/>
          <a:cxnLst/>
          <a:rect l="0" t="0" r="0" b="0"/>
          <a:pathLst>
            <a:path>
              <a:moveTo>
                <a:pt x="2816647" y="0"/>
              </a:moveTo>
              <a:lnTo>
                <a:pt x="2816647" y="265145"/>
              </a:lnTo>
              <a:lnTo>
                <a:pt x="0" y="265145"/>
              </a:lnTo>
              <a:lnTo>
                <a:pt x="0" y="496090"/>
              </a:lnTo>
            </a:path>
          </a:pathLst>
        </a:custGeom>
        <a:noFill/>
        <a:ln w="6350" cap="flat" cmpd="sng" algn="ctr">
          <a:solidFill>
            <a:schemeClr val="accent4">
              <a:hueOff val="11831416"/>
              <a:satOff val="-42473"/>
              <a:lumOff val="3919"/>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s-ES" sz="2000" kern="1200"/>
        </a:p>
      </dsp:txBody>
      <dsp:txXfrm>
        <a:off x="3276735" y="3522884"/>
        <a:ext cx="143273" cy="5272"/>
      </dsp:txXfrm>
    </dsp:sp>
    <dsp:sp modelId="{922B4C47-DA3E-4CD4-B379-508163790773}">
      <dsp:nvSpPr>
        <dsp:cNvPr id="0" name=""/>
        <dsp:cNvSpPr/>
      </dsp:nvSpPr>
      <dsp:spPr>
        <a:xfrm>
          <a:off x="3611717" y="1905300"/>
          <a:ext cx="2289957" cy="1373974"/>
        </a:xfrm>
        <a:prstGeom prst="rect">
          <a:avLst/>
        </a:prstGeom>
        <a:solidFill>
          <a:schemeClr val="accent4">
            <a:hueOff val="8873562"/>
            <a:satOff val="-31855"/>
            <a:lumOff val="293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s-ES" sz="2000" kern="1200" dirty="0" smtClean="0"/>
            <a:t>Configurar el RTOS SALVO mediante la cabecera </a:t>
          </a:r>
          <a:r>
            <a:rPr lang="es-ES" sz="2000" kern="1200" dirty="0" err="1" smtClean="0"/>
            <a:t>salvocfg.h</a:t>
          </a:r>
          <a:r>
            <a:rPr lang="es-ES" sz="2000" kern="1200" dirty="0" smtClean="0"/>
            <a:t>.</a:t>
          </a:r>
          <a:endParaRPr lang="es-ES" sz="2000" b="1" kern="1200" dirty="0"/>
        </a:p>
      </dsp:txBody>
      <dsp:txXfrm>
        <a:off x="3611717" y="1905300"/>
        <a:ext cx="2289957" cy="1373974"/>
      </dsp:txXfrm>
    </dsp:sp>
    <dsp:sp modelId="{73A3550C-777E-4668-9BE4-409DD2278E78}">
      <dsp:nvSpPr>
        <dsp:cNvPr id="0" name=""/>
        <dsp:cNvSpPr/>
      </dsp:nvSpPr>
      <dsp:spPr>
        <a:xfrm>
          <a:off x="795069" y="3805965"/>
          <a:ext cx="2289957" cy="1373974"/>
        </a:xfrm>
        <a:prstGeom prst="rect">
          <a:avLst/>
        </a:prstGeom>
        <a:solidFill>
          <a:schemeClr val="accent4">
            <a:hueOff val="11831416"/>
            <a:satOff val="-42473"/>
            <a:lumOff val="391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s-ES" sz="2000" kern="1200" dirty="0" smtClean="0"/>
            <a:t>Desarrollo del código para la aplicación del sistema a configurar.</a:t>
          </a:r>
          <a:endParaRPr lang="es-ES" sz="2000" kern="1200" dirty="0"/>
        </a:p>
      </dsp:txBody>
      <dsp:txXfrm>
        <a:off x="795069" y="3805965"/>
        <a:ext cx="2289957" cy="1373974"/>
      </dsp:txXfrm>
    </dsp:sp>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AF3A350-2089-4A8A-827B-E706F5EE3880}">
      <dsp:nvSpPr>
        <dsp:cNvPr id="0" name=""/>
        <dsp:cNvSpPr/>
      </dsp:nvSpPr>
      <dsp:spPr>
        <a:xfrm>
          <a:off x="855799" y="28"/>
          <a:ext cx="2182955" cy="109147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lvl="0" algn="ctr" defTabSz="666750" rtl="0">
            <a:lnSpc>
              <a:spcPct val="90000"/>
            </a:lnSpc>
            <a:spcBef>
              <a:spcPct val="0"/>
            </a:spcBef>
            <a:spcAft>
              <a:spcPct val="35000"/>
            </a:spcAft>
          </a:pPr>
          <a:r>
            <a:rPr lang="es-ES" sz="1500" kern="1200" dirty="0" smtClean="0"/>
            <a:t>Para realizar la configuración fue necesario crear archivos de código fuente, los cuales fueron:</a:t>
          </a:r>
          <a:endParaRPr lang="es-ES" sz="1500" b="1" kern="1200" dirty="0"/>
        </a:p>
      </dsp:txBody>
      <dsp:txXfrm>
        <a:off x="855799" y="28"/>
        <a:ext cx="2182955" cy="1091477"/>
      </dsp:txXfrm>
    </dsp:sp>
    <dsp:sp modelId="{7A62D179-8778-47E9-B080-BA0E31FA9652}">
      <dsp:nvSpPr>
        <dsp:cNvPr id="0" name=""/>
        <dsp:cNvSpPr/>
      </dsp:nvSpPr>
      <dsp:spPr>
        <a:xfrm>
          <a:off x="1074094" y="1091506"/>
          <a:ext cx="218295" cy="818608"/>
        </a:xfrm>
        <a:custGeom>
          <a:avLst/>
          <a:gdLst/>
          <a:ahLst/>
          <a:cxnLst/>
          <a:rect l="0" t="0" r="0" b="0"/>
          <a:pathLst>
            <a:path>
              <a:moveTo>
                <a:pt x="0" y="0"/>
              </a:moveTo>
              <a:lnTo>
                <a:pt x="0" y="818608"/>
              </a:lnTo>
              <a:lnTo>
                <a:pt x="218295" y="818608"/>
              </a:lnTo>
            </a:path>
          </a:pathLst>
        </a:custGeom>
        <a:noFill/>
        <a:ln w="127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B53661-AB8F-475E-A143-6568407F0B54}">
      <dsp:nvSpPr>
        <dsp:cNvPr id="0" name=""/>
        <dsp:cNvSpPr/>
      </dsp:nvSpPr>
      <dsp:spPr>
        <a:xfrm>
          <a:off x="1292390" y="1364375"/>
          <a:ext cx="1746364" cy="1091477"/>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es-ES" sz="2800" kern="1200" dirty="0" err="1" smtClean="0"/>
            <a:t>main.c</a:t>
          </a:r>
          <a:endParaRPr lang="es-ES" sz="2800" kern="1200" dirty="0"/>
        </a:p>
      </dsp:txBody>
      <dsp:txXfrm>
        <a:off x="1292390" y="1364375"/>
        <a:ext cx="1746364" cy="1091477"/>
      </dsp:txXfrm>
    </dsp:sp>
    <dsp:sp modelId="{EFFD709B-A9BC-49A0-9DEA-8A6F08553D1C}">
      <dsp:nvSpPr>
        <dsp:cNvPr id="0" name=""/>
        <dsp:cNvSpPr/>
      </dsp:nvSpPr>
      <dsp:spPr>
        <a:xfrm>
          <a:off x="1074094" y="1091506"/>
          <a:ext cx="218295" cy="2182955"/>
        </a:xfrm>
        <a:custGeom>
          <a:avLst/>
          <a:gdLst/>
          <a:ahLst/>
          <a:cxnLst/>
          <a:rect l="0" t="0" r="0" b="0"/>
          <a:pathLst>
            <a:path>
              <a:moveTo>
                <a:pt x="0" y="0"/>
              </a:moveTo>
              <a:lnTo>
                <a:pt x="0" y="2182955"/>
              </a:lnTo>
              <a:lnTo>
                <a:pt x="218295" y="2182955"/>
              </a:lnTo>
            </a:path>
          </a:pathLst>
        </a:custGeom>
        <a:noFill/>
        <a:ln w="127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A4CCCD-33AE-4519-BB51-E79DA6CB97BB}">
      <dsp:nvSpPr>
        <dsp:cNvPr id="0" name=""/>
        <dsp:cNvSpPr/>
      </dsp:nvSpPr>
      <dsp:spPr>
        <a:xfrm>
          <a:off x="1292390" y="2728722"/>
          <a:ext cx="1746364" cy="1091477"/>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es-ES" sz="2800" kern="1200" dirty="0" err="1" smtClean="0"/>
            <a:t>task_cmd.c</a:t>
          </a:r>
          <a:endParaRPr lang="es-ES" sz="2800" kern="1200" dirty="0"/>
        </a:p>
      </dsp:txBody>
      <dsp:txXfrm>
        <a:off x="1292390" y="2728722"/>
        <a:ext cx="1746364" cy="1091477"/>
      </dsp:txXfrm>
    </dsp:sp>
    <dsp:sp modelId="{6223AED5-96B3-4AD4-915E-B6F1BC6A4115}">
      <dsp:nvSpPr>
        <dsp:cNvPr id="0" name=""/>
        <dsp:cNvSpPr/>
      </dsp:nvSpPr>
      <dsp:spPr>
        <a:xfrm>
          <a:off x="1074094" y="1091506"/>
          <a:ext cx="218295" cy="3547302"/>
        </a:xfrm>
        <a:custGeom>
          <a:avLst/>
          <a:gdLst/>
          <a:ahLst/>
          <a:cxnLst/>
          <a:rect l="0" t="0" r="0" b="0"/>
          <a:pathLst>
            <a:path>
              <a:moveTo>
                <a:pt x="0" y="0"/>
              </a:moveTo>
              <a:lnTo>
                <a:pt x="0" y="3547302"/>
              </a:lnTo>
              <a:lnTo>
                <a:pt x="218295" y="3547302"/>
              </a:lnTo>
            </a:path>
          </a:pathLst>
        </a:custGeom>
        <a:noFill/>
        <a:ln w="127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6B01A4-938B-4402-B219-BB58C5C55989}">
      <dsp:nvSpPr>
        <dsp:cNvPr id="0" name=""/>
        <dsp:cNvSpPr/>
      </dsp:nvSpPr>
      <dsp:spPr>
        <a:xfrm>
          <a:off x="1292390" y="4093069"/>
          <a:ext cx="1746364" cy="1091477"/>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es-ES" sz="2800" kern="1200" dirty="0" err="1" smtClean="0"/>
            <a:t>task_mhx.c</a:t>
          </a:r>
          <a:endParaRPr lang="es-ES" sz="2800" kern="1200" dirty="0"/>
        </a:p>
      </dsp:txBody>
      <dsp:txXfrm>
        <a:off x="1292390" y="4093069"/>
        <a:ext cx="1746364" cy="1091477"/>
      </dsp:txXfrm>
    </dsp:sp>
    <dsp:sp modelId="{E377ED3F-D011-4458-9F92-FDFDBE0C963B}">
      <dsp:nvSpPr>
        <dsp:cNvPr id="0" name=""/>
        <dsp:cNvSpPr/>
      </dsp:nvSpPr>
      <dsp:spPr>
        <a:xfrm>
          <a:off x="3584493" y="28"/>
          <a:ext cx="2182955" cy="109147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lvl="0" algn="ctr" defTabSz="666750" rtl="0">
            <a:lnSpc>
              <a:spcPct val="90000"/>
            </a:lnSpc>
            <a:spcBef>
              <a:spcPct val="0"/>
            </a:spcBef>
            <a:spcAft>
              <a:spcPct val="35000"/>
            </a:spcAft>
          </a:pPr>
          <a:r>
            <a:rPr lang="es-ES" sz="1500" kern="1200" dirty="0" smtClean="0"/>
            <a:t>Adicionalmente se configuraron las siguientes cabeceras:</a:t>
          </a:r>
          <a:endParaRPr lang="es-ES" sz="1500" b="1" kern="1200" dirty="0"/>
        </a:p>
      </dsp:txBody>
      <dsp:txXfrm>
        <a:off x="3584493" y="28"/>
        <a:ext cx="2182955" cy="1091477"/>
      </dsp:txXfrm>
    </dsp:sp>
    <dsp:sp modelId="{D093E996-5387-4525-9FE9-AD062510EBA8}">
      <dsp:nvSpPr>
        <dsp:cNvPr id="0" name=""/>
        <dsp:cNvSpPr/>
      </dsp:nvSpPr>
      <dsp:spPr>
        <a:xfrm>
          <a:off x="3802788" y="1091506"/>
          <a:ext cx="218295" cy="818608"/>
        </a:xfrm>
        <a:custGeom>
          <a:avLst/>
          <a:gdLst/>
          <a:ahLst/>
          <a:cxnLst/>
          <a:rect l="0" t="0" r="0" b="0"/>
          <a:pathLst>
            <a:path>
              <a:moveTo>
                <a:pt x="0" y="0"/>
              </a:moveTo>
              <a:lnTo>
                <a:pt x="0" y="818608"/>
              </a:lnTo>
              <a:lnTo>
                <a:pt x="218295" y="818608"/>
              </a:lnTo>
            </a:path>
          </a:pathLst>
        </a:custGeom>
        <a:noFill/>
        <a:ln w="127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460F14-ABD1-43D2-8EF8-C2B4034D21FC}">
      <dsp:nvSpPr>
        <dsp:cNvPr id="0" name=""/>
        <dsp:cNvSpPr/>
      </dsp:nvSpPr>
      <dsp:spPr>
        <a:xfrm>
          <a:off x="4021084" y="1364375"/>
          <a:ext cx="1746364" cy="1091477"/>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es-ES" sz="2800" kern="1200" dirty="0" err="1" smtClean="0"/>
            <a:t>events.h</a:t>
          </a:r>
          <a:endParaRPr lang="es-ES" sz="2800" kern="1200" dirty="0"/>
        </a:p>
      </dsp:txBody>
      <dsp:txXfrm>
        <a:off x="4021084" y="1364375"/>
        <a:ext cx="1746364" cy="1091477"/>
      </dsp:txXfrm>
    </dsp:sp>
    <dsp:sp modelId="{1F7DF298-63D7-473E-9430-13172C275FC7}">
      <dsp:nvSpPr>
        <dsp:cNvPr id="0" name=""/>
        <dsp:cNvSpPr/>
      </dsp:nvSpPr>
      <dsp:spPr>
        <a:xfrm>
          <a:off x="3802788" y="1091506"/>
          <a:ext cx="218295" cy="2182955"/>
        </a:xfrm>
        <a:custGeom>
          <a:avLst/>
          <a:gdLst/>
          <a:ahLst/>
          <a:cxnLst/>
          <a:rect l="0" t="0" r="0" b="0"/>
          <a:pathLst>
            <a:path>
              <a:moveTo>
                <a:pt x="0" y="0"/>
              </a:moveTo>
              <a:lnTo>
                <a:pt x="0" y="2182955"/>
              </a:lnTo>
              <a:lnTo>
                <a:pt x="218295" y="2182955"/>
              </a:lnTo>
            </a:path>
          </a:pathLst>
        </a:custGeom>
        <a:noFill/>
        <a:ln w="127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4D4A0A-1CE6-4D0C-98E2-BB42ADEAC5CF}">
      <dsp:nvSpPr>
        <dsp:cNvPr id="0" name=""/>
        <dsp:cNvSpPr/>
      </dsp:nvSpPr>
      <dsp:spPr>
        <a:xfrm>
          <a:off x="4021084" y="2728722"/>
          <a:ext cx="1746364" cy="1091477"/>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es-ES" sz="2800" kern="1200" dirty="0" err="1" smtClean="0"/>
            <a:t>tasks.h</a:t>
          </a:r>
          <a:endParaRPr lang="es-ES" sz="2800" kern="1200" dirty="0"/>
        </a:p>
      </dsp:txBody>
      <dsp:txXfrm>
        <a:off x="4021084" y="2728722"/>
        <a:ext cx="1746364" cy="1091477"/>
      </dsp:txXfrm>
    </dsp:sp>
    <dsp:sp modelId="{72BE3309-1CDE-4F0F-82E4-911EBA7D2DBF}">
      <dsp:nvSpPr>
        <dsp:cNvPr id="0" name=""/>
        <dsp:cNvSpPr/>
      </dsp:nvSpPr>
      <dsp:spPr>
        <a:xfrm>
          <a:off x="3802788" y="1091506"/>
          <a:ext cx="218295" cy="3547302"/>
        </a:xfrm>
        <a:custGeom>
          <a:avLst/>
          <a:gdLst/>
          <a:ahLst/>
          <a:cxnLst/>
          <a:rect l="0" t="0" r="0" b="0"/>
          <a:pathLst>
            <a:path>
              <a:moveTo>
                <a:pt x="0" y="0"/>
              </a:moveTo>
              <a:lnTo>
                <a:pt x="0" y="3547302"/>
              </a:lnTo>
              <a:lnTo>
                <a:pt x="218295" y="3547302"/>
              </a:lnTo>
            </a:path>
          </a:pathLst>
        </a:custGeom>
        <a:noFill/>
        <a:ln w="127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C7F7DE-B925-450B-8844-6126D59745FD}">
      <dsp:nvSpPr>
        <dsp:cNvPr id="0" name=""/>
        <dsp:cNvSpPr/>
      </dsp:nvSpPr>
      <dsp:spPr>
        <a:xfrm>
          <a:off x="4021084" y="4093069"/>
          <a:ext cx="1746364" cy="1091477"/>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es-ES" sz="2800" kern="1200" dirty="0" err="1" smtClean="0"/>
            <a:t>main.h</a:t>
          </a:r>
          <a:endParaRPr lang="es-ES" sz="2800" kern="1200" dirty="0"/>
        </a:p>
      </dsp:txBody>
      <dsp:txXfrm>
        <a:off x="4021084" y="4093069"/>
        <a:ext cx="1746364" cy="1091477"/>
      </dsp:txXfrm>
    </dsp:sp>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214A0A7-FD55-4F93-AAC9-AA3338320338}">
      <dsp:nvSpPr>
        <dsp:cNvPr id="0" name=""/>
        <dsp:cNvSpPr/>
      </dsp:nvSpPr>
      <dsp:spPr>
        <a:xfrm>
          <a:off x="2418" y="638"/>
          <a:ext cx="6546403" cy="117079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rtl="0">
            <a:lnSpc>
              <a:spcPct val="90000"/>
            </a:lnSpc>
            <a:spcBef>
              <a:spcPct val="0"/>
            </a:spcBef>
            <a:spcAft>
              <a:spcPct val="35000"/>
            </a:spcAft>
          </a:pPr>
          <a:r>
            <a:rPr lang="es-ES" sz="2900" kern="1200" dirty="0" smtClean="0"/>
            <a:t>A continuación se detalla la configuración del RTOS SALVO en el presente proyecto:</a:t>
          </a:r>
          <a:endParaRPr lang="es-ES" sz="2900" kern="1200" dirty="0"/>
        </a:p>
      </dsp:txBody>
      <dsp:txXfrm>
        <a:off x="2418" y="638"/>
        <a:ext cx="6546403" cy="1170798"/>
      </dsp:txXfrm>
    </dsp:sp>
    <dsp:sp modelId="{E6F7549A-3990-4848-9369-A57E5B1AEAF5}">
      <dsp:nvSpPr>
        <dsp:cNvPr id="0" name=""/>
        <dsp:cNvSpPr/>
      </dsp:nvSpPr>
      <dsp:spPr>
        <a:xfrm>
          <a:off x="8808" y="1255451"/>
          <a:ext cx="3135136" cy="90812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rtl="0">
            <a:lnSpc>
              <a:spcPct val="90000"/>
            </a:lnSpc>
            <a:spcBef>
              <a:spcPct val="0"/>
            </a:spcBef>
            <a:spcAft>
              <a:spcPct val="35000"/>
            </a:spcAft>
          </a:pPr>
          <a:r>
            <a:rPr lang="es-ES" sz="2900" kern="1200" dirty="0" smtClean="0"/>
            <a:t>Cabecera </a:t>
          </a:r>
          <a:r>
            <a:rPr lang="es-ES" sz="2900" kern="1200" dirty="0" err="1" smtClean="0"/>
            <a:t>salvocfg.h</a:t>
          </a:r>
          <a:endParaRPr lang="es-ES" sz="2900" kern="1200" dirty="0"/>
        </a:p>
      </dsp:txBody>
      <dsp:txXfrm>
        <a:off x="8808" y="1255451"/>
        <a:ext cx="3135136" cy="908129"/>
      </dsp:txXfrm>
    </dsp:sp>
    <dsp:sp modelId="{44E6F89E-90A4-44D3-93FE-D8D43E6C815E}">
      <dsp:nvSpPr>
        <dsp:cNvPr id="0" name=""/>
        <dsp:cNvSpPr/>
      </dsp:nvSpPr>
      <dsp:spPr>
        <a:xfrm>
          <a:off x="16447" y="2247595"/>
          <a:ext cx="3119857" cy="286433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s-ES" sz="2100" kern="1200" dirty="0" smtClean="0"/>
            <a:t>Configura los recursos del sistema operativo en tiempo real que se van a usar. Se define que el proyecto soportará multitareas con retardos y eventos. Las tareas pueden esperar la ocurrencia de eventos mediante </a:t>
          </a:r>
          <a:r>
            <a:rPr lang="es-ES" sz="2100" i="1" kern="1200" dirty="0" err="1" smtClean="0"/>
            <a:t>timeouts</a:t>
          </a:r>
          <a:r>
            <a:rPr lang="es-ES" sz="2100" kern="1200" dirty="0" smtClean="0"/>
            <a:t>.</a:t>
          </a:r>
          <a:endParaRPr lang="es-ES" sz="2100" kern="1200" dirty="0"/>
        </a:p>
      </dsp:txBody>
      <dsp:txXfrm>
        <a:off x="16447" y="2247595"/>
        <a:ext cx="3119857" cy="2864333"/>
      </dsp:txXfrm>
    </dsp:sp>
    <dsp:sp modelId="{1959FE47-9A33-4EC4-A894-FD0447E0A767}">
      <dsp:nvSpPr>
        <dsp:cNvPr id="0" name=""/>
        <dsp:cNvSpPr/>
      </dsp:nvSpPr>
      <dsp:spPr>
        <a:xfrm>
          <a:off x="3407295" y="1255451"/>
          <a:ext cx="3135136" cy="377321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rtl="0">
            <a:lnSpc>
              <a:spcPct val="90000"/>
            </a:lnSpc>
            <a:spcBef>
              <a:spcPct val="0"/>
            </a:spcBef>
            <a:spcAft>
              <a:spcPct val="35000"/>
            </a:spcAft>
          </a:pPr>
          <a:r>
            <a:rPr lang="es-ES" sz="2900" kern="1200" dirty="0" smtClean="0"/>
            <a:t>La librería importada fue: libsalvolra430it.hza</a:t>
          </a:r>
          <a:endParaRPr lang="es-ES" sz="2900" kern="1200" dirty="0"/>
        </a:p>
      </dsp:txBody>
      <dsp:txXfrm>
        <a:off x="3407295" y="1255451"/>
        <a:ext cx="3135136" cy="3773212"/>
      </dsp:txXfrm>
    </dsp:sp>
  </dsp:spTree>
</dsp:drawing>
</file>

<file path=ppt/diagrams/drawing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D59CFDD-850F-495C-8EDA-00F6BDA7C373}">
      <dsp:nvSpPr>
        <dsp:cNvPr id="0" name=""/>
        <dsp:cNvSpPr/>
      </dsp:nvSpPr>
      <dsp:spPr>
        <a:xfrm>
          <a:off x="1786493" y="144032"/>
          <a:ext cx="2964547" cy="2378444"/>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s-ES" sz="1800" kern="1200" dirty="0" smtClean="0"/>
            <a:t>Para establecer el enlace de comunicación inalámbrico se utilizaron una pareja de radios MHX2420. A fin de configurarlos, se usaron dos métodos:</a:t>
          </a:r>
          <a:endParaRPr lang="es-ES" sz="1800" b="1" kern="1200" dirty="0"/>
        </a:p>
      </dsp:txBody>
      <dsp:txXfrm>
        <a:off x="1786493" y="144032"/>
        <a:ext cx="2964547" cy="2378444"/>
      </dsp:txXfrm>
    </dsp:sp>
    <dsp:sp modelId="{0AECF579-E247-4986-9B50-F56943ABC904}">
      <dsp:nvSpPr>
        <dsp:cNvPr id="0" name=""/>
        <dsp:cNvSpPr/>
      </dsp:nvSpPr>
      <dsp:spPr>
        <a:xfrm rot="18315026">
          <a:off x="1216902" y="2296966"/>
          <a:ext cx="1159818" cy="595781"/>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54AD65-24C6-47E2-9412-4F4A2BB75ADE}">
      <dsp:nvSpPr>
        <dsp:cNvPr id="0" name=""/>
        <dsp:cNvSpPr/>
      </dsp:nvSpPr>
      <dsp:spPr>
        <a:xfrm>
          <a:off x="-319574" y="3019774"/>
          <a:ext cx="2619593" cy="216480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rtl="0">
            <a:lnSpc>
              <a:spcPct val="90000"/>
            </a:lnSpc>
            <a:spcBef>
              <a:spcPct val="0"/>
            </a:spcBef>
            <a:spcAft>
              <a:spcPct val="35000"/>
            </a:spcAft>
          </a:pPr>
          <a:r>
            <a:rPr lang="es-ES" sz="1900" kern="1200" dirty="0" smtClean="0"/>
            <a:t>Uso del ambiente de desarrollo CrossWorks configurando el microcontrolador MSP430 del Tablero de Desarrollo del CubeSat Kit.</a:t>
          </a:r>
          <a:endParaRPr lang="es-ES" sz="1900" b="1" kern="1200" dirty="0"/>
        </a:p>
      </dsp:txBody>
      <dsp:txXfrm>
        <a:off x="-319574" y="3019774"/>
        <a:ext cx="2619593" cy="2164801"/>
      </dsp:txXfrm>
    </dsp:sp>
    <dsp:sp modelId="{42DACEEB-E0BF-478A-8324-440C54FF98C2}">
      <dsp:nvSpPr>
        <dsp:cNvPr id="0" name=""/>
        <dsp:cNvSpPr/>
      </dsp:nvSpPr>
      <dsp:spPr>
        <a:xfrm rot="13847881">
          <a:off x="4153325" y="2286521"/>
          <a:ext cx="1105508" cy="595781"/>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E321CFF-B0BB-4B18-96AA-4D54431F76F4}">
      <dsp:nvSpPr>
        <dsp:cNvPr id="0" name=""/>
        <dsp:cNvSpPr/>
      </dsp:nvSpPr>
      <dsp:spPr>
        <a:xfrm>
          <a:off x="4268583" y="3028878"/>
          <a:ext cx="2648409" cy="215569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rtl="0">
            <a:lnSpc>
              <a:spcPct val="90000"/>
            </a:lnSpc>
            <a:spcBef>
              <a:spcPct val="0"/>
            </a:spcBef>
            <a:spcAft>
              <a:spcPct val="35000"/>
            </a:spcAft>
          </a:pPr>
          <a:r>
            <a:rPr lang="es-ES" sz="1900" kern="1200" dirty="0" smtClean="0"/>
            <a:t>Uso de comandos AT mediante el Tablero de Desarrollo de </a:t>
          </a:r>
          <a:r>
            <a:rPr lang="es-ES" sz="1900" kern="1200" dirty="0" err="1" smtClean="0"/>
            <a:t>Microhard</a:t>
          </a:r>
          <a:r>
            <a:rPr lang="es-ES" sz="1900" kern="1200" dirty="0" smtClean="0"/>
            <a:t> Corp.</a:t>
          </a:r>
          <a:endParaRPr lang="es-EC" sz="1900" kern="1200" dirty="0"/>
        </a:p>
      </dsp:txBody>
      <dsp:txXfrm>
        <a:off x="4268583" y="3028878"/>
        <a:ext cx="2648409" cy="2155697"/>
      </dsp:txXfrm>
    </dsp:sp>
  </dsp:spTree>
</dsp:drawing>
</file>

<file path=ppt/diagrams/drawing1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8A7C0A9-F01B-440C-9887-59519F8DB221}">
      <dsp:nvSpPr>
        <dsp:cNvPr id="0" name=""/>
        <dsp:cNvSpPr/>
      </dsp:nvSpPr>
      <dsp:spPr>
        <a:xfrm>
          <a:off x="0" y="42171"/>
          <a:ext cx="6041679" cy="42892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just" defTabSz="1733550" rtl="0">
            <a:lnSpc>
              <a:spcPct val="90000"/>
            </a:lnSpc>
            <a:spcBef>
              <a:spcPct val="0"/>
            </a:spcBef>
            <a:spcAft>
              <a:spcPct val="35000"/>
            </a:spcAft>
          </a:pPr>
          <a:r>
            <a:rPr lang="es-ES" sz="3900" kern="1200" dirty="0" smtClean="0"/>
            <a:t>Una vez realizada la configuración del módulo acoplado al CubeSat Kit y enviada a través del comando AT&amp;F7&amp;K0. El módulo queda programado de la siguiente forma:</a:t>
          </a:r>
          <a:endParaRPr lang="es-ES" sz="3900" kern="1200" dirty="0"/>
        </a:p>
      </dsp:txBody>
      <dsp:txXfrm>
        <a:off x="0" y="42171"/>
        <a:ext cx="6041679" cy="4289220"/>
      </dsp:txXfrm>
    </dsp:sp>
  </dsp:spTree>
</dsp:drawing>
</file>

<file path=ppt/diagrams/drawing1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EAA2CBD-3FE1-42C7-BD88-057A4138FED1}">
      <dsp:nvSpPr>
        <dsp:cNvPr id="0" name=""/>
        <dsp:cNvSpPr/>
      </dsp:nvSpPr>
      <dsp:spPr>
        <a:xfrm>
          <a:off x="3275620" y="2065156"/>
          <a:ext cx="1792574" cy="622215"/>
        </a:xfrm>
        <a:custGeom>
          <a:avLst/>
          <a:gdLst/>
          <a:ahLst/>
          <a:cxnLst/>
          <a:rect l="0" t="0" r="0" b="0"/>
          <a:pathLst>
            <a:path>
              <a:moveTo>
                <a:pt x="0" y="0"/>
              </a:moveTo>
              <a:lnTo>
                <a:pt x="0" y="311107"/>
              </a:lnTo>
              <a:lnTo>
                <a:pt x="1792574" y="311107"/>
              </a:lnTo>
              <a:lnTo>
                <a:pt x="1792574" y="622215"/>
              </a:lnTo>
            </a:path>
          </a:pathLst>
        </a:custGeom>
        <a:noFill/>
        <a:ln w="127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5F12C9-91B1-4E2E-A9BA-6B7AA81DD854}">
      <dsp:nvSpPr>
        <dsp:cNvPr id="0" name=""/>
        <dsp:cNvSpPr/>
      </dsp:nvSpPr>
      <dsp:spPr>
        <a:xfrm>
          <a:off x="1483045" y="2065156"/>
          <a:ext cx="1792574" cy="622215"/>
        </a:xfrm>
        <a:custGeom>
          <a:avLst/>
          <a:gdLst/>
          <a:ahLst/>
          <a:cxnLst/>
          <a:rect l="0" t="0" r="0" b="0"/>
          <a:pathLst>
            <a:path>
              <a:moveTo>
                <a:pt x="1792574" y="0"/>
              </a:moveTo>
              <a:lnTo>
                <a:pt x="1792574" y="311107"/>
              </a:lnTo>
              <a:lnTo>
                <a:pt x="0" y="311107"/>
              </a:lnTo>
              <a:lnTo>
                <a:pt x="0" y="622215"/>
              </a:lnTo>
            </a:path>
          </a:pathLst>
        </a:custGeom>
        <a:noFill/>
        <a:ln w="127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9914DE3-0862-4BDA-9573-211FFC82CC1E}">
      <dsp:nvSpPr>
        <dsp:cNvPr id="0" name=""/>
        <dsp:cNvSpPr/>
      </dsp:nvSpPr>
      <dsp:spPr>
        <a:xfrm>
          <a:off x="1794153" y="583689"/>
          <a:ext cx="2962932" cy="148146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rtl="0">
            <a:lnSpc>
              <a:spcPct val="90000"/>
            </a:lnSpc>
            <a:spcBef>
              <a:spcPct val="0"/>
            </a:spcBef>
            <a:spcAft>
              <a:spcPct val="35000"/>
            </a:spcAft>
          </a:pPr>
          <a:r>
            <a:rPr lang="es-ES" sz="2200" kern="1200" dirty="0" smtClean="0"/>
            <a:t>En el receptor acoplado al tablero de desarrollo de </a:t>
          </a:r>
          <a:r>
            <a:rPr lang="es-ES" sz="2200" kern="1200" dirty="0" err="1" smtClean="0"/>
            <a:t>Microhard</a:t>
          </a:r>
          <a:r>
            <a:rPr lang="es-ES" sz="2200" kern="1200" dirty="0" smtClean="0"/>
            <a:t> Corp., se ingresaron los comandos:</a:t>
          </a:r>
          <a:endParaRPr lang="es-ES" sz="2200" kern="1200" dirty="0"/>
        </a:p>
      </dsp:txBody>
      <dsp:txXfrm>
        <a:off x="1794153" y="583689"/>
        <a:ext cx="2962932" cy="1481466"/>
      </dsp:txXfrm>
    </dsp:sp>
    <dsp:sp modelId="{4F473AB8-8527-41EB-A66D-F45351EA3803}">
      <dsp:nvSpPr>
        <dsp:cNvPr id="0" name=""/>
        <dsp:cNvSpPr/>
      </dsp:nvSpPr>
      <dsp:spPr>
        <a:xfrm>
          <a:off x="1579" y="2687371"/>
          <a:ext cx="2962932" cy="148146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rtl="0">
            <a:lnSpc>
              <a:spcPct val="90000"/>
            </a:lnSpc>
            <a:spcBef>
              <a:spcPct val="0"/>
            </a:spcBef>
            <a:spcAft>
              <a:spcPct val="35000"/>
            </a:spcAft>
          </a:pPr>
          <a:r>
            <a:rPr lang="es-ES" sz="2200" kern="1200" dirty="0" smtClean="0"/>
            <a:t>AT&amp;F6 lo configura como Maestro dejando la potencia y tasa de transmisión con valores por defecto. </a:t>
          </a:r>
          <a:endParaRPr lang="es-ES" sz="2200" kern="1200" dirty="0"/>
        </a:p>
      </dsp:txBody>
      <dsp:txXfrm>
        <a:off x="1579" y="2687371"/>
        <a:ext cx="2962932" cy="1481466"/>
      </dsp:txXfrm>
    </dsp:sp>
    <dsp:sp modelId="{210378D8-9921-4E74-B986-CFD94B12C1C7}">
      <dsp:nvSpPr>
        <dsp:cNvPr id="0" name=""/>
        <dsp:cNvSpPr/>
      </dsp:nvSpPr>
      <dsp:spPr>
        <a:xfrm>
          <a:off x="3586727" y="2687371"/>
          <a:ext cx="2962932" cy="148146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rtl="0">
            <a:lnSpc>
              <a:spcPct val="90000"/>
            </a:lnSpc>
            <a:spcBef>
              <a:spcPct val="0"/>
            </a:spcBef>
            <a:spcAft>
              <a:spcPct val="35000"/>
            </a:spcAft>
          </a:pPr>
          <a:r>
            <a:rPr lang="es-ES" sz="2200" kern="1200" dirty="0" smtClean="0"/>
            <a:t>AT&amp;K0 deshabilita el </a:t>
          </a:r>
          <a:r>
            <a:rPr lang="es-ES" sz="2200" kern="1200" dirty="0" err="1" smtClean="0"/>
            <a:t>handshaking</a:t>
          </a:r>
          <a:r>
            <a:rPr lang="es-ES" sz="2200" kern="1200" dirty="0" smtClean="0"/>
            <a:t>. </a:t>
          </a:r>
          <a:endParaRPr lang="es-ES" sz="2200" kern="1200" dirty="0"/>
        </a:p>
      </dsp:txBody>
      <dsp:txXfrm>
        <a:off x="3586727" y="2687371"/>
        <a:ext cx="2962932" cy="1481466"/>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BB4C61E-668A-43CF-BEAF-455A736725DA}">
      <dsp:nvSpPr>
        <dsp:cNvPr id="0" name=""/>
        <dsp:cNvSpPr/>
      </dsp:nvSpPr>
      <dsp:spPr>
        <a:xfrm>
          <a:off x="0" y="0"/>
          <a:ext cx="2505301" cy="36503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S" sz="1600" kern="1200" dirty="0" smtClean="0"/>
            <a:t>Módulo de Vuelo FM430.</a:t>
          </a:r>
          <a:endParaRPr lang="es-ES" sz="1600" kern="1200" dirty="0"/>
        </a:p>
      </dsp:txBody>
      <dsp:txXfrm>
        <a:off x="0" y="0"/>
        <a:ext cx="2505301" cy="365039"/>
      </dsp:txXfrm>
    </dsp:sp>
  </dsp:spTree>
</dsp:drawing>
</file>

<file path=ppt/diagrams/drawing2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1739E2D-E527-4CF8-991F-0C31D145ADDC}">
      <dsp:nvSpPr>
        <dsp:cNvPr id="0" name=""/>
        <dsp:cNvSpPr/>
      </dsp:nvSpPr>
      <dsp:spPr>
        <a:xfrm>
          <a:off x="861" y="281279"/>
          <a:ext cx="3134921" cy="156746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rtl="0">
            <a:lnSpc>
              <a:spcPct val="90000"/>
            </a:lnSpc>
            <a:spcBef>
              <a:spcPct val="0"/>
            </a:spcBef>
            <a:spcAft>
              <a:spcPct val="35000"/>
            </a:spcAft>
          </a:pPr>
          <a:r>
            <a:rPr lang="es-ES" sz="2200" kern="1200" dirty="0" smtClean="0"/>
            <a:t>A fin de obtener a que canal del módulo MHX corresponden los datos de las frecuencias medidas se utilizó la ecuación 1.</a:t>
          </a:r>
          <a:endParaRPr lang="es-ES" sz="2200" b="1" kern="1200" dirty="0"/>
        </a:p>
      </dsp:txBody>
      <dsp:txXfrm>
        <a:off x="861" y="281279"/>
        <a:ext cx="3134921" cy="1567460"/>
      </dsp:txXfrm>
    </dsp:sp>
    <dsp:sp modelId="{16B0D82A-4DDD-4E63-B48E-D9C15047D026}">
      <dsp:nvSpPr>
        <dsp:cNvPr id="0" name=""/>
        <dsp:cNvSpPr/>
      </dsp:nvSpPr>
      <dsp:spPr>
        <a:xfrm>
          <a:off x="314353" y="1848740"/>
          <a:ext cx="313492" cy="1175595"/>
        </a:xfrm>
        <a:custGeom>
          <a:avLst/>
          <a:gdLst/>
          <a:ahLst/>
          <a:cxnLst/>
          <a:rect l="0" t="0" r="0" b="0"/>
          <a:pathLst>
            <a:path>
              <a:moveTo>
                <a:pt x="0" y="0"/>
              </a:moveTo>
              <a:lnTo>
                <a:pt x="0" y="1175595"/>
              </a:lnTo>
              <a:lnTo>
                <a:pt x="313492" y="1175595"/>
              </a:lnTo>
            </a:path>
          </a:pathLst>
        </a:custGeom>
        <a:noFill/>
        <a:ln w="127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E2A44A-130A-4619-B564-C156783B6C7E}">
      <dsp:nvSpPr>
        <dsp:cNvPr id="0" name=""/>
        <dsp:cNvSpPr/>
      </dsp:nvSpPr>
      <dsp:spPr>
        <a:xfrm>
          <a:off x="627845" y="2240605"/>
          <a:ext cx="2507937" cy="1567460"/>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lvl="0" algn="ctr" defTabSz="1155700" rtl="0">
            <a:lnSpc>
              <a:spcPct val="90000"/>
            </a:lnSpc>
            <a:spcBef>
              <a:spcPct val="0"/>
            </a:spcBef>
            <a:spcAft>
              <a:spcPct val="35000"/>
            </a:spcAft>
          </a:pPr>
          <a:r>
            <a:rPr lang="es-ES" sz="2600" kern="1200" dirty="0" smtClean="0"/>
            <a:t>Frecuencia = 2401.6 + [(n - 1) x 0.400] MHz (</a:t>
          </a:r>
          <a:r>
            <a:rPr lang="es-ES" sz="2600" kern="1200" dirty="0" err="1" smtClean="0"/>
            <a:t>Ec.</a:t>
          </a:r>
          <a:r>
            <a:rPr lang="es-ES" sz="2600" kern="1200" dirty="0" smtClean="0"/>
            <a:t> 1)</a:t>
          </a:r>
          <a:endParaRPr lang="es-ES" sz="2600" kern="1200" dirty="0"/>
        </a:p>
      </dsp:txBody>
      <dsp:txXfrm>
        <a:off x="627845" y="2240605"/>
        <a:ext cx="2507937" cy="1567460"/>
      </dsp:txXfrm>
    </dsp:sp>
    <dsp:sp modelId="{4E4B54AF-34A5-45A9-9A68-41D407033C3F}">
      <dsp:nvSpPr>
        <dsp:cNvPr id="0" name=""/>
        <dsp:cNvSpPr/>
      </dsp:nvSpPr>
      <dsp:spPr>
        <a:xfrm>
          <a:off x="3919513" y="281279"/>
          <a:ext cx="3134921" cy="156746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rtl="0">
            <a:lnSpc>
              <a:spcPct val="90000"/>
            </a:lnSpc>
            <a:spcBef>
              <a:spcPct val="0"/>
            </a:spcBef>
            <a:spcAft>
              <a:spcPct val="35000"/>
            </a:spcAft>
          </a:pPr>
          <a:r>
            <a:rPr lang="es-ES" sz="2200" kern="1200" dirty="0" smtClean="0"/>
            <a:t>Y se despejo la variable del canal (n).</a:t>
          </a:r>
          <a:endParaRPr lang="es-ES" sz="2200" b="1" kern="1200" dirty="0"/>
        </a:p>
      </dsp:txBody>
      <dsp:txXfrm>
        <a:off x="3919513" y="281279"/>
        <a:ext cx="3134921" cy="1567460"/>
      </dsp:txXfrm>
    </dsp:sp>
    <dsp:sp modelId="{A6D307D7-27C6-4852-89ED-2C9E5E9131C4}">
      <dsp:nvSpPr>
        <dsp:cNvPr id="0" name=""/>
        <dsp:cNvSpPr/>
      </dsp:nvSpPr>
      <dsp:spPr>
        <a:xfrm>
          <a:off x="4233005" y="1848740"/>
          <a:ext cx="313492" cy="1175595"/>
        </a:xfrm>
        <a:custGeom>
          <a:avLst/>
          <a:gdLst/>
          <a:ahLst/>
          <a:cxnLst/>
          <a:rect l="0" t="0" r="0" b="0"/>
          <a:pathLst>
            <a:path>
              <a:moveTo>
                <a:pt x="0" y="0"/>
              </a:moveTo>
              <a:lnTo>
                <a:pt x="0" y="1175595"/>
              </a:lnTo>
              <a:lnTo>
                <a:pt x="313492" y="1175595"/>
              </a:lnTo>
            </a:path>
          </a:pathLst>
        </a:custGeom>
        <a:noFill/>
        <a:ln w="127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08B427-7438-46F8-9485-C46F8AC2DFDE}">
      <dsp:nvSpPr>
        <dsp:cNvPr id="0" name=""/>
        <dsp:cNvSpPr/>
      </dsp:nvSpPr>
      <dsp:spPr>
        <a:xfrm>
          <a:off x="4546497" y="2240605"/>
          <a:ext cx="2507937" cy="1567460"/>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lvl="0" algn="ctr" defTabSz="1155700" rtl="0">
            <a:lnSpc>
              <a:spcPct val="90000"/>
            </a:lnSpc>
            <a:spcBef>
              <a:spcPct val="0"/>
            </a:spcBef>
            <a:spcAft>
              <a:spcPct val="35000"/>
            </a:spcAft>
          </a:pPr>
          <a:r>
            <a:rPr lang="es-ES" sz="2600" kern="1200" dirty="0" smtClean="0"/>
            <a:t>n=[(Frecuencia-2401.6)/0.400]+1 (</a:t>
          </a:r>
          <a:r>
            <a:rPr lang="es-ES" sz="2600" kern="1200" dirty="0" err="1" smtClean="0"/>
            <a:t>Ec.</a:t>
          </a:r>
          <a:r>
            <a:rPr lang="es-ES" sz="2600" kern="1200" dirty="0" smtClean="0"/>
            <a:t> 2)</a:t>
          </a:r>
          <a:endParaRPr lang="es-ES" sz="2600" b="1" kern="1200" dirty="0"/>
        </a:p>
      </dsp:txBody>
      <dsp:txXfrm>
        <a:off x="4546497" y="2240605"/>
        <a:ext cx="2507937" cy="1567460"/>
      </dsp:txXfrm>
    </dsp:sp>
    <dsp:sp modelId="{AFB56F6A-E98C-446C-B781-EF828CF2F721}">
      <dsp:nvSpPr>
        <dsp:cNvPr id="0" name=""/>
        <dsp:cNvSpPr/>
      </dsp:nvSpPr>
      <dsp:spPr>
        <a:xfrm>
          <a:off x="4233005" y="1848740"/>
          <a:ext cx="313492" cy="3134921"/>
        </a:xfrm>
        <a:custGeom>
          <a:avLst/>
          <a:gdLst/>
          <a:ahLst/>
          <a:cxnLst/>
          <a:rect l="0" t="0" r="0" b="0"/>
          <a:pathLst>
            <a:path>
              <a:moveTo>
                <a:pt x="0" y="0"/>
              </a:moveTo>
              <a:lnTo>
                <a:pt x="0" y="3134921"/>
              </a:lnTo>
              <a:lnTo>
                <a:pt x="313492" y="3134921"/>
              </a:lnTo>
            </a:path>
          </a:pathLst>
        </a:custGeom>
        <a:noFill/>
        <a:ln w="127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7359D43-1675-4F51-A163-466C6D0D9816}">
      <dsp:nvSpPr>
        <dsp:cNvPr id="0" name=""/>
        <dsp:cNvSpPr/>
      </dsp:nvSpPr>
      <dsp:spPr>
        <a:xfrm>
          <a:off x="4546497" y="4199931"/>
          <a:ext cx="2507937" cy="1567460"/>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lvl="0" algn="ctr" defTabSz="1155700" rtl="0">
            <a:lnSpc>
              <a:spcPct val="90000"/>
            </a:lnSpc>
            <a:spcBef>
              <a:spcPct val="0"/>
            </a:spcBef>
            <a:spcAft>
              <a:spcPct val="35000"/>
            </a:spcAft>
          </a:pPr>
          <a:r>
            <a:rPr lang="es-ES" sz="2600" kern="1200" dirty="0" smtClean="0"/>
            <a:t>La frecuencia debe estar en MHz para usar la fórmula.</a:t>
          </a:r>
          <a:endParaRPr lang="es-ES" sz="2600" kern="1200" dirty="0"/>
        </a:p>
      </dsp:txBody>
      <dsp:txXfrm>
        <a:off x="4546497" y="4199931"/>
        <a:ext cx="2507937" cy="156746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2F855F1-3D1A-4CEC-9F67-34A458D5843E}">
      <dsp:nvSpPr>
        <dsp:cNvPr id="0" name=""/>
        <dsp:cNvSpPr/>
      </dsp:nvSpPr>
      <dsp:spPr>
        <a:xfrm>
          <a:off x="0" y="10484"/>
          <a:ext cx="4572000" cy="11793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rtl="0">
            <a:lnSpc>
              <a:spcPct val="90000"/>
            </a:lnSpc>
            <a:spcBef>
              <a:spcPct val="0"/>
            </a:spcBef>
            <a:spcAft>
              <a:spcPct val="35000"/>
            </a:spcAft>
          </a:pPr>
          <a:r>
            <a:rPr lang="es-ES" sz="1800" kern="1200" dirty="0" smtClean="0"/>
            <a:t>Estructura CubeSat completa y lista para ser lanzada de tamaño 1U, con alta resistencia, liviano y un volumen interno grande para las cargas a llevar.</a:t>
          </a:r>
          <a:endParaRPr lang="es-ES" sz="1800" kern="1200" dirty="0"/>
        </a:p>
      </dsp:txBody>
      <dsp:txXfrm>
        <a:off x="0" y="10484"/>
        <a:ext cx="4572000" cy="1179360"/>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75AD891-D31B-4DF6-9D1F-41FF40819749}">
      <dsp:nvSpPr>
        <dsp:cNvPr id="0" name=""/>
        <dsp:cNvSpPr/>
      </dsp:nvSpPr>
      <dsp:spPr>
        <a:xfrm>
          <a:off x="0" y="0"/>
          <a:ext cx="4572000" cy="14274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rtl="0">
            <a:lnSpc>
              <a:spcPct val="90000"/>
            </a:lnSpc>
            <a:spcBef>
              <a:spcPct val="0"/>
            </a:spcBef>
            <a:spcAft>
              <a:spcPct val="35000"/>
            </a:spcAft>
          </a:pPr>
          <a:r>
            <a:rPr lang="es-ES" sz="2000" kern="1200" dirty="0" smtClean="0"/>
            <a:t>Tablero de Desarrollo (</a:t>
          </a:r>
          <a:r>
            <a:rPr lang="es-ES" sz="2000" kern="1200" dirty="0" err="1" smtClean="0"/>
            <a:t>Development</a:t>
          </a:r>
          <a:r>
            <a:rPr lang="es-ES" sz="2000" kern="1200" dirty="0" smtClean="0"/>
            <a:t> </a:t>
          </a:r>
          <a:r>
            <a:rPr lang="es-ES" sz="2000" kern="1200" dirty="0" err="1" smtClean="0"/>
            <a:t>Board</a:t>
          </a:r>
          <a:r>
            <a:rPr lang="es-ES" sz="2000" kern="1200" dirty="0" smtClean="0"/>
            <a:t>) </a:t>
          </a:r>
        </a:p>
        <a:p>
          <a:pPr lvl="0" algn="just" defTabSz="889000" rtl="0">
            <a:lnSpc>
              <a:spcPct val="90000"/>
            </a:lnSpc>
            <a:spcBef>
              <a:spcPct val="0"/>
            </a:spcBef>
            <a:spcAft>
              <a:spcPct val="35000"/>
            </a:spcAft>
          </a:pPr>
          <a:r>
            <a:rPr lang="es-ES" sz="2000" kern="1200" dirty="0" smtClean="0"/>
            <a:t>Microcontrolador Texas </a:t>
          </a:r>
          <a:r>
            <a:rPr lang="es-ES" sz="2000" kern="1200" dirty="0" err="1" smtClean="0"/>
            <a:t>Intruments</a:t>
          </a:r>
          <a:r>
            <a:rPr lang="es-ES" sz="2000" kern="1200" dirty="0" smtClean="0"/>
            <a:t> MSP430 F1612 de 16 bits.</a:t>
          </a:r>
          <a:endParaRPr lang="es-ES" sz="2000" kern="1200" dirty="0"/>
        </a:p>
      </dsp:txBody>
      <dsp:txXfrm>
        <a:off x="0" y="0"/>
        <a:ext cx="4572000" cy="1427400"/>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FADE1BD-93D6-45E4-BAE4-21112111906D}">
      <dsp:nvSpPr>
        <dsp:cNvPr id="0" name=""/>
        <dsp:cNvSpPr/>
      </dsp:nvSpPr>
      <dsp:spPr>
        <a:xfrm>
          <a:off x="0" y="0"/>
          <a:ext cx="4572000" cy="8236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just" defTabSz="977900" rtl="0">
            <a:lnSpc>
              <a:spcPct val="90000"/>
            </a:lnSpc>
            <a:spcBef>
              <a:spcPct val="0"/>
            </a:spcBef>
            <a:spcAft>
              <a:spcPct val="35000"/>
            </a:spcAft>
          </a:pPr>
          <a:r>
            <a:rPr lang="en-US" sz="2200" kern="1200" dirty="0" smtClean="0"/>
            <a:t>MSP 430 USB Debug Interface (</a:t>
          </a:r>
          <a:r>
            <a:rPr lang="en-US" sz="2200" kern="1200" dirty="0" err="1" smtClean="0"/>
            <a:t>Marca</a:t>
          </a:r>
          <a:r>
            <a:rPr lang="en-US" sz="2200" kern="1200" dirty="0" smtClean="0"/>
            <a:t> Texas Instruments, MSP-FET U430IF).</a:t>
          </a:r>
          <a:endParaRPr lang="es-ES" sz="2200" kern="1200" dirty="0"/>
        </a:p>
      </dsp:txBody>
      <dsp:txXfrm>
        <a:off x="0" y="0"/>
        <a:ext cx="4572000" cy="823680"/>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3482433-2BA1-49AF-9C87-0AA59C25F485}">
      <dsp:nvSpPr>
        <dsp:cNvPr id="0" name=""/>
        <dsp:cNvSpPr/>
      </dsp:nvSpPr>
      <dsp:spPr>
        <a:xfrm>
          <a:off x="0" y="2146"/>
          <a:ext cx="1229824" cy="36503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s-ES" sz="1600" kern="1200" dirty="0" smtClean="0"/>
            <a:t>Cable DB9.</a:t>
          </a:r>
          <a:endParaRPr lang="es-ES" sz="1600" kern="1200" dirty="0"/>
        </a:p>
      </dsp:txBody>
      <dsp:txXfrm>
        <a:off x="0" y="2146"/>
        <a:ext cx="1229824" cy="365039"/>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DDDA47A-2FF3-4993-8DD3-55516083B272}">
      <dsp:nvSpPr>
        <dsp:cNvPr id="0" name=""/>
        <dsp:cNvSpPr/>
      </dsp:nvSpPr>
      <dsp:spPr>
        <a:xfrm>
          <a:off x="0" y="4925"/>
          <a:ext cx="4572000" cy="6364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s-ES" sz="1700" kern="1200" dirty="0" smtClean="0"/>
            <a:t>Fuente de poder (Input: 100-240 V AC, 0,5 A; Output: 8-11V DC, 1,63-2,25 A)</a:t>
          </a:r>
          <a:endParaRPr lang="es-ES" sz="1700" kern="1200" dirty="0"/>
        </a:p>
      </dsp:txBody>
      <dsp:txXfrm>
        <a:off x="0" y="4925"/>
        <a:ext cx="4572000" cy="636480"/>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58998DD-E946-4D27-9D6F-F2A63C357248}">
      <dsp:nvSpPr>
        <dsp:cNvPr id="0" name=""/>
        <dsp:cNvSpPr/>
      </dsp:nvSpPr>
      <dsp:spPr>
        <a:xfrm>
          <a:off x="0" y="28071"/>
          <a:ext cx="2916832" cy="31402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just" defTabSz="977900" rtl="0">
            <a:lnSpc>
              <a:spcPct val="90000"/>
            </a:lnSpc>
            <a:spcBef>
              <a:spcPct val="0"/>
            </a:spcBef>
            <a:spcAft>
              <a:spcPct val="35000"/>
            </a:spcAft>
          </a:pPr>
          <a:r>
            <a:rPr lang="es-ES" sz="2200" kern="1200" dirty="0" smtClean="0"/>
            <a:t>Módulo de Comunicaciones MHX2420-SL Radio OEM. Trabaja con la técnica </a:t>
          </a:r>
          <a:r>
            <a:rPr lang="es-ES" sz="2200" kern="1200" dirty="0" err="1" smtClean="0"/>
            <a:t>Frequency</a:t>
          </a:r>
          <a:r>
            <a:rPr lang="es-ES" sz="2200" kern="1200" dirty="0" smtClean="0"/>
            <a:t> </a:t>
          </a:r>
          <a:r>
            <a:rPr lang="es-ES" sz="2200" kern="1200" dirty="0" err="1" smtClean="0"/>
            <a:t>Hopping</a:t>
          </a:r>
          <a:r>
            <a:rPr lang="es-ES" sz="2200" kern="1200" dirty="0" smtClean="0"/>
            <a:t> Spread </a:t>
          </a:r>
          <a:r>
            <a:rPr lang="es-ES" sz="2200" kern="1200" dirty="0" err="1" smtClean="0"/>
            <a:t>Spectrum</a:t>
          </a:r>
          <a:r>
            <a:rPr lang="es-ES" sz="2200" kern="1200" dirty="0" smtClean="0"/>
            <a:t>. </a:t>
          </a:r>
        </a:p>
        <a:p>
          <a:pPr lvl="0" algn="just" defTabSz="977900" rtl="0">
            <a:lnSpc>
              <a:spcPct val="90000"/>
            </a:lnSpc>
            <a:spcBef>
              <a:spcPct val="0"/>
            </a:spcBef>
            <a:spcAft>
              <a:spcPct val="35000"/>
            </a:spcAft>
          </a:pPr>
          <a:r>
            <a:rPr lang="es-ES" sz="2200" kern="1200" dirty="0" smtClean="0"/>
            <a:t>Fabricante: </a:t>
          </a:r>
          <a:r>
            <a:rPr lang="es-ES" sz="2200" kern="1200" dirty="0" err="1" smtClean="0"/>
            <a:t>Microhard</a:t>
          </a:r>
          <a:r>
            <a:rPr lang="es-ES" sz="2200" kern="1200" dirty="0" smtClean="0"/>
            <a:t> Corp.</a:t>
          </a:r>
          <a:endParaRPr lang="es-ES" sz="2200" kern="1200" dirty="0"/>
        </a:p>
      </dsp:txBody>
      <dsp:txXfrm>
        <a:off x="0" y="28071"/>
        <a:ext cx="2916832" cy="3140280"/>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865ACC6-BA31-48D2-AA7B-75BA023C98A4}">
      <dsp:nvSpPr>
        <dsp:cNvPr id="0" name=""/>
        <dsp:cNvSpPr/>
      </dsp:nvSpPr>
      <dsp:spPr>
        <a:xfrm>
          <a:off x="4068452" y="2391251"/>
          <a:ext cx="3102145" cy="561076"/>
        </a:xfrm>
        <a:custGeom>
          <a:avLst/>
          <a:gdLst/>
          <a:ahLst/>
          <a:cxnLst/>
          <a:rect l="0" t="0" r="0" b="0"/>
          <a:pathLst>
            <a:path>
              <a:moveTo>
                <a:pt x="0" y="0"/>
              </a:moveTo>
              <a:lnTo>
                <a:pt x="0" y="488983"/>
              </a:lnTo>
              <a:lnTo>
                <a:pt x="3102145" y="488983"/>
              </a:lnTo>
              <a:lnTo>
                <a:pt x="3102145" y="561076"/>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7D7A91-EB2C-4275-9D61-E9E75CE3ACF1}">
      <dsp:nvSpPr>
        <dsp:cNvPr id="0" name=""/>
        <dsp:cNvSpPr/>
      </dsp:nvSpPr>
      <dsp:spPr>
        <a:xfrm>
          <a:off x="4068452" y="2391251"/>
          <a:ext cx="1034048" cy="504229"/>
        </a:xfrm>
        <a:custGeom>
          <a:avLst/>
          <a:gdLst/>
          <a:ahLst/>
          <a:cxnLst/>
          <a:rect l="0" t="0" r="0" b="0"/>
          <a:pathLst>
            <a:path>
              <a:moveTo>
                <a:pt x="0" y="0"/>
              </a:moveTo>
              <a:lnTo>
                <a:pt x="0" y="432136"/>
              </a:lnTo>
              <a:lnTo>
                <a:pt x="1034048" y="432136"/>
              </a:lnTo>
              <a:lnTo>
                <a:pt x="1034048" y="504229"/>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C89CBA-FE3F-459D-BD87-3B90A6910131}">
      <dsp:nvSpPr>
        <dsp:cNvPr id="0" name=""/>
        <dsp:cNvSpPr/>
      </dsp:nvSpPr>
      <dsp:spPr>
        <a:xfrm>
          <a:off x="3034403" y="2391251"/>
          <a:ext cx="1034048" cy="504229"/>
        </a:xfrm>
        <a:custGeom>
          <a:avLst/>
          <a:gdLst/>
          <a:ahLst/>
          <a:cxnLst/>
          <a:rect l="0" t="0" r="0" b="0"/>
          <a:pathLst>
            <a:path>
              <a:moveTo>
                <a:pt x="1034048" y="0"/>
              </a:moveTo>
              <a:lnTo>
                <a:pt x="1034048" y="432136"/>
              </a:lnTo>
              <a:lnTo>
                <a:pt x="0" y="432136"/>
              </a:lnTo>
              <a:lnTo>
                <a:pt x="0" y="504229"/>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CFE027-B276-498A-A63C-D0E00FC33A03}">
      <dsp:nvSpPr>
        <dsp:cNvPr id="0" name=""/>
        <dsp:cNvSpPr/>
      </dsp:nvSpPr>
      <dsp:spPr>
        <a:xfrm>
          <a:off x="966306" y="2391251"/>
          <a:ext cx="3102145" cy="504229"/>
        </a:xfrm>
        <a:custGeom>
          <a:avLst/>
          <a:gdLst/>
          <a:ahLst/>
          <a:cxnLst/>
          <a:rect l="0" t="0" r="0" b="0"/>
          <a:pathLst>
            <a:path>
              <a:moveTo>
                <a:pt x="3102145" y="0"/>
              </a:moveTo>
              <a:lnTo>
                <a:pt x="3102145" y="432136"/>
              </a:lnTo>
              <a:lnTo>
                <a:pt x="0" y="432136"/>
              </a:lnTo>
              <a:lnTo>
                <a:pt x="0" y="504229"/>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EA51AB-568A-41A3-8A94-64A973EE18F8}">
      <dsp:nvSpPr>
        <dsp:cNvPr id="0" name=""/>
        <dsp:cNvSpPr/>
      </dsp:nvSpPr>
      <dsp:spPr>
        <a:xfrm>
          <a:off x="2376262" y="936104"/>
          <a:ext cx="3384379" cy="145514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3200400">
            <a:lnSpc>
              <a:spcPct val="90000"/>
            </a:lnSpc>
            <a:spcBef>
              <a:spcPct val="0"/>
            </a:spcBef>
            <a:spcAft>
              <a:spcPct val="35000"/>
            </a:spcAft>
          </a:pPr>
          <a:r>
            <a:rPr lang="es-ES" sz="7200" kern="1200" dirty="0" smtClean="0"/>
            <a:t>Software</a:t>
          </a:r>
          <a:endParaRPr lang="es-ES" sz="7200" kern="1200" dirty="0"/>
        </a:p>
      </dsp:txBody>
      <dsp:txXfrm>
        <a:off x="2376262" y="936104"/>
        <a:ext cx="3384379" cy="1455147"/>
      </dsp:txXfrm>
    </dsp:sp>
    <dsp:sp modelId="{03B6C387-3DFF-4563-8AD6-6CEA59C5C55D}">
      <dsp:nvSpPr>
        <dsp:cNvPr id="0" name=""/>
        <dsp:cNvSpPr/>
      </dsp:nvSpPr>
      <dsp:spPr>
        <a:xfrm>
          <a:off x="4351" y="2895481"/>
          <a:ext cx="1923910" cy="250512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kern="1200" dirty="0" smtClean="0"/>
            <a:t>Ambiente de Desarrollo (IDE) CrossWorks MSP430, de </a:t>
          </a:r>
          <a:r>
            <a:rPr lang="es-ES" sz="2400" kern="1200" dirty="0" err="1" smtClean="0"/>
            <a:t>Rowley</a:t>
          </a:r>
          <a:r>
            <a:rPr lang="es-ES" sz="2400" kern="1200" dirty="0" smtClean="0"/>
            <a:t> </a:t>
          </a:r>
          <a:r>
            <a:rPr lang="es-ES" sz="2400" kern="1200" dirty="0" err="1" smtClean="0"/>
            <a:t>Associates</a:t>
          </a:r>
          <a:r>
            <a:rPr lang="es-ES" sz="2400" kern="1200" dirty="0" smtClean="0"/>
            <a:t>.</a:t>
          </a:r>
          <a:endParaRPr lang="es-ES" sz="2400" kern="1200" dirty="0"/>
        </a:p>
      </dsp:txBody>
      <dsp:txXfrm>
        <a:off x="4351" y="2895481"/>
        <a:ext cx="1923910" cy="2505121"/>
      </dsp:txXfrm>
    </dsp:sp>
    <dsp:sp modelId="{AB4E1F41-4E82-4A28-A3D3-5061044E9A2F}">
      <dsp:nvSpPr>
        <dsp:cNvPr id="0" name=""/>
        <dsp:cNvSpPr/>
      </dsp:nvSpPr>
      <dsp:spPr>
        <a:xfrm>
          <a:off x="2072448" y="2895481"/>
          <a:ext cx="1923910" cy="250512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ES" sz="2800" kern="1200" dirty="0" smtClean="0"/>
            <a:t>Pumpkin SALVO Pro RTOS para procesadores TI-MSP430.</a:t>
          </a:r>
          <a:endParaRPr lang="es-ES" sz="2800" kern="1200" dirty="0"/>
        </a:p>
      </dsp:txBody>
      <dsp:txXfrm>
        <a:off x="2072448" y="2895481"/>
        <a:ext cx="1923910" cy="2505121"/>
      </dsp:txXfrm>
    </dsp:sp>
    <dsp:sp modelId="{6DBAEFE3-4FFA-436F-B165-18EFF71750B6}">
      <dsp:nvSpPr>
        <dsp:cNvPr id="0" name=""/>
        <dsp:cNvSpPr/>
      </dsp:nvSpPr>
      <dsp:spPr>
        <a:xfrm>
          <a:off x="4140545" y="2895481"/>
          <a:ext cx="1923910" cy="250512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kern="1200" dirty="0" smtClean="0"/>
            <a:t>Pumpkin CubeSat Kit MSP430 Software (código fuente, librerías). </a:t>
          </a:r>
          <a:endParaRPr lang="es-ES" sz="2400" kern="1200" dirty="0"/>
        </a:p>
      </dsp:txBody>
      <dsp:txXfrm>
        <a:off x="4140545" y="2895481"/>
        <a:ext cx="1923910" cy="2505121"/>
      </dsp:txXfrm>
    </dsp:sp>
    <dsp:sp modelId="{8500A6D0-EC2E-487A-91E0-3091CF8CAD1E}">
      <dsp:nvSpPr>
        <dsp:cNvPr id="0" name=""/>
        <dsp:cNvSpPr/>
      </dsp:nvSpPr>
      <dsp:spPr>
        <a:xfrm>
          <a:off x="6208642" y="2952328"/>
          <a:ext cx="1923910" cy="250512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kern="1200" dirty="0" smtClean="0"/>
            <a:t>Pumpkin Software </a:t>
          </a:r>
          <a:r>
            <a:rPr lang="es-ES" sz="2400" kern="1200" dirty="0" err="1" smtClean="0"/>
            <a:t>Libraries</a:t>
          </a:r>
          <a:r>
            <a:rPr lang="es-ES" sz="2400" kern="1200" dirty="0" smtClean="0"/>
            <a:t> para SALVO para microcontroladores TI MSP430. </a:t>
          </a:r>
          <a:endParaRPr lang="es-ES" sz="2400" kern="1200" dirty="0"/>
        </a:p>
      </dsp:txBody>
      <dsp:txXfrm>
        <a:off x="6208642" y="2952328"/>
        <a:ext cx="1923910" cy="2505121"/>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814B3BA-7482-4179-9E30-9D43AAAA4122}" type="datetimeFigureOut">
              <a:rPr lang="es-ES" smtClean="0"/>
              <a:pPr/>
              <a:t>17/07/2012</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12A3962-7E15-4325-86CF-4E64E79C3B43}" type="slidenum">
              <a:rPr lang="es-ES" smtClean="0"/>
              <a:pPr/>
              <a:t>‹Nº›</a:t>
            </a:fld>
            <a:endParaRPr lang="es-E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CBE8D9-5566-43FA-AFB1-1C949CA97C3E}" type="datetimeFigureOut">
              <a:rPr lang="es-ES" smtClean="0"/>
              <a:pPr/>
              <a:t>17/07/2012</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3B2532-872D-42D7-8ACA-CBD29F120F1E}" type="slidenum">
              <a:rPr lang="es-ES" smtClean="0"/>
              <a:pPr/>
              <a:t>‹Nº›</a:t>
            </a:fld>
            <a:endParaRPr lang="es-ES"/>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73B2532-872D-42D7-8ACA-CBD29F120F1E}" type="slidenum">
              <a:rPr lang="es-ES" smtClean="0"/>
              <a:pPr/>
              <a:t>3</a:t>
            </a:fld>
            <a:endParaRPr 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73B2532-872D-42D7-8ACA-CBD29F120F1E}" type="slidenum">
              <a:rPr lang="es-ES" smtClean="0"/>
              <a:pPr/>
              <a:t>19</a:t>
            </a:fld>
            <a:endParaRPr 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73B2532-872D-42D7-8ACA-CBD29F120F1E}" type="slidenum">
              <a:rPr lang="es-ES" smtClean="0"/>
              <a:pPr/>
              <a:t>21</a:t>
            </a:fld>
            <a:endParaRPr 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El CubeSat Kit de Pumpkin Inc. es un kit comercial que puede ser comprado de forma libre, diseñado exclusivamente para reducir tiempo y costos en la construcción de un satélite funcional con un diseño mecánico optimizado.</a:t>
            </a:r>
          </a:p>
          <a:p>
            <a:pPr algn="just"/>
            <a:r>
              <a:rPr lang="es-ES" dirty="0" smtClean="0"/>
              <a:t>La meta mundial de los proyectos CubeSat es entregar un paquete de 10cm de arista y cuya peso sea de hasta 1 kg que pueda ser lanzado a la órbita LEO de la Tierra.</a:t>
            </a:r>
          </a:p>
          <a:p>
            <a:pPr algn="just"/>
            <a:r>
              <a:rPr lang="es-ES" dirty="0" smtClean="0"/>
              <a:t>El CubeSat Kit se adhiere y cumple por completo a las especificaciones de diseño de los CubeSats.</a:t>
            </a:r>
          </a:p>
          <a:p>
            <a:pPr algn="just"/>
            <a:r>
              <a:rPr lang="es-ES" dirty="0" smtClean="0"/>
              <a:t>El CubeSat Kit incluye el hardware y software necesario para un desarrollo y despliegue completo de la solución y misión.</a:t>
            </a:r>
          </a:p>
          <a:p>
            <a:endParaRPr lang="es-ES" dirty="0"/>
          </a:p>
        </p:txBody>
      </p:sp>
      <p:sp>
        <p:nvSpPr>
          <p:cNvPr id="4" name="3 Marcador de número de diapositiva"/>
          <p:cNvSpPr>
            <a:spLocks noGrp="1"/>
          </p:cNvSpPr>
          <p:nvPr>
            <p:ph type="sldNum" sz="quarter" idx="10"/>
          </p:nvPr>
        </p:nvSpPr>
        <p:spPr/>
        <p:txBody>
          <a:bodyPr/>
          <a:lstStyle/>
          <a:p>
            <a:fld id="{173B2532-872D-42D7-8ACA-CBD29F120F1E}" type="slidenum">
              <a:rPr lang="es-ES" smtClean="0"/>
              <a:pPr/>
              <a:t>22</a:t>
            </a:fld>
            <a:endParaRPr lang="es-E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just">
              <a:buNone/>
            </a:pPr>
            <a:r>
              <a:rPr lang="es-ES" dirty="0" smtClean="0"/>
              <a:t>Software:</a:t>
            </a:r>
          </a:p>
          <a:p>
            <a:pPr lvl="0" algn="just"/>
            <a:r>
              <a:rPr lang="es-ES" dirty="0" smtClean="0"/>
              <a:t>Ambiente de Desarrollo (IDE) CrossWorks MSP430, de </a:t>
            </a:r>
            <a:r>
              <a:rPr lang="es-ES" dirty="0" err="1" smtClean="0"/>
              <a:t>Rowley</a:t>
            </a:r>
            <a:r>
              <a:rPr lang="es-ES" dirty="0" smtClean="0"/>
              <a:t> </a:t>
            </a:r>
            <a:r>
              <a:rPr lang="es-ES" dirty="0" err="1" smtClean="0"/>
              <a:t>Associates</a:t>
            </a:r>
            <a:r>
              <a:rPr lang="es-ES" dirty="0" smtClean="0"/>
              <a:t>.</a:t>
            </a:r>
          </a:p>
          <a:p>
            <a:pPr lvl="0" algn="just"/>
            <a:r>
              <a:rPr lang="es-ES" dirty="0" smtClean="0"/>
              <a:t>Pumpkin SALVO Pro RTOS para procesadores TI-MSP430.</a:t>
            </a:r>
          </a:p>
          <a:p>
            <a:pPr lvl="0" algn="just"/>
            <a:r>
              <a:rPr lang="es-ES" dirty="0" smtClean="0"/>
              <a:t>Pumpkin CubeSat Kit MSP430 Software (código fuente, librerías). Cada CubeSat Kit tiene un set de librerías especificas para el procesador que se está usando, para controlar y manejar los recursos e interfaces del CubeSat Kit. </a:t>
            </a:r>
          </a:p>
          <a:p>
            <a:pPr algn="just"/>
            <a:r>
              <a:rPr lang="es-ES" dirty="0" smtClean="0"/>
              <a:t>Pumpkin Software </a:t>
            </a:r>
            <a:r>
              <a:rPr lang="es-ES" dirty="0" err="1" smtClean="0"/>
              <a:t>Libraries</a:t>
            </a:r>
            <a:r>
              <a:rPr lang="es-ES" dirty="0" smtClean="0"/>
              <a:t> para SALVO para microcontroladores TI MSP430. Cada CubeSat Kit además contiene un set de librerías específicas para el procesador que se está usando para la inicialización y uso de los periféricos del chip. </a:t>
            </a:r>
          </a:p>
          <a:p>
            <a:endParaRPr lang="es-ES" dirty="0"/>
          </a:p>
        </p:txBody>
      </p:sp>
      <p:sp>
        <p:nvSpPr>
          <p:cNvPr id="4" name="3 Marcador de número de diapositiva"/>
          <p:cNvSpPr>
            <a:spLocks noGrp="1"/>
          </p:cNvSpPr>
          <p:nvPr>
            <p:ph type="sldNum" sz="quarter" idx="10"/>
          </p:nvPr>
        </p:nvSpPr>
        <p:spPr/>
        <p:txBody>
          <a:bodyPr/>
          <a:lstStyle/>
          <a:p>
            <a:fld id="{173B2532-872D-42D7-8ACA-CBD29F120F1E}" type="slidenum">
              <a:rPr lang="es-ES" smtClean="0"/>
              <a:pPr/>
              <a:t>30</a:t>
            </a:fld>
            <a:endParaRPr lang="es-E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73B2532-872D-42D7-8ACA-CBD29F120F1E}" type="slidenum">
              <a:rPr lang="es-ES" smtClean="0"/>
              <a:pPr/>
              <a:t>31</a:t>
            </a:fld>
            <a:endParaRPr lang="es-E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just">
              <a:buNone/>
            </a:pPr>
            <a:r>
              <a:rPr lang="es-ES" sz="1200" b="1" dirty="0" smtClean="0"/>
              <a:t>Módulos de Comunicación MHX2420:</a:t>
            </a:r>
          </a:p>
          <a:p>
            <a:pPr algn="just">
              <a:buNone/>
            </a:pPr>
            <a:r>
              <a:rPr lang="es-ES" sz="1200" dirty="0" smtClean="0"/>
              <a:t>	Para establecer un enlace punto a punto entre el módem MHX 2420 integrado al CubeSat Kit y un módulo remoto MHX 2420, se debe contar con el kit de desarrollo de </a:t>
            </a:r>
            <a:r>
              <a:rPr lang="es-ES" sz="1200" dirty="0" err="1" smtClean="0"/>
              <a:t>Microhard</a:t>
            </a:r>
            <a:r>
              <a:rPr lang="es-ES" sz="1200" dirty="0" smtClean="0"/>
              <a:t> Corp. que incluye: </a:t>
            </a:r>
          </a:p>
          <a:p>
            <a:pPr lvl="0" algn="just"/>
            <a:r>
              <a:rPr lang="es-ES" sz="1200" dirty="0" smtClean="0"/>
              <a:t>Tablero de desarrollo propio del fabricante del módem (Diferente al Tablero de Desarrollo del CubeSat Kit) </a:t>
            </a:r>
          </a:p>
          <a:p>
            <a:pPr lvl="0" algn="just"/>
            <a:r>
              <a:rPr lang="es-ES" sz="1200" dirty="0" smtClean="0"/>
              <a:t>Cable serial directo (9 pines Macho a 9 pines Hembra)</a:t>
            </a:r>
          </a:p>
          <a:p>
            <a:pPr lvl="0" algn="just"/>
            <a:r>
              <a:rPr lang="es-ES" sz="1200" dirty="0" smtClean="0"/>
              <a:t> Antena tipo </a:t>
            </a:r>
            <a:r>
              <a:rPr lang="es-ES" sz="1200" dirty="0" err="1" smtClean="0"/>
              <a:t>Rubber</a:t>
            </a:r>
            <a:r>
              <a:rPr lang="es-ES" sz="1200" dirty="0" smtClean="0"/>
              <a:t> </a:t>
            </a:r>
            <a:r>
              <a:rPr lang="es-ES" sz="1200" dirty="0" err="1" smtClean="0"/>
              <a:t>Duck</a:t>
            </a:r>
            <a:r>
              <a:rPr lang="es-ES" sz="1200" dirty="0" smtClean="0"/>
              <a:t> para ser conectada al módulo de comunicación MHX2420. </a:t>
            </a:r>
          </a:p>
          <a:p>
            <a:endParaRPr lang="es-ES" dirty="0"/>
          </a:p>
        </p:txBody>
      </p:sp>
      <p:sp>
        <p:nvSpPr>
          <p:cNvPr id="4" name="3 Marcador de número de diapositiva"/>
          <p:cNvSpPr>
            <a:spLocks noGrp="1"/>
          </p:cNvSpPr>
          <p:nvPr>
            <p:ph type="sldNum" sz="quarter" idx="10"/>
          </p:nvPr>
        </p:nvSpPr>
        <p:spPr/>
        <p:txBody>
          <a:bodyPr/>
          <a:lstStyle/>
          <a:p>
            <a:fld id="{173B2532-872D-42D7-8ACA-CBD29F120F1E}" type="slidenum">
              <a:rPr lang="es-ES" smtClean="0"/>
              <a:pPr/>
              <a:t>36</a:t>
            </a:fld>
            <a:endParaRPr lang="es-E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73B2532-872D-42D7-8ACA-CBD29F120F1E}" type="slidenum">
              <a:rPr lang="es-ES" smtClean="0"/>
              <a:pPr/>
              <a:t>37</a:t>
            </a:fld>
            <a:endParaRPr lang="es-E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just"/>
            <a:r>
              <a:rPr lang="es-ES" dirty="0" smtClean="0"/>
              <a:t>Salvo es un sistema operativo en tiempo real diseñado exclusivamente para sistemas embebidos que tienen limitaciones en cuanto a memoria y capacidad.</a:t>
            </a:r>
          </a:p>
          <a:p>
            <a:pPr algn="just"/>
            <a:r>
              <a:rPr lang="es-ES" dirty="0" smtClean="0"/>
              <a:t>Es propietario de Pumpkin Inc., los mismos desarrolladores del CubeSat Kit.</a:t>
            </a:r>
          </a:p>
          <a:p>
            <a:pPr algn="just"/>
            <a:r>
              <a:rPr lang="es-ES" dirty="0" smtClean="0"/>
              <a:t>Pumpkin certifica que SALVO es compatible con varios microprocesadores y microcontroladores, entre ellos el MSP430 de Texas Instruments.</a:t>
            </a:r>
          </a:p>
          <a:p>
            <a:endParaRPr lang="es-ES" dirty="0"/>
          </a:p>
        </p:txBody>
      </p:sp>
      <p:sp>
        <p:nvSpPr>
          <p:cNvPr id="4" name="3 Marcador de número de diapositiva"/>
          <p:cNvSpPr>
            <a:spLocks noGrp="1"/>
          </p:cNvSpPr>
          <p:nvPr>
            <p:ph type="sldNum" sz="quarter" idx="10"/>
          </p:nvPr>
        </p:nvSpPr>
        <p:spPr/>
        <p:txBody>
          <a:bodyPr/>
          <a:lstStyle/>
          <a:p>
            <a:fld id="{173B2532-872D-42D7-8ACA-CBD29F120F1E}" type="slidenum">
              <a:rPr lang="es-ES" smtClean="0"/>
              <a:pPr/>
              <a:t>38</a:t>
            </a:fld>
            <a:endParaRPr lang="es-E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just"/>
            <a:r>
              <a:rPr lang="es-ES" dirty="0" err="1" smtClean="0"/>
              <a:t>Crossworks</a:t>
            </a:r>
            <a:r>
              <a:rPr lang="es-ES" dirty="0" smtClean="0"/>
              <a:t> es un compilador de lenguaje C robusto que lo convierte en un ambiente de desarrollo óptimo para la programación del microcontrolador MSP430 acoplado al CubeSat Kit.</a:t>
            </a:r>
          </a:p>
          <a:p>
            <a:pPr algn="just"/>
            <a:r>
              <a:rPr lang="es-ES" dirty="0" smtClean="0"/>
              <a:t>Se está trabajando con CrossWorks dedicado exclusivamente para el MSP430 de Texas Instruments, el cual provee un set de herramientas de desarrollo completo para el MSP430.</a:t>
            </a:r>
          </a:p>
          <a:p>
            <a:pPr algn="just"/>
            <a:r>
              <a:rPr lang="es-ES" dirty="0" smtClean="0"/>
              <a:t>SALVO trabaja en conjunto con el Ambiente de Desarrollo CrossWorks MSP430 de </a:t>
            </a:r>
            <a:r>
              <a:rPr lang="es-ES" dirty="0" err="1" smtClean="0"/>
              <a:t>Rowley</a:t>
            </a:r>
            <a:r>
              <a:rPr lang="es-ES" dirty="0" smtClean="0"/>
              <a:t> </a:t>
            </a:r>
            <a:r>
              <a:rPr lang="es-ES" dirty="0" err="1" smtClean="0"/>
              <a:t>Associates</a:t>
            </a:r>
            <a:r>
              <a:rPr lang="es-ES" dirty="0" smtClean="0"/>
              <a:t>, es necesario cargar las librerías que corresponden a SALVO dentro de los proyectos que se estén configurando dentro del compilador CrossWorks.</a:t>
            </a:r>
          </a:p>
          <a:p>
            <a:pPr algn="just"/>
            <a:r>
              <a:rPr lang="es-ES" dirty="0" smtClean="0"/>
              <a:t>El modelo exacto del microcontrolador que se encuentra acoplado al CubeSat Kit es el MSP430F1612 el cual es soportado por  el Ambiente de Desarrollo CrossWorks.</a:t>
            </a:r>
          </a:p>
          <a:p>
            <a:endParaRPr lang="es-ES" dirty="0"/>
          </a:p>
        </p:txBody>
      </p:sp>
      <p:sp>
        <p:nvSpPr>
          <p:cNvPr id="4" name="3 Marcador de número de diapositiva"/>
          <p:cNvSpPr>
            <a:spLocks noGrp="1"/>
          </p:cNvSpPr>
          <p:nvPr>
            <p:ph type="sldNum" sz="quarter" idx="10"/>
          </p:nvPr>
        </p:nvSpPr>
        <p:spPr/>
        <p:txBody>
          <a:bodyPr/>
          <a:lstStyle/>
          <a:p>
            <a:fld id="{173B2532-872D-42D7-8ACA-CBD29F120F1E}" type="slidenum">
              <a:rPr lang="es-ES" smtClean="0"/>
              <a:pPr/>
              <a:t>39</a:t>
            </a:fld>
            <a:endParaRPr lang="es-E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73B2532-872D-42D7-8ACA-CBD29F120F1E}" type="slidenum">
              <a:rPr lang="es-ES" smtClean="0"/>
              <a:pPr/>
              <a:t>40</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73B2532-872D-42D7-8ACA-CBD29F120F1E}" type="slidenum">
              <a:rPr lang="es-ES" smtClean="0"/>
              <a:pPr/>
              <a:t>4</a:t>
            </a:fld>
            <a:endParaRPr lang="es-E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dirty="0" smtClean="0"/>
              <a:t>Que sirvieron como guía para el desarrollo de la programación y configuración del microcontrolador MSP430</a:t>
            </a:r>
          </a:p>
          <a:p>
            <a:endParaRPr lang="es-ES" dirty="0"/>
          </a:p>
        </p:txBody>
      </p:sp>
      <p:sp>
        <p:nvSpPr>
          <p:cNvPr id="4" name="3 Marcador de número de diapositiva"/>
          <p:cNvSpPr>
            <a:spLocks noGrp="1"/>
          </p:cNvSpPr>
          <p:nvPr>
            <p:ph type="sldNum" sz="quarter" idx="10"/>
          </p:nvPr>
        </p:nvSpPr>
        <p:spPr/>
        <p:txBody>
          <a:bodyPr/>
          <a:lstStyle/>
          <a:p>
            <a:fld id="{173B2532-872D-42D7-8ACA-CBD29F120F1E}" type="slidenum">
              <a:rPr lang="es-ES" smtClean="0"/>
              <a:pPr/>
              <a:t>41</a:t>
            </a:fld>
            <a:endParaRPr lang="es-E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El código fuente de un software o programa, es el conjunto de líneas de texto o instrucciones que va a ejecutar el dispositivo inteligente. En el presente proyecto se importó el código fuente de las siguientes fuentes: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Se denominan cabeceras a los archivos que tienen forma de código fuente que son incluidos de forma automática por el compilador. Las cabeceras por lo general contienen declaraciones de clases, subrutinas, variables entre otros identificadores. Las cabeceras importadas fueron: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Por otra parte es necesario importar las librerías que permiten tener acceso a los recursos del </a:t>
            </a:r>
            <a:r>
              <a:rPr lang="es-ES" dirty="0" err="1" smtClean="0"/>
              <a:t>Cubesat</a:t>
            </a:r>
            <a:r>
              <a:rPr lang="es-ES" dirty="0" smtClean="0"/>
              <a:t> Kit. Las librerías que son un conjunto de subprogramas propios del fabricante utilizados como herramientas para desarrollar el código de una aplicación. Las librerías contienen tanto código como datos, los cuales proporcionan servicios a programas independientes, pasando a formar parte de los mismos, de tal forma que el código y datos puedan ser compartidos y modificados de forma modular. Las librerías importadas fueron:</a:t>
            </a:r>
          </a:p>
          <a:p>
            <a:endParaRPr lang="es-ES" dirty="0"/>
          </a:p>
        </p:txBody>
      </p:sp>
      <p:sp>
        <p:nvSpPr>
          <p:cNvPr id="4" name="3 Marcador de número de diapositiva"/>
          <p:cNvSpPr>
            <a:spLocks noGrp="1"/>
          </p:cNvSpPr>
          <p:nvPr>
            <p:ph type="sldNum" sz="quarter" idx="10"/>
          </p:nvPr>
        </p:nvSpPr>
        <p:spPr/>
        <p:txBody>
          <a:bodyPr/>
          <a:lstStyle/>
          <a:p>
            <a:fld id="{173B2532-872D-42D7-8ACA-CBD29F120F1E}" type="slidenum">
              <a:rPr lang="es-ES" smtClean="0"/>
              <a:pPr/>
              <a:t>42</a:t>
            </a:fld>
            <a:endParaRPr lang="es-E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73B2532-872D-42D7-8ACA-CBD29F120F1E}" type="slidenum">
              <a:rPr lang="es-ES" smtClean="0"/>
              <a:pPr/>
              <a:t>43</a:t>
            </a:fld>
            <a:endParaRPr lang="es-E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173B2532-872D-42D7-8ACA-CBD29F120F1E}" type="slidenum">
              <a:rPr lang="es-ES" smtClean="0"/>
              <a:pPr/>
              <a:t>45</a:t>
            </a:fld>
            <a:endParaRPr lang="es-E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73B2532-872D-42D7-8ACA-CBD29F120F1E}" type="slidenum">
              <a:rPr lang="es-ES" smtClean="0"/>
              <a:pPr/>
              <a:t>46</a:t>
            </a:fld>
            <a:endParaRPr lang="es-E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Para comunicar la computadora con el Tablero de Desarrollo del CubeSat Kit específicamente con el microcontrolador MSP430, se utiliza el </a:t>
            </a:r>
            <a:r>
              <a:rPr lang="es-ES" dirty="0" err="1" smtClean="0"/>
              <a:t>conversor</a:t>
            </a:r>
            <a:r>
              <a:rPr lang="es-ES" dirty="0" smtClean="0"/>
              <a:t> JTAG USB-Serial a fin de programar y depurar la configuración realizada en el ambiente de desarrollo CrossWorks. Dicho dispositivo es propio de Texas Instruments y está incluido dentro de los elementos del CubeSat Kit. El modelo del equipo es MSP-FET430UIF.</a:t>
            </a:r>
          </a:p>
          <a:p>
            <a:endParaRPr lang="es-ES" dirty="0"/>
          </a:p>
        </p:txBody>
      </p:sp>
      <p:sp>
        <p:nvSpPr>
          <p:cNvPr id="4" name="3 Marcador de número de diapositiva"/>
          <p:cNvSpPr>
            <a:spLocks noGrp="1"/>
          </p:cNvSpPr>
          <p:nvPr>
            <p:ph type="sldNum" sz="quarter" idx="10"/>
          </p:nvPr>
        </p:nvSpPr>
        <p:spPr/>
        <p:txBody>
          <a:bodyPr/>
          <a:lstStyle/>
          <a:p>
            <a:fld id="{173B2532-872D-42D7-8ACA-CBD29F120F1E}" type="slidenum">
              <a:rPr lang="es-ES" smtClean="0"/>
              <a:pPr/>
              <a:t>47</a:t>
            </a:fld>
            <a:endParaRPr lang="es-E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just">
              <a:buNone/>
            </a:pPr>
            <a:r>
              <a:rPr lang="es-ES" dirty="0" smtClean="0"/>
              <a:t>Para realizar la configuración fue necesario crear archivos de código fuente, los cuales fueron:</a:t>
            </a:r>
            <a:endParaRPr lang="es-ES" b="1" dirty="0" smtClean="0"/>
          </a:p>
          <a:p>
            <a:pPr algn="just"/>
            <a:r>
              <a:rPr lang="es-ES" dirty="0" err="1" smtClean="0"/>
              <a:t>main.c</a:t>
            </a:r>
            <a:r>
              <a:rPr lang="es-ES" dirty="0" smtClean="0"/>
              <a:t>: Es el archivo de código fuente principal de la configuración del microcontrolador MSP430, en el cual se inicializa al dispositivo y sus periféricos, se carga el sistema operativo en tiempo real y se crean tareas, entre otros.</a:t>
            </a:r>
          </a:p>
          <a:p>
            <a:pPr lvl="0" algn="just"/>
            <a:r>
              <a:rPr lang="es-ES" dirty="0" err="1" smtClean="0"/>
              <a:t>task_cmd.c</a:t>
            </a:r>
            <a:r>
              <a:rPr lang="es-ES" dirty="0" smtClean="0"/>
              <a:t>: Permite establecer comunicación con la interfaz RS232 del Tablero de Desarrollo del CubeSat Kit. A su vez admite el ingreso de caracteres para determinadas funciones.</a:t>
            </a:r>
          </a:p>
          <a:p>
            <a:pPr lvl="0" algn="just"/>
            <a:r>
              <a:rPr lang="es-ES" dirty="0" err="1" smtClean="0"/>
              <a:t>task_mhx.c</a:t>
            </a:r>
            <a:r>
              <a:rPr lang="es-ES" dirty="0" smtClean="0"/>
              <a:t>:  Esta tarea permite establecer comunicaciones con el módem MHX2420 acoplado al CubeSat Kit y configurarlo.</a:t>
            </a:r>
          </a:p>
          <a:p>
            <a:pPr algn="just">
              <a:buNone/>
            </a:pPr>
            <a:r>
              <a:rPr lang="es-ES" dirty="0" smtClean="0"/>
              <a:t>Adicionalmente se configuraron las siguientes cabeceras:</a:t>
            </a:r>
            <a:endParaRPr lang="es-ES" b="1" dirty="0" smtClean="0"/>
          </a:p>
          <a:p>
            <a:pPr algn="just"/>
            <a:r>
              <a:rPr lang="es-ES" dirty="0" err="1" smtClean="0"/>
              <a:t>events.h</a:t>
            </a:r>
            <a:r>
              <a:rPr lang="es-ES" dirty="0" smtClean="0"/>
              <a:t>: En esta cabecera se declaran los eventos que se usarán, a los que se debe asignar un nombre respectivamente. Sin embargo, existirá un puntero general de eventos llamado OSECBP().</a:t>
            </a:r>
          </a:p>
          <a:p>
            <a:pPr lvl="0" algn="just"/>
            <a:r>
              <a:rPr lang="es-ES" dirty="0" err="1" smtClean="0"/>
              <a:t>tasks.h</a:t>
            </a:r>
            <a:r>
              <a:rPr lang="es-ES" dirty="0" smtClean="0"/>
              <a:t>: La cabecera </a:t>
            </a:r>
            <a:r>
              <a:rPr lang="es-ES" dirty="0" err="1" smtClean="0"/>
              <a:t>task.h</a:t>
            </a:r>
            <a:r>
              <a:rPr lang="es-ES" dirty="0" smtClean="0"/>
              <a:t> permite definir las tareas que van a ser creadas en el archivo de código fuente </a:t>
            </a:r>
            <a:r>
              <a:rPr lang="es-ES" dirty="0" err="1" smtClean="0"/>
              <a:t>main.c</a:t>
            </a:r>
            <a:r>
              <a:rPr lang="es-ES" dirty="0" smtClean="0"/>
              <a:t>. Las mismas serán administradas usando el RTOS SALVO y utilizan el puntero OSTCBP().</a:t>
            </a:r>
          </a:p>
          <a:p>
            <a:pPr lvl="0" algn="just"/>
            <a:r>
              <a:rPr lang="es-ES" dirty="0" err="1" smtClean="0"/>
              <a:t>main.h</a:t>
            </a:r>
            <a:r>
              <a:rPr lang="es-ES" dirty="0" smtClean="0"/>
              <a:t>:  Declaración de símbolos a manera de constantes que pueden ser usados en cualquier parte del programa, siempre y cuando se incluya esta cabecera. Se define la forma como serán llamadas las funciones que permiten enviar datos a la interfaz RS232 y al módulo MHX2420.</a:t>
            </a:r>
            <a:endParaRPr lang="es-ES" dirty="0"/>
          </a:p>
        </p:txBody>
      </p:sp>
      <p:sp>
        <p:nvSpPr>
          <p:cNvPr id="4" name="3 Marcador de número de diapositiva"/>
          <p:cNvSpPr>
            <a:spLocks noGrp="1"/>
          </p:cNvSpPr>
          <p:nvPr>
            <p:ph type="sldNum" sz="quarter" idx="10"/>
          </p:nvPr>
        </p:nvSpPr>
        <p:spPr/>
        <p:txBody>
          <a:bodyPr/>
          <a:lstStyle/>
          <a:p>
            <a:fld id="{173B2532-872D-42D7-8ACA-CBD29F120F1E}" type="slidenum">
              <a:rPr lang="es-ES" smtClean="0"/>
              <a:pPr/>
              <a:t>49</a:t>
            </a:fld>
            <a:endParaRPr lang="es-E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73B2532-872D-42D7-8ACA-CBD29F120F1E}" type="slidenum">
              <a:rPr lang="es-ES" smtClean="0"/>
              <a:pPr/>
              <a:t>50</a:t>
            </a:fld>
            <a:endParaRPr lang="es-E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73B2532-872D-42D7-8ACA-CBD29F120F1E}" type="slidenum">
              <a:rPr lang="es-ES" smtClean="0"/>
              <a:pPr/>
              <a:t>52</a:t>
            </a:fld>
            <a:endParaRPr lang="es-E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73B2532-872D-42D7-8ACA-CBD29F120F1E}" type="slidenum">
              <a:rPr lang="es-ES" smtClean="0"/>
              <a:pPr/>
              <a:t>58</a:t>
            </a:fld>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73B2532-872D-42D7-8ACA-CBD29F120F1E}" type="slidenum">
              <a:rPr lang="es-ES" smtClean="0"/>
              <a:pPr/>
              <a:t>6</a:t>
            </a:fld>
            <a:endParaRPr lang="es-E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73B2532-872D-42D7-8ACA-CBD29F120F1E}" type="slidenum">
              <a:rPr lang="es-ES" smtClean="0"/>
              <a:pPr/>
              <a:t>61</a:t>
            </a:fld>
            <a:endParaRPr lang="es-E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C" dirty="0" smtClean="0"/>
              <a:t>Una vez establecido el enlace inalámbrico en la banda de 2.4GHz usando el método de transmisión </a:t>
            </a:r>
            <a:r>
              <a:rPr lang="es-EC" i="1" dirty="0" err="1" smtClean="0"/>
              <a:t>Frequency</a:t>
            </a:r>
            <a:r>
              <a:rPr lang="es-EC" i="1" dirty="0" smtClean="0"/>
              <a:t> </a:t>
            </a:r>
            <a:r>
              <a:rPr lang="es-EC" i="1" dirty="0" err="1" smtClean="0"/>
              <a:t>Hopping</a:t>
            </a:r>
            <a:r>
              <a:rPr lang="es-EC" i="1" dirty="0" smtClean="0"/>
              <a:t> Spread </a:t>
            </a:r>
            <a:r>
              <a:rPr lang="es-EC" i="1" dirty="0" err="1" smtClean="0"/>
              <a:t>Spectrum</a:t>
            </a:r>
            <a:r>
              <a:rPr lang="es-EC" dirty="0" smtClean="0"/>
              <a:t>, entre el Tablero de Desarrollo del CubeSat Kit  y el Tablero de Desarrollo de </a:t>
            </a:r>
            <a:r>
              <a:rPr lang="es-EC" dirty="0" err="1" smtClean="0"/>
              <a:t>Microhard</a:t>
            </a:r>
            <a:r>
              <a:rPr lang="es-EC" dirty="0" smtClean="0"/>
              <a:t> Corp., mediante los módems MHX2420 se obtuvo como resultado de la aplicación de transmisión de texto:</a:t>
            </a:r>
            <a:endParaRPr lang="es-ES" dirty="0"/>
          </a:p>
        </p:txBody>
      </p:sp>
      <p:sp>
        <p:nvSpPr>
          <p:cNvPr id="4" name="3 Marcador de número de diapositiva"/>
          <p:cNvSpPr>
            <a:spLocks noGrp="1"/>
          </p:cNvSpPr>
          <p:nvPr>
            <p:ph type="sldNum" sz="quarter" idx="10"/>
          </p:nvPr>
        </p:nvSpPr>
        <p:spPr/>
        <p:txBody>
          <a:bodyPr/>
          <a:lstStyle/>
          <a:p>
            <a:fld id="{173B2532-872D-42D7-8ACA-CBD29F120F1E}" type="slidenum">
              <a:rPr lang="es-ES" smtClean="0"/>
              <a:pPr/>
              <a:t>62</a:t>
            </a:fld>
            <a:endParaRPr lang="es-E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dirty="0" smtClean="0"/>
              <a:t>	Se puede comprobar la integridad de los datos recibidos en el módem remoto al comparar los mismos con los datos generados por el microcontrolador MSP430, utilizando para ello la interfaz RS232 de cada Tablero de Desarrollo del </a:t>
            </a:r>
            <a:r>
              <a:rPr lang="es-ES" sz="1200" dirty="0" err="1" smtClean="0"/>
              <a:t>CUbeSat</a:t>
            </a:r>
            <a:r>
              <a:rPr lang="es-ES" sz="1200" dirty="0" smtClean="0"/>
              <a:t> Kit.</a:t>
            </a:r>
          </a:p>
          <a:p>
            <a:endParaRPr lang="es-ES" dirty="0"/>
          </a:p>
        </p:txBody>
      </p:sp>
      <p:sp>
        <p:nvSpPr>
          <p:cNvPr id="4" name="3 Marcador de número de diapositiva"/>
          <p:cNvSpPr>
            <a:spLocks noGrp="1"/>
          </p:cNvSpPr>
          <p:nvPr>
            <p:ph type="sldNum" sz="quarter" idx="10"/>
          </p:nvPr>
        </p:nvSpPr>
        <p:spPr/>
        <p:txBody>
          <a:bodyPr/>
          <a:lstStyle/>
          <a:p>
            <a:fld id="{173B2532-872D-42D7-8ACA-CBD29F120F1E}" type="slidenum">
              <a:rPr lang="es-ES" smtClean="0"/>
              <a:pPr/>
              <a:t>63</a:t>
            </a:fld>
            <a:endParaRPr lang="es-E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just"/>
            <a:r>
              <a:rPr lang="es-ES" sz="1200" dirty="0" smtClean="0"/>
              <a:t>Se llevo a cabo un análisis del espectro que utilizan los módulos MHX2420 al transmitir y recibir datos usando un analizador de espectros. El módulo MHX2420 usa la tecnología de modulación de Espectro Ensanchado por Saltos de Frecuencia, realizando un salto de frecuencias cada 20ms según lo configurado en los registros de los módems. Se pudo capturar las frecuencias de transmisión de algunos de los canales en los que el CubeSat Kit transmite información.</a:t>
            </a:r>
          </a:p>
        </p:txBody>
      </p:sp>
      <p:sp>
        <p:nvSpPr>
          <p:cNvPr id="4" name="3 Marcador de número de diapositiva"/>
          <p:cNvSpPr>
            <a:spLocks noGrp="1"/>
          </p:cNvSpPr>
          <p:nvPr>
            <p:ph type="sldNum" sz="quarter" idx="10"/>
          </p:nvPr>
        </p:nvSpPr>
        <p:spPr/>
        <p:txBody>
          <a:bodyPr/>
          <a:lstStyle/>
          <a:p>
            <a:fld id="{173B2532-872D-42D7-8ACA-CBD29F120F1E}" type="slidenum">
              <a:rPr lang="es-ES" smtClean="0"/>
              <a:pPr/>
              <a:t>66</a:t>
            </a:fld>
            <a:endParaRPr lang="es-E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just">
              <a:buNone/>
            </a:pPr>
            <a:r>
              <a:rPr lang="es-ES" sz="1200" dirty="0" smtClean="0"/>
              <a:t>De las pruebas realizadas se pudo concluir que la selección del canal que los módulos MHX2420 eligen para entablar comunicaciones entre sí se escogen de forma aleatoria entre los 202 canales de frecuencia disponibles. </a:t>
            </a:r>
          </a:p>
          <a:p>
            <a:pPr algn="just">
              <a:buNone/>
            </a:pPr>
            <a:r>
              <a:rPr lang="es-ES" sz="1200" dirty="0" smtClean="0"/>
              <a:t>	El MHX2420 posee 202 canales de frecuencia en los que establece la comunicación inalámbrica y en los cuales realiza el salto de frecuencias. El primer canal está ubicado en la frecuencia 2.4016GHz y existe una separación de 400kHz entre cada canal, siendo la frecuencia del último canal 2.4820GHz.</a:t>
            </a:r>
            <a:endParaRPr lang="es-ES" dirty="0" smtClean="0"/>
          </a:p>
        </p:txBody>
      </p:sp>
      <p:sp>
        <p:nvSpPr>
          <p:cNvPr id="4" name="3 Marcador de número de diapositiva"/>
          <p:cNvSpPr>
            <a:spLocks noGrp="1"/>
          </p:cNvSpPr>
          <p:nvPr>
            <p:ph type="sldNum" sz="quarter" idx="10"/>
          </p:nvPr>
        </p:nvSpPr>
        <p:spPr/>
        <p:txBody>
          <a:bodyPr/>
          <a:lstStyle/>
          <a:p>
            <a:fld id="{173B2532-872D-42D7-8ACA-CBD29F120F1E}" type="slidenum">
              <a:rPr lang="es-ES" smtClean="0"/>
              <a:pPr/>
              <a:t>67</a:t>
            </a:fld>
            <a:endParaRPr lang="es-E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73B2532-872D-42D7-8ACA-CBD29F120F1E}" type="slidenum">
              <a:rPr lang="es-ES" smtClean="0"/>
              <a:pPr/>
              <a:t>68</a:t>
            </a:fld>
            <a:endParaRPr lang="es-E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92500"/>
          </a:bodyPr>
          <a:lstStyle/>
          <a:p>
            <a:pPr lvl="0" algn="just"/>
            <a:r>
              <a:rPr lang="es-EC" sz="1200" dirty="0" smtClean="0"/>
              <a:t>Se evidenció que el factor clave en optimizar recursos de memoria fue el uso de SALVO, puesto que mediante este sistema operativo en tiempo real solo se usaron 9,6K de memoria FLASH del microcontrolador MSP430, el cual tiene un total de 55K de memoria FLASH, de esta forma solo se uso el 17.45% de los recursos que tenemos dejando el resto libre para el desarrollo de otras aplicaciones.</a:t>
            </a:r>
            <a:endParaRPr lang="es-ES" sz="1200" dirty="0" smtClean="0"/>
          </a:p>
          <a:p>
            <a:pPr lvl="0" algn="just"/>
            <a:r>
              <a:rPr lang="es-EC" sz="1200" dirty="0" smtClean="0"/>
              <a:t>En cuanto a los resultados obtenidos se pudo observar mediante un analizador de espectros los saltos en frecuencia que los módems MHX2420 dan en los canales en los cuales trabajan para transmitir y recibir información usando la técnica de modulación FHSS, realizando saltos de frecuencias aleatorios, según lo configurado se daban cada 20 ms.  Usando una potencia de transmisión de 30 </a:t>
            </a:r>
            <a:r>
              <a:rPr lang="es-EC" sz="1200" dirty="0" err="1" smtClean="0"/>
              <a:t>dBm</a:t>
            </a:r>
            <a:r>
              <a:rPr lang="es-EC" sz="1200" dirty="0" smtClean="0"/>
              <a:t> los niveles de señal medidos en el analizador de espectros son mayores a la sensibilidad que el módulo MHX2420 soporta.</a:t>
            </a:r>
          </a:p>
          <a:p>
            <a:pPr lvl="0" algn="just"/>
            <a:r>
              <a:rPr lang="es-EC" sz="1200" dirty="0" smtClean="0"/>
              <a:t>Las pruebas de alcance no pudieron ser llevadas a cabo en su totalidad debido a la avería en los módulos MHX2420 y los tableros de desarrollo de </a:t>
            </a:r>
            <a:r>
              <a:rPr lang="es-EC" sz="1200" dirty="0" err="1" smtClean="0"/>
              <a:t>Microhard</a:t>
            </a:r>
            <a:r>
              <a:rPr lang="es-EC" sz="1200" dirty="0" smtClean="0"/>
              <a:t> Corp., pero en las pruebas que se llevaron a cabo se pudo constatar que los módulos transmiten hasta una distancia de aproximadamente 30 metros en un ambiente sin línea de vista, atravesando paredes y obstáculos, sin registraron pérdidas. A partir de esa distancia se registraron datos errados en la transmisión y recepción de información. Dado que las antenas que se utilizaron son omnidireccionales se concluye que para mejorar este alcance se debe usar otro tipo de antenas más directivas.</a:t>
            </a:r>
            <a:endParaRPr lang="es-ES" sz="1200" dirty="0" smtClean="0"/>
          </a:p>
          <a:p>
            <a:pPr lvl="0" algn="just"/>
            <a:r>
              <a:rPr lang="es-ES" sz="1200" dirty="0" smtClean="0"/>
              <a:t>Un factor clave en el éxito de desarrollo del presente proyecto </a:t>
            </a:r>
            <a:r>
              <a:rPr lang="es-EC" sz="1200" dirty="0" smtClean="0"/>
              <a:t>fue el tener a disposición la arquitectura de hardware, sockets de conexión de dispositivos y periféricos, los tableros de desarrollo, ejemplos de código y un sistema de referencia. </a:t>
            </a:r>
            <a:r>
              <a:rPr lang="es-ES" sz="1200" dirty="0" smtClean="0"/>
              <a:t>Las herramientas prediseñadas de hardware y software usadas en el presente proyecto </a:t>
            </a:r>
            <a:r>
              <a:rPr lang="es-EC" sz="1200" dirty="0" smtClean="0"/>
              <a:t>disminuyeron la complejidad de implementación del sistema y desarrollo del proyecto en sí.</a:t>
            </a:r>
          </a:p>
          <a:p>
            <a:pPr lvl="0" algn="just"/>
            <a:r>
              <a:rPr lang="es-EC" sz="1200" dirty="0" smtClean="0"/>
              <a:t>Según las pruebas realizadas se pudo observar que el modo de operación de los módulos MHX2420 no pudo ser configurado de forma indistinta. Es decir, para este proyecto y esta aplicación desarrollada fue necesario configurar el módulo MHX2420 acoplado al tablero de desarrollo del CubeSat Kit en modo Esclavo, mientras que al módem MHX2420 integrado al tablero de desarrollo de </a:t>
            </a:r>
            <a:r>
              <a:rPr lang="es-EC" sz="1200" dirty="0" err="1" smtClean="0"/>
              <a:t>Microhard</a:t>
            </a:r>
            <a:r>
              <a:rPr lang="es-EC" sz="1200" dirty="0" smtClean="0"/>
              <a:t> Corp. se lo tuvo que configurar como Maestro, ya que en caso de configurar sus modos de operación al revés no se levantaba el enlace inalámbrico. Se asume que es debido a que el módulo MHX2420 del CubeSat Kit solo se enciende cuando va a transmitir información y se apaga luego de haberlo hecho, con lo que el tiempo que está encendido es limitado y el equipo que se encuentre configurado como Maestro debe estar encendido de forma constante.</a:t>
            </a:r>
          </a:p>
          <a:p>
            <a:pPr lvl="0" algn="just"/>
            <a:r>
              <a:rPr lang="es-ES" sz="1200" dirty="0" smtClean="0"/>
              <a:t>El proceso de instalación del sistema de desarrollo del CubeSat Kit es relativamente simple si se siguen los pasos descritos en el presente proyecto. Sin embargo, debido a la falta de información clara en un solo manual y la aparición de problemas inesperados que requieren investigación y análisis lógico, el descubrir este proceso requirió mucho tiempo, paciencia y capacidad de deducción. Lo que hace a este documento muy valioso.</a:t>
            </a:r>
          </a:p>
          <a:p>
            <a:pPr marL="0" marR="0" lvl="0" indent="0" algn="just" defTabSz="914400" rtl="0" eaLnBrk="1" fontAlgn="auto" latinLnBrk="0" hangingPunct="1">
              <a:lnSpc>
                <a:spcPct val="100000"/>
              </a:lnSpc>
              <a:spcBef>
                <a:spcPts val="0"/>
              </a:spcBef>
              <a:spcAft>
                <a:spcPts val="0"/>
              </a:spcAft>
              <a:buClrTx/>
              <a:buSzTx/>
              <a:buFontTx/>
              <a:buNone/>
              <a:tabLst/>
              <a:defRPr/>
            </a:pPr>
            <a:r>
              <a:rPr lang="es-EC" sz="1200" dirty="0" smtClean="0"/>
              <a:t>El presente proyecto es el primer paso del DEEE y la ESPE en la incursión en investigación y desarrollo de sistemas satelitales de este tipo. Al cumplir con la primera fase del proyecto ESPE-CubeSat se espera fomentar al desarrollo de nuevas aplicaciones, que a largo plazo lleven a que la ESPE ponga en órbita un Picosatélite y ser pionera en el estudio del espacio usando estas herramientas</a:t>
            </a:r>
            <a:r>
              <a:rPr lang="es-ES" sz="1200" dirty="0" smtClean="0"/>
              <a:t>.</a:t>
            </a:r>
          </a:p>
          <a:p>
            <a:pPr lvl="0" algn="just"/>
            <a:endParaRPr lang="es-ES" dirty="0"/>
          </a:p>
        </p:txBody>
      </p:sp>
      <p:sp>
        <p:nvSpPr>
          <p:cNvPr id="4" name="3 Marcador de número de diapositiva"/>
          <p:cNvSpPr>
            <a:spLocks noGrp="1"/>
          </p:cNvSpPr>
          <p:nvPr>
            <p:ph type="sldNum" sz="quarter" idx="10"/>
          </p:nvPr>
        </p:nvSpPr>
        <p:spPr/>
        <p:txBody>
          <a:bodyPr/>
          <a:lstStyle/>
          <a:p>
            <a:fld id="{173B2532-872D-42D7-8ACA-CBD29F120F1E}" type="slidenum">
              <a:rPr lang="es-ES" smtClean="0"/>
              <a:pPr/>
              <a:t>69</a:t>
            </a:fld>
            <a:endParaRPr lang="es-E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73B2532-872D-42D7-8ACA-CBD29F120F1E}" type="slidenum">
              <a:rPr lang="es-ES" smtClean="0"/>
              <a:pPr/>
              <a:t>70</a:t>
            </a:fld>
            <a:endParaRPr lang="es-E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92500"/>
          </a:bodyPr>
          <a:lstStyle/>
          <a:p>
            <a:pPr lvl="0" algn="just"/>
            <a:r>
              <a:rPr lang="es-ES" dirty="0" smtClean="0"/>
              <a:t>A partir de los avances que se han llevado a cabo hasta el momento en el presente proyecto con el CubeSat Kit</a:t>
            </a:r>
            <a:r>
              <a:rPr lang="es-ES" i="1" dirty="0" smtClean="0"/>
              <a:t> </a:t>
            </a:r>
            <a:r>
              <a:rPr lang="es-ES" dirty="0" smtClean="0"/>
              <a:t>se pueden generar nuevas aplicaciones tales como el estudio de telemetría en el espacio. Por ejemplo llevar a cabo un monitoreo del eventos climáticos en el Ecuador.</a:t>
            </a:r>
          </a:p>
          <a:p>
            <a:pPr lvl="0" algn="just"/>
            <a:r>
              <a:rPr lang="es-ES" dirty="0" smtClean="0"/>
              <a:t>Para optimizar tiempo y recursos al desarrollar nuevas aplicaciones, es necesario tomar como base las configuraciones ya generadas en este proyecto ya que en el cual se hace uso de la mayoría de herramientas que posee el CubeSat Kit.</a:t>
            </a:r>
          </a:p>
          <a:p>
            <a:pPr lvl="0" algn="just"/>
            <a:r>
              <a:rPr lang="es-ES" dirty="0" smtClean="0"/>
              <a:t>Las conexiones a llevar a cabo entre dispositivos son simples de realizar guiándonos en los manuales de instalación. Sin embargo se recomienda ser muy cuidadosos al manipular el hardware del sistema, puesto que en caso de hacerlo mal puede ocasionar daños irreversibles. Los dispositivos y elementos acoplados e integrados al CubeSat Kit son muy delicados por lo que requieren mayor cuidado, puesto que un simple golpe puede averiar o hacer fallar al sistema. Dos tableros de desarrollo y dos módems MHX2420 se averiaron debido a que un alumno realizó una manipulación errónea de los mismos.</a:t>
            </a:r>
          </a:p>
          <a:p>
            <a:pPr algn="just"/>
            <a:r>
              <a:rPr lang="es-ES" sz="1200" dirty="0" smtClean="0"/>
              <a:t>En cuanto a la instalación del software y drivers es importante hacerlo como se explica en los Anexos A y B para no tener problemas al momento de manipular e integrar tanto el software como el hardware.</a:t>
            </a:r>
          </a:p>
          <a:p>
            <a:pPr lvl="0" algn="just">
              <a:buNone/>
            </a:pPr>
            <a:endParaRPr lang="es-ES" sz="1200" dirty="0" smtClean="0"/>
          </a:p>
          <a:p>
            <a:pPr lvl="0" algn="just"/>
            <a:r>
              <a:rPr lang="es-ES" sz="1200" dirty="0" smtClean="0"/>
              <a:t>Se recomienda antes de iniciar con el desarrollo de nuevas aplicaciones se realice un estudio del presente proyecto que sirve como guía y base, ya que a muestra paso a paso los procesos de instalación del software e integración del hardware. Seguido de los procesos de configuración de los equipos manipulados en el presente proyecto. Por otra parte es fundamental llevar a cabo una familiarización con las herramientas de desarrollo tanto de hardware como de software, mediante el uso de manuales que proveen sus distribuidores y el presente documento.</a:t>
            </a:r>
          </a:p>
          <a:p>
            <a:pPr lvl="0" algn="just"/>
            <a:endParaRPr lang="es-ES" dirty="0"/>
          </a:p>
        </p:txBody>
      </p:sp>
      <p:sp>
        <p:nvSpPr>
          <p:cNvPr id="4" name="3 Marcador de número de diapositiva"/>
          <p:cNvSpPr>
            <a:spLocks noGrp="1"/>
          </p:cNvSpPr>
          <p:nvPr>
            <p:ph type="sldNum" sz="quarter" idx="10"/>
          </p:nvPr>
        </p:nvSpPr>
        <p:spPr/>
        <p:txBody>
          <a:bodyPr/>
          <a:lstStyle/>
          <a:p>
            <a:fld id="{173B2532-872D-42D7-8ACA-CBD29F120F1E}" type="slidenum">
              <a:rPr lang="es-ES" smtClean="0"/>
              <a:pPr/>
              <a:t>71</a:t>
            </a:fld>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73B2532-872D-42D7-8ACA-CBD29F120F1E}" type="slidenum">
              <a:rPr lang="es-ES" smtClean="0"/>
              <a:pPr/>
              <a:t>8</a:t>
            </a:fld>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73B2532-872D-42D7-8ACA-CBD29F120F1E}" type="slidenum">
              <a:rPr lang="es-ES" smtClean="0"/>
              <a:pPr/>
              <a:t>11</a:t>
            </a:fld>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73B2532-872D-42D7-8ACA-CBD29F120F1E}" type="slidenum">
              <a:rPr lang="es-ES" smtClean="0"/>
              <a:pPr/>
              <a:t>13</a:t>
            </a:fld>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73B2532-872D-42D7-8ACA-CBD29F120F1E}" type="slidenum">
              <a:rPr lang="es-ES" smtClean="0"/>
              <a:pPr/>
              <a:t>16</a:t>
            </a:fld>
            <a:endParaRPr 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C" dirty="0" smtClean="0"/>
              <a:t>Debido a que los CubeSat son todos 10x10 cm, independientemente de su longitud,  estos pueden ser lanzados y desplegados  usando un sistema de transporte y despliegue común. Por lo cual los CubeSats son generalmente lanzados y desplegados desde un mecanismo común llamado </a:t>
            </a:r>
            <a:r>
              <a:rPr lang="es-EC" i="1" dirty="0" err="1" smtClean="0"/>
              <a:t>Poly-PicoSatellite</a:t>
            </a:r>
            <a:r>
              <a:rPr lang="es-EC" i="1" dirty="0" smtClean="0"/>
              <a:t> Orbital </a:t>
            </a:r>
            <a:r>
              <a:rPr lang="es-EC" i="1" dirty="0" err="1" smtClean="0"/>
              <a:t>Deployer</a:t>
            </a:r>
            <a:r>
              <a:rPr lang="es-EC" i="1" dirty="0" smtClean="0"/>
              <a:t> (P-POD)</a:t>
            </a:r>
            <a:r>
              <a:rPr lang="es-EC" dirty="0" smtClean="0"/>
              <a:t>, desarrollado y construido por la </a:t>
            </a:r>
            <a:r>
              <a:rPr lang="es-EC" i="1" dirty="0" smtClean="0"/>
              <a:t>Cal </a:t>
            </a:r>
            <a:r>
              <a:rPr lang="es-EC" i="1" dirty="0" err="1" smtClean="0"/>
              <a:t>Poly</a:t>
            </a:r>
            <a:r>
              <a:rPr lang="es-EC" i="1" dirty="0" smtClean="0"/>
              <a:t>(California </a:t>
            </a:r>
            <a:r>
              <a:rPr lang="es-EC" i="1" dirty="0" err="1" smtClean="0"/>
              <a:t>Polytechnic</a:t>
            </a:r>
            <a:r>
              <a:rPr lang="es-EC" i="1" dirty="0" smtClean="0"/>
              <a:t>)</a:t>
            </a:r>
            <a:r>
              <a:rPr lang="es-EC" dirty="0" smtClean="0"/>
              <a:t>.</a:t>
            </a:r>
            <a:endParaRPr lang="es-ES" dirty="0"/>
          </a:p>
        </p:txBody>
      </p:sp>
      <p:sp>
        <p:nvSpPr>
          <p:cNvPr id="4" name="3 Marcador de número de diapositiva"/>
          <p:cNvSpPr>
            <a:spLocks noGrp="1"/>
          </p:cNvSpPr>
          <p:nvPr>
            <p:ph type="sldNum" sz="quarter" idx="10"/>
          </p:nvPr>
        </p:nvSpPr>
        <p:spPr/>
        <p:txBody>
          <a:bodyPr/>
          <a:lstStyle/>
          <a:p>
            <a:fld id="{173B2532-872D-42D7-8ACA-CBD29F120F1E}" type="slidenum">
              <a:rPr lang="es-ES" smtClean="0"/>
              <a:pPr/>
              <a:t>17</a:t>
            </a:fld>
            <a:endParaRPr 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just">
              <a:buNone/>
            </a:pPr>
            <a:r>
              <a:rPr lang="es-ES" dirty="0" smtClean="0"/>
              <a:t>Es capaz de llevar tres CubeSats estándar y sirve como interfaz entre el CubeSat y el Vehículo de Lanzamiento.</a:t>
            </a:r>
          </a:p>
          <a:p>
            <a:pPr algn="just">
              <a:buNone/>
            </a:pPr>
            <a:r>
              <a:rPr lang="es-ES" dirty="0" smtClean="0"/>
              <a:t>	El P-POD es una caja rectangular que tiene una puerta y un mecanismo de resortes mediante el cual son expulsados los CubeSats.</a:t>
            </a:r>
            <a:endParaRPr lang="es-ES" b="1" dirty="0" smtClean="0"/>
          </a:p>
          <a:p>
            <a:pPr algn="just">
              <a:buNone/>
            </a:pPr>
            <a:r>
              <a:rPr lang="es-ES" dirty="0" smtClean="0"/>
              <a:t>	Los </a:t>
            </a:r>
            <a:r>
              <a:rPr lang="es-ES" dirty="0" err="1" smtClean="0"/>
              <a:t>Cubesats</a:t>
            </a:r>
            <a:r>
              <a:rPr lang="es-ES" dirty="0" smtClean="0"/>
              <a:t> se deslizan a través de una serie de rieles antes que sean eyectados a orbita. El CubeSat con el que se este trabajando debe ser compatible con el P-POD, basándonos en las especificaciones de diseño del CubeSat publicadas por la </a:t>
            </a:r>
            <a:r>
              <a:rPr lang="es-ES" i="1" dirty="0" smtClean="0"/>
              <a:t>Cal </a:t>
            </a:r>
            <a:r>
              <a:rPr lang="es-ES" i="1" dirty="0" err="1" smtClean="0"/>
              <a:t>Poly</a:t>
            </a:r>
            <a:r>
              <a:rPr lang="es-ES" i="1" dirty="0" smtClean="0"/>
              <a:t>.</a:t>
            </a:r>
            <a:endParaRPr lang="es-ES" b="1" dirty="0" smtClean="0"/>
          </a:p>
          <a:p>
            <a:pPr algn="just">
              <a:buNone/>
            </a:pPr>
            <a:r>
              <a:rPr lang="es-EC" dirty="0" smtClean="0"/>
              <a:t>	El P-POD tiene capacidad para tres CubeSats de 1U, sin embargo dado que el tamaño de tres CubeSat de 1U es igual al de 3U y dos de 1U son iguales a uno de 2U este P-POD puede desplegar CubeSats cuyas combinaciones de unidades y tamaños lleguen a un volumen máximo de 3U.</a:t>
            </a:r>
            <a:endParaRPr lang="es-ES" dirty="0" smtClean="0"/>
          </a:p>
          <a:p>
            <a:endParaRPr lang="es-ES" dirty="0"/>
          </a:p>
        </p:txBody>
      </p:sp>
      <p:sp>
        <p:nvSpPr>
          <p:cNvPr id="4" name="3 Marcador de número de diapositiva"/>
          <p:cNvSpPr>
            <a:spLocks noGrp="1"/>
          </p:cNvSpPr>
          <p:nvPr>
            <p:ph type="sldNum" sz="quarter" idx="10"/>
          </p:nvPr>
        </p:nvSpPr>
        <p:spPr/>
        <p:txBody>
          <a:bodyPr/>
          <a:lstStyle/>
          <a:p>
            <a:fld id="{173B2532-872D-42D7-8ACA-CBD29F120F1E}" type="slidenum">
              <a:rPr lang="es-ES" smtClean="0"/>
              <a:pPr/>
              <a:t>18</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914650" y="1600200"/>
            <a:ext cx="5238750" cy="1600200"/>
          </a:xfrm>
        </p:spPr>
        <p:txBody>
          <a:bodyPr anchor="t" anchorCtr="0"/>
          <a:lstStyle/>
          <a:p>
            <a:r>
              <a:rPr lang="es-ES" smtClean="0"/>
              <a:t>Haga clic para modificar el estilo de título del patrón</a:t>
            </a:r>
            <a:endParaRPr/>
          </a:p>
        </p:txBody>
      </p:sp>
      <p:sp>
        <p:nvSpPr>
          <p:cNvPr id="3" name="Subtitle 2"/>
          <p:cNvSpPr>
            <a:spLocks noGrp="1"/>
          </p:cNvSpPr>
          <p:nvPr>
            <p:ph type="subTitle" idx="1"/>
          </p:nvPr>
        </p:nvSpPr>
        <p:spPr>
          <a:xfrm>
            <a:off x="3317502" y="3276600"/>
            <a:ext cx="4433047" cy="685800"/>
          </a:xfrm>
        </p:spPr>
        <p:txBody>
          <a:bodyPr>
            <a:normAutofit/>
          </a:bodyPr>
          <a:lstStyle>
            <a:lvl1pPr marL="0" indent="0" algn="l">
              <a:buNone/>
              <a:defRPr sz="1800" spc="100" baseline="0">
                <a:gradFill>
                  <a:gsLst>
                    <a:gs pos="0">
                      <a:schemeClr val="tx1">
                        <a:alpha val="90000"/>
                      </a:schemeClr>
                    </a:gs>
                    <a:gs pos="100000">
                      <a:schemeClr val="tx1">
                        <a:lumMod val="75000"/>
                        <a:lumOff val="25000"/>
                        <a:alpha val="90000"/>
                      </a:schemeClr>
                    </a:gs>
                  </a:gsLst>
                  <a:lin ang="5400000" scaled="0"/>
                </a:gra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a:p>
        </p:txBody>
      </p:sp>
      <p:sp>
        <p:nvSpPr>
          <p:cNvPr id="4" name="Date Placeholder 3"/>
          <p:cNvSpPr>
            <a:spLocks noGrp="1"/>
          </p:cNvSpPr>
          <p:nvPr>
            <p:ph type="dt" sz="half" idx="10"/>
          </p:nvPr>
        </p:nvSpPr>
        <p:spPr>
          <a:xfrm>
            <a:off x="457200" y="6528816"/>
            <a:ext cx="2133600" cy="256032"/>
          </a:xfrm>
        </p:spPr>
        <p:txBody>
          <a:bodyPr/>
          <a:lstStyle>
            <a:lvl1pPr algn="l">
              <a:defRPr/>
            </a:lvl1pPr>
          </a:lstStyle>
          <a:p>
            <a:fld id="{D5C414A1-C7DA-4532-9FFD-4803E0F005F8}" type="datetime1">
              <a:rPr lang="es-ES" smtClean="0"/>
              <a:pPr/>
              <a:t>17/07/2012</a:t>
            </a:fld>
            <a:endParaRPr lang="es-ES"/>
          </a:p>
        </p:txBody>
      </p:sp>
      <p:sp>
        <p:nvSpPr>
          <p:cNvPr id="5" name="Footer Placeholder 4"/>
          <p:cNvSpPr>
            <a:spLocks noGrp="1"/>
          </p:cNvSpPr>
          <p:nvPr>
            <p:ph type="ftr" sz="quarter" idx="11"/>
          </p:nvPr>
        </p:nvSpPr>
        <p:spPr>
          <a:xfrm>
            <a:off x="457200" y="6263640"/>
            <a:ext cx="2895600" cy="255494"/>
          </a:xfrm>
        </p:spPr>
        <p:txBody>
          <a:bodyPr/>
          <a:lstStyle>
            <a:lvl1pPr algn="l">
              <a:defRPr/>
            </a:lvl1pPr>
          </a:lstStyle>
          <a:p>
            <a:endParaRPr lang="es-ES"/>
          </a:p>
        </p:txBody>
      </p:sp>
      <p:sp>
        <p:nvSpPr>
          <p:cNvPr id="6" name="Slide Number Placeholder 5"/>
          <p:cNvSpPr>
            <a:spLocks noGrp="1"/>
          </p:cNvSpPr>
          <p:nvPr>
            <p:ph type="sldNum" sz="quarter" idx="12"/>
          </p:nvPr>
        </p:nvSpPr>
        <p:spPr/>
        <p:txBody>
          <a:bodyPr/>
          <a:lstStyle/>
          <a:p>
            <a:fld id="{E2F332E6-56CA-4E7B-9CD9-284D81AC7BCC}" type="slidenum">
              <a:rPr lang="es-ES" smtClean="0"/>
              <a:pPr/>
              <a:t>‹Nº›</a:t>
            </a:fld>
            <a:endParaRPr lang="es-ES"/>
          </a:p>
        </p:txBody>
      </p:sp>
      <p:sp>
        <p:nvSpPr>
          <p:cNvPr id="11" name="Freeform 10"/>
          <p:cNvSpPr/>
          <p:nvPr/>
        </p:nvSpPr>
        <p:spPr>
          <a:xfrm flipH="1">
            <a:off x="215153" y="381001"/>
            <a:ext cx="2639924" cy="5029200"/>
          </a:xfrm>
          <a:custGeom>
            <a:avLst/>
            <a:gdLst>
              <a:gd name="connsiteX0" fmla="*/ 0 w 3657600"/>
              <a:gd name="connsiteY0" fmla="*/ 685800 h 1371600"/>
              <a:gd name="connsiteX1" fmla="*/ 1186667 w 3657600"/>
              <a:gd name="connsiteY1" fmla="*/ 43667 h 1371600"/>
              <a:gd name="connsiteX2" fmla="*/ 1828801 w 3657600"/>
              <a:gd name="connsiteY2" fmla="*/ 2 h 1371600"/>
              <a:gd name="connsiteX3" fmla="*/ 2470936 w 3657600"/>
              <a:gd name="connsiteY3" fmla="*/ 43668 h 1371600"/>
              <a:gd name="connsiteX4" fmla="*/ 3657600 w 3657600"/>
              <a:gd name="connsiteY4" fmla="*/ 685806 h 1371600"/>
              <a:gd name="connsiteX5" fmla="*/ 2470934 w 3657600"/>
              <a:gd name="connsiteY5" fmla="*/ 1327941 h 1371600"/>
              <a:gd name="connsiteX6" fmla="*/ 1828799 w 3657600"/>
              <a:gd name="connsiteY6" fmla="*/ 1371606 h 1371600"/>
              <a:gd name="connsiteX7" fmla="*/ 1186664 w 3657600"/>
              <a:gd name="connsiteY7" fmla="*/ 1327940 h 1371600"/>
              <a:gd name="connsiteX8" fmla="*/ 0 w 3657600"/>
              <a:gd name="connsiteY8" fmla="*/ 685803 h 1371600"/>
              <a:gd name="connsiteX9" fmla="*/ 0 w 3657600"/>
              <a:gd name="connsiteY9" fmla="*/ 685800 h 1371600"/>
              <a:gd name="connsiteX0" fmla="*/ 3 w 3672351"/>
              <a:gd name="connsiteY0" fmla="*/ 761447 h 1447253"/>
              <a:gd name="connsiteX1" fmla="*/ 1186670 w 3672351"/>
              <a:gd name="connsiteY1" fmla="*/ 119314 h 1447253"/>
              <a:gd name="connsiteX2" fmla="*/ 1828804 w 3672351"/>
              <a:gd name="connsiteY2" fmla="*/ 75649 h 1447253"/>
              <a:gd name="connsiteX3" fmla="*/ 2470939 w 3672351"/>
              <a:gd name="connsiteY3" fmla="*/ 119315 h 1447253"/>
              <a:gd name="connsiteX4" fmla="*/ 2559427 w 3672351"/>
              <a:gd name="connsiteY4" fmla="*/ 107023 h 1447253"/>
              <a:gd name="connsiteX5" fmla="*/ 3657603 w 3672351"/>
              <a:gd name="connsiteY5" fmla="*/ 761453 h 1447253"/>
              <a:gd name="connsiteX6" fmla="*/ 2470937 w 3672351"/>
              <a:gd name="connsiteY6" fmla="*/ 1403588 h 1447253"/>
              <a:gd name="connsiteX7" fmla="*/ 1828802 w 3672351"/>
              <a:gd name="connsiteY7" fmla="*/ 1447253 h 1447253"/>
              <a:gd name="connsiteX8" fmla="*/ 1186667 w 3672351"/>
              <a:gd name="connsiteY8" fmla="*/ 1403587 h 1447253"/>
              <a:gd name="connsiteX9" fmla="*/ 3 w 3672351"/>
              <a:gd name="connsiteY9" fmla="*/ 761450 h 1447253"/>
              <a:gd name="connsiteX10" fmla="*/ 3 w 3672351"/>
              <a:gd name="connsiteY10" fmla="*/ 761447 h 1447253"/>
              <a:gd name="connsiteX0" fmla="*/ 3 w 3672351"/>
              <a:gd name="connsiteY0" fmla="*/ 761447 h 1447253"/>
              <a:gd name="connsiteX1" fmla="*/ 1186670 w 3672351"/>
              <a:gd name="connsiteY1" fmla="*/ 119314 h 1447253"/>
              <a:gd name="connsiteX2" fmla="*/ 1828804 w 3672351"/>
              <a:gd name="connsiteY2" fmla="*/ 75649 h 1447253"/>
              <a:gd name="connsiteX3" fmla="*/ 2470939 w 3672351"/>
              <a:gd name="connsiteY3" fmla="*/ 119315 h 1447253"/>
              <a:gd name="connsiteX4" fmla="*/ 2559427 w 3672351"/>
              <a:gd name="connsiteY4" fmla="*/ 107023 h 1447253"/>
              <a:gd name="connsiteX5" fmla="*/ 3657603 w 3672351"/>
              <a:gd name="connsiteY5" fmla="*/ 761453 h 1447253"/>
              <a:gd name="connsiteX6" fmla="*/ 2470937 w 3672351"/>
              <a:gd name="connsiteY6" fmla="*/ 1403588 h 1447253"/>
              <a:gd name="connsiteX7" fmla="*/ 1828802 w 3672351"/>
              <a:gd name="connsiteY7" fmla="*/ 1447253 h 1447253"/>
              <a:gd name="connsiteX8" fmla="*/ 1186667 w 3672351"/>
              <a:gd name="connsiteY8" fmla="*/ 1403587 h 1447253"/>
              <a:gd name="connsiteX9" fmla="*/ 3 w 3672351"/>
              <a:gd name="connsiteY9" fmla="*/ 761450 h 1447253"/>
              <a:gd name="connsiteX10" fmla="*/ 3 w 3672351"/>
              <a:gd name="connsiteY10" fmla="*/ 761447 h 1447253"/>
              <a:gd name="connsiteX0" fmla="*/ 3 w 3672351"/>
              <a:gd name="connsiteY0" fmla="*/ 685798 h 2004163"/>
              <a:gd name="connsiteX1" fmla="*/ 1186670 w 3672351"/>
              <a:gd name="connsiteY1" fmla="*/ 43665 h 2004163"/>
              <a:gd name="connsiteX2" fmla="*/ 1828804 w 3672351"/>
              <a:gd name="connsiteY2" fmla="*/ 0 h 2004163"/>
              <a:gd name="connsiteX3" fmla="*/ 2470939 w 3672351"/>
              <a:gd name="connsiteY3" fmla="*/ 43666 h 2004163"/>
              <a:gd name="connsiteX4" fmla="*/ 2559427 w 3672351"/>
              <a:gd name="connsiteY4" fmla="*/ 31374 h 2004163"/>
              <a:gd name="connsiteX5" fmla="*/ 3657603 w 3672351"/>
              <a:gd name="connsiteY5" fmla="*/ 685804 h 2004163"/>
              <a:gd name="connsiteX6" fmla="*/ 2470937 w 3672351"/>
              <a:gd name="connsiteY6" fmla="*/ 1327939 h 2004163"/>
              <a:gd name="connsiteX7" fmla="*/ 1828802 w 3672351"/>
              <a:gd name="connsiteY7" fmla="*/ 1371604 h 2004163"/>
              <a:gd name="connsiteX8" fmla="*/ 1186667 w 3672351"/>
              <a:gd name="connsiteY8" fmla="*/ 1327938 h 2004163"/>
              <a:gd name="connsiteX9" fmla="*/ 3 w 3672351"/>
              <a:gd name="connsiteY9" fmla="*/ 685801 h 2004163"/>
              <a:gd name="connsiteX10" fmla="*/ 3 w 3672351"/>
              <a:gd name="connsiteY10" fmla="*/ 685798 h 2004163"/>
              <a:gd name="connsiteX0" fmla="*/ 3 w 3657603"/>
              <a:gd name="connsiteY0" fmla="*/ 756433 h 1442239"/>
              <a:gd name="connsiteX1" fmla="*/ 1186670 w 3657603"/>
              <a:gd name="connsiteY1" fmla="*/ 114300 h 1442239"/>
              <a:gd name="connsiteX2" fmla="*/ 1828804 w 3657603"/>
              <a:gd name="connsiteY2" fmla="*/ 70635 h 1442239"/>
              <a:gd name="connsiteX3" fmla="*/ 2470939 w 3657603"/>
              <a:gd name="connsiteY3" fmla="*/ 114301 h 1442239"/>
              <a:gd name="connsiteX4" fmla="*/ 3657603 w 3657603"/>
              <a:gd name="connsiteY4" fmla="*/ 756439 h 1442239"/>
              <a:gd name="connsiteX5" fmla="*/ 2470937 w 3657603"/>
              <a:gd name="connsiteY5" fmla="*/ 1398574 h 1442239"/>
              <a:gd name="connsiteX6" fmla="*/ 1828802 w 3657603"/>
              <a:gd name="connsiteY6" fmla="*/ 1442239 h 1442239"/>
              <a:gd name="connsiteX7" fmla="*/ 1186667 w 3657603"/>
              <a:gd name="connsiteY7" fmla="*/ 1398573 h 1442239"/>
              <a:gd name="connsiteX8" fmla="*/ 3 w 3657603"/>
              <a:gd name="connsiteY8" fmla="*/ 756436 h 1442239"/>
              <a:gd name="connsiteX9" fmla="*/ 3 w 3657603"/>
              <a:gd name="connsiteY9" fmla="*/ 756433 h 1442239"/>
              <a:gd name="connsiteX0" fmla="*/ 527758 w 4185358"/>
              <a:gd name="connsiteY0" fmla="*/ 756433 h 1442239"/>
              <a:gd name="connsiteX1" fmla="*/ 1714425 w 4185358"/>
              <a:gd name="connsiteY1" fmla="*/ 114300 h 1442239"/>
              <a:gd name="connsiteX2" fmla="*/ 2356559 w 4185358"/>
              <a:gd name="connsiteY2" fmla="*/ 70635 h 1442239"/>
              <a:gd name="connsiteX3" fmla="*/ 2998694 w 4185358"/>
              <a:gd name="connsiteY3" fmla="*/ 114301 h 1442239"/>
              <a:gd name="connsiteX4" fmla="*/ 4185358 w 4185358"/>
              <a:gd name="connsiteY4" fmla="*/ 756439 h 1442239"/>
              <a:gd name="connsiteX5" fmla="*/ 2998692 w 4185358"/>
              <a:gd name="connsiteY5" fmla="*/ 1398574 h 1442239"/>
              <a:gd name="connsiteX6" fmla="*/ 2356557 w 4185358"/>
              <a:gd name="connsiteY6" fmla="*/ 1442239 h 1442239"/>
              <a:gd name="connsiteX7" fmla="*/ 1714422 w 4185358"/>
              <a:gd name="connsiteY7" fmla="*/ 1398573 h 1442239"/>
              <a:gd name="connsiteX8" fmla="*/ 527758 w 4185358"/>
              <a:gd name="connsiteY8" fmla="*/ 756436 h 1442239"/>
              <a:gd name="connsiteX9" fmla="*/ 527758 w 4185358"/>
              <a:gd name="connsiteY9" fmla="*/ 756433 h 1442239"/>
              <a:gd name="connsiteX0" fmla="*/ 527758 w 4185358"/>
              <a:gd name="connsiteY0" fmla="*/ 685798 h 1731271"/>
              <a:gd name="connsiteX1" fmla="*/ 1714425 w 4185358"/>
              <a:gd name="connsiteY1" fmla="*/ 43665 h 1731271"/>
              <a:gd name="connsiteX2" fmla="*/ 2356559 w 4185358"/>
              <a:gd name="connsiteY2" fmla="*/ 0 h 1731271"/>
              <a:gd name="connsiteX3" fmla="*/ 2998694 w 4185358"/>
              <a:gd name="connsiteY3" fmla="*/ 43666 h 1731271"/>
              <a:gd name="connsiteX4" fmla="*/ 4185358 w 4185358"/>
              <a:gd name="connsiteY4" fmla="*/ 685804 h 1731271"/>
              <a:gd name="connsiteX5" fmla="*/ 2998692 w 4185358"/>
              <a:gd name="connsiteY5" fmla="*/ 1327939 h 1731271"/>
              <a:gd name="connsiteX6" fmla="*/ 2356557 w 4185358"/>
              <a:gd name="connsiteY6" fmla="*/ 1371604 h 1731271"/>
              <a:gd name="connsiteX7" fmla="*/ 1714422 w 4185358"/>
              <a:gd name="connsiteY7" fmla="*/ 1327938 h 1731271"/>
              <a:gd name="connsiteX8" fmla="*/ 527758 w 4185358"/>
              <a:gd name="connsiteY8" fmla="*/ 685801 h 1731271"/>
              <a:gd name="connsiteX9" fmla="*/ 527758 w 4185358"/>
              <a:gd name="connsiteY9" fmla="*/ 685798 h 1731271"/>
              <a:gd name="connsiteX0" fmla="*/ 1174716 w 4832316"/>
              <a:gd name="connsiteY0" fmla="*/ 685798 h 2451847"/>
              <a:gd name="connsiteX1" fmla="*/ 2361383 w 4832316"/>
              <a:gd name="connsiteY1" fmla="*/ 43665 h 2451847"/>
              <a:gd name="connsiteX2" fmla="*/ 3003517 w 4832316"/>
              <a:gd name="connsiteY2" fmla="*/ 0 h 2451847"/>
              <a:gd name="connsiteX3" fmla="*/ 3645652 w 4832316"/>
              <a:gd name="connsiteY3" fmla="*/ 43666 h 2451847"/>
              <a:gd name="connsiteX4" fmla="*/ 4832316 w 4832316"/>
              <a:gd name="connsiteY4" fmla="*/ 685804 h 2451847"/>
              <a:gd name="connsiteX5" fmla="*/ 3645650 w 4832316"/>
              <a:gd name="connsiteY5" fmla="*/ 1327939 h 2451847"/>
              <a:gd name="connsiteX6" fmla="*/ 3003515 w 4832316"/>
              <a:gd name="connsiteY6" fmla="*/ 1371604 h 2451847"/>
              <a:gd name="connsiteX7" fmla="*/ 2361380 w 4832316"/>
              <a:gd name="connsiteY7" fmla="*/ 1327938 h 2451847"/>
              <a:gd name="connsiteX8" fmla="*/ 1174716 w 4832316"/>
              <a:gd name="connsiteY8" fmla="*/ 685801 h 2451847"/>
              <a:gd name="connsiteX9" fmla="*/ 1174716 w 4832316"/>
              <a:gd name="connsiteY9" fmla="*/ 685798 h 2451847"/>
              <a:gd name="connsiteX0" fmla="*/ 1174716 w 5193374"/>
              <a:gd name="connsiteY0" fmla="*/ 685798 h 2451847"/>
              <a:gd name="connsiteX1" fmla="*/ 2361383 w 5193374"/>
              <a:gd name="connsiteY1" fmla="*/ 43665 h 2451847"/>
              <a:gd name="connsiteX2" fmla="*/ 3003517 w 5193374"/>
              <a:gd name="connsiteY2" fmla="*/ 0 h 2451847"/>
              <a:gd name="connsiteX3" fmla="*/ 3645652 w 5193374"/>
              <a:gd name="connsiteY3" fmla="*/ 43666 h 2451847"/>
              <a:gd name="connsiteX4" fmla="*/ 4832316 w 5193374"/>
              <a:gd name="connsiteY4" fmla="*/ 685804 h 2451847"/>
              <a:gd name="connsiteX5" fmla="*/ 3645650 w 5193374"/>
              <a:gd name="connsiteY5" fmla="*/ 1327939 h 2451847"/>
              <a:gd name="connsiteX6" fmla="*/ 3003515 w 5193374"/>
              <a:gd name="connsiteY6" fmla="*/ 1371604 h 2451847"/>
              <a:gd name="connsiteX7" fmla="*/ 2361380 w 5193374"/>
              <a:gd name="connsiteY7" fmla="*/ 1327938 h 2451847"/>
              <a:gd name="connsiteX8" fmla="*/ 1174716 w 5193374"/>
              <a:gd name="connsiteY8" fmla="*/ 685801 h 2451847"/>
              <a:gd name="connsiteX9" fmla="*/ 1174716 w 5193374"/>
              <a:gd name="connsiteY9" fmla="*/ 685798 h 2451847"/>
              <a:gd name="connsiteX0" fmla="*/ 1174716 w 5193374"/>
              <a:gd name="connsiteY0" fmla="*/ 685798 h 3407194"/>
              <a:gd name="connsiteX1" fmla="*/ 2361383 w 5193374"/>
              <a:gd name="connsiteY1" fmla="*/ 43665 h 3407194"/>
              <a:gd name="connsiteX2" fmla="*/ 3003517 w 5193374"/>
              <a:gd name="connsiteY2" fmla="*/ 0 h 3407194"/>
              <a:gd name="connsiteX3" fmla="*/ 3645652 w 5193374"/>
              <a:gd name="connsiteY3" fmla="*/ 43666 h 3407194"/>
              <a:gd name="connsiteX4" fmla="*/ 4832316 w 5193374"/>
              <a:gd name="connsiteY4" fmla="*/ 685804 h 3407194"/>
              <a:gd name="connsiteX5" fmla="*/ 3645650 w 5193374"/>
              <a:gd name="connsiteY5" fmla="*/ 1327939 h 3407194"/>
              <a:gd name="connsiteX6" fmla="*/ 3003515 w 5193374"/>
              <a:gd name="connsiteY6" fmla="*/ 1371604 h 3407194"/>
              <a:gd name="connsiteX7" fmla="*/ 2361380 w 5193374"/>
              <a:gd name="connsiteY7" fmla="*/ 1327938 h 3407194"/>
              <a:gd name="connsiteX8" fmla="*/ 1174716 w 5193374"/>
              <a:gd name="connsiteY8" fmla="*/ 685801 h 3407194"/>
              <a:gd name="connsiteX9" fmla="*/ 1174716 w 5193374"/>
              <a:gd name="connsiteY9" fmla="*/ 685798 h 3407194"/>
              <a:gd name="connsiteX0" fmla="*/ 1174716 w 5193374"/>
              <a:gd name="connsiteY0" fmla="*/ 960216 h 3681612"/>
              <a:gd name="connsiteX1" fmla="*/ 2361383 w 5193374"/>
              <a:gd name="connsiteY1" fmla="*/ 318083 h 3681612"/>
              <a:gd name="connsiteX2" fmla="*/ 3003517 w 5193374"/>
              <a:gd name="connsiteY2" fmla="*/ 274418 h 3681612"/>
              <a:gd name="connsiteX3" fmla="*/ 3645652 w 5193374"/>
              <a:gd name="connsiteY3" fmla="*/ 318084 h 3681612"/>
              <a:gd name="connsiteX4" fmla="*/ 4832316 w 5193374"/>
              <a:gd name="connsiteY4" fmla="*/ 960222 h 3681612"/>
              <a:gd name="connsiteX5" fmla="*/ 3645650 w 5193374"/>
              <a:gd name="connsiteY5" fmla="*/ 1602357 h 3681612"/>
              <a:gd name="connsiteX6" fmla="*/ 3003515 w 5193374"/>
              <a:gd name="connsiteY6" fmla="*/ 1646022 h 3681612"/>
              <a:gd name="connsiteX7" fmla="*/ 2361380 w 5193374"/>
              <a:gd name="connsiteY7" fmla="*/ 1602356 h 3681612"/>
              <a:gd name="connsiteX8" fmla="*/ 1174716 w 5193374"/>
              <a:gd name="connsiteY8" fmla="*/ 960219 h 3681612"/>
              <a:gd name="connsiteX9" fmla="*/ 1174716 w 5193374"/>
              <a:gd name="connsiteY9" fmla="*/ 960216 h 3681612"/>
              <a:gd name="connsiteX0" fmla="*/ 1174716 w 5193374"/>
              <a:gd name="connsiteY0" fmla="*/ 960216 h 3681612"/>
              <a:gd name="connsiteX1" fmla="*/ 2361383 w 5193374"/>
              <a:gd name="connsiteY1" fmla="*/ 318083 h 3681612"/>
              <a:gd name="connsiteX2" fmla="*/ 3003517 w 5193374"/>
              <a:gd name="connsiteY2" fmla="*/ 274418 h 3681612"/>
              <a:gd name="connsiteX3" fmla="*/ 3645652 w 5193374"/>
              <a:gd name="connsiteY3" fmla="*/ 318084 h 3681612"/>
              <a:gd name="connsiteX4" fmla="*/ 4832316 w 5193374"/>
              <a:gd name="connsiteY4" fmla="*/ 960222 h 3681612"/>
              <a:gd name="connsiteX5" fmla="*/ 3645650 w 5193374"/>
              <a:gd name="connsiteY5" fmla="*/ 1602357 h 3681612"/>
              <a:gd name="connsiteX6" fmla="*/ 3003515 w 5193374"/>
              <a:gd name="connsiteY6" fmla="*/ 1646022 h 3681612"/>
              <a:gd name="connsiteX7" fmla="*/ 2361380 w 5193374"/>
              <a:gd name="connsiteY7" fmla="*/ 1602356 h 3681612"/>
              <a:gd name="connsiteX8" fmla="*/ 1174716 w 5193374"/>
              <a:gd name="connsiteY8" fmla="*/ 960219 h 3681612"/>
              <a:gd name="connsiteX9" fmla="*/ 1174716 w 5193374"/>
              <a:gd name="connsiteY9" fmla="*/ 960216 h 3681612"/>
              <a:gd name="connsiteX0" fmla="*/ 1174716 w 5193374"/>
              <a:gd name="connsiteY0" fmla="*/ 2033989 h 4755385"/>
              <a:gd name="connsiteX1" fmla="*/ 2361383 w 5193374"/>
              <a:gd name="connsiteY1" fmla="*/ 1391856 h 4755385"/>
              <a:gd name="connsiteX2" fmla="*/ 3003517 w 5193374"/>
              <a:gd name="connsiteY2" fmla="*/ 1348191 h 4755385"/>
              <a:gd name="connsiteX3" fmla="*/ 3645652 w 5193374"/>
              <a:gd name="connsiteY3" fmla="*/ 1391857 h 4755385"/>
              <a:gd name="connsiteX4" fmla="*/ 4832316 w 5193374"/>
              <a:gd name="connsiteY4" fmla="*/ 2033995 h 4755385"/>
              <a:gd name="connsiteX5" fmla="*/ 3645650 w 5193374"/>
              <a:gd name="connsiteY5" fmla="*/ 2676130 h 4755385"/>
              <a:gd name="connsiteX6" fmla="*/ 3003515 w 5193374"/>
              <a:gd name="connsiteY6" fmla="*/ 2719795 h 4755385"/>
              <a:gd name="connsiteX7" fmla="*/ 2361380 w 5193374"/>
              <a:gd name="connsiteY7" fmla="*/ 2676129 h 4755385"/>
              <a:gd name="connsiteX8" fmla="*/ 1174716 w 5193374"/>
              <a:gd name="connsiteY8" fmla="*/ 2033992 h 4755385"/>
              <a:gd name="connsiteX9" fmla="*/ 1174716 w 5193374"/>
              <a:gd name="connsiteY9" fmla="*/ 2033989 h 4755385"/>
              <a:gd name="connsiteX0" fmla="*/ 1174716 w 4832316"/>
              <a:gd name="connsiteY0" fmla="*/ 2033989 h 4755385"/>
              <a:gd name="connsiteX1" fmla="*/ 2361383 w 4832316"/>
              <a:gd name="connsiteY1" fmla="*/ 1391856 h 4755385"/>
              <a:gd name="connsiteX2" fmla="*/ 3003517 w 4832316"/>
              <a:gd name="connsiteY2" fmla="*/ 1348191 h 4755385"/>
              <a:gd name="connsiteX3" fmla="*/ 3645652 w 4832316"/>
              <a:gd name="connsiteY3" fmla="*/ 1391857 h 4755385"/>
              <a:gd name="connsiteX4" fmla="*/ 4832316 w 4832316"/>
              <a:gd name="connsiteY4" fmla="*/ 2033995 h 4755385"/>
              <a:gd name="connsiteX5" fmla="*/ 3645650 w 4832316"/>
              <a:gd name="connsiteY5" fmla="*/ 2676130 h 4755385"/>
              <a:gd name="connsiteX6" fmla="*/ 3003515 w 4832316"/>
              <a:gd name="connsiteY6" fmla="*/ 2719795 h 4755385"/>
              <a:gd name="connsiteX7" fmla="*/ 2361380 w 4832316"/>
              <a:gd name="connsiteY7" fmla="*/ 2676129 h 4755385"/>
              <a:gd name="connsiteX8" fmla="*/ 1174716 w 4832316"/>
              <a:gd name="connsiteY8" fmla="*/ 2033992 h 4755385"/>
              <a:gd name="connsiteX9" fmla="*/ 1174716 w 4832316"/>
              <a:gd name="connsiteY9" fmla="*/ 2033989 h 4755385"/>
              <a:gd name="connsiteX0" fmla="*/ 527758 w 4185358"/>
              <a:gd name="connsiteY0" fmla="*/ 2033989 h 4755385"/>
              <a:gd name="connsiteX1" fmla="*/ 1714425 w 4185358"/>
              <a:gd name="connsiteY1" fmla="*/ 1391856 h 4755385"/>
              <a:gd name="connsiteX2" fmla="*/ 2998694 w 4185358"/>
              <a:gd name="connsiteY2" fmla="*/ 1391857 h 4755385"/>
              <a:gd name="connsiteX3" fmla="*/ 4185358 w 4185358"/>
              <a:gd name="connsiteY3" fmla="*/ 2033995 h 4755385"/>
              <a:gd name="connsiteX4" fmla="*/ 2998692 w 4185358"/>
              <a:gd name="connsiteY4" fmla="*/ 2676130 h 4755385"/>
              <a:gd name="connsiteX5" fmla="*/ 2356557 w 4185358"/>
              <a:gd name="connsiteY5" fmla="*/ 2719795 h 4755385"/>
              <a:gd name="connsiteX6" fmla="*/ 1714422 w 4185358"/>
              <a:gd name="connsiteY6" fmla="*/ 2676129 h 4755385"/>
              <a:gd name="connsiteX7" fmla="*/ 527758 w 4185358"/>
              <a:gd name="connsiteY7" fmla="*/ 2033992 h 4755385"/>
              <a:gd name="connsiteX8" fmla="*/ 527758 w 4185358"/>
              <a:gd name="connsiteY8" fmla="*/ 2033989 h 4755385"/>
              <a:gd name="connsiteX0" fmla="*/ 527758 w 4185358"/>
              <a:gd name="connsiteY0" fmla="*/ 2033989 h 4406268"/>
              <a:gd name="connsiteX1" fmla="*/ 1714425 w 4185358"/>
              <a:gd name="connsiteY1" fmla="*/ 1391856 h 4406268"/>
              <a:gd name="connsiteX2" fmla="*/ 2998694 w 4185358"/>
              <a:gd name="connsiteY2" fmla="*/ 1391857 h 4406268"/>
              <a:gd name="connsiteX3" fmla="*/ 4185358 w 4185358"/>
              <a:gd name="connsiteY3" fmla="*/ 2033995 h 4406268"/>
              <a:gd name="connsiteX4" fmla="*/ 2998692 w 4185358"/>
              <a:gd name="connsiteY4" fmla="*/ 2676130 h 4406268"/>
              <a:gd name="connsiteX5" fmla="*/ 2356557 w 4185358"/>
              <a:gd name="connsiteY5" fmla="*/ 2719795 h 4406268"/>
              <a:gd name="connsiteX6" fmla="*/ 1714422 w 4185358"/>
              <a:gd name="connsiteY6" fmla="*/ 2676129 h 4406268"/>
              <a:gd name="connsiteX7" fmla="*/ 527758 w 4185358"/>
              <a:gd name="connsiteY7" fmla="*/ 2033992 h 4406268"/>
              <a:gd name="connsiteX8" fmla="*/ 527758 w 4185358"/>
              <a:gd name="connsiteY8" fmla="*/ 2033989 h 4406268"/>
              <a:gd name="connsiteX0" fmla="*/ 527758 w 4185358"/>
              <a:gd name="connsiteY0" fmla="*/ 2033989 h 4406268"/>
              <a:gd name="connsiteX1" fmla="*/ 1714425 w 4185358"/>
              <a:gd name="connsiteY1" fmla="*/ 1391856 h 4406268"/>
              <a:gd name="connsiteX2" fmla="*/ 2998694 w 4185358"/>
              <a:gd name="connsiteY2" fmla="*/ 1391857 h 4406268"/>
              <a:gd name="connsiteX3" fmla="*/ 4185358 w 4185358"/>
              <a:gd name="connsiteY3" fmla="*/ 2033995 h 4406268"/>
              <a:gd name="connsiteX4" fmla="*/ 2998692 w 4185358"/>
              <a:gd name="connsiteY4" fmla="*/ 2676130 h 4406268"/>
              <a:gd name="connsiteX5" fmla="*/ 2356557 w 4185358"/>
              <a:gd name="connsiteY5" fmla="*/ 2719795 h 4406268"/>
              <a:gd name="connsiteX6" fmla="*/ 1714422 w 4185358"/>
              <a:gd name="connsiteY6" fmla="*/ 2676129 h 4406268"/>
              <a:gd name="connsiteX7" fmla="*/ 527758 w 4185358"/>
              <a:gd name="connsiteY7" fmla="*/ 2033992 h 4406268"/>
              <a:gd name="connsiteX8" fmla="*/ 527758 w 4185358"/>
              <a:gd name="connsiteY8" fmla="*/ 2033989 h 4406268"/>
              <a:gd name="connsiteX0" fmla="*/ 527758 w 4678417"/>
              <a:gd name="connsiteY0" fmla="*/ 2033989 h 5080997"/>
              <a:gd name="connsiteX1" fmla="*/ 1714425 w 4678417"/>
              <a:gd name="connsiteY1" fmla="*/ 1391856 h 5080997"/>
              <a:gd name="connsiteX2" fmla="*/ 2998694 w 4678417"/>
              <a:gd name="connsiteY2" fmla="*/ 1391857 h 5080997"/>
              <a:gd name="connsiteX3" fmla="*/ 4185358 w 4678417"/>
              <a:gd name="connsiteY3" fmla="*/ 2033995 h 5080997"/>
              <a:gd name="connsiteX4" fmla="*/ 2998692 w 4678417"/>
              <a:gd name="connsiteY4" fmla="*/ 2676130 h 5080997"/>
              <a:gd name="connsiteX5" fmla="*/ 2356557 w 4678417"/>
              <a:gd name="connsiteY5" fmla="*/ 2719795 h 5080997"/>
              <a:gd name="connsiteX6" fmla="*/ 1714422 w 4678417"/>
              <a:gd name="connsiteY6" fmla="*/ 2676129 h 5080997"/>
              <a:gd name="connsiteX7" fmla="*/ 527758 w 4678417"/>
              <a:gd name="connsiteY7" fmla="*/ 2033992 h 5080997"/>
              <a:gd name="connsiteX8" fmla="*/ 527758 w 4678417"/>
              <a:gd name="connsiteY8" fmla="*/ 2033989 h 5080997"/>
              <a:gd name="connsiteX0" fmla="*/ 527758 w 4678417"/>
              <a:gd name="connsiteY0" fmla="*/ 2033989 h 5080997"/>
              <a:gd name="connsiteX1" fmla="*/ 1714425 w 4678417"/>
              <a:gd name="connsiteY1" fmla="*/ 1391856 h 5080997"/>
              <a:gd name="connsiteX2" fmla="*/ 2998694 w 4678417"/>
              <a:gd name="connsiteY2" fmla="*/ 1391857 h 5080997"/>
              <a:gd name="connsiteX3" fmla="*/ 4185358 w 4678417"/>
              <a:gd name="connsiteY3" fmla="*/ 2033995 h 5080997"/>
              <a:gd name="connsiteX4" fmla="*/ 2998692 w 4678417"/>
              <a:gd name="connsiteY4" fmla="*/ 2676130 h 5080997"/>
              <a:gd name="connsiteX5" fmla="*/ 2356557 w 4678417"/>
              <a:gd name="connsiteY5" fmla="*/ 2719795 h 5080997"/>
              <a:gd name="connsiteX6" fmla="*/ 1714422 w 4678417"/>
              <a:gd name="connsiteY6" fmla="*/ 2676129 h 5080997"/>
              <a:gd name="connsiteX7" fmla="*/ 527758 w 4678417"/>
              <a:gd name="connsiteY7" fmla="*/ 2033992 h 5080997"/>
              <a:gd name="connsiteX8" fmla="*/ 527758 w 4678417"/>
              <a:gd name="connsiteY8" fmla="*/ 2033989 h 5080997"/>
              <a:gd name="connsiteX0" fmla="*/ 527758 w 4678417"/>
              <a:gd name="connsiteY0" fmla="*/ 2033989 h 5080997"/>
              <a:gd name="connsiteX1" fmla="*/ 1714425 w 4678417"/>
              <a:gd name="connsiteY1" fmla="*/ 1391856 h 5080997"/>
              <a:gd name="connsiteX2" fmla="*/ 2998694 w 4678417"/>
              <a:gd name="connsiteY2" fmla="*/ 1391857 h 5080997"/>
              <a:gd name="connsiteX3" fmla="*/ 4185358 w 4678417"/>
              <a:gd name="connsiteY3" fmla="*/ 2033995 h 5080997"/>
              <a:gd name="connsiteX4" fmla="*/ 2998692 w 4678417"/>
              <a:gd name="connsiteY4" fmla="*/ 2676130 h 5080997"/>
              <a:gd name="connsiteX5" fmla="*/ 2356557 w 4678417"/>
              <a:gd name="connsiteY5" fmla="*/ 2719795 h 5080997"/>
              <a:gd name="connsiteX6" fmla="*/ 1714422 w 4678417"/>
              <a:gd name="connsiteY6" fmla="*/ 2676129 h 5080997"/>
              <a:gd name="connsiteX7" fmla="*/ 527758 w 4678417"/>
              <a:gd name="connsiteY7" fmla="*/ 2033992 h 5080997"/>
              <a:gd name="connsiteX8" fmla="*/ 527758 w 4678417"/>
              <a:gd name="connsiteY8" fmla="*/ 2033989 h 5080997"/>
              <a:gd name="connsiteX0" fmla="*/ 3 w 4150662"/>
              <a:gd name="connsiteY0" fmla="*/ 2033989 h 5080997"/>
              <a:gd name="connsiteX1" fmla="*/ 1186670 w 4150662"/>
              <a:gd name="connsiteY1" fmla="*/ 1391856 h 5080997"/>
              <a:gd name="connsiteX2" fmla="*/ 2470939 w 4150662"/>
              <a:gd name="connsiteY2" fmla="*/ 1391857 h 5080997"/>
              <a:gd name="connsiteX3" fmla="*/ 3657603 w 4150662"/>
              <a:gd name="connsiteY3" fmla="*/ 2033995 h 5080997"/>
              <a:gd name="connsiteX4" fmla="*/ 2470937 w 4150662"/>
              <a:gd name="connsiteY4" fmla="*/ 2676130 h 5080997"/>
              <a:gd name="connsiteX5" fmla="*/ 1828802 w 4150662"/>
              <a:gd name="connsiteY5" fmla="*/ 2719795 h 5080997"/>
              <a:gd name="connsiteX6" fmla="*/ 1186667 w 4150662"/>
              <a:gd name="connsiteY6" fmla="*/ 2676129 h 5080997"/>
              <a:gd name="connsiteX7" fmla="*/ 3 w 4150662"/>
              <a:gd name="connsiteY7" fmla="*/ 2033992 h 5080997"/>
              <a:gd name="connsiteX8" fmla="*/ 3 w 4150662"/>
              <a:gd name="connsiteY8" fmla="*/ 2033989 h 5080997"/>
              <a:gd name="connsiteX0" fmla="*/ 3 w 3184725"/>
              <a:gd name="connsiteY0" fmla="*/ 2033989 h 3886288"/>
              <a:gd name="connsiteX1" fmla="*/ 1186670 w 3184725"/>
              <a:gd name="connsiteY1" fmla="*/ 1391856 h 3886288"/>
              <a:gd name="connsiteX2" fmla="*/ 2470939 w 3184725"/>
              <a:gd name="connsiteY2" fmla="*/ 1391857 h 3886288"/>
              <a:gd name="connsiteX3" fmla="*/ 1752603 w 3184725"/>
              <a:gd name="connsiteY3" fmla="*/ 52795 h 3886288"/>
              <a:gd name="connsiteX4" fmla="*/ 2470937 w 3184725"/>
              <a:gd name="connsiteY4" fmla="*/ 2676130 h 3886288"/>
              <a:gd name="connsiteX5" fmla="*/ 1828802 w 3184725"/>
              <a:gd name="connsiteY5" fmla="*/ 2719795 h 3886288"/>
              <a:gd name="connsiteX6" fmla="*/ 1186667 w 3184725"/>
              <a:gd name="connsiteY6" fmla="*/ 2676129 h 3886288"/>
              <a:gd name="connsiteX7" fmla="*/ 3 w 3184725"/>
              <a:gd name="connsiteY7" fmla="*/ 2033992 h 3886288"/>
              <a:gd name="connsiteX8" fmla="*/ 3 w 3184725"/>
              <a:gd name="connsiteY8" fmla="*/ 2033989 h 3886288"/>
              <a:gd name="connsiteX0" fmla="*/ 3 w 3184725"/>
              <a:gd name="connsiteY0" fmla="*/ 2033989 h 6528797"/>
              <a:gd name="connsiteX1" fmla="*/ 1186670 w 3184725"/>
              <a:gd name="connsiteY1" fmla="*/ 1391856 h 6528797"/>
              <a:gd name="connsiteX2" fmla="*/ 2470939 w 3184725"/>
              <a:gd name="connsiteY2" fmla="*/ 13918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3 w 3385339"/>
              <a:gd name="connsiteY0" fmla="*/ 2033989 h 6528797"/>
              <a:gd name="connsiteX1" fmla="*/ 1186670 w 3385339"/>
              <a:gd name="connsiteY1" fmla="*/ 1391856 h 6528797"/>
              <a:gd name="connsiteX2" fmla="*/ 3385339 w 3385339"/>
              <a:gd name="connsiteY2" fmla="*/ 706057 h 6528797"/>
              <a:gd name="connsiteX3" fmla="*/ 228603 w 3385339"/>
              <a:gd name="connsiteY3" fmla="*/ 3481795 h 6528797"/>
              <a:gd name="connsiteX4" fmla="*/ 2470937 w 3385339"/>
              <a:gd name="connsiteY4" fmla="*/ 2676130 h 6528797"/>
              <a:gd name="connsiteX5" fmla="*/ 1828802 w 3385339"/>
              <a:gd name="connsiteY5" fmla="*/ 2719795 h 6528797"/>
              <a:gd name="connsiteX6" fmla="*/ 1186667 w 3385339"/>
              <a:gd name="connsiteY6" fmla="*/ 2676129 h 6528797"/>
              <a:gd name="connsiteX7" fmla="*/ 3 w 3385339"/>
              <a:gd name="connsiteY7" fmla="*/ 2033992 h 6528797"/>
              <a:gd name="connsiteX8" fmla="*/ 3 w 3385339"/>
              <a:gd name="connsiteY8" fmla="*/ 2033989 h 6528797"/>
              <a:gd name="connsiteX0" fmla="*/ 3 w 3184725"/>
              <a:gd name="connsiteY0" fmla="*/ 2033989 h 6528797"/>
              <a:gd name="connsiteX1" fmla="*/ 1186670 w 3184725"/>
              <a:gd name="connsiteY1" fmla="*/ 1391856 h 6528797"/>
              <a:gd name="connsiteX2" fmla="*/ 2928139 w 3184725"/>
              <a:gd name="connsiteY2" fmla="*/ 7060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3 w 3184725"/>
              <a:gd name="connsiteY0" fmla="*/ 2033989 h 6528797"/>
              <a:gd name="connsiteX1" fmla="*/ 1186670 w 3184725"/>
              <a:gd name="connsiteY1" fmla="*/ 1391856 h 6528797"/>
              <a:gd name="connsiteX2" fmla="*/ 2928139 w 3184725"/>
              <a:gd name="connsiteY2" fmla="*/ 7060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3 w 3184725"/>
              <a:gd name="connsiteY0" fmla="*/ 2033989 h 6528797"/>
              <a:gd name="connsiteX1" fmla="*/ 1186670 w 3184725"/>
              <a:gd name="connsiteY1" fmla="*/ 1391856 h 6528797"/>
              <a:gd name="connsiteX2" fmla="*/ 2928139 w 3184725"/>
              <a:gd name="connsiteY2" fmla="*/ 7060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1828799 w 3184722"/>
              <a:gd name="connsiteY5" fmla="*/ 2719795 h 6528797"/>
              <a:gd name="connsiteX6" fmla="*/ 0 w 3184722"/>
              <a:gd name="connsiteY6" fmla="*/ 2033992 h 6528797"/>
              <a:gd name="connsiteX7" fmla="*/ 0 w 3184722"/>
              <a:gd name="connsiteY7"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1828799 w 3184722"/>
              <a:gd name="connsiteY5" fmla="*/ 2719795 h 6528797"/>
              <a:gd name="connsiteX6" fmla="*/ 0 w 3184722"/>
              <a:gd name="connsiteY6" fmla="*/ 2033992 h 6528797"/>
              <a:gd name="connsiteX7" fmla="*/ 0 w 3184722"/>
              <a:gd name="connsiteY7"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0 w 3184722"/>
              <a:gd name="connsiteY5" fmla="*/ 2033992 h 6528797"/>
              <a:gd name="connsiteX6" fmla="*/ 0 w 3184722"/>
              <a:gd name="connsiteY6"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0 w 3184722"/>
              <a:gd name="connsiteY5" fmla="*/ 2033992 h 6528797"/>
              <a:gd name="connsiteX6" fmla="*/ 0 w 3184722"/>
              <a:gd name="connsiteY6" fmla="*/ 2033989 h 6528797"/>
              <a:gd name="connsiteX0" fmla="*/ 0 w 2928136"/>
              <a:gd name="connsiteY0" fmla="*/ 2033989 h 6528797"/>
              <a:gd name="connsiteX1" fmla="*/ 1186667 w 2928136"/>
              <a:gd name="connsiteY1" fmla="*/ 1391856 h 6528797"/>
              <a:gd name="connsiteX2" fmla="*/ 2928136 w 2928136"/>
              <a:gd name="connsiteY2" fmla="*/ 706057 h 6528797"/>
              <a:gd name="connsiteX3" fmla="*/ 228600 w 2928136"/>
              <a:gd name="connsiteY3" fmla="*/ 3481795 h 6528797"/>
              <a:gd name="connsiteX4" fmla="*/ 2470934 w 2928136"/>
              <a:gd name="connsiteY4" fmla="*/ 2676130 h 6528797"/>
              <a:gd name="connsiteX5" fmla="*/ 0 w 2928136"/>
              <a:gd name="connsiteY5" fmla="*/ 2033992 h 6528797"/>
              <a:gd name="connsiteX6" fmla="*/ 0 w 2928136"/>
              <a:gd name="connsiteY6" fmla="*/ 2033989 h 6528797"/>
              <a:gd name="connsiteX0" fmla="*/ 0 w 2928136"/>
              <a:gd name="connsiteY0" fmla="*/ 2033989 h 6528797"/>
              <a:gd name="connsiteX1" fmla="*/ 958067 w 2928136"/>
              <a:gd name="connsiteY1" fmla="*/ 2534856 h 6528797"/>
              <a:gd name="connsiteX2" fmla="*/ 2928136 w 2928136"/>
              <a:gd name="connsiteY2" fmla="*/ 706057 h 6528797"/>
              <a:gd name="connsiteX3" fmla="*/ 228600 w 2928136"/>
              <a:gd name="connsiteY3" fmla="*/ 3481795 h 6528797"/>
              <a:gd name="connsiteX4" fmla="*/ 2470934 w 2928136"/>
              <a:gd name="connsiteY4" fmla="*/ 2676130 h 6528797"/>
              <a:gd name="connsiteX5" fmla="*/ 0 w 2928136"/>
              <a:gd name="connsiteY5" fmla="*/ 2033992 h 6528797"/>
              <a:gd name="connsiteX6" fmla="*/ 0 w 2928136"/>
              <a:gd name="connsiteY6" fmla="*/ 2033989 h 6528797"/>
              <a:gd name="connsiteX0" fmla="*/ 0 w 2928136"/>
              <a:gd name="connsiteY0" fmla="*/ 1434955 h 5929763"/>
              <a:gd name="connsiteX1" fmla="*/ 958067 w 2928136"/>
              <a:gd name="connsiteY1" fmla="*/ 1935822 h 5929763"/>
              <a:gd name="connsiteX2" fmla="*/ 2928136 w 2928136"/>
              <a:gd name="connsiteY2" fmla="*/ 107023 h 5929763"/>
              <a:gd name="connsiteX3" fmla="*/ 228600 w 2928136"/>
              <a:gd name="connsiteY3" fmla="*/ 2882761 h 5929763"/>
              <a:gd name="connsiteX4" fmla="*/ 2470934 w 2928136"/>
              <a:gd name="connsiteY4" fmla="*/ 2077096 h 5929763"/>
              <a:gd name="connsiteX5" fmla="*/ 0 w 2928136"/>
              <a:gd name="connsiteY5" fmla="*/ 1434958 h 5929763"/>
              <a:gd name="connsiteX6" fmla="*/ 0 w 2928136"/>
              <a:gd name="connsiteY6" fmla="*/ 1434955 h 5929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29730 w 2928136"/>
              <a:gd name="connsiteY1" fmla="*/ 1463460 h 5548763"/>
              <a:gd name="connsiteX2" fmla="*/ 958067 w 2928136"/>
              <a:gd name="connsiteY2" fmla="*/ 1554822 h 5548763"/>
              <a:gd name="connsiteX3" fmla="*/ 2928136 w 2928136"/>
              <a:gd name="connsiteY3" fmla="*/ 107023 h 5548763"/>
              <a:gd name="connsiteX4" fmla="*/ 228600 w 2928136"/>
              <a:gd name="connsiteY4" fmla="*/ 2501761 h 5548763"/>
              <a:gd name="connsiteX5" fmla="*/ 2470934 w 2928136"/>
              <a:gd name="connsiteY5" fmla="*/ 1696096 h 5548763"/>
              <a:gd name="connsiteX6" fmla="*/ 0 w 2928136"/>
              <a:gd name="connsiteY6" fmla="*/ 1053958 h 5548763"/>
              <a:gd name="connsiteX7" fmla="*/ 0 w 2928136"/>
              <a:gd name="connsiteY7" fmla="*/ 1053955 h 5548763"/>
              <a:gd name="connsiteX0" fmla="*/ 0 w 2928136"/>
              <a:gd name="connsiteY0" fmla="*/ 1053955 h 5548763"/>
              <a:gd name="connsiteX1" fmla="*/ 620013 w 2928136"/>
              <a:gd name="connsiteY1" fmla="*/ 1301228 h 5548763"/>
              <a:gd name="connsiteX2" fmla="*/ 929730 w 2928136"/>
              <a:gd name="connsiteY2" fmla="*/ 1463460 h 5548763"/>
              <a:gd name="connsiteX3" fmla="*/ 958067 w 2928136"/>
              <a:gd name="connsiteY3" fmla="*/ 1554822 h 5548763"/>
              <a:gd name="connsiteX4" fmla="*/ 2928136 w 2928136"/>
              <a:gd name="connsiteY4" fmla="*/ 107023 h 5548763"/>
              <a:gd name="connsiteX5" fmla="*/ 228600 w 2928136"/>
              <a:gd name="connsiteY5" fmla="*/ 2501761 h 5548763"/>
              <a:gd name="connsiteX6" fmla="*/ 2470934 w 2928136"/>
              <a:gd name="connsiteY6" fmla="*/ 1696096 h 5548763"/>
              <a:gd name="connsiteX7" fmla="*/ 0 w 2928136"/>
              <a:gd name="connsiteY7" fmla="*/ 1053958 h 5548763"/>
              <a:gd name="connsiteX8" fmla="*/ 0 w 2928136"/>
              <a:gd name="connsiteY8" fmla="*/ 1053955 h 5548763"/>
              <a:gd name="connsiteX0" fmla="*/ 0 w 2928136"/>
              <a:gd name="connsiteY0" fmla="*/ 1053955 h 5548763"/>
              <a:gd name="connsiteX1" fmla="*/ 620013 w 2928136"/>
              <a:gd name="connsiteY1" fmla="*/ 1301228 h 5548763"/>
              <a:gd name="connsiteX2" fmla="*/ 929730 w 2928136"/>
              <a:gd name="connsiteY2" fmla="*/ 1463460 h 5548763"/>
              <a:gd name="connsiteX3" fmla="*/ 958067 w 2928136"/>
              <a:gd name="connsiteY3" fmla="*/ 1554822 h 5548763"/>
              <a:gd name="connsiteX4" fmla="*/ 2928136 w 2928136"/>
              <a:gd name="connsiteY4" fmla="*/ 107023 h 5548763"/>
              <a:gd name="connsiteX5" fmla="*/ 228600 w 2928136"/>
              <a:gd name="connsiteY5" fmla="*/ 2501761 h 5548763"/>
              <a:gd name="connsiteX6" fmla="*/ 2470934 w 2928136"/>
              <a:gd name="connsiteY6" fmla="*/ 1696096 h 5548763"/>
              <a:gd name="connsiteX7" fmla="*/ 0 w 2928136"/>
              <a:gd name="connsiteY7" fmla="*/ 1053958 h 5548763"/>
              <a:gd name="connsiteX8" fmla="*/ 0 w 2928136"/>
              <a:gd name="connsiteY8" fmla="*/ 1053955 h 5548763"/>
              <a:gd name="connsiteX0" fmla="*/ 102755 w 3030891"/>
              <a:gd name="connsiteY0" fmla="*/ 1053955 h 5548763"/>
              <a:gd name="connsiteX1" fmla="*/ 722768 w 3030891"/>
              <a:gd name="connsiteY1" fmla="*/ 1301228 h 5548763"/>
              <a:gd name="connsiteX2" fmla="*/ 1032485 w 3030891"/>
              <a:gd name="connsiteY2" fmla="*/ 1463460 h 5548763"/>
              <a:gd name="connsiteX3" fmla="*/ 1060822 w 3030891"/>
              <a:gd name="connsiteY3" fmla="*/ 1554822 h 5548763"/>
              <a:gd name="connsiteX4" fmla="*/ 3030891 w 3030891"/>
              <a:gd name="connsiteY4" fmla="*/ 107023 h 5548763"/>
              <a:gd name="connsiteX5" fmla="*/ 331355 w 3030891"/>
              <a:gd name="connsiteY5" fmla="*/ 2501761 h 5548763"/>
              <a:gd name="connsiteX6" fmla="*/ 2573689 w 3030891"/>
              <a:gd name="connsiteY6" fmla="*/ 1696096 h 5548763"/>
              <a:gd name="connsiteX7" fmla="*/ 102755 w 3030891"/>
              <a:gd name="connsiteY7" fmla="*/ 1053958 h 5548763"/>
              <a:gd name="connsiteX8" fmla="*/ 102755 w 3030891"/>
              <a:gd name="connsiteY8" fmla="*/ 1053955 h 5548763"/>
              <a:gd name="connsiteX0" fmla="*/ 0 w 2928136"/>
              <a:gd name="connsiteY0" fmla="*/ 1053955 h 5548763"/>
              <a:gd name="connsiteX1" fmla="*/ 620013 w 2928136"/>
              <a:gd name="connsiteY1" fmla="*/ 1301228 h 5548763"/>
              <a:gd name="connsiteX2" fmla="*/ 929730 w 2928136"/>
              <a:gd name="connsiteY2" fmla="*/ 1463460 h 5548763"/>
              <a:gd name="connsiteX3" fmla="*/ 958067 w 2928136"/>
              <a:gd name="connsiteY3" fmla="*/ 1554822 h 5548763"/>
              <a:gd name="connsiteX4" fmla="*/ 2928136 w 2928136"/>
              <a:gd name="connsiteY4" fmla="*/ 107023 h 5548763"/>
              <a:gd name="connsiteX5" fmla="*/ 228600 w 2928136"/>
              <a:gd name="connsiteY5" fmla="*/ 2501761 h 5548763"/>
              <a:gd name="connsiteX6" fmla="*/ 2470934 w 2928136"/>
              <a:gd name="connsiteY6" fmla="*/ 1696096 h 5548763"/>
              <a:gd name="connsiteX7" fmla="*/ 0 w 2928136"/>
              <a:gd name="connsiteY7" fmla="*/ 1053958 h 5548763"/>
              <a:gd name="connsiteX8" fmla="*/ 0 w 2928136"/>
              <a:gd name="connsiteY8" fmla="*/ 1053955 h 5548763"/>
              <a:gd name="connsiteX0" fmla="*/ 0 w 2928136"/>
              <a:gd name="connsiteY0" fmla="*/ 1053955 h 5548763"/>
              <a:gd name="connsiteX1" fmla="*/ 620013 w 2928136"/>
              <a:gd name="connsiteY1" fmla="*/ 1301228 h 5548763"/>
              <a:gd name="connsiteX2" fmla="*/ 657466 w 2928136"/>
              <a:gd name="connsiteY2" fmla="*/ 5425860 h 5548763"/>
              <a:gd name="connsiteX3" fmla="*/ 958067 w 2928136"/>
              <a:gd name="connsiteY3" fmla="*/ 1554822 h 5548763"/>
              <a:gd name="connsiteX4" fmla="*/ 2928136 w 2928136"/>
              <a:gd name="connsiteY4" fmla="*/ 107023 h 5548763"/>
              <a:gd name="connsiteX5" fmla="*/ 228600 w 2928136"/>
              <a:gd name="connsiteY5" fmla="*/ 2501761 h 5548763"/>
              <a:gd name="connsiteX6" fmla="*/ 2470934 w 2928136"/>
              <a:gd name="connsiteY6" fmla="*/ 1696096 h 5548763"/>
              <a:gd name="connsiteX7" fmla="*/ 0 w 2928136"/>
              <a:gd name="connsiteY7" fmla="*/ 1053958 h 5548763"/>
              <a:gd name="connsiteX8" fmla="*/ 0 w 2928136"/>
              <a:gd name="connsiteY8" fmla="*/ 1053955 h 5548763"/>
              <a:gd name="connsiteX0" fmla="*/ 0 w 2928136"/>
              <a:gd name="connsiteY0" fmla="*/ 1053955 h 5548763"/>
              <a:gd name="connsiteX1" fmla="*/ 620013 w 2928136"/>
              <a:gd name="connsiteY1" fmla="*/ 1301228 h 5548763"/>
              <a:gd name="connsiteX2" fmla="*/ 690002 w 2928136"/>
              <a:gd name="connsiteY2" fmla="*/ 4740060 h 5548763"/>
              <a:gd name="connsiteX3" fmla="*/ 958067 w 2928136"/>
              <a:gd name="connsiteY3" fmla="*/ 1554822 h 5548763"/>
              <a:gd name="connsiteX4" fmla="*/ 2928136 w 2928136"/>
              <a:gd name="connsiteY4" fmla="*/ 107023 h 5548763"/>
              <a:gd name="connsiteX5" fmla="*/ 228600 w 2928136"/>
              <a:gd name="connsiteY5" fmla="*/ 2501761 h 5548763"/>
              <a:gd name="connsiteX6" fmla="*/ 2470934 w 2928136"/>
              <a:gd name="connsiteY6" fmla="*/ 1696096 h 5548763"/>
              <a:gd name="connsiteX7" fmla="*/ 0 w 2928136"/>
              <a:gd name="connsiteY7" fmla="*/ 1053958 h 5548763"/>
              <a:gd name="connsiteX8" fmla="*/ 0 w 2928136"/>
              <a:gd name="connsiteY8" fmla="*/ 1053955 h 5548763"/>
              <a:gd name="connsiteX0" fmla="*/ 0 w 2928136"/>
              <a:gd name="connsiteY0" fmla="*/ 1053955 h 5548763"/>
              <a:gd name="connsiteX1" fmla="*/ 620013 w 2928136"/>
              <a:gd name="connsiteY1" fmla="*/ 1301228 h 5548763"/>
              <a:gd name="connsiteX2" fmla="*/ 690002 w 2928136"/>
              <a:gd name="connsiteY2" fmla="*/ 4740060 h 5548763"/>
              <a:gd name="connsiteX3" fmla="*/ 958067 w 2928136"/>
              <a:gd name="connsiteY3" fmla="*/ 1554822 h 5548763"/>
              <a:gd name="connsiteX4" fmla="*/ 2928136 w 2928136"/>
              <a:gd name="connsiteY4" fmla="*/ 107023 h 5548763"/>
              <a:gd name="connsiteX5" fmla="*/ 228600 w 2928136"/>
              <a:gd name="connsiteY5" fmla="*/ 2501761 h 5548763"/>
              <a:gd name="connsiteX6" fmla="*/ 2470934 w 2928136"/>
              <a:gd name="connsiteY6" fmla="*/ 1696096 h 5548763"/>
              <a:gd name="connsiteX7" fmla="*/ 0 w 2928136"/>
              <a:gd name="connsiteY7" fmla="*/ 1053958 h 5548763"/>
              <a:gd name="connsiteX8" fmla="*/ 0 w 2928136"/>
              <a:gd name="connsiteY8" fmla="*/ 1053955 h 5548763"/>
              <a:gd name="connsiteX0" fmla="*/ 0 w 2928136"/>
              <a:gd name="connsiteY0" fmla="*/ 1053955 h 5578260"/>
              <a:gd name="connsiteX1" fmla="*/ 620013 w 2928136"/>
              <a:gd name="connsiteY1" fmla="*/ 1301228 h 5578260"/>
              <a:gd name="connsiteX2" fmla="*/ 690002 w 2928136"/>
              <a:gd name="connsiteY2" fmla="*/ 4740060 h 5578260"/>
              <a:gd name="connsiteX3" fmla="*/ 958067 w 2928136"/>
              <a:gd name="connsiteY3" fmla="*/ 1554822 h 5578260"/>
              <a:gd name="connsiteX4" fmla="*/ 2928136 w 2928136"/>
              <a:gd name="connsiteY4" fmla="*/ 107023 h 5578260"/>
              <a:gd name="connsiteX5" fmla="*/ 228600 w 2928136"/>
              <a:gd name="connsiteY5" fmla="*/ 2501761 h 5578260"/>
              <a:gd name="connsiteX6" fmla="*/ 2470934 w 2928136"/>
              <a:gd name="connsiteY6" fmla="*/ 1696096 h 5578260"/>
              <a:gd name="connsiteX7" fmla="*/ 0 w 2928136"/>
              <a:gd name="connsiteY7" fmla="*/ 1053958 h 5578260"/>
              <a:gd name="connsiteX8" fmla="*/ 0 w 2928136"/>
              <a:gd name="connsiteY8" fmla="*/ 1053955 h 5578260"/>
              <a:gd name="connsiteX0" fmla="*/ 296942 w 3225078"/>
              <a:gd name="connsiteY0" fmla="*/ 1053955 h 5578260"/>
              <a:gd name="connsiteX1" fmla="*/ 916955 w 3225078"/>
              <a:gd name="connsiteY1" fmla="*/ 1301228 h 5578260"/>
              <a:gd name="connsiteX2" fmla="*/ 986944 w 3225078"/>
              <a:gd name="connsiteY2" fmla="*/ 4740060 h 5578260"/>
              <a:gd name="connsiteX3" fmla="*/ 1255009 w 3225078"/>
              <a:gd name="connsiteY3" fmla="*/ 1554822 h 5578260"/>
              <a:gd name="connsiteX4" fmla="*/ 3225078 w 3225078"/>
              <a:gd name="connsiteY4" fmla="*/ 107023 h 5578260"/>
              <a:gd name="connsiteX5" fmla="*/ 525542 w 3225078"/>
              <a:gd name="connsiteY5" fmla="*/ 2501761 h 5578260"/>
              <a:gd name="connsiteX6" fmla="*/ 2767876 w 3225078"/>
              <a:gd name="connsiteY6" fmla="*/ 1696096 h 5578260"/>
              <a:gd name="connsiteX7" fmla="*/ 296942 w 3225078"/>
              <a:gd name="connsiteY7" fmla="*/ 1053958 h 5578260"/>
              <a:gd name="connsiteX8" fmla="*/ 296942 w 3225078"/>
              <a:gd name="connsiteY8" fmla="*/ 1053955 h 5578260"/>
              <a:gd name="connsiteX0" fmla="*/ 0 w 2928136"/>
              <a:gd name="connsiteY0" fmla="*/ 1053955 h 5578260"/>
              <a:gd name="connsiteX1" fmla="*/ 620013 w 2928136"/>
              <a:gd name="connsiteY1" fmla="*/ 1301228 h 5578260"/>
              <a:gd name="connsiteX2" fmla="*/ 690002 w 2928136"/>
              <a:gd name="connsiteY2" fmla="*/ 4740060 h 5578260"/>
              <a:gd name="connsiteX3" fmla="*/ 958067 w 2928136"/>
              <a:gd name="connsiteY3" fmla="*/ 1554822 h 5578260"/>
              <a:gd name="connsiteX4" fmla="*/ 2928136 w 2928136"/>
              <a:gd name="connsiteY4" fmla="*/ 107023 h 5578260"/>
              <a:gd name="connsiteX5" fmla="*/ 228600 w 2928136"/>
              <a:gd name="connsiteY5" fmla="*/ 2501761 h 5578260"/>
              <a:gd name="connsiteX6" fmla="*/ 2470934 w 2928136"/>
              <a:gd name="connsiteY6" fmla="*/ 1696096 h 5578260"/>
              <a:gd name="connsiteX7" fmla="*/ 0 w 2928136"/>
              <a:gd name="connsiteY7" fmla="*/ 1053958 h 5578260"/>
              <a:gd name="connsiteX8" fmla="*/ 0 w 2928136"/>
              <a:gd name="connsiteY8" fmla="*/ 1053955 h 5578260"/>
              <a:gd name="connsiteX0" fmla="*/ 493587 w 3421723"/>
              <a:gd name="connsiteY0" fmla="*/ 1053955 h 5578260"/>
              <a:gd name="connsiteX1" fmla="*/ 1113600 w 3421723"/>
              <a:gd name="connsiteY1" fmla="*/ 1301228 h 5578260"/>
              <a:gd name="connsiteX2" fmla="*/ 1183589 w 3421723"/>
              <a:gd name="connsiteY2" fmla="*/ 4740060 h 5578260"/>
              <a:gd name="connsiteX3" fmla="*/ 1451654 w 3421723"/>
              <a:gd name="connsiteY3" fmla="*/ 1554822 h 5578260"/>
              <a:gd name="connsiteX4" fmla="*/ 3421723 w 3421723"/>
              <a:gd name="connsiteY4" fmla="*/ 107023 h 5578260"/>
              <a:gd name="connsiteX5" fmla="*/ 722187 w 3421723"/>
              <a:gd name="connsiteY5" fmla="*/ 2501761 h 5578260"/>
              <a:gd name="connsiteX6" fmla="*/ 2964521 w 3421723"/>
              <a:gd name="connsiteY6" fmla="*/ 1696096 h 5578260"/>
              <a:gd name="connsiteX7" fmla="*/ 493587 w 3421723"/>
              <a:gd name="connsiteY7" fmla="*/ 1053958 h 5578260"/>
              <a:gd name="connsiteX8" fmla="*/ 493587 w 3421723"/>
              <a:gd name="connsiteY8" fmla="*/ 1053955 h 5578260"/>
              <a:gd name="connsiteX0" fmla="*/ 493587 w 3421723"/>
              <a:gd name="connsiteY0" fmla="*/ 1053955 h 5578260"/>
              <a:gd name="connsiteX1" fmla="*/ 1113600 w 3421723"/>
              <a:gd name="connsiteY1" fmla="*/ 1301228 h 5578260"/>
              <a:gd name="connsiteX2" fmla="*/ 1183589 w 3421723"/>
              <a:gd name="connsiteY2" fmla="*/ 4740060 h 5578260"/>
              <a:gd name="connsiteX3" fmla="*/ 1451654 w 3421723"/>
              <a:gd name="connsiteY3" fmla="*/ 1554822 h 5578260"/>
              <a:gd name="connsiteX4" fmla="*/ 3421723 w 3421723"/>
              <a:gd name="connsiteY4" fmla="*/ 107023 h 5578260"/>
              <a:gd name="connsiteX5" fmla="*/ 722187 w 3421723"/>
              <a:gd name="connsiteY5" fmla="*/ 2501761 h 5578260"/>
              <a:gd name="connsiteX6" fmla="*/ 2964521 w 3421723"/>
              <a:gd name="connsiteY6" fmla="*/ 1696096 h 5578260"/>
              <a:gd name="connsiteX7" fmla="*/ 493587 w 3421723"/>
              <a:gd name="connsiteY7" fmla="*/ 1053958 h 5578260"/>
              <a:gd name="connsiteX8" fmla="*/ 493587 w 3421723"/>
              <a:gd name="connsiteY8" fmla="*/ 1053955 h 5578260"/>
              <a:gd name="connsiteX0" fmla="*/ 0 w 2928136"/>
              <a:gd name="connsiteY0" fmla="*/ 1053955 h 5578260"/>
              <a:gd name="connsiteX1" fmla="*/ 690002 w 2928136"/>
              <a:gd name="connsiteY1" fmla="*/ 4740060 h 5578260"/>
              <a:gd name="connsiteX2" fmla="*/ 958067 w 2928136"/>
              <a:gd name="connsiteY2" fmla="*/ 1554822 h 5578260"/>
              <a:gd name="connsiteX3" fmla="*/ 2928136 w 2928136"/>
              <a:gd name="connsiteY3" fmla="*/ 107023 h 5578260"/>
              <a:gd name="connsiteX4" fmla="*/ 228600 w 2928136"/>
              <a:gd name="connsiteY4" fmla="*/ 2501761 h 5578260"/>
              <a:gd name="connsiteX5" fmla="*/ 2470934 w 2928136"/>
              <a:gd name="connsiteY5" fmla="*/ 1696096 h 5578260"/>
              <a:gd name="connsiteX6" fmla="*/ 0 w 2928136"/>
              <a:gd name="connsiteY6" fmla="*/ 1053958 h 5578260"/>
              <a:gd name="connsiteX7" fmla="*/ 0 w 2928136"/>
              <a:gd name="connsiteY7" fmla="*/ 1053955 h 5578260"/>
              <a:gd name="connsiteX0" fmla="*/ 0 w 2928136"/>
              <a:gd name="connsiteY0" fmla="*/ 1053955 h 5578260"/>
              <a:gd name="connsiteX1" fmla="*/ 690002 w 2928136"/>
              <a:gd name="connsiteY1" fmla="*/ 4740060 h 5578260"/>
              <a:gd name="connsiteX2" fmla="*/ 958067 w 2928136"/>
              <a:gd name="connsiteY2" fmla="*/ 1554822 h 5578260"/>
              <a:gd name="connsiteX3" fmla="*/ 2928136 w 2928136"/>
              <a:gd name="connsiteY3" fmla="*/ 107023 h 5578260"/>
              <a:gd name="connsiteX4" fmla="*/ 228600 w 2928136"/>
              <a:gd name="connsiteY4" fmla="*/ 2501761 h 5578260"/>
              <a:gd name="connsiteX5" fmla="*/ 2470934 w 2928136"/>
              <a:gd name="connsiteY5" fmla="*/ 1696096 h 5578260"/>
              <a:gd name="connsiteX6" fmla="*/ 0 w 2928136"/>
              <a:gd name="connsiteY6" fmla="*/ 1053958 h 5578260"/>
              <a:gd name="connsiteX7" fmla="*/ 0 w 2928136"/>
              <a:gd name="connsiteY7" fmla="*/ 1053955 h 5578260"/>
              <a:gd name="connsiteX0" fmla="*/ 0 w 2928136"/>
              <a:gd name="connsiteY0" fmla="*/ 1053955 h 5578260"/>
              <a:gd name="connsiteX1" fmla="*/ 690002 w 2928136"/>
              <a:gd name="connsiteY1" fmla="*/ 4740060 h 5578260"/>
              <a:gd name="connsiteX2" fmla="*/ 958067 w 2928136"/>
              <a:gd name="connsiteY2" fmla="*/ 1554822 h 5578260"/>
              <a:gd name="connsiteX3" fmla="*/ 2928136 w 2928136"/>
              <a:gd name="connsiteY3" fmla="*/ 107023 h 5578260"/>
              <a:gd name="connsiteX4" fmla="*/ 228600 w 2928136"/>
              <a:gd name="connsiteY4" fmla="*/ 2501761 h 5578260"/>
              <a:gd name="connsiteX5" fmla="*/ 2470934 w 2928136"/>
              <a:gd name="connsiteY5" fmla="*/ 1696096 h 5578260"/>
              <a:gd name="connsiteX6" fmla="*/ 0 w 2928136"/>
              <a:gd name="connsiteY6" fmla="*/ 1053958 h 5578260"/>
              <a:gd name="connsiteX7" fmla="*/ 0 w 2928136"/>
              <a:gd name="connsiteY7" fmla="*/ 1053955 h 5578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8136" h="5578260">
                <a:moveTo>
                  <a:pt x="0" y="1053955"/>
                </a:moveTo>
                <a:cubicBezTo>
                  <a:pt x="849961" y="667873"/>
                  <a:pt x="530324" y="4656582"/>
                  <a:pt x="690002" y="4740060"/>
                </a:cubicBezTo>
                <a:cubicBezTo>
                  <a:pt x="746344" y="4782326"/>
                  <a:pt x="625000" y="1780895"/>
                  <a:pt x="958067" y="1554822"/>
                </a:cubicBezTo>
                <a:cubicBezTo>
                  <a:pt x="1204042" y="2617693"/>
                  <a:pt x="2516314" y="0"/>
                  <a:pt x="2928136" y="107023"/>
                </a:cubicBezTo>
                <a:cubicBezTo>
                  <a:pt x="1435513" y="2045643"/>
                  <a:pt x="468189" y="5267469"/>
                  <a:pt x="228600" y="2501761"/>
                </a:cubicBezTo>
                <a:cubicBezTo>
                  <a:pt x="360324" y="5578260"/>
                  <a:pt x="2153781" y="2236695"/>
                  <a:pt x="2470934" y="1696096"/>
                </a:cubicBezTo>
                <a:cubicBezTo>
                  <a:pt x="429222" y="2772608"/>
                  <a:pt x="411822" y="1160981"/>
                  <a:pt x="0" y="1053958"/>
                </a:cubicBezTo>
                <a:lnTo>
                  <a:pt x="0" y="1053955"/>
                </a:lnTo>
                <a:close/>
              </a:path>
            </a:pathLst>
          </a:custGeom>
          <a:gradFill>
            <a:gsLst>
              <a:gs pos="25000">
                <a:schemeClr val="tx1"/>
              </a:gs>
              <a:gs pos="100000">
                <a:schemeClr val="tx1">
                  <a:lumMod val="75000"/>
                  <a:lumOff val="25000"/>
                </a:schemeClr>
              </a:gs>
            </a:gsLst>
            <a:lin ang="5400000" scaled="0"/>
          </a:gradFill>
          <a:ln>
            <a:noFill/>
          </a:ln>
          <a:effectLst>
            <a:outerShdw blurRad="63500" sx="101000" sy="101000" algn="ctr" rotWithShape="0">
              <a:schemeClr val="tx1">
                <a:lumMod val="75000"/>
                <a:lumOff val="25000"/>
                <a:alpha val="40000"/>
              </a:schemeClr>
            </a:outerShdw>
            <a:reflection blurRad="6350" stA="35000" endA="100" endPos="40000" dist="101600" dir="5400000" sy="-100000" algn="bl" rotWithShape="0"/>
          </a:effectLst>
          <a:scene3d>
            <a:camera prst="orthographicFront"/>
            <a:lightRig rig="morning" dir="t">
              <a:rot lat="0" lon="0" rev="12600000"/>
            </a:lightRig>
          </a:scene3d>
          <a:sp3d>
            <a:bevelT w="25400" h="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nvGrpSpPr>
          <p:cNvPr id="7" name="Group 32"/>
          <p:cNvGrpSpPr/>
          <p:nvPr/>
        </p:nvGrpSpPr>
        <p:grpSpPr>
          <a:xfrm>
            <a:off x="6941417" y="5105400"/>
            <a:ext cx="2238442" cy="2005669"/>
            <a:chOff x="2810256" y="4943398"/>
            <a:chExt cx="2238442" cy="2005669"/>
          </a:xfrm>
        </p:grpSpPr>
        <p:sp>
          <p:nvSpPr>
            <p:cNvPr id="10" name="Freeform 9"/>
            <p:cNvSpPr>
              <a:spLocks noChangeAspect="1"/>
            </p:cNvSpPr>
            <p:nvPr/>
          </p:nvSpPr>
          <p:spPr>
            <a:xfrm rot="6563566" flipH="1" flipV="1">
              <a:off x="2928137" y="5442737"/>
              <a:ext cx="916382" cy="1152144"/>
            </a:xfrm>
            <a:custGeom>
              <a:avLst/>
              <a:gdLst>
                <a:gd name="connsiteX0" fmla="*/ 0 w 3657600"/>
                <a:gd name="connsiteY0" fmla="*/ 685800 h 1371600"/>
                <a:gd name="connsiteX1" fmla="*/ 1186667 w 3657600"/>
                <a:gd name="connsiteY1" fmla="*/ 43667 h 1371600"/>
                <a:gd name="connsiteX2" fmla="*/ 1828801 w 3657600"/>
                <a:gd name="connsiteY2" fmla="*/ 2 h 1371600"/>
                <a:gd name="connsiteX3" fmla="*/ 2470936 w 3657600"/>
                <a:gd name="connsiteY3" fmla="*/ 43668 h 1371600"/>
                <a:gd name="connsiteX4" fmla="*/ 3657600 w 3657600"/>
                <a:gd name="connsiteY4" fmla="*/ 685806 h 1371600"/>
                <a:gd name="connsiteX5" fmla="*/ 2470934 w 3657600"/>
                <a:gd name="connsiteY5" fmla="*/ 1327941 h 1371600"/>
                <a:gd name="connsiteX6" fmla="*/ 1828799 w 3657600"/>
                <a:gd name="connsiteY6" fmla="*/ 1371606 h 1371600"/>
                <a:gd name="connsiteX7" fmla="*/ 1186664 w 3657600"/>
                <a:gd name="connsiteY7" fmla="*/ 1327940 h 1371600"/>
                <a:gd name="connsiteX8" fmla="*/ 0 w 3657600"/>
                <a:gd name="connsiteY8" fmla="*/ 685803 h 1371600"/>
                <a:gd name="connsiteX9" fmla="*/ 0 w 3657600"/>
                <a:gd name="connsiteY9" fmla="*/ 685800 h 1371600"/>
                <a:gd name="connsiteX0" fmla="*/ 3 w 3672351"/>
                <a:gd name="connsiteY0" fmla="*/ 761447 h 1447253"/>
                <a:gd name="connsiteX1" fmla="*/ 1186670 w 3672351"/>
                <a:gd name="connsiteY1" fmla="*/ 119314 h 1447253"/>
                <a:gd name="connsiteX2" fmla="*/ 1828804 w 3672351"/>
                <a:gd name="connsiteY2" fmla="*/ 75649 h 1447253"/>
                <a:gd name="connsiteX3" fmla="*/ 2470939 w 3672351"/>
                <a:gd name="connsiteY3" fmla="*/ 119315 h 1447253"/>
                <a:gd name="connsiteX4" fmla="*/ 2559427 w 3672351"/>
                <a:gd name="connsiteY4" fmla="*/ 107023 h 1447253"/>
                <a:gd name="connsiteX5" fmla="*/ 3657603 w 3672351"/>
                <a:gd name="connsiteY5" fmla="*/ 761453 h 1447253"/>
                <a:gd name="connsiteX6" fmla="*/ 2470937 w 3672351"/>
                <a:gd name="connsiteY6" fmla="*/ 1403588 h 1447253"/>
                <a:gd name="connsiteX7" fmla="*/ 1828802 w 3672351"/>
                <a:gd name="connsiteY7" fmla="*/ 1447253 h 1447253"/>
                <a:gd name="connsiteX8" fmla="*/ 1186667 w 3672351"/>
                <a:gd name="connsiteY8" fmla="*/ 1403587 h 1447253"/>
                <a:gd name="connsiteX9" fmla="*/ 3 w 3672351"/>
                <a:gd name="connsiteY9" fmla="*/ 761450 h 1447253"/>
                <a:gd name="connsiteX10" fmla="*/ 3 w 3672351"/>
                <a:gd name="connsiteY10" fmla="*/ 761447 h 1447253"/>
                <a:gd name="connsiteX0" fmla="*/ 3 w 3672351"/>
                <a:gd name="connsiteY0" fmla="*/ 761447 h 1447253"/>
                <a:gd name="connsiteX1" fmla="*/ 1186670 w 3672351"/>
                <a:gd name="connsiteY1" fmla="*/ 119314 h 1447253"/>
                <a:gd name="connsiteX2" fmla="*/ 1828804 w 3672351"/>
                <a:gd name="connsiteY2" fmla="*/ 75649 h 1447253"/>
                <a:gd name="connsiteX3" fmla="*/ 2470939 w 3672351"/>
                <a:gd name="connsiteY3" fmla="*/ 119315 h 1447253"/>
                <a:gd name="connsiteX4" fmla="*/ 2559427 w 3672351"/>
                <a:gd name="connsiteY4" fmla="*/ 107023 h 1447253"/>
                <a:gd name="connsiteX5" fmla="*/ 3657603 w 3672351"/>
                <a:gd name="connsiteY5" fmla="*/ 761453 h 1447253"/>
                <a:gd name="connsiteX6" fmla="*/ 2470937 w 3672351"/>
                <a:gd name="connsiteY6" fmla="*/ 1403588 h 1447253"/>
                <a:gd name="connsiteX7" fmla="*/ 1828802 w 3672351"/>
                <a:gd name="connsiteY7" fmla="*/ 1447253 h 1447253"/>
                <a:gd name="connsiteX8" fmla="*/ 1186667 w 3672351"/>
                <a:gd name="connsiteY8" fmla="*/ 1403587 h 1447253"/>
                <a:gd name="connsiteX9" fmla="*/ 3 w 3672351"/>
                <a:gd name="connsiteY9" fmla="*/ 761450 h 1447253"/>
                <a:gd name="connsiteX10" fmla="*/ 3 w 3672351"/>
                <a:gd name="connsiteY10" fmla="*/ 761447 h 1447253"/>
                <a:gd name="connsiteX0" fmla="*/ 3 w 3672351"/>
                <a:gd name="connsiteY0" fmla="*/ 685798 h 2004163"/>
                <a:gd name="connsiteX1" fmla="*/ 1186670 w 3672351"/>
                <a:gd name="connsiteY1" fmla="*/ 43665 h 2004163"/>
                <a:gd name="connsiteX2" fmla="*/ 1828804 w 3672351"/>
                <a:gd name="connsiteY2" fmla="*/ 0 h 2004163"/>
                <a:gd name="connsiteX3" fmla="*/ 2470939 w 3672351"/>
                <a:gd name="connsiteY3" fmla="*/ 43666 h 2004163"/>
                <a:gd name="connsiteX4" fmla="*/ 2559427 w 3672351"/>
                <a:gd name="connsiteY4" fmla="*/ 31374 h 2004163"/>
                <a:gd name="connsiteX5" fmla="*/ 3657603 w 3672351"/>
                <a:gd name="connsiteY5" fmla="*/ 685804 h 2004163"/>
                <a:gd name="connsiteX6" fmla="*/ 2470937 w 3672351"/>
                <a:gd name="connsiteY6" fmla="*/ 1327939 h 2004163"/>
                <a:gd name="connsiteX7" fmla="*/ 1828802 w 3672351"/>
                <a:gd name="connsiteY7" fmla="*/ 1371604 h 2004163"/>
                <a:gd name="connsiteX8" fmla="*/ 1186667 w 3672351"/>
                <a:gd name="connsiteY8" fmla="*/ 1327938 h 2004163"/>
                <a:gd name="connsiteX9" fmla="*/ 3 w 3672351"/>
                <a:gd name="connsiteY9" fmla="*/ 685801 h 2004163"/>
                <a:gd name="connsiteX10" fmla="*/ 3 w 3672351"/>
                <a:gd name="connsiteY10" fmla="*/ 685798 h 2004163"/>
                <a:gd name="connsiteX0" fmla="*/ 3 w 3657603"/>
                <a:gd name="connsiteY0" fmla="*/ 756433 h 1442239"/>
                <a:gd name="connsiteX1" fmla="*/ 1186670 w 3657603"/>
                <a:gd name="connsiteY1" fmla="*/ 114300 h 1442239"/>
                <a:gd name="connsiteX2" fmla="*/ 1828804 w 3657603"/>
                <a:gd name="connsiteY2" fmla="*/ 70635 h 1442239"/>
                <a:gd name="connsiteX3" fmla="*/ 2470939 w 3657603"/>
                <a:gd name="connsiteY3" fmla="*/ 114301 h 1442239"/>
                <a:gd name="connsiteX4" fmla="*/ 3657603 w 3657603"/>
                <a:gd name="connsiteY4" fmla="*/ 756439 h 1442239"/>
                <a:gd name="connsiteX5" fmla="*/ 2470937 w 3657603"/>
                <a:gd name="connsiteY5" fmla="*/ 1398574 h 1442239"/>
                <a:gd name="connsiteX6" fmla="*/ 1828802 w 3657603"/>
                <a:gd name="connsiteY6" fmla="*/ 1442239 h 1442239"/>
                <a:gd name="connsiteX7" fmla="*/ 1186667 w 3657603"/>
                <a:gd name="connsiteY7" fmla="*/ 1398573 h 1442239"/>
                <a:gd name="connsiteX8" fmla="*/ 3 w 3657603"/>
                <a:gd name="connsiteY8" fmla="*/ 756436 h 1442239"/>
                <a:gd name="connsiteX9" fmla="*/ 3 w 3657603"/>
                <a:gd name="connsiteY9" fmla="*/ 756433 h 1442239"/>
                <a:gd name="connsiteX0" fmla="*/ 527758 w 4185358"/>
                <a:gd name="connsiteY0" fmla="*/ 756433 h 1442239"/>
                <a:gd name="connsiteX1" fmla="*/ 1714425 w 4185358"/>
                <a:gd name="connsiteY1" fmla="*/ 114300 h 1442239"/>
                <a:gd name="connsiteX2" fmla="*/ 2356559 w 4185358"/>
                <a:gd name="connsiteY2" fmla="*/ 70635 h 1442239"/>
                <a:gd name="connsiteX3" fmla="*/ 2998694 w 4185358"/>
                <a:gd name="connsiteY3" fmla="*/ 114301 h 1442239"/>
                <a:gd name="connsiteX4" fmla="*/ 4185358 w 4185358"/>
                <a:gd name="connsiteY4" fmla="*/ 756439 h 1442239"/>
                <a:gd name="connsiteX5" fmla="*/ 2998692 w 4185358"/>
                <a:gd name="connsiteY5" fmla="*/ 1398574 h 1442239"/>
                <a:gd name="connsiteX6" fmla="*/ 2356557 w 4185358"/>
                <a:gd name="connsiteY6" fmla="*/ 1442239 h 1442239"/>
                <a:gd name="connsiteX7" fmla="*/ 1714422 w 4185358"/>
                <a:gd name="connsiteY7" fmla="*/ 1398573 h 1442239"/>
                <a:gd name="connsiteX8" fmla="*/ 527758 w 4185358"/>
                <a:gd name="connsiteY8" fmla="*/ 756436 h 1442239"/>
                <a:gd name="connsiteX9" fmla="*/ 527758 w 4185358"/>
                <a:gd name="connsiteY9" fmla="*/ 756433 h 1442239"/>
                <a:gd name="connsiteX0" fmla="*/ 527758 w 4185358"/>
                <a:gd name="connsiteY0" fmla="*/ 685798 h 1731271"/>
                <a:gd name="connsiteX1" fmla="*/ 1714425 w 4185358"/>
                <a:gd name="connsiteY1" fmla="*/ 43665 h 1731271"/>
                <a:gd name="connsiteX2" fmla="*/ 2356559 w 4185358"/>
                <a:gd name="connsiteY2" fmla="*/ 0 h 1731271"/>
                <a:gd name="connsiteX3" fmla="*/ 2998694 w 4185358"/>
                <a:gd name="connsiteY3" fmla="*/ 43666 h 1731271"/>
                <a:gd name="connsiteX4" fmla="*/ 4185358 w 4185358"/>
                <a:gd name="connsiteY4" fmla="*/ 685804 h 1731271"/>
                <a:gd name="connsiteX5" fmla="*/ 2998692 w 4185358"/>
                <a:gd name="connsiteY5" fmla="*/ 1327939 h 1731271"/>
                <a:gd name="connsiteX6" fmla="*/ 2356557 w 4185358"/>
                <a:gd name="connsiteY6" fmla="*/ 1371604 h 1731271"/>
                <a:gd name="connsiteX7" fmla="*/ 1714422 w 4185358"/>
                <a:gd name="connsiteY7" fmla="*/ 1327938 h 1731271"/>
                <a:gd name="connsiteX8" fmla="*/ 527758 w 4185358"/>
                <a:gd name="connsiteY8" fmla="*/ 685801 h 1731271"/>
                <a:gd name="connsiteX9" fmla="*/ 527758 w 4185358"/>
                <a:gd name="connsiteY9" fmla="*/ 685798 h 1731271"/>
                <a:gd name="connsiteX0" fmla="*/ 1174716 w 4832316"/>
                <a:gd name="connsiteY0" fmla="*/ 685798 h 2451847"/>
                <a:gd name="connsiteX1" fmla="*/ 2361383 w 4832316"/>
                <a:gd name="connsiteY1" fmla="*/ 43665 h 2451847"/>
                <a:gd name="connsiteX2" fmla="*/ 3003517 w 4832316"/>
                <a:gd name="connsiteY2" fmla="*/ 0 h 2451847"/>
                <a:gd name="connsiteX3" fmla="*/ 3645652 w 4832316"/>
                <a:gd name="connsiteY3" fmla="*/ 43666 h 2451847"/>
                <a:gd name="connsiteX4" fmla="*/ 4832316 w 4832316"/>
                <a:gd name="connsiteY4" fmla="*/ 685804 h 2451847"/>
                <a:gd name="connsiteX5" fmla="*/ 3645650 w 4832316"/>
                <a:gd name="connsiteY5" fmla="*/ 1327939 h 2451847"/>
                <a:gd name="connsiteX6" fmla="*/ 3003515 w 4832316"/>
                <a:gd name="connsiteY6" fmla="*/ 1371604 h 2451847"/>
                <a:gd name="connsiteX7" fmla="*/ 2361380 w 4832316"/>
                <a:gd name="connsiteY7" fmla="*/ 1327938 h 2451847"/>
                <a:gd name="connsiteX8" fmla="*/ 1174716 w 4832316"/>
                <a:gd name="connsiteY8" fmla="*/ 685801 h 2451847"/>
                <a:gd name="connsiteX9" fmla="*/ 1174716 w 4832316"/>
                <a:gd name="connsiteY9" fmla="*/ 685798 h 2451847"/>
                <a:gd name="connsiteX0" fmla="*/ 1174716 w 5193374"/>
                <a:gd name="connsiteY0" fmla="*/ 685798 h 2451847"/>
                <a:gd name="connsiteX1" fmla="*/ 2361383 w 5193374"/>
                <a:gd name="connsiteY1" fmla="*/ 43665 h 2451847"/>
                <a:gd name="connsiteX2" fmla="*/ 3003517 w 5193374"/>
                <a:gd name="connsiteY2" fmla="*/ 0 h 2451847"/>
                <a:gd name="connsiteX3" fmla="*/ 3645652 w 5193374"/>
                <a:gd name="connsiteY3" fmla="*/ 43666 h 2451847"/>
                <a:gd name="connsiteX4" fmla="*/ 4832316 w 5193374"/>
                <a:gd name="connsiteY4" fmla="*/ 685804 h 2451847"/>
                <a:gd name="connsiteX5" fmla="*/ 3645650 w 5193374"/>
                <a:gd name="connsiteY5" fmla="*/ 1327939 h 2451847"/>
                <a:gd name="connsiteX6" fmla="*/ 3003515 w 5193374"/>
                <a:gd name="connsiteY6" fmla="*/ 1371604 h 2451847"/>
                <a:gd name="connsiteX7" fmla="*/ 2361380 w 5193374"/>
                <a:gd name="connsiteY7" fmla="*/ 1327938 h 2451847"/>
                <a:gd name="connsiteX8" fmla="*/ 1174716 w 5193374"/>
                <a:gd name="connsiteY8" fmla="*/ 685801 h 2451847"/>
                <a:gd name="connsiteX9" fmla="*/ 1174716 w 5193374"/>
                <a:gd name="connsiteY9" fmla="*/ 685798 h 2451847"/>
                <a:gd name="connsiteX0" fmla="*/ 1174716 w 5193374"/>
                <a:gd name="connsiteY0" fmla="*/ 685798 h 3407194"/>
                <a:gd name="connsiteX1" fmla="*/ 2361383 w 5193374"/>
                <a:gd name="connsiteY1" fmla="*/ 43665 h 3407194"/>
                <a:gd name="connsiteX2" fmla="*/ 3003517 w 5193374"/>
                <a:gd name="connsiteY2" fmla="*/ 0 h 3407194"/>
                <a:gd name="connsiteX3" fmla="*/ 3645652 w 5193374"/>
                <a:gd name="connsiteY3" fmla="*/ 43666 h 3407194"/>
                <a:gd name="connsiteX4" fmla="*/ 4832316 w 5193374"/>
                <a:gd name="connsiteY4" fmla="*/ 685804 h 3407194"/>
                <a:gd name="connsiteX5" fmla="*/ 3645650 w 5193374"/>
                <a:gd name="connsiteY5" fmla="*/ 1327939 h 3407194"/>
                <a:gd name="connsiteX6" fmla="*/ 3003515 w 5193374"/>
                <a:gd name="connsiteY6" fmla="*/ 1371604 h 3407194"/>
                <a:gd name="connsiteX7" fmla="*/ 2361380 w 5193374"/>
                <a:gd name="connsiteY7" fmla="*/ 1327938 h 3407194"/>
                <a:gd name="connsiteX8" fmla="*/ 1174716 w 5193374"/>
                <a:gd name="connsiteY8" fmla="*/ 685801 h 3407194"/>
                <a:gd name="connsiteX9" fmla="*/ 1174716 w 5193374"/>
                <a:gd name="connsiteY9" fmla="*/ 685798 h 3407194"/>
                <a:gd name="connsiteX0" fmla="*/ 1174716 w 5193374"/>
                <a:gd name="connsiteY0" fmla="*/ 960216 h 3681612"/>
                <a:gd name="connsiteX1" fmla="*/ 2361383 w 5193374"/>
                <a:gd name="connsiteY1" fmla="*/ 318083 h 3681612"/>
                <a:gd name="connsiteX2" fmla="*/ 3003517 w 5193374"/>
                <a:gd name="connsiteY2" fmla="*/ 274418 h 3681612"/>
                <a:gd name="connsiteX3" fmla="*/ 3645652 w 5193374"/>
                <a:gd name="connsiteY3" fmla="*/ 318084 h 3681612"/>
                <a:gd name="connsiteX4" fmla="*/ 4832316 w 5193374"/>
                <a:gd name="connsiteY4" fmla="*/ 960222 h 3681612"/>
                <a:gd name="connsiteX5" fmla="*/ 3645650 w 5193374"/>
                <a:gd name="connsiteY5" fmla="*/ 1602357 h 3681612"/>
                <a:gd name="connsiteX6" fmla="*/ 3003515 w 5193374"/>
                <a:gd name="connsiteY6" fmla="*/ 1646022 h 3681612"/>
                <a:gd name="connsiteX7" fmla="*/ 2361380 w 5193374"/>
                <a:gd name="connsiteY7" fmla="*/ 1602356 h 3681612"/>
                <a:gd name="connsiteX8" fmla="*/ 1174716 w 5193374"/>
                <a:gd name="connsiteY8" fmla="*/ 960219 h 3681612"/>
                <a:gd name="connsiteX9" fmla="*/ 1174716 w 5193374"/>
                <a:gd name="connsiteY9" fmla="*/ 960216 h 3681612"/>
                <a:gd name="connsiteX0" fmla="*/ 1174716 w 5193374"/>
                <a:gd name="connsiteY0" fmla="*/ 960216 h 3681612"/>
                <a:gd name="connsiteX1" fmla="*/ 2361383 w 5193374"/>
                <a:gd name="connsiteY1" fmla="*/ 318083 h 3681612"/>
                <a:gd name="connsiteX2" fmla="*/ 3003517 w 5193374"/>
                <a:gd name="connsiteY2" fmla="*/ 274418 h 3681612"/>
                <a:gd name="connsiteX3" fmla="*/ 3645652 w 5193374"/>
                <a:gd name="connsiteY3" fmla="*/ 318084 h 3681612"/>
                <a:gd name="connsiteX4" fmla="*/ 4832316 w 5193374"/>
                <a:gd name="connsiteY4" fmla="*/ 960222 h 3681612"/>
                <a:gd name="connsiteX5" fmla="*/ 3645650 w 5193374"/>
                <a:gd name="connsiteY5" fmla="*/ 1602357 h 3681612"/>
                <a:gd name="connsiteX6" fmla="*/ 3003515 w 5193374"/>
                <a:gd name="connsiteY6" fmla="*/ 1646022 h 3681612"/>
                <a:gd name="connsiteX7" fmla="*/ 2361380 w 5193374"/>
                <a:gd name="connsiteY7" fmla="*/ 1602356 h 3681612"/>
                <a:gd name="connsiteX8" fmla="*/ 1174716 w 5193374"/>
                <a:gd name="connsiteY8" fmla="*/ 960219 h 3681612"/>
                <a:gd name="connsiteX9" fmla="*/ 1174716 w 5193374"/>
                <a:gd name="connsiteY9" fmla="*/ 960216 h 3681612"/>
                <a:gd name="connsiteX0" fmla="*/ 1174716 w 5193374"/>
                <a:gd name="connsiteY0" fmla="*/ 2033989 h 4755385"/>
                <a:gd name="connsiteX1" fmla="*/ 2361383 w 5193374"/>
                <a:gd name="connsiteY1" fmla="*/ 1391856 h 4755385"/>
                <a:gd name="connsiteX2" fmla="*/ 3003517 w 5193374"/>
                <a:gd name="connsiteY2" fmla="*/ 1348191 h 4755385"/>
                <a:gd name="connsiteX3" fmla="*/ 3645652 w 5193374"/>
                <a:gd name="connsiteY3" fmla="*/ 1391857 h 4755385"/>
                <a:gd name="connsiteX4" fmla="*/ 4832316 w 5193374"/>
                <a:gd name="connsiteY4" fmla="*/ 2033995 h 4755385"/>
                <a:gd name="connsiteX5" fmla="*/ 3645650 w 5193374"/>
                <a:gd name="connsiteY5" fmla="*/ 2676130 h 4755385"/>
                <a:gd name="connsiteX6" fmla="*/ 3003515 w 5193374"/>
                <a:gd name="connsiteY6" fmla="*/ 2719795 h 4755385"/>
                <a:gd name="connsiteX7" fmla="*/ 2361380 w 5193374"/>
                <a:gd name="connsiteY7" fmla="*/ 2676129 h 4755385"/>
                <a:gd name="connsiteX8" fmla="*/ 1174716 w 5193374"/>
                <a:gd name="connsiteY8" fmla="*/ 2033992 h 4755385"/>
                <a:gd name="connsiteX9" fmla="*/ 1174716 w 5193374"/>
                <a:gd name="connsiteY9" fmla="*/ 2033989 h 4755385"/>
                <a:gd name="connsiteX0" fmla="*/ 1174716 w 4832316"/>
                <a:gd name="connsiteY0" fmla="*/ 2033989 h 4755385"/>
                <a:gd name="connsiteX1" fmla="*/ 2361383 w 4832316"/>
                <a:gd name="connsiteY1" fmla="*/ 1391856 h 4755385"/>
                <a:gd name="connsiteX2" fmla="*/ 3003517 w 4832316"/>
                <a:gd name="connsiteY2" fmla="*/ 1348191 h 4755385"/>
                <a:gd name="connsiteX3" fmla="*/ 3645652 w 4832316"/>
                <a:gd name="connsiteY3" fmla="*/ 1391857 h 4755385"/>
                <a:gd name="connsiteX4" fmla="*/ 4832316 w 4832316"/>
                <a:gd name="connsiteY4" fmla="*/ 2033995 h 4755385"/>
                <a:gd name="connsiteX5" fmla="*/ 3645650 w 4832316"/>
                <a:gd name="connsiteY5" fmla="*/ 2676130 h 4755385"/>
                <a:gd name="connsiteX6" fmla="*/ 3003515 w 4832316"/>
                <a:gd name="connsiteY6" fmla="*/ 2719795 h 4755385"/>
                <a:gd name="connsiteX7" fmla="*/ 2361380 w 4832316"/>
                <a:gd name="connsiteY7" fmla="*/ 2676129 h 4755385"/>
                <a:gd name="connsiteX8" fmla="*/ 1174716 w 4832316"/>
                <a:gd name="connsiteY8" fmla="*/ 2033992 h 4755385"/>
                <a:gd name="connsiteX9" fmla="*/ 1174716 w 4832316"/>
                <a:gd name="connsiteY9" fmla="*/ 2033989 h 4755385"/>
                <a:gd name="connsiteX0" fmla="*/ 527758 w 4185358"/>
                <a:gd name="connsiteY0" fmla="*/ 2033989 h 4755385"/>
                <a:gd name="connsiteX1" fmla="*/ 1714425 w 4185358"/>
                <a:gd name="connsiteY1" fmla="*/ 1391856 h 4755385"/>
                <a:gd name="connsiteX2" fmla="*/ 2998694 w 4185358"/>
                <a:gd name="connsiteY2" fmla="*/ 1391857 h 4755385"/>
                <a:gd name="connsiteX3" fmla="*/ 4185358 w 4185358"/>
                <a:gd name="connsiteY3" fmla="*/ 2033995 h 4755385"/>
                <a:gd name="connsiteX4" fmla="*/ 2998692 w 4185358"/>
                <a:gd name="connsiteY4" fmla="*/ 2676130 h 4755385"/>
                <a:gd name="connsiteX5" fmla="*/ 2356557 w 4185358"/>
                <a:gd name="connsiteY5" fmla="*/ 2719795 h 4755385"/>
                <a:gd name="connsiteX6" fmla="*/ 1714422 w 4185358"/>
                <a:gd name="connsiteY6" fmla="*/ 2676129 h 4755385"/>
                <a:gd name="connsiteX7" fmla="*/ 527758 w 4185358"/>
                <a:gd name="connsiteY7" fmla="*/ 2033992 h 4755385"/>
                <a:gd name="connsiteX8" fmla="*/ 527758 w 4185358"/>
                <a:gd name="connsiteY8" fmla="*/ 2033989 h 4755385"/>
                <a:gd name="connsiteX0" fmla="*/ 527758 w 4185358"/>
                <a:gd name="connsiteY0" fmla="*/ 2033989 h 4406268"/>
                <a:gd name="connsiteX1" fmla="*/ 1714425 w 4185358"/>
                <a:gd name="connsiteY1" fmla="*/ 1391856 h 4406268"/>
                <a:gd name="connsiteX2" fmla="*/ 2998694 w 4185358"/>
                <a:gd name="connsiteY2" fmla="*/ 1391857 h 4406268"/>
                <a:gd name="connsiteX3" fmla="*/ 4185358 w 4185358"/>
                <a:gd name="connsiteY3" fmla="*/ 2033995 h 4406268"/>
                <a:gd name="connsiteX4" fmla="*/ 2998692 w 4185358"/>
                <a:gd name="connsiteY4" fmla="*/ 2676130 h 4406268"/>
                <a:gd name="connsiteX5" fmla="*/ 2356557 w 4185358"/>
                <a:gd name="connsiteY5" fmla="*/ 2719795 h 4406268"/>
                <a:gd name="connsiteX6" fmla="*/ 1714422 w 4185358"/>
                <a:gd name="connsiteY6" fmla="*/ 2676129 h 4406268"/>
                <a:gd name="connsiteX7" fmla="*/ 527758 w 4185358"/>
                <a:gd name="connsiteY7" fmla="*/ 2033992 h 4406268"/>
                <a:gd name="connsiteX8" fmla="*/ 527758 w 4185358"/>
                <a:gd name="connsiteY8" fmla="*/ 2033989 h 4406268"/>
                <a:gd name="connsiteX0" fmla="*/ 527758 w 4185358"/>
                <a:gd name="connsiteY0" fmla="*/ 2033989 h 4406268"/>
                <a:gd name="connsiteX1" fmla="*/ 1714425 w 4185358"/>
                <a:gd name="connsiteY1" fmla="*/ 1391856 h 4406268"/>
                <a:gd name="connsiteX2" fmla="*/ 2998694 w 4185358"/>
                <a:gd name="connsiteY2" fmla="*/ 1391857 h 4406268"/>
                <a:gd name="connsiteX3" fmla="*/ 4185358 w 4185358"/>
                <a:gd name="connsiteY3" fmla="*/ 2033995 h 4406268"/>
                <a:gd name="connsiteX4" fmla="*/ 2998692 w 4185358"/>
                <a:gd name="connsiteY4" fmla="*/ 2676130 h 4406268"/>
                <a:gd name="connsiteX5" fmla="*/ 2356557 w 4185358"/>
                <a:gd name="connsiteY5" fmla="*/ 2719795 h 4406268"/>
                <a:gd name="connsiteX6" fmla="*/ 1714422 w 4185358"/>
                <a:gd name="connsiteY6" fmla="*/ 2676129 h 4406268"/>
                <a:gd name="connsiteX7" fmla="*/ 527758 w 4185358"/>
                <a:gd name="connsiteY7" fmla="*/ 2033992 h 4406268"/>
                <a:gd name="connsiteX8" fmla="*/ 527758 w 4185358"/>
                <a:gd name="connsiteY8" fmla="*/ 2033989 h 4406268"/>
                <a:gd name="connsiteX0" fmla="*/ 527758 w 4678417"/>
                <a:gd name="connsiteY0" fmla="*/ 2033989 h 5080997"/>
                <a:gd name="connsiteX1" fmla="*/ 1714425 w 4678417"/>
                <a:gd name="connsiteY1" fmla="*/ 1391856 h 5080997"/>
                <a:gd name="connsiteX2" fmla="*/ 2998694 w 4678417"/>
                <a:gd name="connsiteY2" fmla="*/ 1391857 h 5080997"/>
                <a:gd name="connsiteX3" fmla="*/ 4185358 w 4678417"/>
                <a:gd name="connsiteY3" fmla="*/ 2033995 h 5080997"/>
                <a:gd name="connsiteX4" fmla="*/ 2998692 w 4678417"/>
                <a:gd name="connsiteY4" fmla="*/ 2676130 h 5080997"/>
                <a:gd name="connsiteX5" fmla="*/ 2356557 w 4678417"/>
                <a:gd name="connsiteY5" fmla="*/ 2719795 h 5080997"/>
                <a:gd name="connsiteX6" fmla="*/ 1714422 w 4678417"/>
                <a:gd name="connsiteY6" fmla="*/ 2676129 h 5080997"/>
                <a:gd name="connsiteX7" fmla="*/ 527758 w 4678417"/>
                <a:gd name="connsiteY7" fmla="*/ 2033992 h 5080997"/>
                <a:gd name="connsiteX8" fmla="*/ 527758 w 4678417"/>
                <a:gd name="connsiteY8" fmla="*/ 2033989 h 5080997"/>
                <a:gd name="connsiteX0" fmla="*/ 527758 w 4678417"/>
                <a:gd name="connsiteY0" fmla="*/ 2033989 h 5080997"/>
                <a:gd name="connsiteX1" fmla="*/ 1714425 w 4678417"/>
                <a:gd name="connsiteY1" fmla="*/ 1391856 h 5080997"/>
                <a:gd name="connsiteX2" fmla="*/ 2998694 w 4678417"/>
                <a:gd name="connsiteY2" fmla="*/ 1391857 h 5080997"/>
                <a:gd name="connsiteX3" fmla="*/ 4185358 w 4678417"/>
                <a:gd name="connsiteY3" fmla="*/ 2033995 h 5080997"/>
                <a:gd name="connsiteX4" fmla="*/ 2998692 w 4678417"/>
                <a:gd name="connsiteY4" fmla="*/ 2676130 h 5080997"/>
                <a:gd name="connsiteX5" fmla="*/ 2356557 w 4678417"/>
                <a:gd name="connsiteY5" fmla="*/ 2719795 h 5080997"/>
                <a:gd name="connsiteX6" fmla="*/ 1714422 w 4678417"/>
                <a:gd name="connsiteY6" fmla="*/ 2676129 h 5080997"/>
                <a:gd name="connsiteX7" fmla="*/ 527758 w 4678417"/>
                <a:gd name="connsiteY7" fmla="*/ 2033992 h 5080997"/>
                <a:gd name="connsiteX8" fmla="*/ 527758 w 4678417"/>
                <a:gd name="connsiteY8" fmla="*/ 2033989 h 5080997"/>
                <a:gd name="connsiteX0" fmla="*/ 527758 w 4678417"/>
                <a:gd name="connsiteY0" fmla="*/ 2033989 h 5080997"/>
                <a:gd name="connsiteX1" fmla="*/ 1714425 w 4678417"/>
                <a:gd name="connsiteY1" fmla="*/ 1391856 h 5080997"/>
                <a:gd name="connsiteX2" fmla="*/ 2998694 w 4678417"/>
                <a:gd name="connsiteY2" fmla="*/ 1391857 h 5080997"/>
                <a:gd name="connsiteX3" fmla="*/ 4185358 w 4678417"/>
                <a:gd name="connsiteY3" fmla="*/ 2033995 h 5080997"/>
                <a:gd name="connsiteX4" fmla="*/ 2998692 w 4678417"/>
                <a:gd name="connsiteY4" fmla="*/ 2676130 h 5080997"/>
                <a:gd name="connsiteX5" fmla="*/ 2356557 w 4678417"/>
                <a:gd name="connsiteY5" fmla="*/ 2719795 h 5080997"/>
                <a:gd name="connsiteX6" fmla="*/ 1714422 w 4678417"/>
                <a:gd name="connsiteY6" fmla="*/ 2676129 h 5080997"/>
                <a:gd name="connsiteX7" fmla="*/ 527758 w 4678417"/>
                <a:gd name="connsiteY7" fmla="*/ 2033992 h 5080997"/>
                <a:gd name="connsiteX8" fmla="*/ 527758 w 4678417"/>
                <a:gd name="connsiteY8" fmla="*/ 2033989 h 5080997"/>
                <a:gd name="connsiteX0" fmla="*/ 3 w 4150662"/>
                <a:gd name="connsiteY0" fmla="*/ 2033989 h 5080997"/>
                <a:gd name="connsiteX1" fmla="*/ 1186670 w 4150662"/>
                <a:gd name="connsiteY1" fmla="*/ 1391856 h 5080997"/>
                <a:gd name="connsiteX2" fmla="*/ 2470939 w 4150662"/>
                <a:gd name="connsiteY2" fmla="*/ 1391857 h 5080997"/>
                <a:gd name="connsiteX3" fmla="*/ 3657603 w 4150662"/>
                <a:gd name="connsiteY3" fmla="*/ 2033995 h 5080997"/>
                <a:gd name="connsiteX4" fmla="*/ 2470937 w 4150662"/>
                <a:gd name="connsiteY4" fmla="*/ 2676130 h 5080997"/>
                <a:gd name="connsiteX5" fmla="*/ 1828802 w 4150662"/>
                <a:gd name="connsiteY5" fmla="*/ 2719795 h 5080997"/>
                <a:gd name="connsiteX6" fmla="*/ 1186667 w 4150662"/>
                <a:gd name="connsiteY6" fmla="*/ 2676129 h 5080997"/>
                <a:gd name="connsiteX7" fmla="*/ 3 w 4150662"/>
                <a:gd name="connsiteY7" fmla="*/ 2033992 h 5080997"/>
                <a:gd name="connsiteX8" fmla="*/ 3 w 4150662"/>
                <a:gd name="connsiteY8" fmla="*/ 2033989 h 5080997"/>
                <a:gd name="connsiteX0" fmla="*/ 3 w 3184725"/>
                <a:gd name="connsiteY0" fmla="*/ 2033989 h 3886288"/>
                <a:gd name="connsiteX1" fmla="*/ 1186670 w 3184725"/>
                <a:gd name="connsiteY1" fmla="*/ 1391856 h 3886288"/>
                <a:gd name="connsiteX2" fmla="*/ 2470939 w 3184725"/>
                <a:gd name="connsiteY2" fmla="*/ 1391857 h 3886288"/>
                <a:gd name="connsiteX3" fmla="*/ 1752603 w 3184725"/>
                <a:gd name="connsiteY3" fmla="*/ 52795 h 3886288"/>
                <a:gd name="connsiteX4" fmla="*/ 2470937 w 3184725"/>
                <a:gd name="connsiteY4" fmla="*/ 2676130 h 3886288"/>
                <a:gd name="connsiteX5" fmla="*/ 1828802 w 3184725"/>
                <a:gd name="connsiteY5" fmla="*/ 2719795 h 3886288"/>
                <a:gd name="connsiteX6" fmla="*/ 1186667 w 3184725"/>
                <a:gd name="connsiteY6" fmla="*/ 2676129 h 3886288"/>
                <a:gd name="connsiteX7" fmla="*/ 3 w 3184725"/>
                <a:gd name="connsiteY7" fmla="*/ 2033992 h 3886288"/>
                <a:gd name="connsiteX8" fmla="*/ 3 w 3184725"/>
                <a:gd name="connsiteY8" fmla="*/ 2033989 h 3886288"/>
                <a:gd name="connsiteX0" fmla="*/ 3 w 3184725"/>
                <a:gd name="connsiteY0" fmla="*/ 2033989 h 6528797"/>
                <a:gd name="connsiteX1" fmla="*/ 1186670 w 3184725"/>
                <a:gd name="connsiteY1" fmla="*/ 1391856 h 6528797"/>
                <a:gd name="connsiteX2" fmla="*/ 2470939 w 3184725"/>
                <a:gd name="connsiteY2" fmla="*/ 13918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3 w 3385339"/>
                <a:gd name="connsiteY0" fmla="*/ 2033989 h 6528797"/>
                <a:gd name="connsiteX1" fmla="*/ 1186670 w 3385339"/>
                <a:gd name="connsiteY1" fmla="*/ 1391856 h 6528797"/>
                <a:gd name="connsiteX2" fmla="*/ 3385339 w 3385339"/>
                <a:gd name="connsiteY2" fmla="*/ 706057 h 6528797"/>
                <a:gd name="connsiteX3" fmla="*/ 228603 w 3385339"/>
                <a:gd name="connsiteY3" fmla="*/ 3481795 h 6528797"/>
                <a:gd name="connsiteX4" fmla="*/ 2470937 w 3385339"/>
                <a:gd name="connsiteY4" fmla="*/ 2676130 h 6528797"/>
                <a:gd name="connsiteX5" fmla="*/ 1828802 w 3385339"/>
                <a:gd name="connsiteY5" fmla="*/ 2719795 h 6528797"/>
                <a:gd name="connsiteX6" fmla="*/ 1186667 w 3385339"/>
                <a:gd name="connsiteY6" fmla="*/ 2676129 h 6528797"/>
                <a:gd name="connsiteX7" fmla="*/ 3 w 3385339"/>
                <a:gd name="connsiteY7" fmla="*/ 2033992 h 6528797"/>
                <a:gd name="connsiteX8" fmla="*/ 3 w 3385339"/>
                <a:gd name="connsiteY8" fmla="*/ 2033989 h 6528797"/>
                <a:gd name="connsiteX0" fmla="*/ 3 w 3184725"/>
                <a:gd name="connsiteY0" fmla="*/ 2033989 h 6528797"/>
                <a:gd name="connsiteX1" fmla="*/ 1186670 w 3184725"/>
                <a:gd name="connsiteY1" fmla="*/ 1391856 h 6528797"/>
                <a:gd name="connsiteX2" fmla="*/ 2928139 w 3184725"/>
                <a:gd name="connsiteY2" fmla="*/ 7060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3 w 3184725"/>
                <a:gd name="connsiteY0" fmla="*/ 2033989 h 6528797"/>
                <a:gd name="connsiteX1" fmla="*/ 1186670 w 3184725"/>
                <a:gd name="connsiteY1" fmla="*/ 1391856 h 6528797"/>
                <a:gd name="connsiteX2" fmla="*/ 2928139 w 3184725"/>
                <a:gd name="connsiteY2" fmla="*/ 7060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3 w 3184725"/>
                <a:gd name="connsiteY0" fmla="*/ 2033989 h 6528797"/>
                <a:gd name="connsiteX1" fmla="*/ 1186670 w 3184725"/>
                <a:gd name="connsiteY1" fmla="*/ 1391856 h 6528797"/>
                <a:gd name="connsiteX2" fmla="*/ 2928139 w 3184725"/>
                <a:gd name="connsiteY2" fmla="*/ 7060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1828799 w 3184722"/>
                <a:gd name="connsiteY5" fmla="*/ 2719795 h 6528797"/>
                <a:gd name="connsiteX6" fmla="*/ 0 w 3184722"/>
                <a:gd name="connsiteY6" fmla="*/ 2033992 h 6528797"/>
                <a:gd name="connsiteX7" fmla="*/ 0 w 3184722"/>
                <a:gd name="connsiteY7"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1828799 w 3184722"/>
                <a:gd name="connsiteY5" fmla="*/ 2719795 h 6528797"/>
                <a:gd name="connsiteX6" fmla="*/ 0 w 3184722"/>
                <a:gd name="connsiteY6" fmla="*/ 2033992 h 6528797"/>
                <a:gd name="connsiteX7" fmla="*/ 0 w 3184722"/>
                <a:gd name="connsiteY7"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0 w 3184722"/>
                <a:gd name="connsiteY5" fmla="*/ 2033992 h 6528797"/>
                <a:gd name="connsiteX6" fmla="*/ 0 w 3184722"/>
                <a:gd name="connsiteY6"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0 w 3184722"/>
                <a:gd name="connsiteY5" fmla="*/ 2033992 h 6528797"/>
                <a:gd name="connsiteX6" fmla="*/ 0 w 3184722"/>
                <a:gd name="connsiteY6" fmla="*/ 2033989 h 6528797"/>
                <a:gd name="connsiteX0" fmla="*/ 0 w 2928136"/>
                <a:gd name="connsiteY0" fmla="*/ 2033989 h 6528797"/>
                <a:gd name="connsiteX1" fmla="*/ 1186667 w 2928136"/>
                <a:gd name="connsiteY1" fmla="*/ 1391856 h 6528797"/>
                <a:gd name="connsiteX2" fmla="*/ 2928136 w 2928136"/>
                <a:gd name="connsiteY2" fmla="*/ 706057 h 6528797"/>
                <a:gd name="connsiteX3" fmla="*/ 228600 w 2928136"/>
                <a:gd name="connsiteY3" fmla="*/ 3481795 h 6528797"/>
                <a:gd name="connsiteX4" fmla="*/ 2470934 w 2928136"/>
                <a:gd name="connsiteY4" fmla="*/ 2676130 h 6528797"/>
                <a:gd name="connsiteX5" fmla="*/ 0 w 2928136"/>
                <a:gd name="connsiteY5" fmla="*/ 2033992 h 6528797"/>
                <a:gd name="connsiteX6" fmla="*/ 0 w 2928136"/>
                <a:gd name="connsiteY6" fmla="*/ 2033989 h 6528797"/>
                <a:gd name="connsiteX0" fmla="*/ 0 w 2928136"/>
                <a:gd name="connsiteY0" fmla="*/ 2033989 h 6528797"/>
                <a:gd name="connsiteX1" fmla="*/ 958067 w 2928136"/>
                <a:gd name="connsiteY1" fmla="*/ 2534856 h 6528797"/>
                <a:gd name="connsiteX2" fmla="*/ 2928136 w 2928136"/>
                <a:gd name="connsiteY2" fmla="*/ 706057 h 6528797"/>
                <a:gd name="connsiteX3" fmla="*/ 228600 w 2928136"/>
                <a:gd name="connsiteY3" fmla="*/ 3481795 h 6528797"/>
                <a:gd name="connsiteX4" fmla="*/ 2470934 w 2928136"/>
                <a:gd name="connsiteY4" fmla="*/ 2676130 h 6528797"/>
                <a:gd name="connsiteX5" fmla="*/ 0 w 2928136"/>
                <a:gd name="connsiteY5" fmla="*/ 2033992 h 6528797"/>
                <a:gd name="connsiteX6" fmla="*/ 0 w 2928136"/>
                <a:gd name="connsiteY6" fmla="*/ 2033989 h 6528797"/>
                <a:gd name="connsiteX0" fmla="*/ 0 w 2928136"/>
                <a:gd name="connsiteY0" fmla="*/ 1434955 h 5929763"/>
                <a:gd name="connsiteX1" fmla="*/ 958067 w 2928136"/>
                <a:gd name="connsiteY1" fmla="*/ 1935822 h 5929763"/>
                <a:gd name="connsiteX2" fmla="*/ 2928136 w 2928136"/>
                <a:gd name="connsiteY2" fmla="*/ 107023 h 5929763"/>
                <a:gd name="connsiteX3" fmla="*/ 228600 w 2928136"/>
                <a:gd name="connsiteY3" fmla="*/ 2882761 h 5929763"/>
                <a:gd name="connsiteX4" fmla="*/ 2470934 w 2928136"/>
                <a:gd name="connsiteY4" fmla="*/ 2077096 h 5929763"/>
                <a:gd name="connsiteX5" fmla="*/ 0 w 2928136"/>
                <a:gd name="connsiteY5" fmla="*/ 1434958 h 5929763"/>
                <a:gd name="connsiteX6" fmla="*/ 0 w 2928136"/>
                <a:gd name="connsiteY6" fmla="*/ 1434955 h 5929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1275236 w 4203372"/>
                <a:gd name="connsiteY0" fmla="*/ 1810262 h 6305070"/>
                <a:gd name="connsiteX1" fmla="*/ 2233303 w 4203372"/>
                <a:gd name="connsiteY1" fmla="*/ 2311129 h 6305070"/>
                <a:gd name="connsiteX2" fmla="*/ 4203372 w 4203372"/>
                <a:gd name="connsiteY2" fmla="*/ 863330 h 6305070"/>
                <a:gd name="connsiteX3" fmla="*/ 1503836 w 4203372"/>
                <a:gd name="connsiteY3" fmla="*/ 3258068 h 6305070"/>
                <a:gd name="connsiteX4" fmla="*/ 3746170 w 4203372"/>
                <a:gd name="connsiteY4" fmla="*/ 2452403 h 6305070"/>
                <a:gd name="connsiteX5" fmla="*/ 1275236 w 4203372"/>
                <a:gd name="connsiteY5" fmla="*/ 1810265 h 6305070"/>
                <a:gd name="connsiteX6" fmla="*/ 1275236 w 4203372"/>
                <a:gd name="connsiteY6" fmla="*/ 1810262 h 6305070"/>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844930 w 3773066"/>
                <a:gd name="connsiteY0" fmla="*/ 2505027 h 6999835"/>
                <a:gd name="connsiteX1" fmla="*/ 1802997 w 3773066"/>
                <a:gd name="connsiteY1" fmla="*/ 3005894 h 6999835"/>
                <a:gd name="connsiteX2" fmla="*/ 3773066 w 3773066"/>
                <a:gd name="connsiteY2" fmla="*/ 1558095 h 6999835"/>
                <a:gd name="connsiteX3" fmla="*/ 1073530 w 3773066"/>
                <a:gd name="connsiteY3" fmla="*/ 3952833 h 6999835"/>
                <a:gd name="connsiteX4" fmla="*/ 3315864 w 3773066"/>
                <a:gd name="connsiteY4" fmla="*/ 3147168 h 6999835"/>
                <a:gd name="connsiteX5" fmla="*/ 844930 w 3773066"/>
                <a:gd name="connsiteY5" fmla="*/ 2505030 h 6999835"/>
                <a:gd name="connsiteX6" fmla="*/ 844930 w 3773066"/>
                <a:gd name="connsiteY6" fmla="*/ 2505027 h 6999835"/>
                <a:gd name="connsiteX0" fmla="*/ 1324542 w 4252678"/>
                <a:gd name="connsiteY0" fmla="*/ 2392968 h 6887776"/>
                <a:gd name="connsiteX1" fmla="*/ 2282609 w 4252678"/>
                <a:gd name="connsiteY1" fmla="*/ 2893835 h 6887776"/>
                <a:gd name="connsiteX2" fmla="*/ 4252678 w 4252678"/>
                <a:gd name="connsiteY2" fmla="*/ 1446036 h 6887776"/>
                <a:gd name="connsiteX3" fmla="*/ 1553142 w 4252678"/>
                <a:gd name="connsiteY3" fmla="*/ 3840774 h 6887776"/>
                <a:gd name="connsiteX4" fmla="*/ 3795476 w 4252678"/>
                <a:gd name="connsiteY4" fmla="*/ 3035109 h 6887776"/>
                <a:gd name="connsiteX5" fmla="*/ 1324542 w 4252678"/>
                <a:gd name="connsiteY5" fmla="*/ 2392971 h 6887776"/>
                <a:gd name="connsiteX6" fmla="*/ 1324542 w 4252678"/>
                <a:gd name="connsiteY6" fmla="*/ 2392968 h 6887776"/>
                <a:gd name="connsiteX0" fmla="*/ 1324542 w 4252678"/>
                <a:gd name="connsiteY0" fmla="*/ 2392968 h 6887776"/>
                <a:gd name="connsiteX1" fmla="*/ 2282609 w 4252678"/>
                <a:gd name="connsiteY1" fmla="*/ 2893835 h 6887776"/>
                <a:gd name="connsiteX2" fmla="*/ 4252678 w 4252678"/>
                <a:gd name="connsiteY2" fmla="*/ 1446036 h 6887776"/>
                <a:gd name="connsiteX3" fmla="*/ 1553142 w 4252678"/>
                <a:gd name="connsiteY3" fmla="*/ 3840774 h 6887776"/>
                <a:gd name="connsiteX4" fmla="*/ 3795476 w 4252678"/>
                <a:gd name="connsiteY4" fmla="*/ 3035109 h 6887776"/>
                <a:gd name="connsiteX5" fmla="*/ 1324542 w 4252678"/>
                <a:gd name="connsiteY5" fmla="*/ 2392971 h 6887776"/>
                <a:gd name="connsiteX6" fmla="*/ 1324542 w 4252678"/>
                <a:gd name="connsiteY6" fmla="*/ 2392968 h 6887776"/>
                <a:gd name="connsiteX0" fmla="*/ 1869139 w 4797275"/>
                <a:gd name="connsiteY0" fmla="*/ 2392968 h 6887776"/>
                <a:gd name="connsiteX1" fmla="*/ 2827206 w 4797275"/>
                <a:gd name="connsiteY1" fmla="*/ 2893835 h 6887776"/>
                <a:gd name="connsiteX2" fmla="*/ 4797275 w 4797275"/>
                <a:gd name="connsiteY2" fmla="*/ 1446036 h 6887776"/>
                <a:gd name="connsiteX3" fmla="*/ 2097739 w 4797275"/>
                <a:gd name="connsiteY3" fmla="*/ 3840774 h 6887776"/>
                <a:gd name="connsiteX4" fmla="*/ 4340073 w 4797275"/>
                <a:gd name="connsiteY4" fmla="*/ 3035109 h 6887776"/>
                <a:gd name="connsiteX5" fmla="*/ 1869139 w 4797275"/>
                <a:gd name="connsiteY5" fmla="*/ 2392971 h 6887776"/>
                <a:gd name="connsiteX6" fmla="*/ 1869139 w 4797275"/>
                <a:gd name="connsiteY6" fmla="*/ 2392968 h 6887776"/>
                <a:gd name="connsiteX0" fmla="*/ 1869139 w 4797275"/>
                <a:gd name="connsiteY0" fmla="*/ 2433309 h 6928117"/>
                <a:gd name="connsiteX1" fmla="*/ 2827206 w 4797275"/>
                <a:gd name="connsiteY1" fmla="*/ 2934176 h 6928117"/>
                <a:gd name="connsiteX2" fmla="*/ 4797275 w 4797275"/>
                <a:gd name="connsiteY2" fmla="*/ 1486377 h 6928117"/>
                <a:gd name="connsiteX3" fmla="*/ 2097739 w 4797275"/>
                <a:gd name="connsiteY3" fmla="*/ 3881115 h 6928117"/>
                <a:gd name="connsiteX4" fmla="*/ 4340073 w 4797275"/>
                <a:gd name="connsiteY4" fmla="*/ 3075450 h 6928117"/>
                <a:gd name="connsiteX5" fmla="*/ 1869139 w 4797275"/>
                <a:gd name="connsiteY5" fmla="*/ 2433312 h 6928117"/>
                <a:gd name="connsiteX6" fmla="*/ 1869139 w 4797275"/>
                <a:gd name="connsiteY6" fmla="*/ 2433309 h 6928117"/>
                <a:gd name="connsiteX0" fmla="*/ 1869139 w 4797275"/>
                <a:gd name="connsiteY0" fmla="*/ 2531921 h 7026729"/>
                <a:gd name="connsiteX1" fmla="*/ 2827206 w 4797275"/>
                <a:gd name="connsiteY1" fmla="*/ 3032788 h 7026729"/>
                <a:gd name="connsiteX2" fmla="*/ 4797275 w 4797275"/>
                <a:gd name="connsiteY2" fmla="*/ 1584989 h 7026729"/>
                <a:gd name="connsiteX3" fmla="*/ 2097739 w 4797275"/>
                <a:gd name="connsiteY3" fmla="*/ 3979727 h 7026729"/>
                <a:gd name="connsiteX4" fmla="*/ 4340073 w 4797275"/>
                <a:gd name="connsiteY4" fmla="*/ 3174062 h 7026729"/>
                <a:gd name="connsiteX5" fmla="*/ 1869139 w 4797275"/>
                <a:gd name="connsiteY5" fmla="*/ 2531924 h 7026729"/>
                <a:gd name="connsiteX6" fmla="*/ 1869139 w 4797275"/>
                <a:gd name="connsiteY6" fmla="*/ 2531921 h 7026729"/>
                <a:gd name="connsiteX0" fmla="*/ 1869139 w 4797275"/>
                <a:gd name="connsiteY0" fmla="*/ 2531921 h 7026729"/>
                <a:gd name="connsiteX1" fmla="*/ 2827206 w 4797275"/>
                <a:gd name="connsiteY1" fmla="*/ 3032788 h 7026729"/>
                <a:gd name="connsiteX2" fmla="*/ 4797275 w 4797275"/>
                <a:gd name="connsiteY2" fmla="*/ 1584989 h 7026729"/>
                <a:gd name="connsiteX3" fmla="*/ 2097739 w 4797275"/>
                <a:gd name="connsiteY3" fmla="*/ 3979727 h 7026729"/>
                <a:gd name="connsiteX4" fmla="*/ 4340073 w 4797275"/>
                <a:gd name="connsiteY4" fmla="*/ 3174062 h 7026729"/>
                <a:gd name="connsiteX5" fmla="*/ 1869139 w 4797275"/>
                <a:gd name="connsiteY5" fmla="*/ 2531924 h 7026729"/>
                <a:gd name="connsiteX6" fmla="*/ 1869139 w 4797275"/>
                <a:gd name="connsiteY6" fmla="*/ 2531921 h 7026729"/>
                <a:gd name="connsiteX0" fmla="*/ 1869139 w 4797275"/>
                <a:gd name="connsiteY0" fmla="*/ 2531921 h 7026729"/>
                <a:gd name="connsiteX1" fmla="*/ 2827206 w 4797275"/>
                <a:gd name="connsiteY1" fmla="*/ 3032788 h 7026729"/>
                <a:gd name="connsiteX2" fmla="*/ 4797275 w 4797275"/>
                <a:gd name="connsiteY2" fmla="*/ 1584989 h 7026729"/>
                <a:gd name="connsiteX3" fmla="*/ 2097739 w 4797275"/>
                <a:gd name="connsiteY3" fmla="*/ 3979727 h 7026729"/>
                <a:gd name="connsiteX4" fmla="*/ 4340073 w 4797275"/>
                <a:gd name="connsiteY4" fmla="*/ 3174062 h 7026729"/>
                <a:gd name="connsiteX5" fmla="*/ 3269869 w 4797275"/>
                <a:gd name="connsiteY5" fmla="*/ 2756647 h 7026729"/>
                <a:gd name="connsiteX6" fmla="*/ 1869139 w 4797275"/>
                <a:gd name="connsiteY6" fmla="*/ 2531924 h 7026729"/>
                <a:gd name="connsiteX7" fmla="*/ 1869139 w 4797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3400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3400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5686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5686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5686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6324598"/>
                <a:gd name="connsiteY0" fmla="*/ 2531921 h 7331529"/>
                <a:gd name="connsiteX1" fmla="*/ 2827206 w 6324598"/>
                <a:gd name="connsiteY1" fmla="*/ 3032788 h 7331529"/>
                <a:gd name="connsiteX2" fmla="*/ 5940275 w 6324598"/>
                <a:gd name="connsiteY2" fmla="*/ 2423189 h 7331529"/>
                <a:gd name="connsiteX3" fmla="*/ 5831539 w 6324598"/>
                <a:gd name="connsiteY3" fmla="*/ 4284527 h 7331529"/>
                <a:gd name="connsiteX4" fmla="*/ 4568673 w 6324598"/>
                <a:gd name="connsiteY4" fmla="*/ 3174062 h 7331529"/>
                <a:gd name="connsiteX5" fmla="*/ 3269869 w 6324598"/>
                <a:gd name="connsiteY5" fmla="*/ 2756647 h 7331529"/>
                <a:gd name="connsiteX6" fmla="*/ 1869139 w 6324598"/>
                <a:gd name="connsiteY6" fmla="*/ 2531924 h 7331529"/>
                <a:gd name="connsiteX7" fmla="*/ 1869139 w 6324598"/>
                <a:gd name="connsiteY7" fmla="*/ 2531921 h 7331529"/>
                <a:gd name="connsiteX0" fmla="*/ 1869139 w 6934198"/>
                <a:gd name="connsiteY0" fmla="*/ 2531921 h 7331529"/>
                <a:gd name="connsiteX1" fmla="*/ 2827206 w 6934198"/>
                <a:gd name="connsiteY1" fmla="*/ 3032788 h 7331529"/>
                <a:gd name="connsiteX2" fmla="*/ 5940275 w 6934198"/>
                <a:gd name="connsiteY2" fmla="*/ 2423189 h 7331529"/>
                <a:gd name="connsiteX3" fmla="*/ 6441139 w 6934198"/>
                <a:gd name="connsiteY3" fmla="*/ 4284527 h 7331529"/>
                <a:gd name="connsiteX4" fmla="*/ 4568673 w 6934198"/>
                <a:gd name="connsiteY4" fmla="*/ 3174062 h 7331529"/>
                <a:gd name="connsiteX5" fmla="*/ 3269869 w 6934198"/>
                <a:gd name="connsiteY5" fmla="*/ 2756647 h 7331529"/>
                <a:gd name="connsiteX6" fmla="*/ 1869139 w 6934198"/>
                <a:gd name="connsiteY6" fmla="*/ 2531924 h 7331529"/>
                <a:gd name="connsiteX7" fmla="*/ 1869139 w 6934198"/>
                <a:gd name="connsiteY7" fmla="*/ 2531921 h 7331529"/>
                <a:gd name="connsiteX0" fmla="*/ 1869139 w 6934198"/>
                <a:gd name="connsiteY0" fmla="*/ 2531921 h 7331529"/>
                <a:gd name="connsiteX1" fmla="*/ 2827206 w 6934198"/>
                <a:gd name="connsiteY1" fmla="*/ 3032788 h 7331529"/>
                <a:gd name="connsiteX2" fmla="*/ 5940275 w 6934198"/>
                <a:gd name="connsiteY2" fmla="*/ 2423189 h 7331529"/>
                <a:gd name="connsiteX3" fmla="*/ 6441139 w 6934198"/>
                <a:gd name="connsiteY3" fmla="*/ 4284527 h 7331529"/>
                <a:gd name="connsiteX4" fmla="*/ 4568673 w 6934198"/>
                <a:gd name="connsiteY4" fmla="*/ 3174062 h 7331529"/>
                <a:gd name="connsiteX5" fmla="*/ 3269869 w 6934198"/>
                <a:gd name="connsiteY5" fmla="*/ 2756647 h 7331529"/>
                <a:gd name="connsiteX6" fmla="*/ 1869139 w 6934198"/>
                <a:gd name="connsiteY6" fmla="*/ 2531924 h 7331529"/>
                <a:gd name="connsiteX7" fmla="*/ 1869139 w 6934198"/>
                <a:gd name="connsiteY7" fmla="*/ 2531921 h 7331529"/>
                <a:gd name="connsiteX0" fmla="*/ 1869139 w 6934198"/>
                <a:gd name="connsiteY0" fmla="*/ 2531921 h 7331529"/>
                <a:gd name="connsiteX1" fmla="*/ 2827206 w 6934198"/>
                <a:gd name="connsiteY1" fmla="*/ 3032788 h 7331529"/>
                <a:gd name="connsiteX2" fmla="*/ 5940275 w 6934198"/>
                <a:gd name="connsiteY2" fmla="*/ 2423189 h 7331529"/>
                <a:gd name="connsiteX3" fmla="*/ 6441139 w 6934198"/>
                <a:gd name="connsiteY3" fmla="*/ 4284527 h 7331529"/>
                <a:gd name="connsiteX4" fmla="*/ 4568673 w 6934198"/>
                <a:gd name="connsiteY4" fmla="*/ 3174062 h 7331529"/>
                <a:gd name="connsiteX5" fmla="*/ 1869139 w 6934198"/>
                <a:gd name="connsiteY5" fmla="*/ 2531924 h 7331529"/>
                <a:gd name="connsiteX6" fmla="*/ 1869139 w 6934198"/>
                <a:gd name="connsiteY6" fmla="*/ 2531921 h 7331529"/>
                <a:gd name="connsiteX0" fmla="*/ 1869139 w 6911785"/>
                <a:gd name="connsiteY0" fmla="*/ 2531921 h 7336788"/>
                <a:gd name="connsiteX1" fmla="*/ 2827206 w 6911785"/>
                <a:gd name="connsiteY1" fmla="*/ 3032788 h 7336788"/>
                <a:gd name="connsiteX2" fmla="*/ 5940275 w 6911785"/>
                <a:gd name="connsiteY2" fmla="*/ 2423189 h 7336788"/>
                <a:gd name="connsiteX3" fmla="*/ 6441139 w 6911785"/>
                <a:gd name="connsiteY3" fmla="*/ 4284527 h 7336788"/>
                <a:gd name="connsiteX4" fmla="*/ 4568673 w 6911785"/>
                <a:gd name="connsiteY4" fmla="*/ 3174062 h 7336788"/>
                <a:gd name="connsiteX5" fmla="*/ 1869139 w 6911785"/>
                <a:gd name="connsiteY5" fmla="*/ 2531924 h 7336788"/>
                <a:gd name="connsiteX6" fmla="*/ 1869139 w 6911785"/>
                <a:gd name="connsiteY6" fmla="*/ 2531921 h 7336788"/>
                <a:gd name="connsiteX0" fmla="*/ 1869139 w 7024741"/>
                <a:gd name="connsiteY0" fmla="*/ 2531921 h 7336788"/>
                <a:gd name="connsiteX1" fmla="*/ 2827206 w 7024741"/>
                <a:gd name="connsiteY1" fmla="*/ 3032788 h 7336788"/>
                <a:gd name="connsiteX2" fmla="*/ 5940275 w 7024741"/>
                <a:gd name="connsiteY2" fmla="*/ 2423189 h 7336788"/>
                <a:gd name="connsiteX3" fmla="*/ 6441139 w 7024741"/>
                <a:gd name="connsiteY3" fmla="*/ 4284527 h 7336788"/>
                <a:gd name="connsiteX4" fmla="*/ 4568673 w 7024741"/>
                <a:gd name="connsiteY4" fmla="*/ 3174062 h 7336788"/>
                <a:gd name="connsiteX5" fmla="*/ 1869139 w 7024741"/>
                <a:gd name="connsiteY5" fmla="*/ 2531924 h 7336788"/>
                <a:gd name="connsiteX6" fmla="*/ 1869139 w 7024741"/>
                <a:gd name="connsiteY6" fmla="*/ 2531921 h 7336788"/>
                <a:gd name="connsiteX0" fmla="*/ 685903 w 5841505"/>
                <a:gd name="connsiteY0" fmla="*/ 1071884 h 5876751"/>
                <a:gd name="connsiteX1" fmla="*/ 159678 w 5841505"/>
                <a:gd name="connsiteY1" fmla="*/ 370216 h 5876751"/>
                <a:gd name="connsiteX2" fmla="*/ 1643970 w 5841505"/>
                <a:gd name="connsiteY2" fmla="*/ 1572751 h 5876751"/>
                <a:gd name="connsiteX3" fmla="*/ 4757039 w 5841505"/>
                <a:gd name="connsiteY3" fmla="*/ 963152 h 5876751"/>
                <a:gd name="connsiteX4" fmla="*/ 5257903 w 5841505"/>
                <a:gd name="connsiteY4" fmla="*/ 2824490 h 5876751"/>
                <a:gd name="connsiteX5" fmla="*/ 3385437 w 5841505"/>
                <a:gd name="connsiteY5" fmla="*/ 1714025 h 5876751"/>
                <a:gd name="connsiteX6" fmla="*/ 685903 w 5841505"/>
                <a:gd name="connsiteY6" fmla="*/ 1071887 h 5876751"/>
                <a:gd name="connsiteX7" fmla="*/ 685903 w 5841505"/>
                <a:gd name="connsiteY7" fmla="*/ 1071884 h 5876751"/>
                <a:gd name="connsiteX0" fmla="*/ 685903 w 5841505"/>
                <a:gd name="connsiteY0" fmla="*/ 1775249 h 6580116"/>
                <a:gd name="connsiteX1" fmla="*/ 159678 w 5841505"/>
                <a:gd name="connsiteY1" fmla="*/ 1073581 h 6580116"/>
                <a:gd name="connsiteX2" fmla="*/ 1643970 w 5841505"/>
                <a:gd name="connsiteY2" fmla="*/ 2276116 h 6580116"/>
                <a:gd name="connsiteX3" fmla="*/ 4757039 w 5841505"/>
                <a:gd name="connsiteY3" fmla="*/ 1666517 h 6580116"/>
                <a:gd name="connsiteX4" fmla="*/ 5257903 w 5841505"/>
                <a:gd name="connsiteY4" fmla="*/ 3527855 h 6580116"/>
                <a:gd name="connsiteX5" fmla="*/ 3385437 w 5841505"/>
                <a:gd name="connsiteY5" fmla="*/ 2417390 h 6580116"/>
                <a:gd name="connsiteX6" fmla="*/ 685903 w 5841505"/>
                <a:gd name="connsiteY6" fmla="*/ 1775252 h 6580116"/>
                <a:gd name="connsiteX7" fmla="*/ 685903 w 5841505"/>
                <a:gd name="connsiteY7" fmla="*/ 1775249 h 6580116"/>
                <a:gd name="connsiteX0" fmla="*/ 1191268 w 6346870"/>
                <a:gd name="connsiteY0" fmla="*/ 1071884 h 5876751"/>
                <a:gd name="connsiteX1" fmla="*/ 665043 w 6346870"/>
                <a:gd name="connsiteY1" fmla="*/ 370216 h 5876751"/>
                <a:gd name="connsiteX2" fmla="*/ 247382 w 6346870"/>
                <a:gd name="connsiteY2" fmla="*/ 1425097 h 5876751"/>
                <a:gd name="connsiteX3" fmla="*/ 2149335 w 6346870"/>
                <a:gd name="connsiteY3" fmla="*/ 1572751 h 5876751"/>
                <a:gd name="connsiteX4" fmla="*/ 5262404 w 6346870"/>
                <a:gd name="connsiteY4" fmla="*/ 963152 h 5876751"/>
                <a:gd name="connsiteX5" fmla="*/ 5763268 w 6346870"/>
                <a:gd name="connsiteY5" fmla="*/ 2824490 h 5876751"/>
                <a:gd name="connsiteX6" fmla="*/ 3890802 w 6346870"/>
                <a:gd name="connsiteY6" fmla="*/ 1714025 h 5876751"/>
                <a:gd name="connsiteX7" fmla="*/ 1191268 w 6346870"/>
                <a:gd name="connsiteY7" fmla="*/ 1071887 h 5876751"/>
                <a:gd name="connsiteX8" fmla="*/ 1191268 w 6346870"/>
                <a:gd name="connsiteY8" fmla="*/ 1071884 h 5876751"/>
                <a:gd name="connsiteX0" fmla="*/ 1191268 w 6346870"/>
                <a:gd name="connsiteY0" fmla="*/ 1071884 h 5876751"/>
                <a:gd name="connsiteX1" fmla="*/ 665043 w 6346870"/>
                <a:gd name="connsiteY1" fmla="*/ 370216 h 5876751"/>
                <a:gd name="connsiteX2" fmla="*/ 247382 w 6346870"/>
                <a:gd name="connsiteY2" fmla="*/ 1425097 h 5876751"/>
                <a:gd name="connsiteX3" fmla="*/ 2149335 w 6346870"/>
                <a:gd name="connsiteY3" fmla="*/ 1572751 h 5876751"/>
                <a:gd name="connsiteX4" fmla="*/ 5262404 w 6346870"/>
                <a:gd name="connsiteY4" fmla="*/ 963152 h 5876751"/>
                <a:gd name="connsiteX5" fmla="*/ 5763268 w 6346870"/>
                <a:gd name="connsiteY5" fmla="*/ 2824490 h 5876751"/>
                <a:gd name="connsiteX6" fmla="*/ 3890802 w 6346870"/>
                <a:gd name="connsiteY6" fmla="*/ 1714025 h 5876751"/>
                <a:gd name="connsiteX7" fmla="*/ 1191268 w 6346870"/>
                <a:gd name="connsiteY7" fmla="*/ 1071887 h 5876751"/>
                <a:gd name="connsiteX8" fmla="*/ 1191268 w 6346870"/>
                <a:gd name="connsiteY8" fmla="*/ 1071884 h 5876751"/>
                <a:gd name="connsiteX0" fmla="*/ 1191268 w 6346870"/>
                <a:gd name="connsiteY0" fmla="*/ 1071884 h 5876751"/>
                <a:gd name="connsiteX1" fmla="*/ 665043 w 6346870"/>
                <a:gd name="connsiteY1" fmla="*/ 370216 h 5876751"/>
                <a:gd name="connsiteX2" fmla="*/ 247382 w 6346870"/>
                <a:gd name="connsiteY2" fmla="*/ 1425097 h 5876751"/>
                <a:gd name="connsiteX3" fmla="*/ 2149335 w 6346870"/>
                <a:gd name="connsiteY3" fmla="*/ 1572751 h 5876751"/>
                <a:gd name="connsiteX4" fmla="*/ 5262404 w 6346870"/>
                <a:gd name="connsiteY4" fmla="*/ 963152 h 5876751"/>
                <a:gd name="connsiteX5" fmla="*/ 5763268 w 6346870"/>
                <a:gd name="connsiteY5" fmla="*/ 2824490 h 5876751"/>
                <a:gd name="connsiteX6" fmla="*/ 3890802 w 6346870"/>
                <a:gd name="connsiteY6" fmla="*/ 1714025 h 5876751"/>
                <a:gd name="connsiteX7" fmla="*/ 1191268 w 6346870"/>
                <a:gd name="connsiteY7" fmla="*/ 1071887 h 5876751"/>
                <a:gd name="connsiteX8" fmla="*/ 1191268 w 6346870"/>
                <a:gd name="connsiteY8" fmla="*/ 1071884 h 5876751"/>
                <a:gd name="connsiteX0" fmla="*/ 1495416 w 6651018"/>
                <a:gd name="connsiteY0" fmla="*/ 1071884 h 5876751"/>
                <a:gd name="connsiteX1" fmla="*/ 969191 w 6651018"/>
                <a:gd name="connsiteY1" fmla="*/ 370216 h 5876751"/>
                <a:gd name="connsiteX2" fmla="*/ 551530 w 6651018"/>
                <a:gd name="connsiteY2" fmla="*/ 1425097 h 5876751"/>
                <a:gd name="connsiteX3" fmla="*/ 2453483 w 6651018"/>
                <a:gd name="connsiteY3" fmla="*/ 1572751 h 5876751"/>
                <a:gd name="connsiteX4" fmla="*/ 5566552 w 6651018"/>
                <a:gd name="connsiteY4" fmla="*/ 963152 h 5876751"/>
                <a:gd name="connsiteX5" fmla="*/ 6067416 w 6651018"/>
                <a:gd name="connsiteY5" fmla="*/ 2824490 h 5876751"/>
                <a:gd name="connsiteX6" fmla="*/ 4194950 w 6651018"/>
                <a:gd name="connsiteY6" fmla="*/ 1714025 h 5876751"/>
                <a:gd name="connsiteX7" fmla="*/ 1495416 w 6651018"/>
                <a:gd name="connsiteY7" fmla="*/ 1071887 h 5876751"/>
                <a:gd name="connsiteX8" fmla="*/ 1495416 w 6651018"/>
                <a:gd name="connsiteY8" fmla="*/ 1071884 h 5876751"/>
                <a:gd name="connsiteX0" fmla="*/ 1103563 w 6259165"/>
                <a:gd name="connsiteY0" fmla="*/ 1071884 h 5876751"/>
                <a:gd name="connsiteX1" fmla="*/ 159677 w 6259165"/>
                <a:gd name="connsiteY1" fmla="*/ 1425097 h 5876751"/>
                <a:gd name="connsiteX2" fmla="*/ 2061630 w 6259165"/>
                <a:gd name="connsiteY2" fmla="*/ 1572751 h 5876751"/>
                <a:gd name="connsiteX3" fmla="*/ 5174699 w 6259165"/>
                <a:gd name="connsiteY3" fmla="*/ 963152 h 5876751"/>
                <a:gd name="connsiteX4" fmla="*/ 5675563 w 6259165"/>
                <a:gd name="connsiteY4" fmla="*/ 2824490 h 5876751"/>
                <a:gd name="connsiteX5" fmla="*/ 3803097 w 6259165"/>
                <a:gd name="connsiteY5" fmla="*/ 1714025 h 5876751"/>
                <a:gd name="connsiteX6" fmla="*/ 1103563 w 6259165"/>
                <a:gd name="connsiteY6" fmla="*/ 1071887 h 5876751"/>
                <a:gd name="connsiteX7" fmla="*/ 1103563 w 6259165"/>
                <a:gd name="connsiteY7" fmla="*/ 1071884 h 5876751"/>
                <a:gd name="connsiteX0" fmla="*/ 1103564 w 6259166"/>
                <a:gd name="connsiteY0" fmla="*/ 1766125 h 6570992"/>
                <a:gd name="connsiteX1" fmla="*/ 159678 w 6259166"/>
                <a:gd name="connsiteY1" fmla="*/ 2119338 h 6570992"/>
                <a:gd name="connsiteX2" fmla="*/ 2061631 w 6259166"/>
                <a:gd name="connsiteY2" fmla="*/ 2266992 h 6570992"/>
                <a:gd name="connsiteX3" fmla="*/ 5174700 w 6259166"/>
                <a:gd name="connsiteY3" fmla="*/ 1657393 h 6570992"/>
                <a:gd name="connsiteX4" fmla="*/ 5675564 w 6259166"/>
                <a:gd name="connsiteY4" fmla="*/ 3518731 h 6570992"/>
                <a:gd name="connsiteX5" fmla="*/ 3803098 w 6259166"/>
                <a:gd name="connsiteY5" fmla="*/ 2408266 h 6570992"/>
                <a:gd name="connsiteX6" fmla="*/ 1103564 w 6259166"/>
                <a:gd name="connsiteY6" fmla="*/ 1766128 h 6570992"/>
                <a:gd name="connsiteX7" fmla="*/ 1103564 w 6259166"/>
                <a:gd name="connsiteY7" fmla="*/ 1766125 h 6570992"/>
                <a:gd name="connsiteX0" fmla="*/ 1103564 w 6259166"/>
                <a:gd name="connsiteY0" fmla="*/ 1766125 h 6570992"/>
                <a:gd name="connsiteX1" fmla="*/ 159678 w 6259166"/>
                <a:gd name="connsiteY1" fmla="*/ 2119338 h 6570992"/>
                <a:gd name="connsiteX2" fmla="*/ 2061631 w 6259166"/>
                <a:gd name="connsiteY2" fmla="*/ 2266992 h 6570992"/>
                <a:gd name="connsiteX3" fmla="*/ 5174700 w 6259166"/>
                <a:gd name="connsiteY3" fmla="*/ 1657393 h 6570992"/>
                <a:gd name="connsiteX4" fmla="*/ 5675564 w 6259166"/>
                <a:gd name="connsiteY4" fmla="*/ 3518731 h 6570992"/>
                <a:gd name="connsiteX5" fmla="*/ 3803098 w 6259166"/>
                <a:gd name="connsiteY5" fmla="*/ 2408266 h 6570992"/>
                <a:gd name="connsiteX6" fmla="*/ 1103564 w 6259166"/>
                <a:gd name="connsiteY6" fmla="*/ 1766128 h 6570992"/>
                <a:gd name="connsiteX7" fmla="*/ 1103564 w 6259166"/>
                <a:gd name="connsiteY7" fmla="*/ 1766125 h 6570992"/>
                <a:gd name="connsiteX0" fmla="*/ 1316924 w 6472526"/>
                <a:gd name="connsiteY0" fmla="*/ 1766125 h 6570992"/>
                <a:gd name="connsiteX1" fmla="*/ 373038 w 6472526"/>
                <a:gd name="connsiteY1" fmla="*/ 2119338 h 6570992"/>
                <a:gd name="connsiteX2" fmla="*/ 2274991 w 6472526"/>
                <a:gd name="connsiteY2" fmla="*/ 2266992 h 6570992"/>
                <a:gd name="connsiteX3" fmla="*/ 5388060 w 6472526"/>
                <a:gd name="connsiteY3" fmla="*/ 1657393 h 6570992"/>
                <a:gd name="connsiteX4" fmla="*/ 5888924 w 6472526"/>
                <a:gd name="connsiteY4" fmla="*/ 3518731 h 6570992"/>
                <a:gd name="connsiteX5" fmla="*/ 4016458 w 6472526"/>
                <a:gd name="connsiteY5" fmla="*/ 2408266 h 6570992"/>
                <a:gd name="connsiteX6" fmla="*/ 1316924 w 6472526"/>
                <a:gd name="connsiteY6" fmla="*/ 1766128 h 6570992"/>
                <a:gd name="connsiteX7" fmla="*/ 1316924 w 6472526"/>
                <a:gd name="connsiteY7" fmla="*/ 1766125 h 6570992"/>
                <a:gd name="connsiteX0" fmla="*/ 969208 w 6472526"/>
                <a:gd name="connsiteY0" fmla="*/ 1766125 h 6550041"/>
                <a:gd name="connsiteX1" fmla="*/ 373038 w 6472526"/>
                <a:gd name="connsiteY1" fmla="*/ 2098387 h 6550041"/>
                <a:gd name="connsiteX2" fmla="*/ 2274991 w 6472526"/>
                <a:gd name="connsiteY2" fmla="*/ 2246041 h 6550041"/>
                <a:gd name="connsiteX3" fmla="*/ 5388060 w 6472526"/>
                <a:gd name="connsiteY3" fmla="*/ 1636442 h 6550041"/>
                <a:gd name="connsiteX4" fmla="*/ 5888924 w 6472526"/>
                <a:gd name="connsiteY4" fmla="*/ 3497780 h 6550041"/>
                <a:gd name="connsiteX5" fmla="*/ 4016458 w 6472526"/>
                <a:gd name="connsiteY5" fmla="*/ 2387315 h 6550041"/>
                <a:gd name="connsiteX6" fmla="*/ 1316924 w 6472526"/>
                <a:gd name="connsiteY6" fmla="*/ 1745177 h 6550041"/>
                <a:gd name="connsiteX7" fmla="*/ 969208 w 6472526"/>
                <a:gd name="connsiteY7" fmla="*/ 1766125 h 6550041"/>
                <a:gd name="connsiteX0" fmla="*/ 943886 w 6099488"/>
                <a:gd name="connsiteY0" fmla="*/ 1071887 h 5876751"/>
                <a:gd name="connsiteX1" fmla="*/ 0 w 6099488"/>
                <a:gd name="connsiteY1" fmla="*/ 1425097 h 5876751"/>
                <a:gd name="connsiteX2" fmla="*/ 1901953 w 6099488"/>
                <a:gd name="connsiteY2" fmla="*/ 1572751 h 5876751"/>
                <a:gd name="connsiteX3" fmla="*/ 5015022 w 6099488"/>
                <a:gd name="connsiteY3" fmla="*/ 963152 h 5876751"/>
                <a:gd name="connsiteX4" fmla="*/ 5515886 w 6099488"/>
                <a:gd name="connsiteY4" fmla="*/ 2824490 h 5876751"/>
                <a:gd name="connsiteX5" fmla="*/ 3643420 w 6099488"/>
                <a:gd name="connsiteY5" fmla="*/ 1714025 h 5876751"/>
                <a:gd name="connsiteX6" fmla="*/ 943886 w 6099488"/>
                <a:gd name="connsiteY6" fmla="*/ 1071887 h 5876751"/>
                <a:gd name="connsiteX0" fmla="*/ 943886 w 6099488"/>
                <a:gd name="connsiteY0" fmla="*/ 1486368 h 6291232"/>
                <a:gd name="connsiteX1" fmla="*/ 0 w 6099488"/>
                <a:gd name="connsiteY1" fmla="*/ 1839578 h 6291232"/>
                <a:gd name="connsiteX2" fmla="*/ 1901953 w 6099488"/>
                <a:gd name="connsiteY2" fmla="*/ 1987232 h 6291232"/>
                <a:gd name="connsiteX3" fmla="*/ 5015022 w 6099488"/>
                <a:gd name="connsiteY3" fmla="*/ 1377633 h 6291232"/>
                <a:gd name="connsiteX4" fmla="*/ 5515886 w 6099488"/>
                <a:gd name="connsiteY4" fmla="*/ 3238971 h 6291232"/>
                <a:gd name="connsiteX5" fmla="*/ 3643420 w 6099488"/>
                <a:gd name="connsiteY5" fmla="*/ 2128506 h 6291232"/>
                <a:gd name="connsiteX6" fmla="*/ 943886 w 6099488"/>
                <a:gd name="connsiteY6" fmla="*/ 1486368 h 6291232"/>
                <a:gd name="connsiteX0" fmla="*/ 290243 w 5445845"/>
                <a:gd name="connsiteY0" fmla="*/ 1071887 h 5876751"/>
                <a:gd name="connsiteX1" fmla="*/ 1248310 w 5445845"/>
                <a:gd name="connsiteY1" fmla="*/ 1572751 h 5876751"/>
                <a:gd name="connsiteX2" fmla="*/ 4361379 w 5445845"/>
                <a:gd name="connsiteY2" fmla="*/ 963152 h 5876751"/>
                <a:gd name="connsiteX3" fmla="*/ 4862243 w 5445845"/>
                <a:gd name="connsiteY3" fmla="*/ 2824490 h 5876751"/>
                <a:gd name="connsiteX4" fmla="*/ 2989777 w 5445845"/>
                <a:gd name="connsiteY4" fmla="*/ 1714025 h 5876751"/>
                <a:gd name="connsiteX5" fmla="*/ 290243 w 5445845"/>
                <a:gd name="connsiteY5" fmla="*/ 1071887 h 5876751"/>
                <a:gd name="connsiteX0" fmla="*/ 290244 w 5445846"/>
                <a:gd name="connsiteY0" fmla="*/ 1071887 h 5876751"/>
                <a:gd name="connsiteX1" fmla="*/ 1248311 w 5445846"/>
                <a:gd name="connsiteY1" fmla="*/ 1572751 h 5876751"/>
                <a:gd name="connsiteX2" fmla="*/ 4361380 w 5445846"/>
                <a:gd name="connsiteY2" fmla="*/ 963152 h 5876751"/>
                <a:gd name="connsiteX3" fmla="*/ 4862244 w 5445846"/>
                <a:gd name="connsiteY3" fmla="*/ 2824490 h 5876751"/>
                <a:gd name="connsiteX4" fmla="*/ 2989778 w 5445846"/>
                <a:gd name="connsiteY4" fmla="*/ 1714025 h 5876751"/>
                <a:gd name="connsiteX5" fmla="*/ 290244 w 5445846"/>
                <a:gd name="connsiteY5" fmla="*/ 1071887 h 5876751"/>
                <a:gd name="connsiteX0" fmla="*/ 290244 w 5445846"/>
                <a:gd name="connsiteY0" fmla="*/ 1153486 h 5958350"/>
                <a:gd name="connsiteX1" fmla="*/ 1248311 w 5445846"/>
                <a:gd name="connsiteY1" fmla="*/ 1654350 h 5958350"/>
                <a:gd name="connsiteX2" fmla="*/ 4361380 w 5445846"/>
                <a:gd name="connsiteY2" fmla="*/ 1044751 h 5958350"/>
                <a:gd name="connsiteX3" fmla="*/ 4862244 w 5445846"/>
                <a:gd name="connsiteY3" fmla="*/ 2906089 h 5958350"/>
                <a:gd name="connsiteX4" fmla="*/ 2989778 w 5445846"/>
                <a:gd name="connsiteY4" fmla="*/ 1795624 h 5958350"/>
                <a:gd name="connsiteX5" fmla="*/ 290244 w 5445846"/>
                <a:gd name="connsiteY5" fmla="*/ 1153486 h 5958350"/>
                <a:gd name="connsiteX0" fmla="*/ 290244 w 7008207"/>
                <a:gd name="connsiteY0" fmla="*/ 1331974 h 5958350"/>
                <a:gd name="connsiteX1" fmla="*/ 2810672 w 7008207"/>
                <a:gd name="connsiteY1" fmla="*/ 1654350 h 5958350"/>
                <a:gd name="connsiteX2" fmla="*/ 5923741 w 7008207"/>
                <a:gd name="connsiteY2" fmla="*/ 1044751 h 5958350"/>
                <a:gd name="connsiteX3" fmla="*/ 6424605 w 7008207"/>
                <a:gd name="connsiteY3" fmla="*/ 2906089 h 5958350"/>
                <a:gd name="connsiteX4" fmla="*/ 4552139 w 7008207"/>
                <a:gd name="connsiteY4" fmla="*/ 1795624 h 5958350"/>
                <a:gd name="connsiteX5" fmla="*/ 290244 w 7008207"/>
                <a:gd name="connsiteY5" fmla="*/ 1331974 h 5958350"/>
                <a:gd name="connsiteX0" fmla="*/ 290244 w 7008207"/>
                <a:gd name="connsiteY0" fmla="*/ 1347752 h 5974128"/>
                <a:gd name="connsiteX1" fmla="*/ 2810672 w 7008207"/>
                <a:gd name="connsiteY1" fmla="*/ 1670128 h 5974128"/>
                <a:gd name="connsiteX2" fmla="*/ 5923741 w 7008207"/>
                <a:gd name="connsiteY2" fmla="*/ 1060529 h 5974128"/>
                <a:gd name="connsiteX3" fmla="*/ 6424605 w 7008207"/>
                <a:gd name="connsiteY3" fmla="*/ 2921867 h 5974128"/>
                <a:gd name="connsiteX4" fmla="*/ 4552139 w 7008207"/>
                <a:gd name="connsiteY4" fmla="*/ 1811402 h 5974128"/>
                <a:gd name="connsiteX5" fmla="*/ 290244 w 7008207"/>
                <a:gd name="connsiteY5" fmla="*/ 1347752 h 5974128"/>
                <a:gd name="connsiteX0" fmla="*/ 1038454 w 7756417"/>
                <a:gd name="connsiteY0" fmla="*/ 1773760 h 6400136"/>
                <a:gd name="connsiteX1" fmla="*/ 3558882 w 7756417"/>
                <a:gd name="connsiteY1" fmla="*/ 2096136 h 6400136"/>
                <a:gd name="connsiteX2" fmla="*/ 6671951 w 7756417"/>
                <a:gd name="connsiteY2" fmla="*/ 1486537 h 6400136"/>
                <a:gd name="connsiteX3" fmla="*/ 7172815 w 7756417"/>
                <a:gd name="connsiteY3" fmla="*/ 3347875 h 6400136"/>
                <a:gd name="connsiteX4" fmla="*/ 5300349 w 7756417"/>
                <a:gd name="connsiteY4" fmla="*/ 2237410 h 6400136"/>
                <a:gd name="connsiteX5" fmla="*/ 1038454 w 7756417"/>
                <a:gd name="connsiteY5" fmla="*/ 1773760 h 6400136"/>
                <a:gd name="connsiteX0" fmla="*/ 1038454 w 7756417"/>
                <a:gd name="connsiteY0" fmla="*/ 1773760 h 6400136"/>
                <a:gd name="connsiteX1" fmla="*/ 3558882 w 7756417"/>
                <a:gd name="connsiteY1" fmla="*/ 2096136 h 6400136"/>
                <a:gd name="connsiteX2" fmla="*/ 6671951 w 7756417"/>
                <a:gd name="connsiteY2" fmla="*/ 1486537 h 6400136"/>
                <a:gd name="connsiteX3" fmla="*/ 7172815 w 7756417"/>
                <a:gd name="connsiteY3" fmla="*/ 3347875 h 6400136"/>
                <a:gd name="connsiteX4" fmla="*/ 5300349 w 7756417"/>
                <a:gd name="connsiteY4" fmla="*/ 2237410 h 6400136"/>
                <a:gd name="connsiteX5" fmla="*/ 1807445 w 7756417"/>
                <a:gd name="connsiteY5" fmla="*/ 1846031 h 6400136"/>
                <a:gd name="connsiteX6" fmla="*/ 1038454 w 7756417"/>
                <a:gd name="connsiteY6" fmla="*/ 1773760 h 6400136"/>
                <a:gd name="connsiteX0" fmla="*/ 1038454 w 7756417"/>
                <a:gd name="connsiteY0" fmla="*/ 1773760 h 6400136"/>
                <a:gd name="connsiteX1" fmla="*/ 3558882 w 7756417"/>
                <a:gd name="connsiteY1" fmla="*/ 2096136 h 6400136"/>
                <a:gd name="connsiteX2" fmla="*/ 6671951 w 7756417"/>
                <a:gd name="connsiteY2" fmla="*/ 1486537 h 6400136"/>
                <a:gd name="connsiteX3" fmla="*/ 7172815 w 7756417"/>
                <a:gd name="connsiteY3" fmla="*/ 3347875 h 6400136"/>
                <a:gd name="connsiteX4" fmla="*/ 5300349 w 7756417"/>
                <a:gd name="connsiteY4" fmla="*/ 2237410 h 6400136"/>
                <a:gd name="connsiteX5" fmla="*/ 762397 w 7756417"/>
                <a:gd name="connsiteY5" fmla="*/ 1980458 h 6400136"/>
                <a:gd name="connsiteX6" fmla="*/ 1038454 w 7756417"/>
                <a:gd name="connsiteY6" fmla="*/ 1773760 h 6400136"/>
                <a:gd name="connsiteX0" fmla="*/ 1038454 w 7756417"/>
                <a:gd name="connsiteY0" fmla="*/ 1773760 h 6400136"/>
                <a:gd name="connsiteX1" fmla="*/ 3558882 w 7756417"/>
                <a:gd name="connsiteY1" fmla="*/ 2096136 h 6400136"/>
                <a:gd name="connsiteX2" fmla="*/ 6671951 w 7756417"/>
                <a:gd name="connsiteY2" fmla="*/ 1486537 h 6400136"/>
                <a:gd name="connsiteX3" fmla="*/ 7172815 w 7756417"/>
                <a:gd name="connsiteY3" fmla="*/ 3347875 h 6400136"/>
                <a:gd name="connsiteX4" fmla="*/ 5300349 w 7756417"/>
                <a:gd name="connsiteY4" fmla="*/ 2237410 h 6400136"/>
                <a:gd name="connsiteX5" fmla="*/ 3454498 w 7756417"/>
                <a:gd name="connsiteY5" fmla="*/ 1901566 h 6400136"/>
                <a:gd name="connsiteX6" fmla="*/ 762397 w 7756417"/>
                <a:gd name="connsiteY6" fmla="*/ 1980458 h 6400136"/>
                <a:gd name="connsiteX7" fmla="*/ 1038454 w 7756417"/>
                <a:gd name="connsiteY7" fmla="*/ 1773760 h 6400136"/>
                <a:gd name="connsiteX0" fmla="*/ 1063766 w 7781729"/>
                <a:gd name="connsiteY0" fmla="*/ 1773760 h 6400136"/>
                <a:gd name="connsiteX1" fmla="*/ 3584194 w 7781729"/>
                <a:gd name="connsiteY1" fmla="*/ 2096136 h 6400136"/>
                <a:gd name="connsiteX2" fmla="*/ 6697263 w 7781729"/>
                <a:gd name="connsiteY2" fmla="*/ 1486537 h 6400136"/>
                <a:gd name="connsiteX3" fmla="*/ 7198127 w 7781729"/>
                <a:gd name="connsiteY3" fmla="*/ 3347875 h 6400136"/>
                <a:gd name="connsiteX4" fmla="*/ 5325661 w 7781729"/>
                <a:gd name="connsiteY4" fmla="*/ 2237410 h 6400136"/>
                <a:gd name="connsiteX5" fmla="*/ 3479810 w 7781729"/>
                <a:gd name="connsiteY5" fmla="*/ 1901566 h 6400136"/>
                <a:gd name="connsiteX6" fmla="*/ 787709 w 7781729"/>
                <a:gd name="connsiteY6" fmla="*/ 1980458 h 6400136"/>
                <a:gd name="connsiteX7" fmla="*/ 1063766 w 7781729"/>
                <a:gd name="connsiteY7" fmla="*/ 1773760 h 6400136"/>
                <a:gd name="connsiteX0" fmla="*/ 1647368 w 8365331"/>
                <a:gd name="connsiteY0" fmla="*/ 1773760 h 6400136"/>
                <a:gd name="connsiteX1" fmla="*/ 4167796 w 8365331"/>
                <a:gd name="connsiteY1" fmla="*/ 2096136 h 6400136"/>
                <a:gd name="connsiteX2" fmla="*/ 7280865 w 8365331"/>
                <a:gd name="connsiteY2" fmla="*/ 1486537 h 6400136"/>
                <a:gd name="connsiteX3" fmla="*/ 7781729 w 8365331"/>
                <a:gd name="connsiteY3" fmla="*/ 3347875 h 6400136"/>
                <a:gd name="connsiteX4" fmla="*/ 5909263 w 8365331"/>
                <a:gd name="connsiteY4" fmla="*/ 2237410 h 6400136"/>
                <a:gd name="connsiteX5" fmla="*/ 4063412 w 8365331"/>
                <a:gd name="connsiteY5" fmla="*/ 1901566 h 6400136"/>
                <a:gd name="connsiteX6" fmla="*/ 1371311 w 8365331"/>
                <a:gd name="connsiteY6" fmla="*/ 1980458 h 6400136"/>
                <a:gd name="connsiteX7" fmla="*/ 1647368 w 8365331"/>
                <a:gd name="connsiteY7" fmla="*/ 1773760 h 6400136"/>
                <a:gd name="connsiteX0" fmla="*/ 1739256 w 8457219"/>
                <a:gd name="connsiteY0" fmla="*/ 1773760 h 6400136"/>
                <a:gd name="connsiteX1" fmla="*/ 4259684 w 8457219"/>
                <a:gd name="connsiteY1" fmla="*/ 2096136 h 6400136"/>
                <a:gd name="connsiteX2" fmla="*/ 7372753 w 8457219"/>
                <a:gd name="connsiteY2" fmla="*/ 1486537 h 6400136"/>
                <a:gd name="connsiteX3" fmla="*/ 7873617 w 8457219"/>
                <a:gd name="connsiteY3" fmla="*/ 3347875 h 6400136"/>
                <a:gd name="connsiteX4" fmla="*/ 6001151 w 8457219"/>
                <a:gd name="connsiteY4" fmla="*/ 2237410 h 6400136"/>
                <a:gd name="connsiteX5" fmla="*/ 4155300 w 8457219"/>
                <a:gd name="connsiteY5" fmla="*/ 1901566 h 6400136"/>
                <a:gd name="connsiteX6" fmla="*/ 1463199 w 8457219"/>
                <a:gd name="connsiteY6" fmla="*/ 1980458 h 6400136"/>
                <a:gd name="connsiteX7" fmla="*/ 1739256 w 8457219"/>
                <a:gd name="connsiteY7" fmla="*/ 1773760 h 6400136"/>
                <a:gd name="connsiteX0" fmla="*/ 1739256 w 8457219"/>
                <a:gd name="connsiteY0" fmla="*/ 1773760 h 6400136"/>
                <a:gd name="connsiteX1" fmla="*/ 4259684 w 8457219"/>
                <a:gd name="connsiteY1" fmla="*/ 2096136 h 6400136"/>
                <a:gd name="connsiteX2" fmla="*/ 7372753 w 8457219"/>
                <a:gd name="connsiteY2" fmla="*/ 1486537 h 6400136"/>
                <a:gd name="connsiteX3" fmla="*/ 7873617 w 8457219"/>
                <a:gd name="connsiteY3" fmla="*/ 3347875 h 6400136"/>
                <a:gd name="connsiteX4" fmla="*/ 6001151 w 8457219"/>
                <a:gd name="connsiteY4" fmla="*/ 2237410 h 6400136"/>
                <a:gd name="connsiteX5" fmla="*/ 4155300 w 8457219"/>
                <a:gd name="connsiteY5" fmla="*/ 1901566 h 6400136"/>
                <a:gd name="connsiteX6" fmla="*/ 1463199 w 8457219"/>
                <a:gd name="connsiteY6" fmla="*/ 1980458 h 6400136"/>
                <a:gd name="connsiteX7" fmla="*/ 1739256 w 8457219"/>
                <a:gd name="connsiteY7" fmla="*/ 1773760 h 6400136"/>
                <a:gd name="connsiteX0" fmla="*/ 1739256 w 8457219"/>
                <a:gd name="connsiteY0" fmla="*/ 1773760 h 6400136"/>
                <a:gd name="connsiteX1" fmla="*/ 4259684 w 8457219"/>
                <a:gd name="connsiteY1" fmla="*/ 2096136 h 6400136"/>
                <a:gd name="connsiteX2" fmla="*/ 7372753 w 8457219"/>
                <a:gd name="connsiteY2" fmla="*/ 1486537 h 6400136"/>
                <a:gd name="connsiteX3" fmla="*/ 7873617 w 8457219"/>
                <a:gd name="connsiteY3" fmla="*/ 3347875 h 6400136"/>
                <a:gd name="connsiteX4" fmla="*/ 6001151 w 8457219"/>
                <a:gd name="connsiteY4" fmla="*/ 2237410 h 6400136"/>
                <a:gd name="connsiteX5" fmla="*/ 4155300 w 8457219"/>
                <a:gd name="connsiteY5" fmla="*/ 1901566 h 6400136"/>
                <a:gd name="connsiteX6" fmla="*/ 1463199 w 8457219"/>
                <a:gd name="connsiteY6" fmla="*/ 1980458 h 6400136"/>
                <a:gd name="connsiteX7" fmla="*/ 1739256 w 8457219"/>
                <a:gd name="connsiteY7" fmla="*/ 1773760 h 6400136"/>
                <a:gd name="connsiteX0" fmla="*/ 1739256 w 8457219"/>
                <a:gd name="connsiteY0" fmla="*/ 1773760 h 6400136"/>
                <a:gd name="connsiteX1" fmla="*/ 4259684 w 8457219"/>
                <a:gd name="connsiteY1" fmla="*/ 2096136 h 6400136"/>
                <a:gd name="connsiteX2" fmla="*/ 7372753 w 8457219"/>
                <a:gd name="connsiteY2" fmla="*/ 1486537 h 6400136"/>
                <a:gd name="connsiteX3" fmla="*/ 7873617 w 8457219"/>
                <a:gd name="connsiteY3" fmla="*/ 3347875 h 6400136"/>
                <a:gd name="connsiteX4" fmla="*/ 6001151 w 8457219"/>
                <a:gd name="connsiteY4" fmla="*/ 2237410 h 6400136"/>
                <a:gd name="connsiteX5" fmla="*/ 4155300 w 8457219"/>
                <a:gd name="connsiteY5" fmla="*/ 1901566 h 6400136"/>
                <a:gd name="connsiteX6" fmla="*/ 1463199 w 8457219"/>
                <a:gd name="connsiteY6" fmla="*/ 1980458 h 6400136"/>
                <a:gd name="connsiteX7" fmla="*/ 1739256 w 8457219"/>
                <a:gd name="connsiteY7" fmla="*/ 1773760 h 6400136"/>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692008 w 8457219"/>
                <a:gd name="connsiteY0" fmla="*/ 1761496 h 6323541"/>
                <a:gd name="connsiteX1" fmla="*/ 4259684 w 8457219"/>
                <a:gd name="connsiteY1" fmla="*/ 2019541 h 6323541"/>
                <a:gd name="connsiteX2" fmla="*/ 7372753 w 8457219"/>
                <a:gd name="connsiteY2" fmla="*/ 1409942 h 6323541"/>
                <a:gd name="connsiteX3" fmla="*/ 7873617 w 8457219"/>
                <a:gd name="connsiteY3" fmla="*/ 3271280 h 6323541"/>
                <a:gd name="connsiteX4" fmla="*/ 6001151 w 8457219"/>
                <a:gd name="connsiteY4" fmla="*/ 2160815 h 6323541"/>
                <a:gd name="connsiteX5" fmla="*/ 4155300 w 8457219"/>
                <a:gd name="connsiteY5" fmla="*/ 1824971 h 6323541"/>
                <a:gd name="connsiteX6" fmla="*/ 1463199 w 8457219"/>
                <a:gd name="connsiteY6" fmla="*/ 1903863 h 6323541"/>
                <a:gd name="connsiteX7" fmla="*/ 1692008 w 8457219"/>
                <a:gd name="connsiteY7" fmla="*/ 1761496 h 6323541"/>
                <a:gd name="connsiteX0" fmla="*/ 1692008 w 8457219"/>
                <a:gd name="connsiteY0" fmla="*/ 2929074 h 7491119"/>
                <a:gd name="connsiteX1" fmla="*/ 4259684 w 8457219"/>
                <a:gd name="connsiteY1" fmla="*/ 3187119 h 7491119"/>
                <a:gd name="connsiteX2" fmla="*/ 7372753 w 8457219"/>
                <a:gd name="connsiteY2" fmla="*/ 2577520 h 7491119"/>
                <a:gd name="connsiteX3" fmla="*/ 7873617 w 8457219"/>
                <a:gd name="connsiteY3" fmla="*/ 4438858 h 7491119"/>
                <a:gd name="connsiteX4" fmla="*/ 6001151 w 8457219"/>
                <a:gd name="connsiteY4" fmla="*/ 3328393 h 7491119"/>
                <a:gd name="connsiteX5" fmla="*/ 4155300 w 8457219"/>
                <a:gd name="connsiteY5" fmla="*/ 2992549 h 7491119"/>
                <a:gd name="connsiteX6" fmla="*/ 1463199 w 8457219"/>
                <a:gd name="connsiteY6" fmla="*/ 3071441 h 7491119"/>
                <a:gd name="connsiteX7" fmla="*/ 1692008 w 8457219"/>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440566 w 8783534"/>
                <a:gd name="connsiteY4" fmla="*/ 3353002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440566 w 8783534"/>
                <a:gd name="connsiteY4" fmla="*/ 3353002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440566 w 8783534"/>
                <a:gd name="connsiteY4" fmla="*/ 3353002 h 7491119"/>
                <a:gd name="connsiteX5" fmla="*/ 1789514 w 8783534"/>
                <a:gd name="connsiteY5" fmla="*/ 3071441 h 7491119"/>
                <a:gd name="connsiteX6" fmla="*/ 2018323 w 8783534"/>
                <a:gd name="connsiteY6"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286612 w 8783534"/>
                <a:gd name="connsiteY4" fmla="*/ 3005048 h 7491119"/>
                <a:gd name="connsiteX5" fmla="*/ 1789514 w 8783534"/>
                <a:gd name="connsiteY5" fmla="*/ 3071441 h 7491119"/>
                <a:gd name="connsiteX6" fmla="*/ 2018323 w 8783534"/>
                <a:gd name="connsiteY6" fmla="*/ 2929074 h 7491119"/>
                <a:gd name="connsiteX0" fmla="*/ 2018323 w 8783534"/>
                <a:gd name="connsiteY0" fmla="*/ 2929074 h 7491119"/>
                <a:gd name="connsiteX1" fmla="*/ 7699068 w 8783534"/>
                <a:gd name="connsiteY1" fmla="*/ 2577520 h 7491119"/>
                <a:gd name="connsiteX2" fmla="*/ 8199932 w 8783534"/>
                <a:gd name="connsiteY2" fmla="*/ 4438858 h 7491119"/>
                <a:gd name="connsiteX3" fmla="*/ 6286612 w 8783534"/>
                <a:gd name="connsiteY3" fmla="*/ 3005048 h 7491119"/>
                <a:gd name="connsiteX4" fmla="*/ 1789514 w 8783534"/>
                <a:gd name="connsiteY4" fmla="*/ 3071441 h 7491119"/>
                <a:gd name="connsiteX5" fmla="*/ 2018323 w 8783534"/>
                <a:gd name="connsiteY5" fmla="*/ 2929074 h 7491119"/>
                <a:gd name="connsiteX0" fmla="*/ 2018323 w 8783534"/>
                <a:gd name="connsiteY0" fmla="*/ 2929074 h 7491119"/>
                <a:gd name="connsiteX1" fmla="*/ 6391441 w 8783534"/>
                <a:gd name="connsiteY1" fmla="*/ 2370154 h 7491119"/>
                <a:gd name="connsiteX2" fmla="*/ 8199932 w 8783534"/>
                <a:gd name="connsiteY2" fmla="*/ 4438858 h 7491119"/>
                <a:gd name="connsiteX3" fmla="*/ 6286612 w 8783534"/>
                <a:gd name="connsiteY3" fmla="*/ 3005048 h 7491119"/>
                <a:gd name="connsiteX4" fmla="*/ 1789514 w 8783534"/>
                <a:gd name="connsiteY4" fmla="*/ 3071441 h 7491119"/>
                <a:gd name="connsiteX5" fmla="*/ 2018323 w 8783534"/>
                <a:gd name="connsiteY5" fmla="*/ 2929074 h 7491119"/>
                <a:gd name="connsiteX0" fmla="*/ 2018323 w 8783534"/>
                <a:gd name="connsiteY0" fmla="*/ 2929074 h 7491119"/>
                <a:gd name="connsiteX1" fmla="*/ 6391441 w 8783534"/>
                <a:gd name="connsiteY1" fmla="*/ 2370154 h 7491119"/>
                <a:gd name="connsiteX2" fmla="*/ 8199932 w 8783534"/>
                <a:gd name="connsiteY2" fmla="*/ 4438858 h 7491119"/>
                <a:gd name="connsiteX3" fmla="*/ 3933876 w 8783534"/>
                <a:gd name="connsiteY3" fmla="*/ 3076777 h 7491119"/>
                <a:gd name="connsiteX4" fmla="*/ 1789514 w 8783534"/>
                <a:gd name="connsiteY4" fmla="*/ 3071441 h 7491119"/>
                <a:gd name="connsiteX5" fmla="*/ 2018323 w 8783534"/>
                <a:gd name="connsiteY5" fmla="*/ 2929074 h 7491119"/>
                <a:gd name="connsiteX0" fmla="*/ 2018323 w 8783534"/>
                <a:gd name="connsiteY0" fmla="*/ 2929074 h 7491119"/>
                <a:gd name="connsiteX1" fmla="*/ 6391441 w 8783534"/>
                <a:gd name="connsiteY1" fmla="*/ 2370154 h 7491119"/>
                <a:gd name="connsiteX2" fmla="*/ 8199932 w 8783534"/>
                <a:gd name="connsiteY2" fmla="*/ 4438858 h 7491119"/>
                <a:gd name="connsiteX3" fmla="*/ 5245657 w 8783534"/>
                <a:gd name="connsiteY3" fmla="*/ 2521195 h 7491119"/>
                <a:gd name="connsiteX4" fmla="*/ 1789514 w 8783534"/>
                <a:gd name="connsiteY4" fmla="*/ 3071441 h 7491119"/>
                <a:gd name="connsiteX5" fmla="*/ 2018323 w 8783534"/>
                <a:gd name="connsiteY5" fmla="*/ 2929074 h 7491119"/>
                <a:gd name="connsiteX0" fmla="*/ 2018323 w 8783534"/>
                <a:gd name="connsiteY0" fmla="*/ 2929074 h 7491119"/>
                <a:gd name="connsiteX1" fmla="*/ 6391441 w 8783534"/>
                <a:gd name="connsiteY1" fmla="*/ 2370154 h 7491119"/>
                <a:gd name="connsiteX2" fmla="*/ 8199932 w 8783534"/>
                <a:gd name="connsiteY2" fmla="*/ 4438858 h 7491119"/>
                <a:gd name="connsiteX3" fmla="*/ 5245657 w 8783534"/>
                <a:gd name="connsiteY3" fmla="*/ 2521195 h 7491119"/>
                <a:gd name="connsiteX4" fmla="*/ 1789514 w 8783534"/>
                <a:gd name="connsiteY4" fmla="*/ 3071441 h 7491119"/>
                <a:gd name="connsiteX5" fmla="*/ 2018323 w 8783534"/>
                <a:gd name="connsiteY5" fmla="*/ 2929074 h 7491119"/>
                <a:gd name="connsiteX0" fmla="*/ 2018323 w 8783534"/>
                <a:gd name="connsiteY0" fmla="*/ 2929074 h 7007577"/>
                <a:gd name="connsiteX1" fmla="*/ 6391441 w 8783534"/>
                <a:gd name="connsiteY1" fmla="*/ 2370154 h 7007577"/>
                <a:gd name="connsiteX2" fmla="*/ 8199932 w 8783534"/>
                <a:gd name="connsiteY2" fmla="*/ 4438858 h 7007577"/>
                <a:gd name="connsiteX3" fmla="*/ 5245657 w 8783534"/>
                <a:gd name="connsiteY3" fmla="*/ 2521195 h 7007577"/>
                <a:gd name="connsiteX4" fmla="*/ 1789514 w 8783534"/>
                <a:gd name="connsiteY4" fmla="*/ 3071441 h 7007577"/>
                <a:gd name="connsiteX5" fmla="*/ 2018323 w 8783534"/>
                <a:gd name="connsiteY5" fmla="*/ 2929074 h 7007577"/>
                <a:gd name="connsiteX0" fmla="*/ 2018323 w 8199932"/>
                <a:gd name="connsiteY0" fmla="*/ 2929074 h 6088890"/>
                <a:gd name="connsiteX1" fmla="*/ 6391441 w 8199932"/>
                <a:gd name="connsiteY1" fmla="*/ 2370154 h 6088890"/>
                <a:gd name="connsiteX2" fmla="*/ 8199932 w 8199932"/>
                <a:gd name="connsiteY2" fmla="*/ 4438858 h 6088890"/>
                <a:gd name="connsiteX3" fmla="*/ 5245657 w 8199932"/>
                <a:gd name="connsiteY3" fmla="*/ 2521195 h 6088890"/>
                <a:gd name="connsiteX4" fmla="*/ 1789514 w 8199932"/>
                <a:gd name="connsiteY4" fmla="*/ 3071441 h 6088890"/>
                <a:gd name="connsiteX5" fmla="*/ 2018323 w 8199932"/>
                <a:gd name="connsiteY5" fmla="*/ 2929074 h 6088890"/>
                <a:gd name="connsiteX0" fmla="*/ 2018323 w 8199932"/>
                <a:gd name="connsiteY0" fmla="*/ 2929074 h 6088890"/>
                <a:gd name="connsiteX1" fmla="*/ 6391441 w 8199932"/>
                <a:gd name="connsiteY1" fmla="*/ 2370154 h 6088890"/>
                <a:gd name="connsiteX2" fmla="*/ 8199932 w 8199932"/>
                <a:gd name="connsiteY2" fmla="*/ 4438858 h 6088890"/>
                <a:gd name="connsiteX3" fmla="*/ 5245657 w 8199932"/>
                <a:gd name="connsiteY3" fmla="*/ 2521195 h 6088890"/>
                <a:gd name="connsiteX4" fmla="*/ 1789514 w 8199932"/>
                <a:gd name="connsiteY4" fmla="*/ 3071441 h 6088890"/>
                <a:gd name="connsiteX5" fmla="*/ 2018323 w 8199932"/>
                <a:gd name="connsiteY5" fmla="*/ 2929074 h 6088890"/>
                <a:gd name="connsiteX0" fmla="*/ 2018323 w 8199932"/>
                <a:gd name="connsiteY0" fmla="*/ 2929074 h 6332480"/>
                <a:gd name="connsiteX1" fmla="*/ 6391441 w 8199932"/>
                <a:gd name="connsiteY1" fmla="*/ 2370154 h 6332480"/>
                <a:gd name="connsiteX2" fmla="*/ 8199932 w 8199932"/>
                <a:gd name="connsiteY2" fmla="*/ 4438858 h 6332480"/>
                <a:gd name="connsiteX3" fmla="*/ 5245657 w 8199932"/>
                <a:gd name="connsiteY3" fmla="*/ 2521195 h 6332480"/>
                <a:gd name="connsiteX4" fmla="*/ 1789514 w 8199932"/>
                <a:gd name="connsiteY4" fmla="*/ 3071441 h 6332480"/>
                <a:gd name="connsiteX5" fmla="*/ 2018323 w 8199932"/>
                <a:gd name="connsiteY5" fmla="*/ 2929074 h 6332480"/>
                <a:gd name="connsiteX0" fmla="*/ 2018323 w 8199932"/>
                <a:gd name="connsiteY0" fmla="*/ 2929074 h 6332480"/>
                <a:gd name="connsiteX1" fmla="*/ 6391441 w 8199932"/>
                <a:gd name="connsiteY1" fmla="*/ 2370154 h 6332480"/>
                <a:gd name="connsiteX2" fmla="*/ 8199932 w 8199932"/>
                <a:gd name="connsiteY2" fmla="*/ 4438858 h 6332480"/>
                <a:gd name="connsiteX3" fmla="*/ 5245657 w 8199932"/>
                <a:gd name="connsiteY3" fmla="*/ 2521195 h 6332480"/>
                <a:gd name="connsiteX4" fmla="*/ 1789514 w 8199932"/>
                <a:gd name="connsiteY4" fmla="*/ 3071441 h 6332480"/>
                <a:gd name="connsiteX5" fmla="*/ 2018323 w 8199932"/>
                <a:gd name="connsiteY5" fmla="*/ 2929074 h 633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99932" h="6332480">
                  <a:moveTo>
                    <a:pt x="2018323" y="2929074"/>
                  </a:moveTo>
                  <a:cubicBezTo>
                    <a:pt x="3003249" y="2846754"/>
                    <a:pt x="5361173" y="2118523"/>
                    <a:pt x="6391441" y="2370154"/>
                  </a:cubicBezTo>
                  <a:cubicBezTo>
                    <a:pt x="4898818" y="4308774"/>
                    <a:pt x="7624732" y="5885963"/>
                    <a:pt x="8199932" y="4438858"/>
                  </a:cubicBezTo>
                  <a:cubicBezTo>
                    <a:pt x="7518693" y="6332480"/>
                    <a:pt x="4790153" y="3688663"/>
                    <a:pt x="5245657" y="2521195"/>
                  </a:cubicBezTo>
                  <a:cubicBezTo>
                    <a:pt x="4165470" y="2430848"/>
                    <a:pt x="2526554" y="3142096"/>
                    <a:pt x="1789514" y="3071441"/>
                  </a:cubicBezTo>
                  <a:cubicBezTo>
                    <a:pt x="0" y="2987026"/>
                    <a:pt x="1550711" y="0"/>
                    <a:pt x="2018323" y="2929074"/>
                  </a:cubicBezTo>
                  <a:close/>
                </a:path>
              </a:pathLst>
            </a:custGeom>
            <a:gradFill flip="none" rotWithShape="1">
              <a:gsLst>
                <a:gs pos="0">
                  <a:schemeClr val="tx1">
                    <a:alpha val="20000"/>
                  </a:schemeClr>
                </a:gs>
                <a:gs pos="100000">
                  <a:schemeClr val="tx1">
                    <a:alpha val="5000"/>
                  </a:schemeClr>
                </a:gs>
              </a:gsLst>
              <a:lin ang="10800000" scaled="0"/>
              <a:tileRect/>
            </a:gradFill>
            <a:ln>
              <a:noFill/>
            </a:ln>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8" name="Freeform 7"/>
            <p:cNvSpPr>
              <a:spLocks noChangeAspect="1"/>
            </p:cNvSpPr>
            <p:nvPr/>
          </p:nvSpPr>
          <p:spPr>
            <a:xfrm rot="6563566" flipH="1" flipV="1">
              <a:off x="3359071" y="4825517"/>
              <a:ext cx="916382" cy="1152144"/>
            </a:xfrm>
            <a:custGeom>
              <a:avLst/>
              <a:gdLst>
                <a:gd name="connsiteX0" fmla="*/ 0 w 3657600"/>
                <a:gd name="connsiteY0" fmla="*/ 685800 h 1371600"/>
                <a:gd name="connsiteX1" fmla="*/ 1186667 w 3657600"/>
                <a:gd name="connsiteY1" fmla="*/ 43667 h 1371600"/>
                <a:gd name="connsiteX2" fmla="*/ 1828801 w 3657600"/>
                <a:gd name="connsiteY2" fmla="*/ 2 h 1371600"/>
                <a:gd name="connsiteX3" fmla="*/ 2470936 w 3657600"/>
                <a:gd name="connsiteY3" fmla="*/ 43668 h 1371600"/>
                <a:gd name="connsiteX4" fmla="*/ 3657600 w 3657600"/>
                <a:gd name="connsiteY4" fmla="*/ 685806 h 1371600"/>
                <a:gd name="connsiteX5" fmla="*/ 2470934 w 3657600"/>
                <a:gd name="connsiteY5" fmla="*/ 1327941 h 1371600"/>
                <a:gd name="connsiteX6" fmla="*/ 1828799 w 3657600"/>
                <a:gd name="connsiteY6" fmla="*/ 1371606 h 1371600"/>
                <a:gd name="connsiteX7" fmla="*/ 1186664 w 3657600"/>
                <a:gd name="connsiteY7" fmla="*/ 1327940 h 1371600"/>
                <a:gd name="connsiteX8" fmla="*/ 0 w 3657600"/>
                <a:gd name="connsiteY8" fmla="*/ 685803 h 1371600"/>
                <a:gd name="connsiteX9" fmla="*/ 0 w 3657600"/>
                <a:gd name="connsiteY9" fmla="*/ 685800 h 1371600"/>
                <a:gd name="connsiteX0" fmla="*/ 3 w 3672351"/>
                <a:gd name="connsiteY0" fmla="*/ 761447 h 1447253"/>
                <a:gd name="connsiteX1" fmla="*/ 1186670 w 3672351"/>
                <a:gd name="connsiteY1" fmla="*/ 119314 h 1447253"/>
                <a:gd name="connsiteX2" fmla="*/ 1828804 w 3672351"/>
                <a:gd name="connsiteY2" fmla="*/ 75649 h 1447253"/>
                <a:gd name="connsiteX3" fmla="*/ 2470939 w 3672351"/>
                <a:gd name="connsiteY3" fmla="*/ 119315 h 1447253"/>
                <a:gd name="connsiteX4" fmla="*/ 2559427 w 3672351"/>
                <a:gd name="connsiteY4" fmla="*/ 107023 h 1447253"/>
                <a:gd name="connsiteX5" fmla="*/ 3657603 w 3672351"/>
                <a:gd name="connsiteY5" fmla="*/ 761453 h 1447253"/>
                <a:gd name="connsiteX6" fmla="*/ 2470937 w 3672351"/>
                <a:gd name="connsiteY6" fmla="*/ 1403588 h 1447253"/>
                <a:gd name="connsiteX7" fmla="*/ 1828802 w 3672351"/>
                <a:gd name="connsiteY7" fmla="*/ 1447253 h 1447253"/>
                <a:gd name="connsiteX8" fmla="*/ 1186667 w 3672351"/>
                <a:gd name="connsiteY8" fmla="*/ 1403587 h 1447253"/>
                <a:gd name="connsiteX9" fmla="*/ 3 w 3672351"/>
                <a:gd name="connsiteY9" fmla="*/ 761450 h 1447253"/>
                <a:gd name="connsiteX10" fmla="*/ 3 w 3672351"/>
                <a:gd name="connsiteY10" fmla="*/ 761447 h 1447253"/>
                <a:gd name="connsiteX0" fmla="*/ 3 w 3672351"/>
                <a:gd name="connsiteY0" fmla="*/ 761447 h 1447253"/>
                <a:gd name="connsiteX1" fmla="*/ 1186670 w 3672351"/>
                <a:gd name="connsiteY1" fmla="*/ 119314 h 1447253"/>
                <a:gd name="connsiteX2" fmla="*/ 1828804 w 3672351"/>
                <a:gd name="connsiteY2" fmla="*/ 75649 h 1447253"/>
                <a:gd name="connsiteX3" fmla="*/ 2470939 w 3672351"/>
                <a:gd name="connsiteY3" fmla="*/ 119315 h 1447253"/>
                <a:gd name="connsiteX4" fmla="*/ 2559427 w 3672351"/>
                <a:gd name="connsiteY4" fmla="*/ 107023 h 1447253"/>
                <a:gd name="connsiteX5" fmla="*/ 3657603 w 3672351"/>
                <a:gd name="connsiteY5" fmla="*/ 761453 h 1447253"/>
                <a:gd name="connsiteX6" fmla="*/ 2470937 w 3672351"/>
                <a:gd name="connsiteY6" fmla="*/ 1403588 h 1447253"/>
                <a:gd name="connsiteX7" fmla="*/ 1828802 w 3672351"/>
                <a:gd name="connsiteY7" fmla="*/ 1447253 h 1447253"/>
                <a:gd name="connsiteX8" fmla="*/ 1186667 w 3672351"/>
                <a:gd name="connsiteY8" fmla="*/ 1403587 h 1447253"/>
                <a:gd name="connsiteX9" fmla="*/ 3 w 3672351"/>
                <a:gd name="connsiteY9" fmla="*/ 761450 h 1447253"/>
                <a:gd name="connsiteX10" fmla="*/ 3 w 3672351"/>
                <a:gd name="connsiteY10" fmla="*/ 761447 h 1447253"/>
                <a:gd name="connsiteX0" fmla="*/ 3 w 3672351"/>
                <a:gd name="connsiteY0" fmla="*/ 685798 h 2004163"/>
                <a:gd name="connsiteX1" fmla="*/ 1186670 w 3672351"/>
                <a:gd name="connsiteY1" fmla="*/ 43665 h 2004163"/>
                <a:gd name="connsiteX2" fmla="*/ 1828804 w 3672351"/>
                <a:gd name="connsiteY2" fmla="*/ 0 h 2004163"/>
                <a:gd name="connsiteX3" fmla="*/ 2470939 w 3672351"/>
                <a:gd name="connsiteY3" fmla="*/ 43666 h 2004163"/>
                <a:gd name="connsiteX4" fmla="*/ 2559427 w 3672351"/>
                <a:gd name="connsiteY4" fmla="*/ 31374 h 2004163"/>
                <a:gd name="connsiteX5" fmla="*/ 3657603 w 3672351"/>
                <a:gd name="connsiteY5" fmla="*/ 685804 h 2004163"/>
                <a:gd name="connsiteX6" fmla="*/ 2470937 w 3672351"/>
                <a:gd name="connsiteY6" fmla="*/ 1327939 h 2004163"/>
                <a:gd name="connsiteX7" fmla="*/ 1828802 w 3672351"/>
                <a:gd name="connsiteY7" fmla="*/ 1371604 h 2004163"/>
                <a:gd name="connsiteX8" fmla="*/ 1186667 w 3672351"/>
                <a:gd name="connsiteY8" fmla="*/ 1327938 h 2004163"/>
                <a:gd name="connsiteX9" fmla="*/ 3 w 3672351"/>
                <a:gd name="connsiteY9" fmla="*/ 685801 h 2004163"/>
                <a:gd name="connsiteX10" fmla="*/ 3 w 3672351"/>
                <a:gd name="connsiteY10" fmla="*/ 685798 h 2004163"/>
                <a:gd name="connsiteX0" fmla="*/ 3 w 3657603"/>
                <a:gd name="connsiteY0" fmla="*/ 756433 h 1442239"/>
                <a:gd name="connsiteX1" fmla="*/ 1186670 w 3657603"/>
                <a:gd name="connsiteY1" fmla="*/ 114300 h 1442239"/>
                <a:gd name="connsiteX2" fmla="*/ 1828804 w 3657603"/>
                <a:gd name="connsiteY2" fmla="*/ 70635 h 1442239"/>
                <a:gd name="connsiteX3" fmla="*/ 2470939 w 3657603"/>
                <a:gd name="connsiteY3" fmla="*/ 114301 h 1442239"/>
                <a:gd name="connsiteX4" fmla="*/ 3657603 w 3657603"/>
                <a:gd name="connsiteY4" fmla="*/ 756439 h 1442239"/>
                <a:gd name="connsiteX5" fmla="*/ 2470937 w 3657603"/>
                <a:gd name="connsiteY5" fmla="*/ 1398574 h 1442239"/>
                <a:gd name="connsiteX6" fmla="*/ 1828802 w 3657603"/>
                <a:gd name="connsiteY6" fmla="*/ 1442239 h 1442239"/>
                <a:gd name="connsiteX7" fmla="*/ 1186667 w 3657603"/>
                <a:gd name="connsiteY7" fmla="*/ 1398573 h 1442239"/>
                <a:gd name="connsiteX8" fmla="*/ 3 w 3657603"/>
                <a:gd name="connsiteY8" fmla="*/ 756436 h 1442239"/>
                <a:gd name="connsiteX9" fmla="*/ 3 w 3657603"/>
                <a:gd name="connsiteY9" fmla="*/ 756433 h 1442239"/>
                <a:gd name="connsiteX0" fmla="*/ 527758 w 4185358"/>
                <a:gd name="connsiteY0" fmla="*/ 756433 h 1442239"/>
                <a:gd name="connsiteX1" fmla="*/ 1714425 w 4185358"/>
                <a:gd name="connsiteY1" fmla="*/ 114300 h 1442239"/>
                <a:gd name="connsiteX2" fmla="*/ 2356559 w 4185358"/>
                <a:gd name="connsiteY2" fmla="*/ 70635 h 1442239"/>
                <a:gd name="connsiteX3" fmla="*/ 2998694 w 4185358"/>
                <a:gd name="connsiteY3" fmla="*/ 114301 h 1442239"/>
                <a:gd name="connsiteX4" fmla="*/ 4185358 w 4185358"/>
                <a:gd name="connsiteY4" fmla="*/ 756439 h 1442239"/>
                <a:gd name="connsiteX5" fmla="*/ 2998692 w 4185358"/>
                <a:gd name="connsiteY5" fmla="*/ 1398574 h 1442239"/>
                <a:gd name="connsiteX6" fmla="*/ 2356557 w 4185358"/>
                <a:gd name="connsiteY6" fmla="*/ 1442239 h 1442239"/>
                <a:gd name="connsiteX7" fmla="*/ 1714422 w 4185358"/>
                <a:gd name="connsiteY7" fmla="*/ 1398573 h 1442239"/>
                <a:gd name="connsiteX8" fmla="*/ 527758 w 4185358"/>
                <a:gd name="connsiteY8" fmla="*/ 756436 h 1442239"/>
                <a:gd name="connsiteX9" fmla="*/ 527758 w 4185358"/>
                <a:gd name="connsiteY9" fmla="*/ 756433 h 1442239"/>
                <a:gd name="connsiteX0" fmla="*/ 527758 w 4185358"/>
                <a:gd name="connsiteY0" fmla="*/ 685798 h 1731271"/>
                <a:gd name="connsiteX1" fmla="*/ 1714425 w 4185358"/>
                <a:gd name="connsiteY1" fmla="*/ 43665 h 1731271"/>
                <a:gd name="connsiteX2" fmla="*/ 2356559 w 4185358"/>
                <a:gd name="connsiteY2" fmla="*/ 0 h 1731271"/>
                <a:gd name="connsiteX3" fmla="*/ 2998694 w 4185358"/>
                <a:gd name="connsiteY3" fmla="*/ 43666 h 1731271"/>
                <a:gd name="connsiteX4" fmla="*/ 4185358 w 4185358"/>
                <a:gd name="connsiteY4" fmla="*/ 685804 h 1731271"/>
                <a:gd name="connsiteX5" fmla="*/ 2998692 w 4185358"/>
                <a:gd name="connsiteY5" fmla="*/ 1327939 h 1731271"/>
                <a:gd name="connsiteX6" fmla="*/ 2356557 w 4185358"/>
                <a:gd name="connsiteY6" fmla="*/ 1371604 h 1731271"/>
                <a:gd name="connsiteX7" fmla="*/ 1714422 w 4185358"/>
                <a:gd name="connsiteY7" fmla="*/ 1327938 h 1731271"/>
                <a:gd name="connsiteX8" fmla="*/ 527758 w 4185358"/>
                <a:gd name="connsiteY8" fmla="*/ 685801 h 1731271"/>
                <a:gd name="connsiteX9" fmla="*/ 527758 w 4185358"/>
                <a:gd name="connsiteY9" fmla="*/ 685798 h 1731271"/>
                <a:gd name="connsiteX0" fmla="*/ 1174716 w 4832316"/>
                <a:gd name="connsiteY0" fmla="*/ 685798 h 2451847"/>
                <a:gd name="connsiteX1" fmla="*/ 2361383 w 4832316"/>
                <a:gd name="connsiteY1" fmla="*/ 43665 h 2451847"/>
                <a:gd name="connsiteX2" fmla="*/ 3003517 w 4832316"/>
                <a:gd name="connsiteY2" fmla="*/ 0 h 2451847"/>
                <a:gd name="connsiteX3" fmla="*/ 3645652 w 4832316"/>
                <a:gd name="connsiteY3" fmla="*/ 43666 h 2451847"/>
                <a:gd name="connsiteX4" fmla="*/ 4832316 w 4832316"/>
                <a:gd name="connsiteY4" fmla="*/ 685804 h 2451847"/>
                <a:gd name="connsiteX5" fmla="*/ 3645650 w 4832316"/>
                <a:gd name="connsiteY5" fmla="*/ 1327939 h 2451847"/>
                <a:gd name="connsiteX6" fmla="*/ 3003515 w 4832316"/>
                <a:gd name="connsiteY6" fmla="*/ 1371604 h 2451847"/>
                <a:gd name="connsiteX7" fmla="*/ 2361380 w 4832316"/>
                <a:gd name="connsiteY7" fmla="*/ 1327938 h 2451847"/>
                <a:gd name="connsiteX8" fmla="*/ 1174716 w 4832316"/>
                <a:gd name="connsiteY8" fmla="*/ 685801 h 2451847"/>
                <a:gd name="connsiteX9" fmla="*/ 1174716 w 4832316"/>
                <a:gd name="connsiteY9" fmla="*/ 685798 h 2451847"/>
                <a:gd name="connsiteX0" fmla="*/ 1174716 w 5193374"/>
                <a:gd name="connsiteY0" fmla="*/ 685798 h 2451847"/>
                <a:gd name="connsiteX1" fmla="*/ 2361383 w 5193374"/>
                <a:gd name="connsiteY1" fmla="*/ 43665 h 2451847"/>
                <a:gd name="connsiteX2" fmla="*/ 3003517 w 5193374"/>
                <a:gd name="connsiteY2" fmla="*/ 0 h 2451847"/>
                <a:gd name="connsiteX3" fmla="*/ 3645652 w 5193374"/>
                <a:gd name="connsiteY3" fmla="*/ 43666 h 2451847"/>
                <a:gd name="connsiteX4" fmla="*/ 4832316 w 5193374"/>
                <a:gd name="connsiteY4" fmla="*/ 685804 h 2451847"/>
                <a:gd name="connsiteX5" fmla="*/ 3645650 w 5193374"/>
                <a:gd name="connsiteY5" fmla="*/ 1327939 h 2451847"/>
                <a:gd name="connsiteX6" fmla="*/ 3003515 w 5193374"/>
                <a:gd name="connsiteY6" fmla="*/ 1371604 h 2451847"/>
                <a:gd name="connsiteX7" fmla="*/ 2361380 w 5193374"/>
                <a:gd name="connsiteY7" fmla="*/ 1327938 h 2451847"/>
                <a:gd name="connsiteX8" fmla="*/ 1174716 w 5193374"/>
                <a:gd name="connsiteY8" fmla="*/ 685801 h 2451847"/>
                <a:gd name="connsiteX9" fmla="*/ 1174716 w 5193374"/>
                <a:gd name="connsiteY9" fmla="*/ 685798 h 2451847"/>
                <a:gd name="connsiteX0" fmla="*/ 1174716 w 5193374"/>
                <a:gd name="connsiteY0" fmla="*/ 685798 h 3407194"/>
                <a:gd name="connsiteX1" fmla="*/ 2361383 w 5193374"/>
                <a:gd name="connsiteY1" fmla="*/ 43665 h 3407194"/>
                <a:gd name="connsiteX2" fmla="*/ 3003517 w 5193374"/>
                <a:gd name="connsiteY2" fmla="*/ 0 h 3407194"/>
                <a:gd name="connsiteX3" fmla="*/ 3645652 w 5193374"/>
                <a:gd name="connsiteY3" fmla="*/ 43666 h 3407194"/>
                <a:gd name="connsiteX4" fmla="*/ 4832316 w 5193374"/>
                <a:gd name="connsiteY4" fmla="*/ 685804 h 3407194"/>
                <a:gd name="connsiteX5" fmla="*/ 3645650 w 5193374"/>
                <a:gd name="connsiteY5" fmla="*/ 1327939 h 3407194"/>
                <a:gd name="connsiteX6" fmla="*/ 3003515 w 5193374"/>
                <a:gd name="connsiteY6" fmla="*/ 1371604 h 3407194"/>
                <a:gd name="connsiteX7" fmla="*/ 2361380 w 5193374"/>
                <a:gd name="connsiteY7" fmla="*/ 1327938 h 3407194"/>
                <a:gd name="connsiteX8" fmla="*/ 1174716 w 5193374"/>
                <a:gd name="connsiteY8" fmla="*/ 685801 h 3407194"/>
                <a:gd name="connsiteX9" fmla="*/ 1174716 w 5193374"/>
                <a:gd name="connsiteY9" fmla="*/ 685798 h 3407194"/>
                <a:gd name="connsiteX0" fmla="*/ 1174716 w 5193374"/>
                <a:gd name="connsiteY0" fmla="*/ 960216 h 3681612"/>
                <a:gd name="connsiteX1" fmla="*/ 2361383 w 5193374"/>
                <a:gd name="connsiteY1" fmla="*/ 318083 h 3681612"/>
                <a:gd name="connsiteX2" fmla="*/ 3003517 w 5193374"/>
                <a:gd name="connsiteY2" fmla="*/ 274418 h 3681612"/>
                <a:gd name="connsiteX3" fmla="*/ 3645652 w 5193374"/>
                <a:gd name="connsiteY3" fmla="*/ 318084 h 3681612"/>
                <a:gd name="connsiteX4" fmla="*/ 4832316 w 5193374"/>
                <a:gd name="connsiteY4" fmla="*/ 960222 h 3681612"/>
                <a:gd name="connsiteX5" fmla="*/ 3645650 w 5193374"/>
                <a:gd name="connsiteY5" fmla="*/ 1602357 h 3681612"/>
                <a:gd name="connsiteX6" fmla="*/ 3003515 w 5193374"/>
                <a:gd name="connsiteY6" fmla="*/ 1646022 h 3681612"/>
                <a:gd name="connsiteX7" fmla="*/ 2361380 w 5193374"/>
                <a:gd name="connsiteY7" fmla="*/ 1602356 h 3681612"/>
                <a:gd name="connsiteX8" fmla="*/ 1174716 w 5193374"/>
                <a:gd name="connsiteY8" fmla="*/ 960219 h 3681612"/>
                <a:gd name="connsiteX9" fmla="*/ 1174716 w 5193374"/>
                <a:gd name="connsiteY9" fmla="*/ 960216 h 3681612"/>
                <a:gd name="connsiteX0" fmla="*/ 1174716 w 5193374"/>
                <a:gd name="connsiteY0" fmla="*/ 960216 h 3681612"/>
                <a:gd name="connsiteX1" fmla="*/ 2361383 w 5193374"/>
                <a:gd name="connsiteY1" fmla="*/ 318083 h 3681612"/>
                <a:gd name="connsiteX2" fmla="*/ 3003517 w 5193374"/>
                <a:gd name="connsiteY2" fmla="*/ 274418 h 3681612"/>
                <a:gd name="connsiteX3" fmla="*/ 3645652 w 5193374"/>
                <a:gd name="connsiteY3" fmla="*/ 318084 h 3681612"/>
                <a:gd name="connsiteX4" fmla="*/ 4832316 w 5193374"/>
                <a:gd name="connsiteY4" fmla="*/ 960222 h 3681612"/>
                <a:gd name="connsiteX5" fmla="*/ 3645650 w 5193374"/>
                <a:gd name="connsiteY5" fmla="*/ 1602357 h 3681612"/>
                <a:gd name="connsiteX6" fmla="*/ 3003515 w 5193374"/>
                <a:gd name="connsiteY6" fmla="*/ 1646022 h 3681612"/>
                <a:gd name="connsiteX7" fmla="*/ 2361380 w 5193374"/>
                <a:gd name="connsiteY7" fmla="*/ 1602356 h 3681612"/>
                <a:gd name="connsiteX8" fmla="*/ 1174716 w 5193374"/>
                <a:gd name="connsiteY8" fmla="*/ 960219 h 3681612"/>
                <a:gd name="connsiteX9" fmla="*/ 1174716 w 5193374"/>
                <a:gd name="connsiteY9" fmla="*/ 960216 h 3681612"/>
                <a:gd name="connsiteX0" fmla="*/ 1174716 w 5193374"/>
                <a:gd name="connsiteY0" fmla="*/ 2033989 h 4755385"/>
                <a:gd name="connsiteX1" fmla="*/ 2361383 w 5193374"/>
                <a:gd name="connsiteY1" fmla="*/ 1391856 h 4755385"/>
                <a:gd name="connsiteX2" fmla="*/ 3003517 w 5193374"/>
                <a:gd name="connsiteY2" fmla="*/ 1348191 h 4755385"/>
                <a:gd name="connsiteX3" fmla="*/ 3645652 w 5193374"/>
                <a:gd name="connsiteY3" fmla="*/ 1391857 h 4755385"/>
                <a:gd name="connsiteX4" fmla="*/ 4832316 w 5193374"/>
                <a:gd name="connsiteY4" fmla="*/ 2033995 h 4755385"/>
                <a:gd name="connsiteX5" fmla="*/ 3645650 w 5193374"/>
                <a:gd name="connsiteY5" fmla="*/ 2676130 h 4755385"/>
                <a:gd name="connsiteX6" fmla="*/ 3003515 w 5193374"/>
                <a:gd name="connsiteY6" fmla="*/ 2719795 h 4755385"/>
                <a:gd name="connsiteX7" fmla="*/ 2361380 w 5193374"/>
                <a:gd name="connsiteY7" fmla="*/ 2676129 h 4755385"/>
                <a:gd name="connsiteX8" fmla="*/ 1174716 w 5193374"/>
                <a:gd name="connsiteY8" fmla="*/ 2033992 h 4755385"/>
                <a:gd name="connsiteX9" fmla="*/ 1174716 w 5193374"/>
                <a:gd name="connsiteY9" fmla="*/ 2033989 h 4755385"/>
                <a:gd name="connsiteX0" fmla="*/ 1174716 w 4832316"/>
                <a:gd name="connsiteY0" fmla="*/ 2033989 h 4755385"/>
                <a:gd name="connsiteX1" fmla="*/ 2361383 w 4832316"/>
                <a:gd name="connsiteY1" fmla="*/ 1391856 h 4755385"/>
                <a:gd name="connsiteX2" fmla="*/ 3003517 w 4832316"/>
                <a:gd name="connsiteY2" fmla="*/ 1348191 h 4755385"/>
                <a:gd name="connsiteX3" fmla="*/ 3645652 w 4832316"/>
                <a:gd name="connsiteY3" fmla="*/ 1391857 h 4755385"/>
                <a:gd name="connsiteX4" fmla="*/ 4832316 w 4832316"/>
                <a:gd name="connsiteY4" fmla="*/ 2033995 h 4755385"/>
                <a:gd name="connsiteX5" fmla="*/ 3645650 w 4832316"/>
                <a:gd name="connsiteY5" fmla="*/ 2676130 h 4755385"/>
                <a:gd name="connsiteX6" fmla="*/ 3003515 w 4832316"/>
                <a:gd name="connsiteY6" fmla="*/ 2719795 h 4755385"/>
                <a:gd name="connsiteX7" fmla="*/ 2361380 w 4832316"/>
                <a:gd name="connsiteY7" fmla="*/ 2676129 h 4755385"/>
                <a:gd name="connsiteX8" fmla="*/ 1174716 w 4832316"/>
                <a:gd name="connsiteY8" fmla="*/ 2033992 h 4755385"/>
                <a:gd name="connsiteX9" fmla="*/ 1174716 w 4832316"/>
                <a:gd name="connsiteY9" fmla="*/ 2033989 h 4755385"/>
                <a:gd name="connsiteX0" fmla="*/ 527758 w 4185358"/>
                <a:gd name="connsiteY0" fmla="*/ 2033989 h 4755385"/>
                <a:gd name="connsiteX1" fmla="*/ 1714425 w 4185358"/>
                <a:gd name="connsiteY1" fmla="*/ 1391856 h 4755385"/>
                <a:gd name="connsiteX2" fmla="*/ 2998694 w 4185358"/>
                <a:gd name="connsiteY2" fmla="*/ 1391857 h 4755385"/>
                <a:gd name="connsiteX3" fmla="*/ 4185358 w 4185358"/>
                <a:gd name="connsiteY3" fmla="*/ 2033995 h 4755385"/>
                <a:gd name="connsiteX4" fmla="*/ 2998692 w 4185358"/>
                <a:gd name="connsiteY4" fmla="*/ 2676130 h 4755385"/>
                <a:gd name="connsiteX5" fmla="*/ 2356557 w 4185358"/>
                <a:gd name="connsiteY5" fmla="*/ 2719795 h 4755385"/>
                <a:gd name="connsiteX6" fmla="*/ 1714422 w 4185358"/>
                <a:gd name="connsiteY6" fmla="*/ 2676129 h 4755385"/>
                <a:gd name="connsiteX7" fmla="*/ 527758 w 4185358"/>
                <a:gd name="connsiteY7" fmla="*/ 2033992 h 4755385"/>
                <a:gd name="connsiteX8" fmla="*/ 527758 w 4185358"/>
                <a:gd name="connsiteY8" fmla="*/ 2033989 h 4755385"/>
                <a:gd name="connsiteX0" fmla="*/ 527758 w 4185358"/>
                <a:gd name="connsiteY0" fmla="*/ 2033989 h 4406268"/>
                <a:gd name="connsiteX1" fmla="*/ 1714425 w 4185358"/>
                <a:gd name="connsiteY1" fmla="*/ 1391856 h 4406268"/>
                <a:gd name="connsiteX2" fmla="*/ 2998694 w 4185358"/>
                <a:gd name="connsiteY2" fmla="*/ 1391857 h 4406268"/>
                <a:gd name="connsiteX3" fmla="*/ 4185358 w 4185358"/>
                <a:gd name="connsiteY3" fmla="*/ 2033995 h 4406268"/>
                <a:gd name="connsiteX4" fmla="*/ 2998692 w 4185358"/>
                <a:gd name="connsiteY4" fmla="*/ 2676130 h 4406268"/>
                <a:gd name="connsiteX5" fmla="*/ 2356557 w 4185358"/>
                <a:gd name="connsiteY5" fmla="*/ 2719795 h 4406268"/>
                <a:gd name="connsiteX6" fmla="*/ 1714422 w 4185358"/>
                <a:gd name="connsiteY6" fmla="*/ 2676129 h 4406268"/>
                <a:gd name="connsiteX7" fmla="*/ 527758 w 4185358"/>
                <a:gd name="connsiteY7" fmla="*/ 2033992 h 4406268"/>
                <a:gd name="connsiteX8" fmla="*/ 527758 w 4185358"/>
                <a:gd name="connsiteY8" fmla="*/ 2033989 h 4406268"/>
                <a:gd name="connsiteX0" fmla="*/ 527758 w 4185358"/>
                <a:gd name="connsiteY0" fmla="*/ 2033989 h 4406268"/>
                <a:gd name="connsiteX1" fmla="*/ 1714425 w 4185358"/>
                <a:gd name="connsiteY1" fmla="*/ 1391856 h 4406268"/>
                <a:gd name="connsiteX2" fmla="*/ 2998694 w 4185358"/>
                <a:gd name="connsiteY2" fmla="*/ 1391857 h 4406268"/>
                <a:gd name="connsiteX3" fmla="*/ 4185358 w 4185358"/>
                <a:gd name="connsiteY3" fmla="*/ 2033995 h 4406268"/>
                <a:gd name="connsiteX4" fmla="*/ 2998692 w 4185358"/>
                <a:gd name="connsiteY4" fmla="*/ 2676130 h 4406268"/>
                <a:gd name="connsiteX5" fmla="*/ 2356557 w 4185358"/>
                <a:gd name="connsiteY5" fmla="*/ 2719795 h 4406268"/>
                <a:gd name="connsiteX6" fmla="*/ 1714422 w 4185358"/>
                <a:gd name="connsiteY6" fmla="*/ 2676129 h 4406268"/>
                <a:gd name="connsiteX7" fmla="*/ 527758 w 4185358"/>
                <a:gd name="connsiteY7" fmla="*/ 2033992 h 4406268"/>
                <a:gd name="connsiteX8" fmla="*/ 527758 w 4185358"/>
                <a:gd name="connsiteY8" fmla="*/ 2033989 h 4406268"/>
                <a:gd name="connsiteX0" fmla="*/ 527758 w 4678417"/>
                <a:gd name="connsiteY0" fmla="*/ 2033989 h 5080997"/>
                <a:gd name="connsiteX1" fmla="*/ 1714425 w 4678417"/>
                <a:gd name="connsiteY1" fmla="*/ 1391856 h 5080997"/>
                <a:gd name="connsiteX2" fmla="*/ 2998694 w 4678417"/>
                <a:gd name="connsiteY2" fmla="*/ 1391857 h 5080997"/>
                <a:gd name="connsiteX3" fmla="*/ 4185358 w 4678417"/>
                <a:gd name="connsiteY3" fmla="*/ 2033995 h 5080997"/>
                <a:gd name="connsiteX4" fmla="*/ 2998692 w 4678417"/>
                <a:gd name="connsiteY4" fmla="*/ 2676130 h 5080997"/>
                <a:gd name="connsiteX5" fmla="*/ 2356557 w 4678417"/>
                <a:gd name="connsiteY5" fmla="*/ 2719795 h 5080997"/>
                <a:gd name="connsiteX6" fmla="*/ 1714422 w 4678417"/>
                <a:gd name="connsiteY6" fmla="*/ 2676129 h 5080997"/>
                <a:gd name="connsiteX7" fmla="*/ 527758 w 4678417"/>
                <a:gd name="connsiteY7" fmla="*/ 2033992 h 5080997"/>
                <a:gd name="connsiteX8" fmla="*/ 527758 w 4678417"/>
                <a:gd name="connsiteY8" fmla="*/ 2033989 h 5080997"/>
                <a:gd name="connsiteX0" fmla="*/ 527758 w 4678417"/>
                <a:gd name="connsiteY0" fmla="*/ 2033989 h 5080997"/>
                <a:gd name="connsiteX1" fmla="*/ 1714425 w 4678417"/>
                <a:gd name="connsiteY1" fmla="*/ 1391856 h 5080997"/>
                <a:gd name="connsiteX2" fmla="*/ 2998694 w 4678417"/>
                <a:gd name="connsiteY2" fmla="*/ 1391857 h 5080997"/>
                <a:gd name="connsiteX3" fmla="*/ 4185358 w 4678417"/>
                <a:gd name="connsiteY3" fmla="*/ 2033995 h 5080997"/>
                <a:gd name="connsiteX4" fmla="*/ 2998692 w 4678417"/>
                <a:gd name="connsiteY4" fmla="*/ 2676130 h 5080997"/>
                <a:gd name="connsiteX5" fmla="*/ 2356557 w 4678417"/>
                <a:gd name="connsiteY5" fmla="*/ 2719795 h 5080997"/>
                <a:gd name="connsiteX6" fmla="*/ 1714422 w 4678417"/>
                <a:gd name="connsiteY6" fmla="*/ 2676129 h 5080997"/>
                <a:gd name="connsiteX7" fmla="*/ 527758 w 4678417"/>
                <a:gd name="connsiteY7" fmla="*/ 2033992 h 5080997"/>
                <a:gd name="connsiteX8" fmla="*/ 527758 w 4678417"/>
                <a:gd name="connsiteY8" fmla="*/ 2033989 h 5080997"/>
                <a:gd name="connsiteX0" fmla="*/ 527758 w 4678417"/>
                <a:gd name="connsiteY0" fmla="*/ 2033989 h 5080997"/>
                <a:gd name="connsiteX1" fmla="*/ 1714425 w 4678417"/>
                <a:gd name="connsiteY1" fmla="*/ 1391856 h 5080997"/>
                <a:gd name="connsiteX2" fmla="*/ 2998694 w 4678417"/>
                <a:gd name="connsiteY2" fmla="*/ 1391857 h 5080997"/>
                <a:gd name="connsiteX3" fmla="*/ 4185358 w 4678417"/>
                <a:gd name="connsiteY3" fmla="*/ 2033995 h 5080997"/>
                <a:gd name="connsiteX4" fmla="*/ 2998692 w 4678417"/>
                <a:gd name="connsiteY4" fmla="*/ 2676130 h 5080997"/>
                <a:gd name="connsiteX5" fmla="*/ 2356557 w 4678417"/>
                <a:gd name="connsiteY5" fmla="*/ 2719795 h 5080997"/>
                <a:gd name="connsiteX6" fmla="*/ 1714422 w 4678417"/>
                <a:gd name="connsiteY6" fmla="*/ 2676129 h 5080997"/>
                <a:gd name="connsiteX7" fmla="*/ 527758 w 4678417"/>
                <a:gd name="connsiteY7" fmla="*/ 2033992 h 5080997"/>
                <a:gd name="connsiteX8" fmla="*/ 527758 w 4678417"/>
                <a:gd name="connsiteY8" fmla="*/ 2033989 h 5080997"/>
                <a:gd name="connsiteX0" fmla="*/ 3 w 4150662"/>
                <a:gd name="connsiteY0" fmla="*/ 2033989 h 5080997"/>
                <a:gd name="connsiteX1" fmla="*/ 1186670 w 4150662"/>
                <a:gd name="connsiteY1" fmla="*/ 1391856 h 5080997"/>
                <a:gd name="connsiteX2" fmla="*/ 2470939 w 4150662"/>
                <a:gd name="connsiteY2" fmla="*/ 1391857 h 5080997"/>
                <a:gd name="connsiteX3" fmla="*/ 3657603 w 4150662"/>
                <a:gd name="connsiteY3" fmla="*/ 2033995 h 5080997"/>
                <a:gd name="connsiteX4" fmla="*/ 2470937 w 4150662"/>
                <a:gd name="connsiteY4" fmla="*/ 2676130 h 5080997"/>
                <a:gd name="connsiteX5" fmla="*/ 1828802 w 4150662"/>
                <a:gd name="connsiteY5" fmla="*/ 2719795 h 5080997"/>
                <a:gd name="connsiteX6" fmla="*/ 1186667 w 4150662"/>
                <a:gd name="connsiteY6" fmla="*/ 2676129 h 5080997"/>
                <a:gd name="connsiteX7" fmla="*/ 3 w 4150662"/>
                <a:gd name="connsiteY7" fmla="*/ 2033992 h 5080997"/>
                <a:gd name="connsiteX8" fmla="*/ 3 w 4150662"/>
                <a:gd name="connsiteY8" fmla="*/ 2033989 h 5080997"/>
                <a:gd name="connsiteX0" fmla="*/ 3 w 3184725"/>
                <a:gd name="connsiteY0" fmla="*/ 2033989 h 3886288"/>
                <a:gd name="connsiteX1" fmla="*/ 1186670 w 3184725"/>
                <a:gd name="connsiteY1" fmla="*/ 1391856 h 3886288"/>
                <a:gd name="connsiteX2" fmla="*/ 2470939 w 3184725"/>
                <a:gd name="connsiteY2" fmla="*/ 1391857 h 3886288"/>
                <a:gd name="connsiteX3" fmla="*/ 1752603 w 3184725"/>
                <a:gd name="connsiteY3" fmla="*/ 52795 h 3886288"/>
                <a:gd name="connsiteX4" fmla="*/ 2470937 w 3184725"/>
                <a:gd name="connsiteY4" fmla="*/ 2676130 h 3886288"/>
                <a:gd name="connsiteX5" fmla="*/ 1828802 w 3184725"/>
                <a:gd name="connsiteY5" fmla="*/ 2719795 h 3886288"/>
                <a:gd name="connsiteX6" fmla="*/ 1186667 w 3184725"/>
                <a:gd name="connsiteY6" fmla="*/ 2676129 h 3886288"/>
                <a:gd name="connsiteX7" fmla="*/ 3 w 3184725"/>
                <a:gd name="connsiteY7" fmla="*/ 2033992 h 3886288"/>
                <a:gd name="connsiteX8" fmla="*/ 3 w 3184725"/>
                <a:gd name="connsiteY8" fmla="*/ 2033989 h 3886288"/>
                <a:gd name="connsiteX0" fmla="*/ 3 w 3184725"/>
                <a:gd name="connsiteY0" fmla="*/ 2033989 h 6528797"/>
                <a:gd name="connsiteX1" fmla="*/ 1186670 w 3184725"/>
                <a:gd name="connsiteY1" fmla="*/ 1391856 h 6528797"/>
                <a:gd name="connsiteX2" fmla="*/ 2470939 w 3184725"/>
                <a:gd name="connsiteY2" fmla="*/ 13918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3 w 3385339"/>
                <a:gd name="connsiteY0" fmla="*/ 2033989 h 6528797"/>
                <a:gd name="connsiteX1" fmla="*/ 1186670 w 3385339"/>
                <a:gd name="connsiteY1" fmla="*/ 1391856 h 6528797"/>
                <a:gd name="connsiteX2" fmla="*/ 3385339 w 3385339"/>
                <a:gd name="connsiteY2" fmla="*/ 706057 h 6528797"/>
                <a:gd name="connsiteX3" fmla="*/ 228603 w 3385339"/>
                <a:gd name="connsiteY3" fmla="*/ 3481795 h 6528797"/>
                <a:gd name="connsiteX4" fmla="*/ 2470937 w 3385339"/>
                <a:gd name="connsiteY4" fmla="*/ 2676130 h 6528797"/>
                <a:gd name="connsiteX5" fmla="*/ 1828802 w 3385339"/>
                <a:gd name="connsiteY5" fmla="*/ 2719795 h 6528797"/>
                <a:gd name="connsiteX6" fmla="*/ 1186667 w 3385339"/>
                <a:gd name="connsiteY6" fmla="*/ 2676129 h 6528797"/>
                <a:gd name="connsiteX7" fmla="*/ 3 w 3385339"/>
                <a:gd name="connsiteY7" fmla="*/ 2033992 h 6528797"/>
                <a:gd name="connsiteX8" fmla="*/ 3 w 3385339"/>
                <a:gd name="connsiteY8" fmla="*/ 2033989 h 6528797"/>
                <a:gd name="connsiteX0" fmla="*/ 3 w 3184725"/>
                <a:gd name="connsiteY0" fmla="*/ 2033989 h 6528797"/>
                <a:gd name="connsiteX1" fmla="*/ 1186670 w 3184725"/>
                <a:gd name="connsiteY1" fmla="*/ 1391856 h 6528797"/>
                <a:gd name="connsiteX2" fmla="*/ 2928139 w 3184725"/>
                <a:gd name="connsiteY2" fmla="*/ 7060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3 w 3184725"/>
                <a:gd name="connsiteY0" fmla="*/ 2033989 h 6528797"/>
                <a:gd name="connsiteX1" fmla="*/ 1186670 w 3184725"/>
                <a:gd name="connsiteY1" fmla="*/ 1391856 h 6528797"/>
                <a:gd name="connsiteX2" fmla="*/ 2928139 w 3184725"/>
                <a:gd name="connsiteY2" fmla="*/ 7060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3 w 3184725"/>
                <a:gd name="connsiteY0" fmla="*/ 2033989 h 6528797"/>
                <a:gd name="connsiteX1" fmla="*/ 1186670 w 3184725"/>
                <a:gd name="connsiteY1" fmla="*/ 1391856 h 6528797"/>
                <a:gd name="connsiteX2" fmla="*/ 2928139 w 3184725"/>
                <a:gd name="connsiteY2" fmla="*/ 7060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1828799 w 3184722"/>
                <a:gd name="connsiteY5" fmla="*/ 2719795 h 6528797"/>
                <a:gd name="connsiteX6" fmla="*/ 0 w 3184722"/>
                <a:gd name="connsiteY6" fmla="*/ 2033992 h 6528797"/>
                <a:gd name="connsiteX7" fmla="*/ 0 w 3184722"/>
                <a:gd name="connsiteY7"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1828799 w 3184722"/>
                <a:gd name="connsiteY5" fmla="*/ 2719795 h 6528797"/>
                <a:gd name="connsiteX6" fmla="*/ 0 w 3184722"/>
                <a:gd name="connsiteY6" fmla="*/ 2033992 h 6528797"/>
                <a:gd name="connsiteX7" fmla="*/ 0 w 3184722"/>
                <a:gd name="connsiteY7"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0 w 3184722"/>
                <a:gd name="connsiteY5" fmla="*/ 2033992 h 6528797"/>
                <a:gd name="connsiteX6" fmla="*/ 0 w 3184722"/>
                <a:gd name="connsiteY6"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0 w 3184722"/>
                <a:gd name="connsiteY5" fmla="*/ 2033992 h 6528797"/>
                <a:gd name="connsiteX6" fmla="*/ 0 w 3184722"/>
                <a:gd name="connsiteY6" fmla="*/ 2033989 h 6528797"/>
                <a:gd name="connsiteX0" fmla="*/ 0 w 2928136"/>
                <a:gd name="connsiteY0" fmla="*/ 2033989 h 6528797"/>
                <a:gd name="connsiteX1" fmla="*/ 1186667 w 2928136"/>
                <a:gd name="connsiteY1" fmla="*/ 1391856 h 6528797"/>
                <a:gd name="connsiteX2" fmla="*/ 2928136 w 2928136"/>
                <a:gd name="connsiteY2" fmla="*/ 706057 h 6528797"/>
                <a:gd name="connsiteX3" fmla="*/ 228600 w 2928136"/>
                <a:gd name="connsiteY3" fmla="*/ 3481795 h 6528797"/>
                <a:gd name="connsiteX4" fmla="*/ 2470934 w 2928136"/>
                <a:gd name="connsiteY4" fmla="*/ 2676130 h 6528797"/>
                <a:gd name="connsiteX5" fmla="*/ 0 w 2928136"/>
                <a:gd name="connsiteY5" fmla="*/ 2033992 h 6528797"/>
                <a:gd name="connsiteX6" fmla="*/ 0 w 2928136"/>
                <a:gd name="connsiteY6" fmla="*/ 2033989 h 6528797"/>
                <a:gd name="connsiteX0" fmla="*/ 0 w 2928136"/>
                <a:gd name="connsiteY0" fmla="*/ 2033989 h 6528797"/>
                <a:gd name="connsiteX1" fmla="*/ 958067 w 2928136"/>
                <a:gd name="connsiteY1" fmla="*/ 2534856 h 6528797"/>
                <a:gd name="connsiteX2" fmla="*/ 2928136 w 2928136"/>
                <a:gd name="connsiteY2" fmla="*/ 706057 h 6528797"/>
                <a:gd name="connsiteX3" fmla="*/ 228600 w 2928136"/>
                <a:gd name="connsiteY3" fmla="*/ 3481795 h 6528797"/>
                <a:gd name="connsiteX4" fmla="*/ 2470934 w 2928136"/>
                <a:gd name="connsiteY4" fmla="*/ 2676130 h 6528797"/>
                <a:gd name="connsiteX5" fmla="*/ 0 w 2928136"/>
                <a:gd name="connsiteY5" fmla="*/ 2033992 h 6528797"/>
                <a:gd name="connsiteX6" fmla="*/ 0 w 2928136"/>
                <a:gd name="connsiteY6" fmla="*/ 2033989 h 6528797"/>
                <a:gd name="connsiteX0" fmla="*/ 0 w 2928136"/>
                <a:gd name="connsiteY0" fmla="*/ 1434955 h 5929763"/>
                <a:gd name="connsiteX1" fmla="*/ 958067 w 2928136"/>
                <a:gd name="connsiteY1" fmla="*/ 1935822 h 5929763"/>
                <a:gd name="connsiteX2" fmla="*/ 2928136 w 2928136"/>
                <a:gd name="connsiteY2" fmla="*/ 107023 h 5929763"/>
                <a:gd name="connsiteX3" fmla="*/ 228600 w 2928136"/>
                <a:gd name="connsiteY3" fmla="*/ 2882761 h 5929763"/>
                <a:gd name="connsiteX4" fmla="*/ 2470934 w 2928136"/>
                <a:gd name="connsiteY4" fmla="*/ 2077096 h 5929763"/>
                <a:gd name="connsiteX5" fmla="*/ 0 w 2928136"/>
                <a:gd name="connsiteY5" fmla="*/ 1434958 h 5929763"/>
                <a:gd name="connsiteX6" fmla="*/ 0 w 2928136"/>
                <a:gd name="connsiteY6" fmla="*/ 1434955 h 5929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1275236 w 4203372"/>
                <a:gd name="connsiteY0" fmla="*/ 1810262 h 6305070"/>
                <a:gd name="connsiteX1" fmla="*/ 2233303 w 4203372"/>
                <a:gd name="connsiteY1" fmla="*/ 2311129 h 6305070"/>
                <a:gd name="connsiteX2" fmla="*/ 4203372 w 4203372"/>
                <a:gd name="connsiteY2" fmla="*/ 863330 h 6305070"/>
                <a:gd name="connsiteX3" fmla="*/ 1503836 w 4203372"/>
                <a:gd name="connsiteY3" fmla="*/ 3258068 h 6305070"/>
                <a:gd name="connsiteX4" fmla="*/ 3746170 w 4203372"/>
                <a:gd name="connsiteY4" fmla="*/ 2452403 h 6305070"/>
                <a:gd name="connsiteX5" fmla="*/ 1275236 w 4203372"/>
                <a:gd name="connsiteY5" fmla="*/ 1810265 h 6305070"/>
                <a:gd name="connsiteX6" fmla="*/ 1275236 w 4203372"/>
                <a:gd name="connsiteY6" fmla="*/ 1810262 h 6305070"/>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844930 w 3773066"/>
                <a:gd name="connsiteY0" fmla="*/ 2505027 h 6999835"/>
                <a:gd name="connsiteX1" fmla="*/ 1802997 w 3773066"/>
                <a:gd name="connsiteY1" fmla="*/ 3005894 h 6999835"/>
                <a:gd name="connsiteX2" fmla="*/ 3773066 w 3773066"/>
                <a:gd name="connsiteY2" fmla="*/ 1558095 h 6999835"/>
                <a:gd name="connsiteX3" fmla="*/ 1073530 w 3773066"/>
                <a:gd name="connsiteY3" fmla="*/ 3952833 h 6999835"/>
                <a:gd name="connsiteX4" fmla="*/ 3315864 w 3773066"/>
                <a:gd name="connsiteY4" fmla="*/ 3147168 h 6999835"/>
                <a:gd name="connsiteX5" fmla="*/ 844930 w 3773066"/>
                <a:gd name="connsiteY5" fmla="*/ 2505030 h 6999835"/>
                <a:gd name="connsiteX6" fmla="*/ 844930 w 3773066"/>
                <a:gd name="connsiteY6" fmla="*/ 2505027 h 6999835"/>
                <a:gd name="connsiteX0" fmla="*/ 1324542 w 4252678"/>
                <a:gd name="connsiteY0" fmla="*/ 2392968 h 6887776"/>
                <a:gd name="connsiteX1" fmla="*/ 2282609 w 4252678"/>
                <a:gd name="connsiteY1" fmla="*/ 2893835 h 6887776"/>
                <a:gd name="connsiteX2" fmla="*/ 4252678 w 4252678"/>
                <a:gd name="connsiteY2" fmla="*/ 1446036 h 6887776"/>
                <a:gd name="connsiteX3" fmla="*/ 1553142 w 4252678"/>
                <a:gd name="connsiteY3" fmla="*/ 3840774 h 6887776"/>
                <a:gd name="connsiteX4" fmla="*/ 3795476 w 4252678"/>
                <a:gd name="connsiteY4" fmla="*/ 3035109 h 6887776"/>
                <a:gd name="connsiteX5" fmla="*/ 1324542 w 4252678"/>
                <a:gd name="connsiteY5" fmla="*/ 2392971 h 6887776"/>
                <a:gd name="connsiteX6" fmla="*/ 1324542 w 4252678"/>
                <a:gd name="connsiteY6" fmla="*/ 2392968 h 6887776"/>
                <a:gd name="connsiteX0" fmla="*/ 1324542 w 4252678"/>
                <a:gd name="connsiteY0" fmla="*/ 2392968 h 6887776"/>
                <a:gd name="connsiteX1" fmla="*/ 2282609 w 4252678"/>
                <a:gd name="connsiteY1" fmla="*/ 2893835 h 6887776"/>
                <a:gd name="connsiteX2" fmla="*/ 4252678 w 4252678"/>
                <a:gd name="connsiteY2" fmla="*/ 1446036 h 6887776"/>
                <a:gd name="connsiteX3" fmla="*/ 1553142 w 4252678"/>
                <a:gd name="connsiteY3" fmla="*/ 3840774 h 6887776"/>
                <a:gd name="connsiteX4" fmla="*/ 3795476 w 4252678"/>
                <a:gd name="connsiteY4" fmla="*/ 3035109 h 6887776"/>
                <a:gd name="connsiteX5" fmla="*/ 1324542 w 4252678"/>
                <a:gd name="connsiteY5" fmla="*/ 2392971 h 6887776"/>
                <a:gd name="connsiteX6" fmla="*/ 1324542 w 4252678"/>
                <a:gd name="connsiteY6" fmla="*/ 2392968 h 6887776"/>
                <a:gd name="connsiteX0" fmla="*/ 1869139 w 4797275"/>
                <a:gd name="connsiteY0" fmla="*/ 2392968 h 6887776"/>
                <a:gd name="connsiteX1" fmla="*/ 2827206 w 4797275"/>
                <a:gd name="connsiteY1" fmla="*/ 2893835 h 6887776"/>
                <a:gd name="connsiteX2" fmla="*/ 4797275 w 4797275"/>
                <a:gd name="connsiteY2" fmla="*/ 1446036 h 6887776"/>
                <a:gd name="connsiteX3" fmla="*/ 2097739 w 4797275"/>
                <a:gd name="connsiteY3" fmla="*/ 3840774 h 6887776"/>
                <a:gd name="connsiteX4" fmla="*/ 4340073 w 4797275"/>
                <a:gd name="connsiteY4" fmla="*/ 3035109 h 6887776"/>
                <a:gd name="connsiteX5" fmla="*/ 1869139 w 4797275"/>
                <a:gd name="connsiteY5" fmla="*/ 2392971 h 6887776"/>
                <a:gd name="connsiteX6" fmla="*/ 1869139 w 4797275"/>
                <a:gd name="connsiteY6" fmla="*/ 2392968 h 6887776"/>
                <a:gd name="connsiteX0" fmla="*/ 1869139 w 4797275"/>
                <a:gd name="connsiteY0" fmla="*/ 2433309 h 6928117"/>
                <a:gd name="connsiteX1" fmla="*/ 2827206 w 4797275"/>
                <a:gd name="connsiteY1" fmla="*/ 2934176 h 6928117"/>
                <a:gd name="connsiteX2" fmla="*/ 4797275 w 4797275"/>
                <a:gd name="connsiteY2" fmla="*/ 1486377 h 6928117"/>
                <a:gd name="connsiteX3" fmla="*/ 2097739 w 4797275"/>
                <a:gd name="connsiteY3" fmla="*/ 3881115 h 6928117"/>
                <a:gd name="connsiteX4" fmla="*/ 4340073 w 4797275"/>
                <a:gd name="connsiteY4" fmla="*/ 3075450 h 6928117"/>
                <a:gd name="connsiteX5" fmla="*/ 1869139 w 4797275"/>
                <a:gd name="connsiteY5" fmla="*/ 2433312 h 6928117"/>
                <a:gd name="connsiteX6" fmla="*/ 1869139 w 4797275"/>
                <a:gd name="connsiteY6" fmla="*/ 2433309 h 6928117"/>
                <a:gd name="connsiteX0" fmla="*/ 1869139 w 4797275"/>
                <a:gd name="connsiteY0" fmla="*/ 2531921 h 7026729"/>
                <a:gd name="connsiteX1" fmla="*/ 2827206 w 4797275"/>
                <a:gd name="connsiteY1" fmla="*/ 3032788 h 7026729"/>
                <a:gd name="connsiteX2" fmla="*/ 4797275 w 4797275"/>
                <a:gd name="connsiteY2" fmla="*/ 1584989 h 7026729"/>
                <a:gd name="connsiteX3" fmla="*/ 2097739 w 4797275"/>
                <a:gd name="connsiteY3" fmla="*/ 3979727 h 7026729"/>
                <a:gd name="connsiteX4" fmla="*/ 4340073 w 4797275"/>
                <a:gd name="connsiteY4" fmla="*/ 3174062 h 7026729"/>
                <a:gd name="connsiteX5" fmla="*/ 1869139 w 4797275"/>
                <a:gd name="connsiteY5" fmla="*/ 2531924 h 7026729"/>
                <a:gd name="connsiteX6" fmla="*/ 1869139 w 4797275"/>
                <a:gd name="connsiteY6" fmla="*/ 2531921 h 7026729"/>
                <a:gd name="connsiteX0" fmla="*/ 1869139 w 4797275"/>
                <a:gd name="connsiteY0" fmla="*/ 2531921 h 7026729"/>
                <a:gd name="connsiteX1" fmla="*/ 2827206 w 4797275"/>
                <a:gd name="connsiteY1" fmla="*/ 3032788 h 7026729"/>
                <a:gd name="connsiteX2" fmla="*/ 4797275 w 4797275"/>
                <a:gd name="connsiteY2" fmla="*/ 1584989 h 7026729"/>
                <a:gd name="connsiteX3" fmla="*/ 2097739 w 4797275"/>
                <a:gd name="connsiteY3" fmla="*/ 3979727 h 7026729"/>
                <a:gd name="connsiteX4" fmla="*/ 4340073 w 4797275"/>
                <a:gd name="connsiteY4" fmla="*/ 3174062 h 7026729"/>
                <a:gd name="connsiteX5" fmla="*/ 1869139 w 4797275"/>
                <a:gd name="connsiteY5" fmla="*/ 2531924 h 7026729"/>
                <a:gd name="connsiteX6" fmla="*/ 1869139 w 4797275"/>
                <a:gd name="connsiteY6" fmla="*/ 2531921 h 7026729"/>
                <a:gd name="connsiteX0" fmla="*/ 1869139 w 4797275"/>
                <a:gd name="connsiteY0" fmla="*/ 2531921 h 7026729"/>
                <a:gd name="connsiteX1" fmla="*/ 2827206 w 4797275"/>
                <a:gd name="connsiteY1" fmla="*/ 3032788 h 7026729"/>
                <a:gd name="connsiteX2" fmla="*/ 4797275 w 4797275"/>
                <a:gd name="connsiteY2" fmla="*/ 1584989 h 7026729"/>
                <a:gd name="connsiteX3" fmla="*/ 2097739 w 4797275"/>
                <a:gd name="connsiteY3" fmla="*/ 3979727 h 7026729"/>
                <a:gd name="connsiteX4" fmla="*/ 4340073 w 4797275"/>
                <a:gd name="connsiteY4" fmla="*/ 3174062 h 7026729"/>
                <a:gd name="connsiteX5" fmla="*/ 3269869 w 4797275"/>
                <a:gd name="connsiteY5" fmla="*/ 2756647 h 7026729"/>
                <a:gd name="connsiteX6" fmla="*/ 1869139 w 4797275"/>
                <a:gd name="connsiteY6" fmla="*/ 2531924 h 7026729"/>
                <a:gd name="connsiteX7" fmla="*/ 1869139 w 4797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3400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3400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5686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5686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5686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6324598"/>
                <a:gd name="connsiteY0" fmla="*/ 2531921 h 7331529"/>
                <a:gd name="connsiteX1" fmla="*/ 2827206 w 6324598"/>
                <a:gd name="connsiteY1" fmla="*/ 3032788 h 7331529"/>
                <a:gd name="connsiteX2" fmla="*/ 5940275 w 6324598"/>
                <a:gd name="connsiteY2" fmla="*/ 2423189 h 7331529"/>
                <a:gd name="connsiteX3" fmla="*/ 5831539 w 6324598"/>
                <a:gd name="connsiteY3" fmla="*/ 4284527 h 7331529"/>
                <a:gd name="connsiteX4" fmla="*/ 4568673 w 6324598"/>
                <a:gd name="connsiteY4" fmla="*/ 3174062 h 7331529"/>
                <a:gd name="connsiteX5" fmla="*/ 3269869 w 6324598"/>
                <a:gd name="connsiteY5" fmla="*/ 2756647 h 7331529"/>
                <a:gd name="connsiteX6" fmla="*/ 1869139 w 6324598"/>
                <a:gd name="connsiteY6" fmla="*/ 2531924 h 7331529"/>
                <a:gd name="connsiteX7" fmla="*/ 1869139 w 6324598"/>
                <a:gd name="connsiteY7" fmla="*/ 2531921 h 7331529"/>
                <a:gd name="connsiteX0" fmla="*/ 1869139 w 6934198"/>
                <a:gd name="connsiteY0" fmla="*/ 2531921 h 7331529"/>
                <a:gd name="connsiteX1" fmla="*/ 2827206 w 6934198"/>
                <a:gd name="connsiteY1" fmla="*/ 3032788 h 7331529"/>
                <a:gd name="connsiteX2" fmla="*/ 5940275 w 6934198"/>
                <a:gd name="connsiteY2" fmla="*/ 2423189 h 7331529"/>
                <a:gd name="connsiteX3" fmla="*/ 6441139 w 6934198"/>
                <a:gd name="connsiteY3" fmla="*/ 4284527 h 7331529"/>
                <a:gd name="connsiteX4" fmla="*/ 4568673 w 6934198"/>
                <a:gd name="connsiteY4" fmla="*/ 3174062 h 7331529"/>
                <a:gd name="connsiteX5" fmla="*/ 3269869 w 6934198"/>
                <a:gd name="connsiteY5" fmla="*/ 2756647 h 7331529"/>
                <a:gd name="connsiteX6" fmla="*/ 1869139 w 6934198"/>
                <a:gd name="connsiteY6" fmla="*/ 2531924 h 7331529"/>
                <a:gd name="connsiteX7" fmla="*/ 1869139 w 6934198"/>
                <a:gd name="connsiteY7" fmla="*/ 2531921 h 7331529"/>
                <a:gd name="connsiteX0" fmla="*/ 1869139 w 6934198"/>
                <a:gd name="connsiteY0" fmla="*/ 2531921 h 7331529"/>
                <a:gd name="connsiteX1" fmla="*/ 2827206 w 6934198"/>
                <a:gd name="connsiteY1" fmla="*/ 3032788 h 7331529"/>
                <a:gd name="connsiteX2" fmla="*/ 5940275 w 6934198"/>
                <a:gd name="connsiteY2" fmla="*/ 2423189 h 7331529"/>
                <a:gd name="connsiteX3" fmla="*/ 6441139 w 6934198"/>
                <a:gd name="connsiteY3" fmla="*/ 4284527 h 7331529"/>
                <a:gd name="connsiteX4" fmla="*/ 4568673 w 6934198"/>
                <a:gd name="connsiteY4" fmla="*/ 3174062 h 7331529"/>
                <a:gd name="connsiteX5" fmla="*/ 3269869 w 6934198"/>
                <a:gd name="connsiteY5" fmla="*/ 2756647 h 7331529"/>
                <a:gd name="connsiteX6" fmla="*/ 1869139 w 6934198"/>
                <a:gd name="connsiteY6" fmla="*/ 2531924 h 7331529"/>
                <a:gd name="connsiteX7" fmla="*/ 1869139 w 6934198"/>
                <a:gd name="connsiteY7" fmla="*/ 2531921 h 7331529"/>
                <a:gd name="connsiteX0" fmla="*/ 1869139 w 6934198"/>
                <a:gd name="connsiteY0" fmla="*/ 2531921 h 7331529"/>
                <a:gd name="connsiteX1" fmla="*/ 2827206 w 6934198"/>
                <a:gd name="connsiteY1" fmla="*/ 3032788 h 7331529"/>
                <a:gd name="connsiteX2" fmla="*/ 5940275 w 6934198"/>
                <a:gd name="connsiteY2" fmla="*/ 2423189 h 7331529"/>
                <a:gd name="connsiteX3" fmla="*/ 6441139 w 6934198"/>
                <a:gd name="connsiteY3" fmla="*/ 4284527 h 7331529"/>
                <a:gd name="connsiteX4" fmla="*/ 4568673 w 6934198"/>
                <a:gd name="connsiteY4" fmla="*/ 3174062 h 7331529"/>
                <a:gd name="connsiteX5" fmla="*/ 1869139 w 6934198"/>
                <a:gd name="connsiteY5" fmla="*/ 2531924 h 7331529"/>
                <a:gd name="connsiteX6" fmla="*/ 1869139 w 6934198"/>
                <a:gd name="connsiteY6" fmla="*/ 2531921 h 7331529"/>
                <a:gd name="connsiteX0" fmla="*/ 1869139 w 6911785"/>
                <a:gd name="connsiteY0" fmla="*/ 2531921 h 7336788"/>
                <a:gd name="connsiteX1" fmla="*/ 2827206 w 6911785"/>
                <a:gd name="connsiteY1" fmla="*/ 3032788 h 7336788"/>
                <a:gd name="connsiteX2" fmla="*/ 5940275 w 6911785"/>
                <a:gd name="connsiteY2" fmla="*/ 2423189 h 7336788"/>
                <a:gd name="connsiteX3" fmla="*/ 6441139 w 6911785"/>
                <a:gd name="connsiteY3" fmla="*/ 4284527 h 7336788"/>
                <a:gd name="connsiteX4" fmla="*/ 4568673 w 6911785"/>
                <a:gd name="connsiteY4" fmla="*/ 3174062 h 7336788"/>
                <a:gd name="connsiteX5" fmla="*/ 1869139 w 6911785"/>
                <a:gd name="connsiteY5" fmla="*/ 2531924 h 7336788"/>
                <a:gd name="connsiteX6" fmla="*/ 1869139 w 6911785"/>
                <a:gd name="connsiteY6" fmla="*/ 2531921 h 7336788"/>
                <a:gd name="connsiteX0" fmla="*/ 1869139 w 7024741"/>
                <a:gd name="connsiteY0" fmla="*/ 2531921 h 7336788"/>
                <a:gd name="connsiteX1" fmla="*/ 2827206 w 7024741"/>
                <a:gd name="connsiteY1" fmla="*/ 3032788 h 7336788"/>
                <a:gd name="connsiteX2" fmla="*/ 5940275 w 7024741"/>
                <a:gd name="connsiteY2" fmla="*/ 2423189 h 7336788"/>
                <a:gd name="connsiteX3" fmla="*/ 6441139 w 7024741"/>
                <a:gd name="connsiteY3" fmla="*/ 4284527 h 7336788"/>
                <a:gd name="connsiteX4" fmla="*/ 4568673 w 7024741"/>
                <a:gd name="connsiteY4" fmla="*/ 3174062 h 7336788"/>
                <a:gd name="connsiteX5" fmla="*/ 1869139 w 7024741"/>
                <a:gd name="connsiteY5" fmla="*/ 2531924 h 7336788"/>
                <a:gd name="connsiteX6" fmla="*/ 1869139 w 7024741"/>
                <a:gd name="connsiteY6" fmla="*/ 2531921 h 7336788"/>
                <a:gd name="connsiteX0" fmla="*/ 685903 w 5841505"/>
                <a:gd name="connsiteY0" fmla="*/ 1071884 h 5876751"/>
                <a:gd name="connsiteX1" fmla="*/ 159678 w 5841505"/>
                <a:gd name="connsiteY1" fmla="*/ 370216 h 5876751"/>
                <a:gd name="connsiteX2" fmla="*/ 1643970 w 5841505"/>
                <a:gd name="connsiteY2" fmla="*/ 1572751 h 5876751"/>
                <a:gd name="connsiteX3" fmla="*/ 4757039 w 5841505"/>
                <a:gd name="connsiteY3" fmla="*/ 963152 h 5876751"/>
                <a:gd name="connsiteX4" fmla="*/ 5257903 w 5841505"/>
                <a:gd name="connsiteY4" fmla="*/ 2824490 h 5876751"/>
                <a:gd name="connsiteX5" fmla="*/ 3385437 w 5841505"/>
                <a:gd name="connsiteY5" fmla="*/ 1714025 h 5876751"/>
                <a:gd name="connsiteX6" fmla="*/ 685903 w 5841505"/>
                <a:gd name="connsiteY6" fmla="*/ 1071887 h 5876751"/>
                <a:gd name="connsiteX7" fmla="*/ 685903 w 5841505"/>
                <a:gd name="connsiteY7" fmla="*/ 1071884 h 5876751"/>
                <a:gd name="connsiteX0" fmla="*/ 685903 w 5841505"/>
                <a:gd name="connsiteY0" fmla="*/ 1775249 h 6580116"/>
                <a:gd name="connsiteX1" fmla="*/ 159678 w 5841505"/>
                <a:gd name="connsiteY1" fmla="*/ 1073581 h 6580116"/>
                <a:gd name="connsiteX2" fmla="*/ 1643970 w 5841505"/>
                <a:gd name="connsiteY2" fmla="*/ 2276116 h 6580116"/>
                <a:gd name="connsiteX3" fmla="*/ 4757039 w 5841505"/>
                <a:gd name="connsiteY3" fmla="*/ 1666517 h 6580116"/>
                <a:gd name="connsiteX4" fmla="*/ 5257903 w 5841505"/>
                <a:gd name="connsiteY4" fmla="*/ 3527855 h 6580116"/>
                <a:gd name="connsiteX5" fmla="*/ 3385437 w 5841505"/>
                <a:gd name="connsiteY5" fmla="*/ 2417390 h 6580116"/>
                <a:gd name="connsiteX6" fmla="*/ 685903 w 5841505"/>
                <a:gd name="connsiteY6" fmla="*/ 1775252 h 6580116"/>
                <a:gd name="connsiteX7" fmla="*/ 685903 w 5841505"/>
                <a:gd name="connsiteY7" fmla="*/ 1775249 h 6580116"/>
                <a:gd name="connsiteX0" fmla="*/ 1191268 w 6346870"/>
                <a:gd name="connsiteY0" fmla="*/ 1071884 h 5876751"/>
                <a:gd name="connsiteX1" fmla="*/ 665043 w 6346870"/>
                <a:gd name="connsiteY1" fmla="*/ 370216 h 5876751"/>
                <a:gd name="connsiteX2" fmla="*/ 247382 w 6346870"/>
                <a:gd name="connsiteY2" fmla="*/ 1425097 h 5876751"/>
                <a:gd name="connsiteX3" fmla="*/ 2149335 w 6346870"/>
                <a:gd name="connsiteY3" fmla="*/ 1572751 h 5876751"/>
                <a:gd name="connsiteX4" fmla="*/ 5262404 w 6346870"/>
                <a:gd name="connsiteY4" fmla="*/ 963152 h 5876751"/>
                <a:gd name="connsiteX5" fmla="*/ 5763268 w 6346870"/>
                <a:gd name="connsiteY5" fmla="*/ 2824490 h 5876751"/>
                <a:gd name="connsiteX6" fmla="*/ 3890802 w 6346870"/>
                <a:gd name="connsiteY6" fmla="*/ 1714025 h 5876751"/>
                <a:gd name="connsiteX7" fmla="*/ 1191268 w 6346870"/>
                <a:gd name="connsiteY7" fmla="*/ 1071887 h 5876751"/>
                <a:gd name="connsiteX8" fmla="*/ 1191268 w 6346870"/>
                <a:gd name="connsiteY8" fmla="*/ 1071884 h 5876751"/>
                <a:gd name="connsiteX0" fmla="*/ 1191268 w 6346870"/>
                <a:gd name="connsiteY0" fmla="*/ 1071884 h 5876751"/>
                <a:gd name="connsiteX1" fmla="*/ 665043 w 6346870"/>
                <a:gd name="connsiteY1" fmla="*/ 370216 h 5876751"/>
                <a:gd name="connsiteX2" fmla="*/ 247382 w 6346870"/>
                <a:gd name="connsiteY2" fmla="*/ 1425097 h 5876751"/>
                <a:gd name="connsiteX3" fmla="*/ 2149335 w 6346870"/>
                <a:gd name="connsiteY3" fmla="*/ 1572751 h 5876751"/>
                <a:gd name="connsiteX4" fmla="*/ 5262404 w 6346870"/>
                <a:gd name="connsiteY4" fmla="*/ 963152 h 5876751"/>
                <a:gd name="connsiteX5" fmla="*/ 5763268 w 6346870"/>
                <a:gd name="connsiteY5" fmla="*/ 2824490 h 5876751"/>
                <a:gd name="connsiteX6" fmla="*/ 3890802 w 6346870"/>
                <a:gd name="connsiteY6" fmla="*/ 1714025 h 5876751"/>
                <a:gd name="connsiteX7" fmla="*/ 1191268 w 6346870"/>
                <a:gd name="connsiteY7" fmla="*/ 1071887 h 5876751"/>
                <a:gd name="connsiteX8" fmla="*/ 1191268 w 6346870"/>
                <a:gd name="connsiteY8" fmla="*/ 1071884 h 5876751"/>
                <a:gd name="connsiteX0" fmla="*/ 1191268 w 6346870"/>
                <a:gd name="connsiteY0" fmla="*/ 1071884 h 5876751"/>
                <a:gd name="connsiteX1" fmla="*/ 665043 w 6346870"/>
                <a:gd name="connsiteY1" fmla="*/ 370216 h 5876751"/>
                <a:gd name="connsiteX2" fmla="*/ 247382 w 6346870"/>
                <a:gd name="connsiteY2" fmla="*/ 1425097 h 5876751"/>
                <a:gd name="connsiteX3" fmla="*/ 2149335 w 6346870"/>
                <a:gd name="connsiteY3" fmla="*/ 1572751 h 5876751"/>
                <a:gd name="connsiteX4" fmla="*/ 5262404 w 6346870"/>
                <a:gd name="connsiteY4" fmla="*/ 963152 h 5876751"/>
                <a:gd name="connsiteX5" fmla="*/ 5763268 w 6346870"/>
                <a:gd name="connsiteY5" fmla="*/ 2824490 h 5876751"/>
                <a:gd name="connsiteX6" fmla="*/ 3890802 w 6346870"/>
                <a:gd name="connsiteY6" fmla="*/ 1714025 h 5876751"/>
                <a:gd name="connsiteX7" fmla="*/ 1191268 w 6346870"/>
                <a:gd name="connsiteY7" fmla="*/ 1071887 h 5876751"/>
                <a:gd name="connsiteX8" fmla="*/ 1191268 w 6346870"/>
                <a:gd name="connsiteY8" fmla="*/ 1071884 h 5876751"/>
                <a:gd name="connsiteX0" fmla="*/ 1495416 w 6651018"/>
                <a:gd name="connsiteY0" fmla="*/ 1071884 h 5876751"/>
                <a:gd name="connsiteX1" fmla="*/ 969191 w 6651018"/>
                <a:gd name="connsiteY1" fmla="*/ 370216 h 5876751"/>
                <a:gd name="connsiteX2" fmla="*/ 551530 w 6651018"/>
                <a:gd name="connsiteY2" fmla="*/ 1425097 h 5876751"/>
                <a:gd name="connsiteX3" fmla="*/ 2453483 w 6651018"/>
                <a:gd name="connsiteY3" fmla="*/ 1572751 h 5876751"/>
                <a:gd name="connsiteX4" fmla="*/ 5566552 w 6651018"/>
                <a:gd name="connsiteY4" fmla="*/ 963152 h 5876751"/>
                <a:gd name="connsiteX5" fmla="*/ 6067416 w 6651018"/>
                <a:gd name="connsiteY5" fmla="*/ 2824490 h 5876751"/>
                <a:gd name="connsiteX6" fmla="*/ 4194950 w 6651018"/>
                <a:gd name="connsiteY6" fmla="*/ 1714025 h 5876751"/>
                <a:gd name="connsiteX7" fmla="*/ 1495416 w 6651018"/>
                <a:gd name="connsiteY7" fmla="*/ 1071887 h 5876751"/>
                <a:gd name="connsiteX8" fmla="*/ 1495416 w 6651018"/>
                <a:gd name="connsiteY8" fmla="*/ 1071884 h 5876751"/>
                <a:gd name="connsiteX0" fmla="*/ 1103563 w 6259165"/>
                <a:gd name="connsiteY0" fmla="*/ 1071884 h 5876751"/>
                <a:gd name="connsiteX1" fmla="*/ 159677 w 6259165"/>
                <a:gd name="connsiteY1" fmla="*/ 1425097 h 5876751"/>
                <a:gd name="connsiteX2" fmla="*/ 2061630 w 6259165"/>
                <a:gd name="connsiteY2" fmla="*/ 1572751 h 5876751"/>
                <a:gd name="connsiteX3" fmla="*/ 5174699 w 6259165"/>
                <a:gd name="connsiteY3" fmla="*/ 963152 h 5876751"/>
                <a:gd name="connsiteX4" fmla="*/ 5675563 w 6259165"/>
                <a:gd name="connsiteY4" fmla="*/ 2824490 h 5876751"/>
                <a:gd name="connsiteX5" fmla="*/ 3803097 w 6259165"/>
                <a:gd name="connsiteY5" fmla="*/ 1714025 h 5876751"/>
                <a:gd name="connsiteX6" fmla="*/ 1103563 w 6259165"/>
                <a:gd name="connsiteY6" fmla="*/ 1071887 h 5876751"/>
                <a:gd name="connsiteX7" fmla="*/ 1103563 w 6259165"/>
                <a:gd name="connsiteY7" fmla="*/ 1071884 h 5876751"/>
                <a:gd name="connsiteX0" fmla="*/ 1103564 w 6259166"/>
                <a:gd name="connsiteY0" fmla="*/ 1766125 h 6570992"/>
                <a:gd name="connsiteX1" fmla="*/ 159678 w 6259166"/>
                <a:gd name="connsiteY1" fmla="*/ 2119338 h 6570992"/>
                <a:gd name="connsiteX2" fmla="*/ 2061631 w 6259166"/>
                <a:gd name="connsiteY2" fmla="*/ 2266992 h 6570992"/>
                <a:gd name="connsiteX3" fmla="*/ 5174700 w 6259166"/>
                <a:gd name="connsiteY3" fmla="*/ 1657393 h 6570992"/>
                <a:gd name="connsiteX4" fmla="*/ 5675564 w 6259166"/>
                <a:gd name="connsiteY4" fmla="*/ 3518731 h 6570992"/>
                <a:gd name="connsiteX5" fmla="*/ 3803098 w 6259166"/>
                <a:gd name="connsiteY5" fmla="*/ 2408266 h 6570992"/>
                <a:gd name="connsiteX6" fmla="*/ 1103564 w 6259166"/>
                <a:gd name="connsiteY6" fmla="*/ 1766128 h 6570992"/>
                <a:gd name="connsiteX7" fmla="*/ 1103564 w 6259166"/>
                <a:gd name="connsiteY7" fmla="*/ 1766125 h 6570992"/>
                <a:gd name="connsiteX0" fmla="*/ 1103564 w 6259166"/>
                <a:gd name="connsiteY0" fmla="*/ 1766125 h 6570992"/>
                <a:gd name="connsiteX1" fmla="*/ 159678 w 6259166"/>
                <a:gd name="connsiteY1" fmla="*/ 2119338 h 6570992"/>
                <a:gd name="connsiteX2" fmla="*/ 2061631 w 6259166"/>
                <a:gd name="connsiteY2" fmla="*/ 2266992 h 6570992"/>
                <a:gd name="connsiteX3" fmla="*/ 5174700 w 6259166"/>
                <a:gd name="connsiteY3" fmla="*/ 1657393 h 6570992"/>
                <a:gd name="connsiteX4" fmla="*/ 5675564 w 6259166"/>
                <a:gd name="connsiteY4" fmla="*/ 3518731 h 6570992"/>
                <a:gd name="connsiteX5" fmla="*/ 3803098 w 6259166"/>
                <a:gd name="connsiteY5" fmla="*/ 2408266 h 6570992"/>
                <a:gd name="connsiteX6" fmla="*/ 1103564 w 6259166"/>
                <a:gd name="connsiteY6" fmla="*/ 1766128 h 6570992"/>
                <a:gd name="connsiteX7" fmla="*/ 1103564 w 6259166"/>
                <a:gd name="connsiteY7" fmla="*/ 1766125 h 6570992"/>
                <a:gd name="connsiteX0" fmla="*/ 1316924 w 6472526"/>
                <a:gd name="connsiteY0" fmla="*/ 1766125 h 6570992"/>
                <a:gd name="connsiteX1" fmla="*/ 373038 w 6472526"/>
                <a:gd name="connsiteY1" fmla="*/ 2119338 h 6570992"/>
                <a:gd name="connsiteX2" fmla="*/ 2274991 w 6472526"/>
                <a:gd name="connsiteY2" fmla="*/ 2266992 h 6570992"/>
                <a:gd name="connsiteX3" fmla="*/ 5388060 w 6472526"/>
                <a:gd name="connsiteY3" fmla="*/ 1657393 h 6570992"/>
                <a:gd name="connsiteX4" fmla="*/ 5888924 w 6472526"/>
                <a:gd name="connsiteY4" fmla="*/ 3518731 h 6570992"/>
                <a:gd name="connsiteX5" fmla="*/ 4016458 w 6472526"/>
                <a:gd name="connsiteY5" fmla="*/ 2408266 h 6570992"/>
                <a:gd name="connsiteX6" fmla="*/ 1316924 w 6472526"/>
                <a:gd name="connsiteY6" fmla="*/ 1766128 h 6570992"/>
                <a:gd name="connsiteX7" fmla="*/ 1316924 w 6472526"/>
                <a:gd name="connsiteY7" fmla="*/ 1766125 h 6570992"/>
                <a:gd name="connsiteX0" fmla="*/ 969208 w 6472526"/>
                <a:gd name="connsiteY0" fmla="*/ 1766125 h 6550041"/>
                <a:gd name="connsiteX1" fmla="*/ 373038 w 6472526"/>
                <a:gd name="connsiteY1" fmla="*/ 2098387 h 6550041"/>
                <a:gd name="connsiteX2" fmla="*/ 2274991 w 6472526"/>
                <a:gd name="connsiteY2" fmla="*/ 2246041 h 6550041"/>
                <a:gd name="connsiteX3" fmla="*/ 5388060 w 6472526"/>
                <a:gd name="connsiteY3" fmla="*/ 1636442 h 6550041"/>
                <a:gd name="connsiteX4" fmla="*/ 5888924 w 6472526"/>
                <a:gd name="connsiteY4" fmla="*/ 3497780 h 6550041"/>
                <a:gd name="connsiteX5" fmla="*/ 4016458 w 6472526"/>
                <a:gd name="connsiteY5" fmla="*/ 2387315 h 6550041"/>
                <a:gd name="connsiteX6" fmla="*/ 1316924 w 6472526"/>
                <a:gd name="connsiteY6" fmla="*/ 1745177 h 6550041"/>
                <a:gd name="connsiteX7" fmla="*/ 969208 w 6472526"/>
                <a:gd name="connsiteY7" fmla="*/ 1766125 h 6550041"/>
                <a:gd name="connsiteX0" fmla="*/ 943886 w 6099488"/>
                <a:gd name="connsiteY0" fmla="*/ 1071887 h 5876751"/>
                <a:gd name="connsiteX1" fmla="*/ 0 w 6099488"/>
                <a:gd name="connsiteY1" fmla="*/ 1425097 h 5876751"/>
                <a:gd name="connsiteX2" fmla="*/ 1901953 w 6099488"/>
                <a:gd name="connsiteY2" fmla="*/ 1572751 h 5876751"/>
                <a:gd name="connsiteX3" fmla="*/ 5015022 w 6099488"/>
                <a:gd name="connsiteY3" fmla="*/ 963152 h 5876751"/>
                <a:gd name="connsiteX4" fmla="*/ 5515886 w 6099488"/>
                <a:gd name="connsiteY4" fmla="*/ 2824490 h 5876751"/>
                <a:gd name="connsiteX5" fmla="*/ 3643420 w 6099488"/>
                <a:gd name="connsiteY5" fmla="*/ 1714025 h 5876751"/>
                <a:gd name="connsiteX6" fmla="*/ 943886 w 6099488"/>
                <a:gd name="connsiteY6" fmla="*/ 1071887 h 5876751"/>
                <a:gd name="connsiteX0" fmla="*/ 943886 w 6099488"/>
                <a:gd name="connsiteY0" fmla="*/ 1486368 h 6291232"/>
                <a:gd name="connsiteX1" fmla="*/ 0 w 6099488"/>
                <a:gd name="connsiteY1" fmla="*/ 1839578 h 6291232"/>
                <a:gd name="connsiteX2" fmla="*/ 1901953 w 6099488"/>
                <a:gd name="connsiteY2" fmla="*/ 1987232 h 6291232"/>
                <a:gd name="connsiteX3" fmla="*/ 5015022 w 6099488"/>
                <a:gd name="connsiteY3" fmla="*/ 1377633 h 6291232"/>
                <a:gd name="connsiteX4" fmla="*/ 5515886 w 6099488"/>
                <a:gd name="connsiteY4" fmla="*/ 3238971 h 6291232"/>
                <a:gd name="connsiteX5" fmla="*/ 3643420 w 6099488"/>
                <a:gd name="connsiteY5" fmla="*/ 2128506 h 6291232"/>
                <a:gd name="connsiteX6" fmla="*/ 943886 w 6099488"/>
                <a:gd name="connsiteY6" fmla="*/ 1486368 h 6291232"/>
                <a:gd name="connsiteX0" fmla="*/ 290243 w 5445845"/>
                <a:gd name="connsiteY0" fmla="*/ 1071887 h 5876751"/>
                <a:gd name="connsiteX1" fmla="*/ 1248310 w 5445845"/>
                <a:gd name="connsiteY1" fmla="*/ 1572751 h 5876751"/>
                <a:gd name="connsiteX2" fmla="*/ 4361379 w 5445845"/>
                <a:gd name="connsiteY2" fmla="*/ 963152 h 5876751"/>
                <a:gd name="connsiteX3" fmla="*/ 4862243 w 5445845"/>
                <a:gd name="connsiteY3" fmla="*/ 2824490 h 5876751"/>
                <a:gd name="connsiteX4" fmla="*/ 2989777 w 5445845"/>
                <a:gd name="connsiteY4" fmla="*/ 1714025 h 5876751"/>
                <a:gd name="connsiteX5" fmla="*/ 290243 w 5445845"/>
                <a:gd name="connsiteY5" fmla="*/ 1071887 h 5876751"/>
                <a:gd name="connsiteX0" fmla="*/ 290244 w 5445846"/>
                <a:gd name="connsiteY0" fmla="*/ 1071887 h 5876751"/>
                <a:gd name="connsiteX1" fmla="*/ 1248311 w 5445846"/>
                <a:gd name="connsiteY1" fmla="*/ 1572751 h 5876751"/>
                <a:gd name="connsiteX2" fmla="*/ 4361380 w 5445846"/>
                <a:gd name="connsiteY2" fmla="*/ 963152 h 5876751"/>
                <a:gd name="connsiteX3" fmla="*/ 4862244 w 5445846"/>
                <a:gd name="connsiteY3" fmla="*/ 2824490 h 5876751"/>
                <a:gd name="connsiteX4" fmla="*/ 2989778 w 5445846"/>
                <a:gd name="connsiteY4" fmla="*/ 1714025 h 5876751"/>
                <a:gd name="connsiteX5" fmla="*/ 290244 w 5445846"/>
                <a:gd name="connsiteY5" fmla="*/ 1071887 h 5876751"/>
                <a:gd name="connsiteX0" fmla="*/ 290244 w 5445846"/>
                <a:gd name="connsiteY0" fmla="*/ 1153486 h 5958350"/>
                <a:gd name="connsiteX1" fmla="*/ 1248311 w 5445846"/>
                <a:gd name="connsiteY1" fmla="*/ 1654350 h 5958350"/>
                <a:gd name="connsiteX2" fmla="*/ 4361380 w 5445846"/>
                <a:gd name="connsiteY2" fmla="*/ 1044751 h 5958350"/>
                <a:gd name="connsiteX3" fmla="*/ 4862244 w 5445846"/>
                <a:gd name="connsiteY3" fmla="*/ 2906089 h 5958350"/>
                <a:gd name="connsiteX4" fmla="*/ 2989778 w 5445846"/>
                <a:gd name="connsiteY4" fmla="*/ 1795624 h 5958350"/>
                <a:gd name="connsiteX5" fmla="*/ 290244 w 5445846"/>
                <a:gd name="connsiteY5" fmla="*/ 1153486 h 5958350"/>
                <a:gd name="connsiteX0" fmla="*/ 290244 w 7008207"/>
                <a:gd name="connsiteY0" fmla="*/ 1331974 h 5958350"/>
                <a:gd name="connsiteX1" fmla="*/ 2810672 w 7008207"/>
                <a:gd name="connsiteY1" fmla="*/ 1654350 h 5958350"/>
                <a:gd name="connsiteX2" fmla="*/ 5923741 w 7008207"/>
                <a:gd name="connsiteY2" fmla="*/ 1044751 h 5958350"/>
                <a:gd name="connsiteX3" fmla="*/ 6424605 w 7008207"/>
                <a:gd name="connsiteY3" fmla="*/ 2906089 h 5958350"/>
                <a:gd name="connsiteX4" fmla="*/ 4552139 w 7008207"/>
                <a:gd name="connsiteY4" fmla="*/ 1795624 h 5958350"/>
                <a:gd name="connsiteX5" fmla="*/ 290244 w 7008207"/>
                <a:gd name="connsiteY5" fmla="*/ 1331974 h 5958350"/>
                <a:gd name="connsiteX0" fmla="*/ 290244 w 7008207"/>
                <a:gd name="connsiteY0" fmla="*/ 1347752 h 5974128"/>
                <a:gd name="connsiteX1" fmla="*/ 2810672 w 7008207"/>
                <a:gd name="connsiteY1" fmla="*/ 1670128 h 5974128"/>
                <a:gd name="connsiteX2" fmla="*/ 5923741 w 7008207"/>
                <a:gd name="connsiteY2" fmla="*/ 1060529 h 5974128"/>
                <a:gd name="connsiteX3" fmla="*/ 6424605 w 7008207"/>
                <a:gd name="connsiteY3" fmla="*/ 2921867 h 5974128"/>
                <a:gd name="connsiteX4" fmla="*/ 4552139 w 7008207"/>
                <a:gd name="connsiteY4" fmla="*/ 1811402 h 5974128"/>
                <a:gd name="connsiteX5" fmla="*/ 290244 w 7008207"/>
                <a:gd name="connsiteY5" fmla="*/ 1347752 h 5974128"/>
                <a:gd name="connsiteX0" fmla="*/ 1038454 w 7756417"/>
                <a:gd name="connsiteY0" fmla="*/ 1773760 h 6400136"/>
                <a:gd name="connsiteX1" fmla="*/ 3558882 w 7756417"/>
                <a:gd name="connsiteY1" fmla="*/ 2096136 h 6400136"/>
                <a:gd name="connsiteX2" fmla="*/ 6671951 w 7756417"/>
                <a:gd name="connsiteY2" fmla="*/ 1486537 h 6400136"/>
                <a:gd name="connsiteX3" fmla="*/ 7172815 w 7756417"/>
                <a:gd name="connsiteY3" fmla="*/ 3347875 h 6400136"/>
                <a:gd name="connsiteX4" fmla="*/ 5300349 w 7756417"/>
                <a:gd name="connsiteY4" fmla="*/ 2237410 h 6400136"/>
                <a:gd name="connsiteX5" fmla="*/ 1038454 w 7756417"/>
                <a:gd name="connsiteY5" fmla="*/ 1773760 h 6400136"/>
                <a:gd name="connsiteX0" fmla="*/ 1038454 w 7756417"/>
                <a:gd name="connsiteY0" fmla="*/ 1773760 h 6400136"/>
                <a:gd name="connsiteX1" fmla="*/ 3558882 w 7756417"/>
                <a:gd name="connsiteY1" fmla="*/ 2096136 h 6400136"/>
                <a:gd name="connsiteX2" fmla="*/ 6671951 w 7756417"/>
                <a:gd name="connsiteY2" fmla="*/ 1486537 h 6400136"/>
                <a:gd name="connsiteX3" fmla="*/ 7172815 w 7756417"/>
                <a:gd name="connsiteY3" fmla="*/ 3347875 h 6400136"/>
                <a:gd name="connsiteX4" fmla="*/ 5300349 w 7756417"/>
                <a:gd name="connsiteY4" fmla="*/ 2237410 h 6400136"/>
                <a:gd name="connsiteX5" fmla="*/ 1807445 w 7756417"/>
                <a:gd name="connsiteY5" fmla="*/ 1846031 h 6400136"/>
                <a:gd name="connsiteX6" fmla="*/ 1038454 w 7756417"/>
                <a:gd name="connsiteY6" fmla="*/ 1773760 h 6400136"/>
                <a:gd name="connsiteX0" fmla="*/ 1038454 w 7756417"/>
                <a:gd name="connsiteY0" fmla="*/ 1773760 h 6400136"/>
                <a:gd name="connsiteX1" fmla="*/ 3558882 w 7756417"/>
                <a:gd name="connsiteY1" fmla="*/ 2096136 h 6400136"/>
                <a:gd name="connsiteX2" fmla="*/ 6671951 w 7756417"/>
                <a:gd name="connsiteY2" fmla="*/ 1486537 h 6400136"/>
                <a:gd name="connsiteX3" fmla="*/ 7172815 w 7756417"/>
                <a:gd name="connsiteY3" fmla="*/ 3347875 h 6400136"/>
                <a:gd name="connsiteX4" fmla="*/ 5300349 w 7756417"/>
                <a:gd name="connsiteY4" fmla="*/ 2237410 h 6400136"/>
                <a:gd name="connsiteX5" fmla="*/ 762397 w 7756417"/>
                <a:gd name="connsiteY5" fmla="*/ 1980458 h 6400136"/>
                <a:gd name="connsiteX6" fmla="*/ 1038454 w 7756417"/>
                <a:gd name="connsiteY6" fmla="*/ 1773760 h 6400136"/>
                <a:gd name="connsiteX0" fmla="*/ 1038454 w 7756417"/>
                <a:gd name="connsiteY0" fmla="*/ 1773760 h 6400136"/>
                <a:gd name="connsiteX1" fmla="*/ 3558882 w 7756417"/>
                <a:gd name="connsiteY1" fmla="*/ 2096136 h 6400136"/>
                <a:gd name="connsiteX2" fmla="*/ 6671951 w 7756417"/>
                <a:gd name="connsiteY2" fmla="*/ 1486537 h 6400136"/>
                <a:gd name="connsiteX3" fmla="*/ 7172815 w 7756417"/>
                <a:gd name="connsiteY3" fmla="*/ 3347875 h 6400136"/>
                <a:gd name="connsiteX4" fmla="*/ 5300349 w 7756417"/>
                <a:gd name="connsiteY4" fmla="*/ 2237410 h 6400136"/>
                <a:gd name="connsiteX5" fmla="*/ 3454498 w 7756417"/>
                <a:gd name="connsiteY5" fmla="*/ 1901566 h 6400136"/>
                <a:gd name="connsiteX6" fmla="*/ 762397 w 7756417"/>
                <a:gd name="connsiteY6" fmla="*/ 1980458 h 6400136"/>
                <a:gd name="connsiteX7" fmla="*/ 1038454 w 7756417"/>
                <a:gd name="connsiteY7" fmla="*/ 1773760 h 6400136"/>
                <a:gd name="connsiteX0" fmla="*/ 1063766 w 7781729"/>
                <a:gd name="connsiteY0" fmla="*/ 1773760 h 6400136"/>
                <a:gd name="connsiteX1" fmla="*/ 3584194 w 7781729"/>
                <a:gd name="connsiteY1" fmla="*/ 2096136 h 6400136"/>
                <a:gd name="connsiteX2" fmla="*/ 6697263 w 7781729"/>
                <a:gd name="connsiteY2" fmla="*/ 1486537 h 6400136"/>
                <a:gd name="connsiteX3" fmla="*/ 7198127 w 7781729"/>
                <a:gd name="connsiteY3" fmla="*/ 3347875 h 6400136"/>
                <a:gd name="connsiteX4" fmla="*/ 5325661 w 7781729"/>
                <a:gd name="connsiteY4" fmla="*/ 2237410 h 6400136"/>
                <a:gd name="connsiteX5" fmla="*/ 3479810 w 7781729"/>
                <a:gd name="connsiteY5" fmla="*/ 1901566 h 6400136"/>
                <a:gd name="connsiteX6" fmla="*/ 787709 w 7781729"/>
                <a:gd name="connsiteY6" fmla="*/ 1980458 h 6400136"/>
                <a:gd name="connsiteX7" fmla="*/ 1063766 w 7781729"/>
                <a:gd name="connsiteY7" fmla="*/ 1773760 h 6400136"/>
                <a:gd name="connsiteX0" fmla="*/ 1647368 w 8365331"/>
                <a:gd name="connsiteY0" fmla="*/ 1773760 h 6400136"/>
                <a:gd name="connsiteX1" fmla="*/ 4167796 w 8365331"/>
                <a:gd name="connsiteY1" fmla="*/ 2096136 h 6400136"/>
                <a:gd name="connsiteX2" fmla="*/ 7280865 w 8365331"/>
                <a:gd name="connsiteY2" fmla="*/ 1486537 h 6400136"/>
                <a:gd name="connsiteX3" fmla="*/ 7781729 w 8365331"/>
                <a:gd name="connsiteY3" fmla="*/ 3347875 h 6400136"/>
                <a:gd name="connsiteX4" fmla="*/ 5909263 w 8365331"/>
                <a:gd name="connsiteY4" fmla="*/ 2237410 h 6400136"/>
                <a:gd name="connsiteX5" fmla="*/ 4063412 w 8365331"/>
                <a:gd name="connsiteY5" fmla="*/ 1901566 h 6400136"/>
                <a:gd name="connsiteX6" fmla="*/ 1371311 w 8365331"/>
                <a:gd name="connsiteY6" fmla="*/ 1980458 h 6400136"/>
                <a:gd name="connsiteX7" fmla="*/ 1647368 w 8365331"/>
                <a:gd name="connsiteY7" fmla="*/ 1773760 h 6400136"/>
                <a:gd name="connsiteX0" fmla="*/ 1739256 w 8457219"/>
                <a:gd name="connsiteY0" fmla="*/ 1773760 h 6400136"/>
                <a:gd name="connsiteX1" fmla="*/ 4259684 w 8457219"/>
                <a:gd name="connsiteY1" fmla="*/ 2096136 h 6400136"/>
                <a:gd name="connsiteX2" fmla="*/ 7372753 w 8457219"/>
                <a:gd name="connsiteY2" fmla="*/ 1486537 h 6400136"/>
                <a:gd name="connsiteX3" fmla="*/ 7873617 w 8457219"/>
                <a:gd name="connsiteY3" fmla="*/ 3347875 h 6400136"/>
                <a:gd name="connsiteX4" fmla="*/ 6001151 w 8457219"/>
                <a:gd name="connsiteY4" fmla="*/ 2237410 h 6400136"/>
                <a:gd name="connsiteX5" fmla="*/ 4155300 w 8457219"/>
                <a:gd name="connsiteY5" fmla="*/ 1901566 h 6400136"/>
                <a:gd name="connsiteX6" fmla="*/ 1463199 w 8457219"/>
                <a:gd name="connsiteY6" fmla="*/ 1980458 h 6400136"/>
                <a:gd name="connsiteX7" fmla="*/ 1739256 w 8457219"/>
                <a:gd name="connsiteY7" fmla="*/ 1773760 h 6400136"/>
                <a:gd name="connsiteX0" fmla="*/ 1739256 w 8457219"/>
                <a:gd name="connsiteY0" fmla="*/ 1773760 h 6400136"/>
                <a:gd name="connsiteX1" fmla="*/ 4259684 w 8457219"/>
                <a:gd name="connsiteY1" fmla="*/ 2096136 h 6400136"/>
                <a:gd name="connsiteX2" fmla="*/ 7372753 w 8457219"/>
                <a:gd name="connsiteY2" fmla="*/ 1486537 h 6400136"/>
                <a:gd name="connsiteX3" fmla="*/ 7873617 w 8457219"/>
                <a:gd name="connsiteY3" fmla="*/ 3347875 h 6400136"/>
                <a:gd name="connsiteX4" fmla="*/ 6001151 w 8457219"/>
                <a:gd name="connsiteY4" fmla="*/ 2237410 h 6400136"/>
                <a:gd name="connsiteX5" fmla="*/ 4155300 w 8457219"/>
                <a:gd name="connsiteY5" fmla="*/ 1901566 h 6400136"/>
                <a:gd name="connsiteX6" fmla="*/ 1463199 w 8457219"/>
                <a:gd name="connsiteY6" fmla="*/ 1980458 h 6400136"/>
                <a:gd name="connsiteX7" fmla="*/ 1739256 w 8457219"/>
                <a:gd name="connsiteY7" fmla="*/ 1773760 h 6400136"/>
                <a:gd name="connsiteX0" fmla="*/ 1739256 w 8457219"/>
                <a:gd name="connsiteY0" fmla="*/ 1773760 h 6400136"/>
                <a:gd name="connsiteX1" fmla="*/ 4259684 w 8457219"/>
                <a:gd name="connsiteY1" fmla="*/ 2096136 h 6400136"/>
                <a:gd name="connsiteX2" fmla="*/ 7372753 w 8457219"/>
                <a:gd name="connsiteY2" fmla="*/ 1486537 h 6400136"/>
                <a:gd name="connsiteX3" fmla="*/ 7873617 w 8457219"/>
                <a:gd name="connsiteY3" fmla="*/ 3347875 h 6400136"/>
                <a:gd name="connsiteX4" fmla="*/ 6001151 w 8457219"/>
                <a:gd name="connsiteY4" fmla="*/ 2237410 h 6400136"/>
                <a:gd name="connsiteX5" fmla="*/ 4155300 w 8457219"/>
                <a:gd name="connsiteY5" fmla="*/ 1901566 h 6400136"/>
                <a:gd name="connsiteX6" fmla="*/ 1463199 w 8457219"/>
                <a:gd name="connsiteY6" fmla="*/ 1980458 h 6400136"/>
                <a:gd name="connsiteX7" fmla="*/ 1739256 w 8457219"/>
                <a:gd name="connsiteY7" fmla="*/ 1773760 h 6400136"/>
                <a:gd name="connsiteX0" fmla="*/ 1739256 w 8457219"/>
                <a:gd name="connsiteY0" fmla="*/ 1773760 h 6400136"/>
                <a:gd name="connsiteX1" fmla="*/ 4259684 w 8457219"/>
                <a:gd name="connsiteY1" fmla="*/ 2096136 h 6400136"/>
                <a:gd name="connsiteX2" fmla="*/ 7372753 w 8457219"/>
                <a:gd name="connsiteY2" fmla="*/ 1486537 h 6400136"/>
                <a:gd name="connsiteX3" fmla="*/ 7873617 w 8457219"/>
                <a:gd name="connsiteY3" fmla="*/ 3347875 h 6400136"/>
                <a:gd name="connsiteX4" fmla="*/ 6001151 w 8457219"/>
                <a:gd name="connsiteY4" fmla="*/ 2237410 h 6400136"/>
                <a:gd name="connsiteX5" fmla="*/ 4155300 w 8457219"/>
                <a:gd name="connsiteY5" fmla="*/ 1901566 h 6400136"/>
                <a:gd name="connsiteX6" fmla="*/ 1463199 w 8457219"/>
                <a:gd name="connsiteY6" fmla="*/ 1980458 h 6400136"/>
                <a:gd name="connsiteX7" fmla="*/ 1739256 w 8457219"/>
                <a:gd name="connsiteY7" fmla="*/ 1773760 h 6400136"/>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692008 w 8457219"/>
                <a:gd name="connsiteY0" fmla="*/ 1761496 h 6323541"/>
                <a:gd name="connsiteX1" fmla="*/ 4259684 w 8457219"/>
                <a:gd name="connsiteY1" fmla="*/ 2019541 h 6323541"/>
                <a:gd name="connsiteX2" fmla="*/ 7372753 w 8457219"/>
                <a:gd name="connsiteY2" fmla="*/ 1409942 h 6323541"/>
                <a:gd name="connsiteX3" fmla="*/ 7873617 w 8457219"/>
                <a:gd name="connsiteY3" fmla="*/ 3271280 h 6323541"/>
                <a:gd name="connsiteX4" fmla="*/ 6001151 w 8457219"/>
                <a:gd name="connsiteY4" fmla="*/ 2160815 h 6323541"/>
                <a:gd name="connsiteX5" fmla="*/ 4155300 w 8457219"/>
                <a:gd name="connsiteY5" fmla="*/ 1824971 h 6323541"/>
                <a:gd name="connsiteX6" fmla="*/ 1463199 w 8457219"/>
                <a:gd name="connsiteY6" fmla="*/ 1903863 h 6323541"/>
                <a:gd name="connsiteX7" fmla="*/ 1692008 w 8457219"/>
                <a:gd name="connsiteY7" fmla="*/ 1761496 h 6323541"/>
                <a:gd name="connsiteX0" fmla="*/ 1692008 w 8457219"/>
                <a:gd name="connsiteY0" fmla="*/ 2929074 h 7491119"/>
                <a:gd name="connsiteX1" fmla="*/ 4259684 w 8457219"/>
                <a:gd name="connsiteY1" fmla="*/ 3187119 h 7491119"/>
                <a:gd name="connsiteX2" fmla="*/ 7372753 w 8457219"/>
                <a:gd name="connsiteY2" fmla="*/ 2577520 h 7491119"/>
                <a:gd name="connsiteX3" fmla="*/ 7873617 w 8457219"/>
                <a:gd name="connsiteY3" fmla="*/ 4438858 h 7491119"/>
                <a:gd name="connsiteX4" fmla="*/ 6001151 w 8457219"/>
                <a:gd name="connsiteY4" fmla="*/ 3328393 h 7491119"/>
                <a:gd name="connsiteX5" fmla="*/ 4155300 w 8457219"/>
                <a:gd name="connsiteY5" fmla="*/ 2992549 h 7491119"/>
                <a:gd name="connsiteX6" fmla="*/ 1463199 w 8457219"/>
                <a:gd name="connsiteY6" fmla="*/ 3071441 h 7491119"/>
                <a:gd name="connsiteX7" fmla="*/ 1692008 w 8457219"/>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440566 w 8783534"/>
                <a:gd name="connsiteY4" fmla="*/ 3353002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440566 w 8783534"/>
                <a:gd name="connsiteY4" fmla="*/ 3353002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440566 w 8783534"/>
                <a:gd name="connsiteY4" fmla="*/ 3353002 h 7491119"/>
                <a:gd name="connsiteX5" fmla="*/ 1789514 w 8783534"/>
                <a:gd name="connsiteY5" fmla="*/ 3071441 h 7491119"/>
                <a:gd name="connsiteX6" fmla="*/ 2018323 w 8783534"/>
                <a:gd name="connsiteY6"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286612 w 8783534"/>
                <a:gd name="connsiteY4" fmla="*/ 3005048 h 7491119"/>
                <a:gd name="connsiteX5" fmla="*/ 1789514 w 8783534"/>
                <a:gd name="connsiteY5" fmla="*/ 3071441 h 7491119"/>
                <a:gd name="connsiteX6" fmla="*/ 2018323 w 8783534"/>
                <a:gd name="connsiteY6" fmla="*/ 2929074 h 7491119"/>
                <a:gd name="connsiteX0" fmla="*/ 2018323 w 8783534"/>
                <a:gd name="connsiteY0" fmla="*/ 2929074 h 7491119"/>
                <a:gd name="connsiteX1" fmla="*/ 7699068 w 8783534"/>
                <a:gd name="connsiteY1" fmla="*/ 2577520 h 7491119"/>
                <a:gd name="connsiteX2" fmla="*/ 8199932 w 8783534"/>
                <a:gd name="connsiteY2" fmla="*/ 4438858 h 7491119"/>
                <a:gd name="connsiteX3" fmla="*/ 6286612 w 8783534"/>
                <a:gd name="connsiteY3" fmla="*/ 3005048 h 7491119"/>
                <a:gd name="connsiteX4" fmla="*/ 1789514 w 8783534"/>
                <a:gd name="connsiteY4" fmla="*/ 3071441 h 7491119"/>
                <a:gd name="connsiteX5" fmla="*/ 2018323 w 8783534"/>
                <a:gd name="connsiteY5" fmla="*/ 2929074 h 7491119"/>
                <a:gd name="connsiteX0" fmla="*/ 2018323 w 8783534"/>
                <a:gd name="connsiteY0" fmla="*/ 2929074 h 7491119"/>
                <a:gd name="connsiteX1" fmla="*/ 6391441 w 8783534"/>
                <a:gd name="connsiteY1" fmla="*/ 2370154 h 7491119"/>
                <a:gd name="connsiteX2" fmla="*/ 8199932 w 8783534"/>
                <a:gd name="connsiteY2" fmla="*/ 4438858 h 7491119"/>
                <a:gd name="connsiteX3" fmla="*/ 6286612 w 8783534"/>
                <a:gd name="connsiteY3" fmla="*/ 3005048 h 7491119"/>
                <a:gd name="connsiteX4" fmla="*/ 1789514 w 8783534"/>
                <a:gd name="connsiteY4" fmla="*/ 3071441 h 7491119"/>
                <a:gd name="connsiteX5" fmla="*/ 2018323 w 8783534"/>
                <a:gd name="connsiteY5" fmla="*/ 2929074 h 7491119"/>
                <a:gd name="connsiteX0" fmla="*/ 2018323 w 8783534"/>
                <a:gd name="connsiteY0" fmla="*/ 2929074 h 7491119"/>
                <a:gd name="connsiteX1" fmla="*/ 6391441 w 8783534"/>
                <a:gd name="connsiteY1" fmla="*/ 2370154 h 7491119"/>
                <a:gd name="connsiteX2" fmla="*/ 8199932 w 8783534"/>
                <a:gd name="connsiteY2" fmla="*/ 4438858 h 7491119"/>
                <a:gd name="connsiteX3" fmla="*/ 3933876 w 8783534"/>
                <a:gd name="connsiteY3" fmla="*/ 3076777 h 7491119"/>
                <a:gd name="connsiteX4" fmla="*/ 1789514 w 8783534"/>
                <a:gd name="connsiteY4" fmla="*/ 3071441 h 7491119"/>
                <a:gd name="connsiteX5" fmla="*/ 2018323 w 8783534"/>
                <a:gd name="connsiteY5" fmla="*/ 2929074 h 7491119"/>
                <a:gd name="connsiteX0" fmla="*/ 2018323 w 8783534"/>
                <a:gd name="connsiteY0" fmla="*/ 2929074 h 7491119"/>
                <a:gd name="connsiteX1" fmla="*/ 6391441 w 8783534"/>
                <a:gd name="connsiteY1" fmla="*/ 2370154 h 7491119"/>
                <a:gd name="connsiteX2" fmla="*/ 8199932 w 8783534"/>
                <a:gd name="connsiteY2" fmla="*/ 4438858 h 7491119"/>
                <a:gd name="connsiteX3" fmla="*/ 5245657 w 8783534"/>
                <a:gd name="connsiteY3" fmla="*/ 2521195 h 7491119"/>
                <a:gd name="connsiteX4" fmla="*/ 1789514 w 8783534"/>
                <a:gd name="connsiteY4" fmla="*/ 3071441 h 7491119"/>
                <a:gd name="connsiteX5" fmla="*/ 2018323 w 8783534"/>
                <a:gd name="connsiteY5" fmla="*/ 2929074 h 7491119"/>
                <a:gd name="connsiteX0" fmla="*/ 2018323 w 8783534"/>
                <a:gd name="connsiteY0" fmla="*/ 2929074 h 7491119"/>
                <a:gd name="connsiteX1" fmla="*/ 6391441 w 8783534"/>
                <a:gd name="connsiteY1" fmla="*/ 2370154 h 7491119"/>
                <a:gd name="connsiteX2" fmla="*/ 8199932 w 8783534"/>
                <a:gd name="connsiteY2" fmla="*/ 4438858 h 7491119"/>
                <a:gd name="connsiteX3" fmla="*/ 5245657 w 8783534"/>
                <a:gd name="connsiteY3" fmla="*/ 2521195 h 7491119"/>
                <a:gd name="connsiteX4" fmla="*/ 1789514 w 8783534"/>
                <a:gd name="connsiteY4" fmla="*/ 3071441 h 7491119"/>
                <a:gd name="connsiteX5" fmla="*/ 2018323 w 8783534"/>
                <a:gd name="connsiteY5" fmla="*/ 2929074 h 7491119"/>
                <a:gd name="connsiteX0" fmla="*/ 2018323 w 8783534"/>
                <a:gd name="connsiteY0" fmla="*/ 2929074 h 7007577"/>
                <a:gd name="connsiteX1" fmla="*/ 6391441 w 8783534"/>
                <a:gd name="connsiteY1" fmla="*/ 2370154 h 7007577"/>
                <a:gd name="connsiteX2" fmla="*/ 8199932 w 8783534"/>
                <a:gd name="connsiteY2" fmla="*/ 4438858 h 7007577"/>
                <a:gd name="connsiteX3" fmla="*/ 5245657 w 8783534"/>
                <a:gd name="connsiteY3" fmla="*/ 2521195 h 7007577"/>
                <a:gd name="connsiteX4" fmla="*/ 1789514 w 8783534"/>
                <a:gd name="connsiteY4" fmla="*/ 3071441 h 7007577"/>
                <a:gd name="connsiteX5" fmla="*/ 2018323 w 8783534"/>
                <a:gd name="connsiteY5" fmla="*/ 2929074 h 7007577"/>
                <a:gd name="connsiteX0" fmla="*/ 2018323 w 8199932"/>
                <a:gd name="connsiteY0" fmla="*/ 2929074 h 6088890"/>
                <a:gd name="connsiteX1" fmla="*/ 6391441 w 8199932"/>
                <a:gd name="connsiteY1" fmla="*/ 2370154 h 6088890"/>
                <a:gd name="connsiteX2" fmla="*/ 8199932 w 8199932"/>
                <a:gd name="connsiteY2" fmla="*/ 4438858 h 6088890"/>
                <a:gd name="connsiteX3" fmla="*/ 5245657 w 8199932"/>
                <a:gd name="connsiteY3" fmla="*/ 2521195 h 6088890"/>
                <a:gd name="connsiteX4" fmla="*/ 1789514 w 8199932"/>
                <a:gd name="connsiteY4" fmla="*/ 3071441 h 6088890"/>
                <a:gd name="connsiteX5" fmla="*/ 2018323 w 8199932"/>
                <a:gd name="connsiteY5" fmla="*/ 2929074 h 6088890"/>
                <a:gd name="connsiteX0" fmla="*/ 2018323 w 8199932"/>
                <a:gd name="connsiteY0" fmla="*/ 2929074 h 6088890"/>
                <a:gd name="connsiteX1" fmla="*/ 6391441 w 8199932"/>
                <a:gd name="connsiteY1" fmla="*/ 2370154 h 6088890"/>
                <a:gd name="connsiteX2" fmla="*/ 8199932 w 8199932"/>
                <a:gd name="connsiteY2" fmla="*/ 4438858 h 6088890"/>
                <a:gd name="connsiteX3" fmla="*/ 5245657 w 8199932"/>
                <a:gd name="connsiteY3" fmla="*/ 2521195 h 6088890"/>
                <a:gd name="connsiteX4" fmla="*/ 1789514 w 8199932"/>
                <a:gd name="connsiteY4" fmla="*/ 3071441 h 6088890"/>
                <a:gd name="connsiteX5" fmla="*/ 2018323 w 8199932"/>
                <a:gd name="connsiteY5" fmla="*/ 2929074 h 6088890"/>
                <a:gd name="connsiteX0" fmla="*/ 2018323 w 8199932"/>
                <a:gd name="connsiteY0" fmla="*/ 2929074 h 6332480"/>
                <a:gd name="connsiteX1" fmla="*/ 6391441 w 8199932"/>
                <a:gd name="connsiteY1" fmla="*/ 2370154 h 6332480"/>
                <a:gd name="connsiteX2" fmla="*/ 8199932 w 8199932"/>
                <a:gd name="connsiteY2" fmla="*/ 4438858 h 6332480"/>
                <a:gd name="connsiteX3" fmla="*/ 5245657 w 8199932"/>
                <a:gd name="connsiteY3" fmla="*/ 2521195 h 6332480"/>
                <a:gd name="connsiteX4" fmla="*/ 1789514 w 8199932"/>
                <a:gd name="connsiteY4" fmla="*/ 3071441 h 6332480"/>
                <a:gd name="connsiteX5" fmla="*/ 2018323 w 8199932"/>
                <a:gd name="connsiteY5" fmla="*/ 2929074 h 6332480"/>
                <a:gd name="connsiteX0" fmla="*/ 2018323 w 8199932"/>
                <a:gd name="connsiteY0" fmla="*/ 2929074 h 6332480"/>
                <a:gd name="connsiteX1" fmla="*/ 6391441 w 8199932"/>
                <a:gd name="connsiteY1" fmla="*/ 2370154 h 6332480"/>
                <a:gd name="connsiteX2" fmla="*/ 8199932 w 8199932"/>
                <a:gd name="connsiteY2" fmla="*/ 4438858 h 6332480"/>
                <a:gd name="connsiteX3" fmla="*/ 5245657 w 8199932"/>
                <a:gd name="connsiteY3" fmla="*/ 2521195 h 6332480"/>
                <a:gd name="connsiteX4" fmla="*/ 1789514 w 8199932"/>
                <a:gd name="connsiteY4" fmla="*/ 3071441 h 6332480"/>
                <a:gd name="connsiteX5" fmla="*/ 2018323 w 8199932"/>
                <a:gd name="connsiteY5" fmla="*/ 2929074 h 633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99932" h="6332480">
                  <a:moveTo>
                    <a:pt x="2018323" y="2929074"/>
                  </a:moveTo>
                  <a:cubicBezTo>
                    <a:pt x="3003249" y="2846754"/>
                    <a:pt x="5361173" y="2118523"/>
                    <a:pt x="6391441" y="2370154"/>
                  </a:cubicBezTo>
                  <a:cubicBezTo>
                    <a:pt x="4898818" y="4308774"/>
                    <a:pt x="7624732" y="5885963"/>
                    <a:pt x="8199932" y="4438858"/>
                  </a:cubicBezTo>
                  <a:cubicBezTo>
                    <a:pt x="7518693" y="6332480"/>
                    <a:pt x="4790153" y="3688663"/>
                    <a:pt x="5245657" y="2521195"/>
                  </a:cubicBezTo>
                  <a:cubicBezTo>
                    <a:pt x="4165470" y="2430848"/>
                    <a:pt x="2526554" y="3142096"/>
                    <a:pt x="1789514" y="3071441"/>
                  </a:cubicBezTo>
                  <a:cubicBezTo>
                    <a:pt x="0" y="2987026"/>
                    <a:pt x="1550711" y="0"/>
                    <a:pt x="2018323" y="2929074"/>
                  </a:cubicBezTo>
                  <a:close/>
                </a:path>
              </a:pathLst>
            </a:custGeom>
            <a:gradFill flip="none" rotWithShape="1">
              <a:gsLst>
                <a:gs pos="0">
                  <a:schemeClr val="tx1">
                    <a:alpha val="35000"/>
                  </a:schemeClr>
                </a:gs>
                <a:gs pos="100000">
                  <a:schemeClr val="tx1">
                    <a:alpha val="20000"/>
                  </a:schemeClr>
                </a:gs>
              </a:gsLst>
              <a:lin ang="10800000" scaled="0"/>
              <a:tileRect/>
            </a:gradFill>
            <a:ln>
              <a:noFill/>
            </a:ln>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9" name="Freeform 8"/>
            <p:cNvSpPr>
              <a:spLocks noChangeAspect="1"/>
            </p:cNvSpPr>
            <p:nvPr/>
          </p:nvSpPr>
          <p:spPr>
            <a:xfrm rot="6563566" flipH="1" flipV="1">
              <a:off x="3613937" y="5236996"/>
              <a:ext cx="916382" cy="1152144"/>
            </a:xfrm>
            <a:custGeom>
              <a:avLst/>
              <a:gdLst>
                <a:gd name="connsiteX0" fmla="*/ 0 w 3657600"/>
                <a:gd name="connsiteY0" fmla="*/ 685800 h 1371600"/>
                <a:gd name="connsiteX1" fmla="*/ 1186667 w 3657600"/>
                <a:gd name="connsiteY1" fmla="*/ 43667 h 1371600"/>
                <a:gd name="connsiteX2" fmla="*/ 1828801 w 3657600"/>
                <a:gd name="connsiteY2" fmla="*/ 2 h 1371600"/>
                <a:gd name="connsiteX3" fmla="*/ 2470936 w 3657600"/>
                <a:gd name="connsiteY3" fmla="*/ 43668 h 1371600"/>
                <a:gd name="connsiteX4" fmla="*/ 3657600 w 3657600"/>
                <a:gd name="connsiteY4" fmla="*/ 685806 h 1371600"/>
                <a:gd name="connsiteX5" fmla="*/ 2470934 w 3657600"/>
                <a:gd name="connsiteY5" fmla="*/ 1327941 h 1371600"/>
                <a:gd name="connsiteX6" fmla="*/ 1828799 w 3657600"/>
                <a:gd name="connsiteY6" fmla="*/ 1371606 h 1371600"/>
                <a:gd name="connsiteX7" fmla="*/ 1186664 w 3657600"/>
                <a:gd name="connsiteY7" fmla="*/ 1327940 h 1371600"/>
                <a:gd name="connsiteX8" fmla="*/ 0 w 3657600"/>
                <a:gd name="connsiteY8" fmla="*/ 685803 h 1371600"/>
                <a:gd name="connsiteX9" fmla="*/ 0 w 3657600"/>
                <a:gd name="connsiteY9" fmla="*/ 685800 h 1371600"/>
                <a:gd name="connsiteX0" fmla="*/ 3 w 3672351"/>
                <a:gd name="connsiteY0" fmla="*/ 761447 h 1447253"/>
                <a:gd name="connsiteX1" fmla="*/ 1186670 w 3672351"/>
                <a:gd name="connsiteY1" fmla="*/ 119314 h 1447253"/>
                <a:gd name="connsiteX2" fmla="*/ 1828804 w 3672351"/>
                <a:gd name="connsiteY2" fmla="*/ 75649 h 1447253"/>
                <a:gd name="connsiteX3" fmla="*/ 2470939 w 3672351"/>
                <a:gd name="connsiteY3" fmla="*/ 119315 h 1447253"/>
                <a:gd name="connsiteX4" fmla="*/ 2559427 w 3672351"/>
                <a:gd name="connsiteY4" fmla="*/ 107023 h 1447253"/>
                <a:gd name="connsiteX5" fmla="*/ 3657603 w 3672351"/>
                <a:gd name="connsiteY5" fmla="*/ 761453 h 1447253"/>
                <a:gd name="connsiteX6" fmla="*/ 2470937 w 3672351"/>
                <a:gd name="connsiteY6" fmla="*/ 1403588 h 1447253"/>
                <a:gd name="connsiteX7" fmla="*/ 1828802 w 3672351"/>
                <a:gd name="connsiteY7" fmla="*/ 1447253 h 1447253"/>
                <a:gd name="connsiteX8" fmla="*/ 1186667 w 3672351"/>
                <a:gd name="connsiteY8" fmla="*/ 1403587 h 1447253"/>
                <a:gd name="connsiteX9" fmla="*/ 3 w 3672351"/>
                <a:gd name="connsiteY9" fmla="*/ 761450 h 1447253"/>
                <a:gd name="connsiteX10" fmla="*/ 3 w 3672351"/>
                <a:gd name="connsiteY10" fmla="*/ 761447 h 1447253"/>
                <a:gd name="connsiteX0" fmla="*/ 3 w 3672351"/>
                <a:gd name="connsiteY0" fmla="*/ 761447 h 1447253"/>
                <a:gd name="connsiteX1" fmla="*/ 1186670 w 3672351"/>
                <a:gd name="connsiteY1" fmla="*/ 119314 h 1447253"/>
                <a:gd name="connsiteX2" fmla="*/ 1828804 w 3672351"/>
                <a:gd name="connsiteY2" fmla="*/ 75649 h 1447253"/>
                <a:gd name="connsiteX3" fmla="*/ 2470939 w 3672351"/>
                <a:gd name="connsiteY3" fmla="*/ 119315 h 1447253"/>
                <a:gd name="connsiteX4" fmla="*/ 2559427 w 3672351"/>
                <a:gd name="connsiteY4" fmla="*/ 107023 h 1447253"/>
                <a:gd name="connsiteX5" fmla="*/ 3657603 w 3672351"/>
                <a:gd name="connsiteY5" fmla="*/ 761453 h 1447253"/>
                <a:gd name="connsiteX6" fmla="*/ 2470937 w 3672351"/>
                <a:gd name="connsiteY6" fmla="*/ 1403588 h 1447253"/>
                <a:gd name="connsiteX7" fmla="*/ 1828802 w 3672351"/>
                <a:gd name="connsiteY7" fmla="*/ 1447253 h 1447253"/>
                <a:gd name="connsiteX8" fmla="*/ 1186667 w 3672351"/>
                <a:gd name="connsiteY8" fmla="*/ 1403587 h 1447253"/>
                <a:gd name="connsiteX9" fmla="*/ 3 w 3672351"/>
                <a:gd name="connsiteY9" fmla="*/ 761450 h 1447253"/>
                <a:gd name="connsiteX10" fmla="*/ 3 w 3672351"/>
                <a:gd name="connsiteY10" fmla="*/ 761447 h 1447253"/>
                <a:gd name="connsiteX0" fmla="*/ 3 w 3672351"/>
                <a:gd name="connsiteY0" fmla="*/ 685798 h 2004163"/>
                <a:gd name="connsiteX1" fmla="*/ 1186670 w 3672351"/>
                <a:gd name="connsiteY1" fmla="*/ 43665 h 2004163"/>
                <a:gd name="connsiteX2" fmla="*/ 1828804 w 3672351"/>
                <a:gd name="connsiteY2" fmla="*/ 0 h 2004163"/>
                <a:gd name="connsiteX3" fmla="*/ 2470939 w 3672351"/>
                <a:gd name="connsiteY3" fmla="*/ 43666 h 2004163"/>
                <a:gd name="connsiteX4" fmla="*/ 2559427 w 3672351"/>
                <a:gd name="connsiteY4" fmla="*/ 31374 h 2004163"/>
                <a:gd name="connsiteX5" fmla="*/ 3657603 w 3672351"/>
                <a:gd name="connsiteY5" fmla="*/ 685804 h 2004163"/>
                <a:gd name="connsiteX6" fmla="*/ 2470937 w 3672351"/>
                <a:gd name="connsiteY6" fmla="*/ 1327939 h 2004163"/>
                <a:gd name="connsiteX7" fmla="*/ 1828802 w 3672351"/>
                <a:gd name="connsiteY7" fmla="*/ 1371604 h 2004163"/>
                <a:gd name="connsiteX8" fmla="*/ 1186667 w 3672351"/>
                <a:gd name="connsiteY8" fmla="*/ 1327938 h 2004163"/>
                <a:gd name="connsiteX9" fmla="*/ 3 w 3672351"/>
                <a:gd name="connsiteY9" fmla="*/ 685801 h 2004163"/>
                <a:gd name="connsiteX10" fmla="*/ 3 w 3672351"/>
                <a:gd name="connsiteY10" fmla="*/ 685798 h 2004163"/>
                <a:gd name="connsiteX0" fmla="*/ 3 w 3657603"/>
                <a:gd name="connsiteY0" fmla="*/ 756433 h 1442239"/>
                <a:gd name="connsiteX1" fmla="*/ 1186670 w 3657603"/>
                <a:gd name="connsiteY1" fmla="*/ 114300 h 1442239"/>
                <a:gd name="connsiteX2" fmla="*/ 1828804 w 3657603"/>
                <a:gd name="connsiteY2" fmla="*/ 70635 h 1442239"/>
                <a:gd name="connsiteX3" fmla="*/ 2470939 w 3657603"/>
                <a:gd name="connsiteY3" fmla="*/ 114301 h 1442239"/>
                <a:gd name="connsiteX4" fmla="*/ 3657603 w 3657603"/>
                <a:gd name="connsiteY4" fmla="*/ 756439 h 1442239"/>
                <a:gd name="connsiteX5" fmla="*/ 2470937 w 3657603"/>
                <a:gd name="connsiteY5" fmla="*/ 1398574 h 1442239"/>
                <a:gd name="connsiteX6" fmla="*/ 1828802 w 3657603"/>
                <a:gd name="connsiteY6" fmla="*/ 1442239 h 1442239"/>
                <a:gd name="connsiteX7" fmla="*/ 1186667 w 3657603"/>
                <a:gd name="connsiteY7" fmla="*/ 1398573 h 1442239"/>
                <a:gd name="connsiteX8" fmla="*/ 3 w 3657603"/>
                <a:gd name="connsiteY8" fmla="*/ 756436 h 1442239"/>
                <a:gd name="connsiteX9" fmla="*/ 3 w 3657603"/>
                <a:gd name="connsiteY9" fmla="*/ 756433 h 1442239"/>
                <a:gd name="connsiteX0" fmla="*/ 527758 w 4185358"/>
                <a:gd name="connsiteY0" fmla="*/ 756433 h 1442239"/>
                <a:gd name="connsiteX1" fmla="*/ 1714425 w 4185358"/>
                <a:gd name="connsiteY1" fmla="*/ 114300 h 1442239"/>
                <a:gd name="connsiteX2" fmla="*/ 2356559 w 4185358"/>
                <a:gd name="connsiteY2" fmla="*/ 70635 h 1442239"/>
                <a:gd name="connsiteX3" fmla="*/ 2998694 w 4185358"/>
                <a:gd name="connsiteY3" fmla="*/ 114301 h 1442239"/>
                <a:gd name="connsiteX4" fmla="*/ 4185358 w 4185358"/>
                <a:gd name="connsiteY4" fmla="*/ 756439 h 1442239"/>
                <a:gd name="connsiteX5" fmla="*/ 2998692 w 4185358"/>
                <a:gd name="connsiteY5" fmla="*/ 1398574 h 1442239"/>
                <a:gd name="connsiteX6" fmla="*/ 2356557 w 4185358"/>
                <a:gd name="connsiteY6" fmla="*/ 1442239 h 1442239"/>
                <a:gd name="connsiteX7" fmla="*/ 1714422 w 4185358"/>
                <a:gd name="connsiteY7" fmla="*/ 1398573 h 1442239"/>
                <a:gd name="connsiteX8" fmla="*/ 527758 w 4185358"/>
                <a:gd name="connsiteY8" fmla="*/ 756436 h 1442239"/>
                <a:gd name="connsiteX9" fmla="*/ 527758 w 4185358"/>
                <a:gd name="connsiteY9" fmla="*/ 756433 h 1442239"/>
                <a:gd name="connsiteX0" fmla="*/ 527758 w 4185358"/>
                <a:gd name="connsiteY0" fmla="*/ 685798 h 1731271"/>
                <a:gd name="connsiteX1" fmla="*/ 1714425 w 4185358"/>
                <a:gd name="connsiteY1" fmla="*/ 43665 h 1731271"/>
                <a:gd name="connsiteX2" fmla="*/ 2356559 w 4185358"/>
                <a:gd name="connsiteY2" fmla="*/ 0 h 1731271"/>
                <a:gd name="connsiteX3" fmla="*/ 2998694 w 4185358"/>
                <a:gd name="connsiteY3" fmla="*/ 43666 h 1731271"/>
                <a:gd name="connsiteX4" fmla="*/ 4185358 w 4185358"/>
                <a:gd name="connsiteY4" fmla="*/ 685804 h 1731271"/>
                <a:gd name="connsiteX5" fmla="*/ 2998692 w 4185358"/>
                <a:gd name="connsiteY5" fmla="*/ 1327939 h 1731271"/>
                <a:gd name="connsiteX6" fmla="*/ 2356557 w 4185358"/>
                <a:gd name="connsiteY6" fmla="*/ 1371604 h 1731271"/>
                <a:gd name="connsiteX7" fmla="*/ 1714422 w 4185358"/>
                <a:gd name="connsiteY7" fmla="*/ 1327938 h 1731271"/>
                <a:gd name="connsiteX8" fmla="*/ 527758 w 4185358"/>
                <a:gd name="connsiteY8" fmla="*/ 685801 h 1731271"/>
                <a:gd name="connsiteX9" fmla="*/ 527758 w 4185358"/>
                <a:gd name="connsiteY9" fmla="*/ 685798 h 1731271"/>
                <a:gd name="connsiteX0" fmla="*/ 1174716 w 4832316"/>
                <a:gd name="connsiteY0" fmla="*/ 685798 h 2451847"/>
                <a:gd name="connsiteX1" fmla="*/ 2361383 w 4832316"/>
                <a:gd name="connsiteY1" fmla="*/ 43665 h 2451847"/>
                <a:gd name="connsiteX2" fmla="*/ 3003517 w 4832316"/>
                <a:gd name="connsiteY2" fmla="*/ 0 h 2451847"/>
                <a:gd name="connsiteX3" fmla="*/ 3645652 w 4832316"/>
                <a:gd name="connsiteY3" fmla="*/ 43666 h 2451847"/>
                <a:gd name="connsiteX4" fmla="*/ 4832316 w 4832316"/>
                <a:gd name="connsiteY4" fmla="*/ 685804 h 2451847"/>
                <a:gd name="connsiteX5" fmla="*/ 3645650 w 4832316"/>
                <a:gd name="connsiteY5" fmla="*/ 1327939 h 2451847"/>
                <a:gd name="connsiteX6" fmla="*/ 3003515 w 4832316"/>
                <a:gd name="connsiteY6" fmla="*/ 1371604 h 2451847"/>
                <a:gd name="connsiteX7" fmla="*/ 2361380 w 4832316"/>
                <a:gd name="connsiteY7" fmla="*/ 1327938 h 2451847"/>
                <a:gd name="connsiteX8" fmla="*/ 1174716 w 4832316"/>
                <a:gd name="connsiteY8" fmla="*/ 685801 h 2451847"/>
                <a:gd name="connsiteX9" fmla="*/ 1174716 w 4832316"/>
                <a:gd name="connsiteY9" fmla="*/ 685798 h 2451847"/>
                <a:gd name="connsiteX0" fmla="*/ 1174716 w 5193374"/>
                <a:gd name="connsiteY0" fmla="*/ 685798 h 2451847"/>
                <a:gd name="connsiteX1" fmla="*/ 2361383 w 5193374"/>
                <a:gd name="connsiteY1" fmla="*/ 43665 h 2451847"/>
                <a:gd name="connsiteX2" fmla="*/ 3003517 w 5193374"/>
                <a:gd name="connsiteY2" fmla="*/ 0 h 2451847"/>
                <a:gd name="connsiteX3" fmla="*/ 3645652 w 5193374"/>
                <a:gd name="connsiteY3" fmla="*/ 43666 h 2451847"/>
                <a:gd name="connsiteX4" fmla="*/ 4832316 w 5193374"/>
                <a:gd name="connsiteY4" fmla="*/ 685804 h 2451847"/>
                <a:gd name="connsiteX5" fmla="*/ 3645650 w 5193374"/>
                <a:gd name="connsiteY5" fmla="*/ 1327939 h 2451847"/>
                <a:gd name="connsiteX6" fmla="*/ 3003515 w 5193374"/>
                <a:gd name="connsiteY6" fmla="*/ 1371604 h 2451847"/>
                <a:gd name="connsiteX7" fmla="*/ 2361380 w 5193374"/>
                <a:gd name="connsiteY7" fmla="*/ 1327938 h 2451847"/>
                <a:gd name="connsiteX8" fmla="*/ 1174716 w 5193374"/>
                <a:gd name="connsiteY8" fmla="*/ 685801 h 2451847"/>
                <a:gd name="connsiteX9" fmla="*/ 1174716 w 5193374"/>
                <a:gd name="connsiteY9" fmla="*/ 685798 h 2451847"/>
                <a:gd name="connsiteX0" fmla="*/ 1174716 w 5193374"/>
                <a:gd name="connsiteY0" fmla="*/ 685798 h 3407194"/>
                <a:gd name="connsiteX1" fmla="*/ 2361383 w 5193374"/>
                <a:gd name="connsiteY1" fmla="*/ 43665 h 3407194"/>
                <a:gd name="connsiteX2" fmla="*/ 3003517 w 5193374"/>
                <a:gd name="connsiteY2" fmla="*/ 0 h 3407194"/>
                <a:gd name="connsiteX3" fmla="*/ 3645652 w 5193374"/>
                <a:gd name="connsiteY3" fmla="*/ 43666 h 3407194"/>
                <a:gd name="connsiteX4" fmla="*/ 4832316 w 5193374"/>
                <a:gd name="connsiteY4" fmla="*/ 685804 h 3407194"/>
                <a:gd name="connsiteX5" fmla="*/ 3645650 w 5193374"/>
                <a:gd name="connsiteY5" fmla="*/ 1327939 h 3407194"/>
                <a:gd name="connsiteX6" fmla="*/ 3003515 w 5193374"/>
                <a:gd name="connsiteY6" fmla="*/ 1371604 h 3407194"/>
                <a:gd name="connsiteX7" fmla="*/ 2361380 w 5193374"/>
                <a:gd name="connsiteY7" fmla="*/ 1327938 h 3407194"/>
                <a:gd name="connsiteX8" fmla="*/ 1174716 w 5193374"/>
                <a:gd name="connsiteY8" fmla="*/ 685801 h 3407194"/>
                <a:gd name="connsiteX9" fmla="*/ 1174716 w 5193374"/>
                <a:gd name="connsiteY9" fmla="*/ 685798 h 3407194"/>
                <a:gd name="connsiteX0" fmla="*/ 1174716 w 5193374"/>
                <a:gd name="connsiteY0" fmla="*/ 960216 h 3681612"/>
                <a:gd name="connsiteX1" fmla="*/ 2361383 w 5193374"/>
                <a:gd name="connsiteY1" fmla="*/ 318083 h 3681612"/>
                <a:gd name="connsiteX2" fmla="*/ 3003517 w 5193374"/>
                <a:gd name="connsiteY2" fmla="*/ 274418 h 3681612"/>
                <a:gd name="connsiteX3" fmla="*/ 3645652 w 5193374"/>
                <a:gd name="connsiteY3" fmla="*/ 318084 h 3681612"/>
                <a:gd name="connsiteX4" fmla="*/ 4832316 w 5193374"/>
                <a:gd name="connsiteY4" fmla="*/ 960222 h 3681612"/>
                <a:gd name="connsiteX5" fmla="*/ 3645650 w 5193374"/>
                <a:gd name="connsiteY5" fmla="*/ 1602357 h 3681612"/>
                <a:gd name="connsiteX6" fmla="*/ 3003515 w 5193374"/>
                <a:gd name="connsiteY6" fmla="*/ 1646022 h 3681612"/>
                <a:gd name="connsiteX7" fmla="*/ 2361380 w 5193374"/>
                <a:gd name="connsiteY7" fmla="*/ 1602356 h 3681612"/>
                <a:gd name="connsiteX8" fmla="*/ 1174716 w 5193374"/>
                <a:gd name="connsiteY8" fmla="*/ 960219 h 3681612"/>
                <a:gd name="connsiteX9" fmla="*/ 1174716 w 5193374"/>
                <a:gd name="connsiteY9" fmla="*/ 960216 h 3681612"/>
                <a:gd name="connsiteX0" fmla="*/ 1174716 w 5193374"/>
                <a:gd name="connsiteY0" fmla="*/ 960216 h 3681612"/>
                <a:gd name="connsiteX1" fmla="*/ 2361383 w 5193374"/>
                <a:gd name="connsiteY1" fmla="*/ 318083 h 3681612"/>
                <a:gd name="connsiteX2" fmla="*/ 3003517 w 5193374"/>
                <a:gd name="connsiteY2" fmla="*/ 274418 h 3681612"/>
                <a:gd name="connsiteX3" fmla="*/ 3645652 w 5193374"/>
                <a:gd name="connsiteY3" fmla="*/ 318084 h 3681612"/>
                <a:gd name="connsiteX4" fmla="*/ 4832316 w 5193374"/>
                <a:gd name="connsiteY4" fmla="*/ 960222 h 3681612"/>
                <a:gd name="connsiteX5" fmla="*/ 3645650 w 5193374"/>
                <a:gd name="connsiteY5" fmla="*/ 1602357 h 3681612"/>
                <a:gd name="connsiteX6" fmla="*/ 3003515 w 5193374"/>
                <a:gd name="connsiteY6" fmla="*/ 1646022 h 3681612"/>
                <a:gd name="connsiteX7" fmla="*/ 2361380 w 5193374"/>
                <a:gd name="connsiteY7" fmla="*/ 1602356 h 3681612"/>
                <a:gd name="connsiteX8" fmla="*/ 1174716 w 5193374"/>
                <a:gd name="connsiteY8" fmla="*/ 960219 h 3681612"/>
                <a:gd name="connsiteX9" fmla="*/ 1174716 w 5193374"/>
                <a:gd name="connsiteY9" fmla="*/ 960216 h 3681612"/>
                <a:gd name="connsiteX0" fmla="*/ 1174716 w 5193374"/>
                <a:gd name="connsiteY0" fmla="*/ 2033989 h 4755385"/>
                <a:gd name="connsiteX1" fmla="*/ 2361383 w 5193374"/>
                <a:gd name="connsiteY1" fmla="*/ 1391856 h 4755385"/>
                <a:gd name="connsiteX2" fmla="*/ 3003517 w 5193374"/>
                <a:gd name="connsiteY2" fmla="*/ 1348191 h 4755385"/>
                <a:gd name="connsiteX3" fmla="*/ 3645652 w 5193374"/>
                <a:gd name="connsiteY3" fmla="*/ 1391857 h 4755385"/>
                <a:gd name="connsiteX4" fmla="*/ 4832316 w 5193374"/>
                <a:gd name="connsiteY4" fmla="*/ 2033995 h 4755385"/>
                <a:gd name="connsiteX5" fmla="*/ 3645650 w 5193374"/>
                <a:gd name="connsiteY5" fmla="*/ 2676130 h 4755385"/>
                <a:gd name="connsiteX6" fmla="*/ 3003515 w 5193374"/>
                <a:gd name="connsiteY6" fmla="*/ 2719795 h 4755385"/>
                <a:gd name="connsiteX7" fmla="*/ 2361380 w 5193374"/>
                <a:gd name="connsiteY7" fmla="*/ 2676129 h 4755385"/>
                <a:gd name="connsiteX8" fmla="*/ 1174716 w 5193374"/>
                <a:gd name="connsiteY8" fmla="*/ 2033992 h 4755385"/>
                <a:gd name="connsiteX9" fmla="*/ 1174716 w 5193374"/>
                <a:gd name="connsiteY9" fmla="*/ 2033989 h 4755385"/>
                <a:gd name="connsiteX0" fmla="*/ 1174716 w 4832316"/>
                <a:gd name="connsiteY0" fmla="*/ 2033989 h 4755385"/>
                <a:gd name="connsiteX1" fmla="*/ 2361383 w 4832316"/>
                <a:gd name="connsiteY1" fmla="*/ 1391856 h 4755385"/>
                <a:gd name="connsiteX2" fmla="*/ 3003517 w 4832316"/>
                <a:gd name="connsiteY2" fmla="*/ 1348191 h 4755385"/>
                <a:gd name="connsiteX3" fmla="*/ 3645652 w 4832316"/>
                <a:gd name="connsiteY3" fmla="*/ 1391857 h 4755385"/>
                <a:gd name="connsiteX4" fmla="*/ 4832316 w 4832316"/>
                <a:gd name="connsiteY4" fmla="*/ 2033995 h 4755385"/>
                <a:gd name="connsiteX5" fmla="*/ 3645650 w 4832316"/>
                <a:gd name="connsiteY5" fmla="*/ 2676130 h 4755385"/>
                <a:gd name="connsiteX6" fmla="*/ 3003515 w 4832316"/>
                <a:gd name="connsiteY6" fmla="*/ 2719795 h 4755385"/>
                <a:gd name="connsiteX7" fmla="*/ 2361380 w 4832316"/>
                <a:gd name="connsiteY7" fmla="*/ 2676129 h 4755385"/>
                <a:gd name="connsiteX8" fmla="*/ 1174716 w 4832316"/>
                <a:gd name="connsiteY8" fmla="*/ 2033992 h 4755385"/>
                <a:gd name="connsiteX9" fmla="*/ 1174716 w 4832316"/>
                <a:gd name="connsiteY9" fmla="*/ 2033989 h 4755385"/>
                <a:gd name="connsiteX0" fmla="*/ 527758 w 4185358"/>
                <a:gd name="connsiteY0" fmla="*/ 2033989 h 4755385"/>
                <a:gd name="connsiteX1" fmla="*/ 1714425 w 4185358"/>
                <a:gd name="connsiteY1" fmla="*/ 1391856 h 4755385"/>
                <a:gd name="connsiteX2" fmla="*/ 2998694 w 4185358"/>
                <a:gd name="connsiteY2" fmla="*/ 1391857 h 4755385"/>
                <a:gd name="connsiteX3" fmla="*/ 4185358 w 4185358"/>
                <a:gd name="connsiteY3" fmla="*/ 2033995 h 4755385"/>
                <a:gd name="connsiteX4" fmla="*/ 2998692 w 4185358"/>
                <a:gd name="connsiteY4" fmla="*/ 2676130 h 4755385"/>
                <a:gd name="connsiteX5" fmla="*/ 2356557 w 4185358"/>
                <a:gd name="connsiteY5" fmla="*/ 2719795 h 4755385"/>
                <a:gd name="connsiteX6" fmla="*/ 1714422 w 4185358"/>
                <a:gd name="connsiteY6" fmla="*/ 2676129 h 4755385"/>
                <a:gd name="connsiteX7" fmla="*/ 527758 w 4185358"/>
                <a:gd name="connsiteY7" fmla="*/ 2033992 h 4755385"/>
                <a:gd name="connsiteX8" fmla="*/ 527758 w 4185358"/>
                <a:gd name="connsiteY8" fmla="*/ 2033989 h 4755385"/>
                <a:gd name="connsiteX0" fmla="*/ 527758 w 4185358"/>
                <a:gd name="connsiteY0" fmla="*/ 2033989 h 4406268"/>
                <a:gd name="connsiteX1" fmla="*/ 1714425 w 4185358"/>
                <a:gd name="connsiteY1" fmla="*/ 1391856 h 4406268"/>
                <a:gd name="connsiteX2" fmla="*/ 2998694 w 4185358"/>
                <a:gd name="connsiteY2" fmla="*/ 1391857 h 4406268"/>
                <a:gd name="connsiteX3" fmla="*/ 4185358 w 4185358"/>
                <a:gd name="connsiteY3" fmla="*/ 2033995 h 4406268"/>
                <a:gd name="connsiteX4" fmla="*/ 2998692 w 4185358"/>
                <a:gd name="connsiteY4" fmla="*/ 2676130 h 4406268"/>
                <a:gd name="connsiteX5" fmla="*/ 2356557 w 4185358"/>
                <a:gd name="connsiteY5" fmla="*/ 2719795 h 4406268"/>
                <a:gd name="connsiteX6" fmla="*/ 1714422 w 4185358"/>
                <a:gd name="connsiteY6" fmla="*/ 2676129 h 4406268"/>
                <a:gd name="connsiteX7" fmla="*/ 527758 w 4185358"/>
                <a:gd name="connsiteY7" fmla="*/ 2033992 h 4406268"/>
                <a:gd name="connsiteX8" fmla="*/ 527758 w 4185358"/>
                <a:gd name="connsiteY8" fmla="*/ 2033989 h 4406268"/>
                <a:gd name="connsiteX0" fmla="*/ 527758 w 4185358"/>
                <a:gd name="connsiteY0" fmla="*/ 2033989 h 4406268"/>
                <a:gd name="connsiteX1" fmla="*/ 1714425 w 4185358"/>
                <a:gd name="connsiteY1" fmla="*/ 1391856 h 4406268"/>
                <a:gd name="connsiteX2" fmla="*/ 2998694 w 4185358"/>
                <a:gd name="connsiteY2" fmla="*/ 1391857 h 4406268"/>
                <a:gd name="connsiteX3" fmla="*/ 4185358 w 4185358"/>
                <a:gd name="connsiteY3" fmla="*/ 2033995 h 4406268"/>
                <a:gd name="connsiteX4" fmla="*/ 2998692 w 4185358"/>
                <a:gd name="connsiteY4" fmla="*/ 2676130 h 4406268"/>
                <a:gd name="connsiteX5" fmla="*/ 2356557 w 4185358"/>
                <a:gd name="connsiteY5" fmla="*/ 2719795 h 4406268"/>
                <a:gd name="connsiteX6" fmla="*/ 1714422 w 4185358"/>
                <a:gd name="connsiteY6" fmla="*/ 2676129 h 4406268"/>
                <a:gd name="connsiteX7" fmla="*/ 527758 w 4185358"/>
                <a:gd name="connsiteY7" fmla="*/ 2033992 h 4406268"/>
                <a:gd name="connsiteX8" fmla="*/ 527758 w 4185358"/>
                <a:gd name="connsiteY8" fmla="*/ 2033989 h 4406268"/>
                <a:gd name="connsiteX0" fmla="*/ 527758 w 4678417"/>
                <a:gd name="connsiteY0" fmla="*/ 2033989 h 5080997"/>
                <a:gd name="connsiteX1" fmla="*/ 1714425 w 4678417"/>
                <a:gd name="connsiteY1" fmla="*/ 1391856 h 5080997"/>
                <a:gd name="connsiteX2" fmla="*/ 2998694 w 4678417"/>
                <a:gd name="connsiteY2" fmla="*/ 1391857 h 5080997"/>
                <a:gd name="connsiteX3" fmla="*/ 4185358 w 4678417"/>
                <a:gd name="connsiteY3" fmla="*/ 2033995 h 5080997"/>
                <a:gd name="connsiteX4" fmla="*/ 2998692 w 4678417"/>
                <a:gd name="connsiteY4" fmla="*/ 2676130 h 5080997"/>
                <a:gd name="connsiteX5" fmla="*/ 2356557 w 4678417"/>
                <a:gd name="connsiteY5" fmla="*/ 2719795 h 5080997"/>
                <a:gd name="connsiteX6" fmla="*/ 1714422 w 4678417"/>
                <a:gd name="connsiteY6" fmla="*/ 2676129 h 5080997"/>
                <a:gd name="connsiteX7" fmla="*/ 527758 w 4678417"/>
                <a:gd name="connsiteY7" fmla="*/ 2033992 h 5080997"/>
                <a:gd name="connsiteX8" fmla="*/ 527758 w 4678417"/>
                <a:gd name="connsiteY8" fmla="*/ 2033989 h 5080997"/>
                <a:gd name="connsiteX0" fmla="*/ 527758 w 4678417"/>
                <a:gd name="connsiteY0" fmla="*/ 2033989 h 5080997"/>
                <a:gd name="connsiteX1" fmla="*/ 1714425 w 4678417"/>
                <a:gd name="connsiteY1" fmla="*/ 1391856 h 5080997"/>
                <a:gd name="connsiteX2" fmla="*/ 2998694 w 4678417"/>
                <a:gd name="connsiteY2" fmla="*/ 1391857 h 5080997"/>
                <a:gd name="connsiteX3" fmla="*/ 4185358 w 4678417"/>
                <a:gd name="connsiteY3" fmla="*/ 2033995 h 5080997"/>
                <a:gd name="connsiteX4" fmla="*/ 2998692 w 4678417"/>
                <a:gd name="connsiteY4" fmla="*/ 2676130 h 5080997"/>
                <a:gd name="connsiteX5" fmla="*/ 2356557 w 4678417"/>
                <a:gd name="connsiteY5" fmla="*/ 2719795 h 5080997"/>
                <a:gd name="connsiteX6" fmla="*/ 1714422 w 4678417"/>
                <a:gd name="connsiteY6" fmla="*/ 2676129 h 5080997"/>
                <a:gd name="connsiteX7" fmla="*/ 527758 w 4678417"/>
                <a:gd name="connsiteY7" fmla="*/ 2033992 h 5080997"/>
                <a:gd name="connsiteX8" fmla="*/ 527758 w 4678417"/>
                <a:gd name="connsiteY8" fmla="*/ 2033989 h 5080997"/>
                <a:gd name="connsiteX0" fmla="*/ 527758 w 4678417"/>
                <a:gd name="connsiteY0" fmla="*/ 2033989 h 5080997"/>
                <a:gd name="connsiteX1" fmla="*/ 1714425 w 4678417"/>
                <a:gd name="connsiteY1" fmla="*/ 1391856 h 5080997"/>
                <a:gd name="connsiteX2" fmla="*/ 2998694 w 4678417"/>
                <a:gd name="connsiteY2" fmla="*/ 1391857 h 5080997"/>
                <a:gd name="connsiteX3" fmla="*/ 4185358 w 4678417"/>
                <a:gd name="connsiteY3" fmla="*/ 2033995 h 5080997"/>
                <a:gd name="connsiteX4" fmla="*/ 2998692 w 4678417"/>
                <a:gd name="connsiteY4" fmla="*/ 2676130 h 5080997"/>
                <a:gd name="connsiteX5" fmla="*/ 2356557 w 4678417"/>
                <a:gd name="connsiteY5" fmla="*/ 2719795 h 5080997"/>
                <a:gd name="connsiteX6" fmla="*/ 1714422 w 4678417"/>
                <a:gd name="connsiteY6" fmla="*/ 2676129 h 5080997"/>
                <a:gd name="connsiteX7" fmla="*/ 527758 w 4678417"/>
                <a:gd name="connsiteY7" fmla="*/ 2033992 h 5080997"/>
                <a:gd name="connsiteX8" fmla="*/ 527758 w 4678417"/>
                <a:gd name="connsiteY8" fmla="*/ 2033989 h 5080997"/>
                <a:gd name="connsiteX0" fmla="*/ 3 w 4150662"/>
                <a:gd name="connsiteY0" fmla="*/ 2033989 h 5080997"/>
                <a:gd name="connsiteX1" fmla="*/ 1186670 w 4150662"/>
                <a:gd name="connsiteY1" fmla="*/ 1391856 h 5080997"/>
                <a:gd name="connsiteX2" fmla="*/ 2470939 w 4150662"/>
                <a:gd name="connsiteY2" fmla="*/ 1391857 h 5080997"/>
                <a:gd name="connsiteX3" fmla="*/ 3657603 w 4150662"/>
                <a:gd name="connsiteY3" fmla="*/ 2033995 h 5080997"/>
                <a:gd name="connsiteX4" fmla="*/ 2470937 w 4150662"/>
                <a:gd name="connsiteY4" fmla="*/ 2676130 h 5080997"/>
                <a:gd name="connsiteX5" fmla="*/ 1828802 w 4150662"/>
                <a:gd name="connsiteY5" fmla="*/ 2719795 h 5080997"/>
                <a:gd name="connsiteX6" fmla="*/ 1186667 w 4150662"/>
                <a:gd name="connsiteY6" fmla="*/ 2676129 h 5080997"/>
                <a:gd name="connsiteX7" fmla="*/ 3 w 4150662"/>
                <a:gd name="connsiteY7" fmla="*/ 2033992 h 5080997"/>
                <a:gd name="connsiteX8" fmla="*/ 3 w 4150662"/>
                <a:gd name="connsiteY8" fmla="*/ 2033989 h 5080997"/>
                <a:gd name="connsiteX0" fmla="*/ 3 w 3184725"/>
                <a:gd name="connsiteY0" fmla="*/ 2033989 h 3886288"/>
                <a:gd name="connsiteX1" fmla="*/ 1186670 w 3184725"/>
                <a:gd name="connsiteY1" fmla="*/ 1391856 h 3886288"/>
                <a:gd name="connsiteX2" fmla="*/ 2470939 w 3184725"/>
                <a:gd name="connsiteY2" fmla="*/ 1391857 h 3886288"/>
                <a:gd name="connsiteX3" fmla="*/ 1752603 w 3184725"/>
                <a:gd name="connsiteY3" fmla="*/ 52795 h 3886288"/>
                <a:gd name="connsiteX4" fmla="*/ 2470937 w 3184725"/>
                <a:gd name="connsiteY4" fmla="*/ 2676130 h 3886288"/>
                <a:gd name="connsiteX5" fmla="*/ 1828802 w 3184725"/>
                <a:gd name="connsiteY5" fmla="*/ 2719795 h 3886288"/>
                <a:gd name="connsiteX6" fmla="*/ 1186667 w 3184725"/>
                <a:gd name="connsiteY6" fmla="*/ 2676129 h 3886288"/>
                <a:gd name="connsiteX7" fmla="*/ 3 w 3184725"/>
                <a:gd name="connsiteY7" fmla="*/ 2033992 h 3886288"/>
                <a:gd name="connsiteX8" fmla="*/ 3 w 3184725"/>
                <a:gd name="connsiteY8" fmla="*/ 2033989 h 3886288"/>
                <a:gd name="connsiteX0" fmla="*/ 3 w 3184725"/>
                <a:gd name="connsiteY0" fmla="*/ 2033989 h 6528797"/>
                <a:gd name="connsiteX1" fmla="*/ 1186670 w 3184725"/>
                <a:gd name="connsiteY1" fmla="*/ 1391856 h 6528797"/>
                <a:gd name="connsiteX2" fmla="*/ 2470939 w 3184725"/>
                <a:gd name="connsiteY2" fmla="*/ 13918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3 w 3385339"/>
                <a:gd name="connsiteY0" fmla="*/ 2033989 h 6528797"/>
                <a:gd name="connsiteX1" fmla="*/ 1186670 w 3385339"/>
                <a:gd name="connsiteY1" fmla="*/ 1391856 h 6528797"/>
                <a:gd name="connsiteX2" fmla="*/ 3385339 w 3385339"/>
                <a:gd name="connsiteY2" fmla="*/ 706057 h 6528797"/>
                <a:gd name="connsiteX3" fmla="*/ 228603 w 3385339"/>
                <a:gd name="connsiteY3" fmla="*/ 3481795 h 6528797"/>
                <a:gd name="connsiteX4" fmla="*/ 2470937 w 3385339"/>
                <a:gd name="connsiteY4" fmla="*/ 2676130 h 6528797"/>
                <a:gd name="connsiteX5" fmla="*/ 1828802 w 3385339"/>
                <a:gd name="connsiteY5" fmla="*/ 2719795 h 6528797"/>
                <a:gd name="connsiteX6" fmla="*/ 1186667 w 3385339"/>
                <a:gd name="connsiteY6" fmla="*/ 2676129 h 6528797"/>
                <a:gd name="connsiteX7" fmla="*/ 3 w 3385339"/>
                <a:gd name="connsiteY7" fmla="*/ 2033992 h 6528797"/>
                <a:gd name="connsiteX8" fmla="*/ 3 w 3385339"/>
                <a:gd name="connsiteY8" fmla="*/ 2033989 h 6528797"/>
                <a:gd name="connsiteX0" fmla="*/ 3 w 3184725"/>
                <a:gd name="connsiteY0" fmla="*/ 2033989 h 6528797"/>
                <a:gd name="connsiteX1" fmla="*/ 1186670 w 3184725"/>
                <a:gd name="connsiteY1" fmla="*/ 1391856 h 6528797"/>
                <a:gd name="connsiteX2" fmla="*/ 2928139 w 3184725"/>
                <a:gd name="connsiteY2" fmla="*/ 7060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3 w 3184725"/>
                <a:gd name="connsiteY0" fmla="*/ 2033989 h 6528797"/>
                <a:gd name="connsiteX1" fmla="*/ 1186670 w 3184725"/>
                <a:gd name="connsiteY1" fmla="*/ 1391856 h 6528797"/>
                <a:gd name="connsiteX2" fmla="*/ 2928139 w 3184725"/>
                <a:gd name="connsiteY2" fmla="*/ 7060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3 w 3184725"/>
                <a:gd name="connsiteY0" fmla="*/ 2033989 h 6528797"/>
                <a:gd name="connsiteX1" fmla="*/ 1186670 w 3184725"/>
                <a:gd name="connsiteY1" fmla="*/ 1391856 h 6528797"/>
                <a:gd name="connsiteX2" fmla="*/ 2928139 w 3184725"/>
                <a:gd name="connsiteY2" fmla="*/ 7060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1828799 w 3184722"/>
                <a:gd name="connsiteY5" fmla="*/ 2719795 h 6528797"/>
                <a:gd name="connsiteX6" fmla="*/ 0 w 3184722"/>
                <a:gd name="connsiteY6" fmla="*/ 2033992 h 6528797"/>
                <a:gd name="connsiteX7" fmla="*/ 0 w 3184722"/>
                <a:gd name="connsiteY7"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1828799 w 3184722"/>
                <a:gd name="connsiteY5" fmla="*/ 2719795 h 6528797"/>
                <a:gd name="connsiteX6" fmla="*/ 0 w 3184722"/>
                <a:gd name="connsiteY6" fmla="*/ 2033992 h 6528797"/>
                <a:gd name="connsiteX7" fmla="*/ 0 w 3184722"/>
                <a:gd name="connsiteY7"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0 w 3184722"/>
                <a:gd name="connsiteY5" fmla="*/ 2033992 h 6528797"/>
                <a:gd name="connsiteX6" fmla="*/ 0 w 3184722"/>
                <a:gd name="connsiteY6"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0 w 3184722"/>
                <a:gd name="connsiteY5" fmla="*/ 2033992 h 6528797"/>
                <a:gd name="connsiteX6" fmla="*/ 0 w 3184722"/>
                <a:gd name="connsiteY6" fmla="*/ 2033989 h 6528797"/>
                <a:gd name="connsiteX0" fmla="*/ 0 w 2928136"/>
                <a:gd name="connsiteY0" fmla="*/ 2033989 h 6528797"/>
                <a:gd name="connsiteX1" fmla="*/ 1186667 w 2928136"/>
                <a:gd name="connsiteY1" fmla="*/ 1391856 h 6528797"/>
                <a:gd name="connsiteX2" fmla="*/ 2928136 w 2928136"/>
                <a:gd name="connsiteY2" fmla="*/ 706057 h 6528797"/>
                <a:gd name="connsiteX3" fmla="*/ 228600 w 2928136"/>
                <a:gd name="connsiteY3" fmla="*/ 3481795 h 6528797"/>
                <a:gd name="connsiteX4" fmla="*/ 2470934 w 2928136"/>
                <a:gd name="connsiteY4" fmla="*/ 2676130 h 6528797"/>
                <a:gd name="connsiteX5" fmla="*/ 0 w 2928136"/>
                <a:gd name="connsiteY5" fmla="*/ 2033992 h 6528797"/>
                <a:gd name="connsiteX6" fmla="*/ 0 w 2928136"/>
                <a:gd name="connsiteY6" fmla="*/ 2033989 h 6528797"/>
                <a:gd name="connsiteX0" fmla="*/ 0 w 2928136"/>
                <a:gd name="connsiteY0" fmla="*/ 2033989 h 6528797"/>
                <a:gd name="connsiteX1" fmla="*/ 958067 w 2928136"/>
                <a:gd name="connsiteY1" fmla="*/ 2534856 h 6528797"/>
                <a:gd name="connsiteX2" fmla="*/ 2928136 w 2928136"/>
                <a:gd name="connsiteY2" fmla="*/ 706057 h 6528797"/>
                <a:gd name="connsiteX3" fmla="*/ 228600 w 2928136"/>
                <a:gd name="connsiteY3" fmla="*/ 3481795 h 6528797"/>
                <a:gd name="connsiteX4" fmla="*/ 2470934 w 2928136"/>
                <a:gd name="connsiteY4" fmla="*/ 2676130 h 6528797"/>
                <a:gd name="connsiteX5" fmla="*/ 0 w 2928136"/>
                <a:gd name="connsiteY5" fmla="*/ 2033992 h 6528797"/>
                <a:gd name="connsiteX6" fmla="*/ 0 w 2928136"/>
                <a:gd name="connsiteY6" fmla="*/ 2033989 h 6528797"/>
                <a:gd name="connsiteX0" fmla="*/ 0 w 2928136"/>
                <a:gd name="connsiteY0" fmla="*/ 1434955 h 5929763"/>
                <a:gd name="connsiteX1" fmla="*/ 958067 w 2928136"/>
                <a:gd name="connsiteY1" fmla="*/ 1935822 h 5929763"/>
                <a:gd name="connsiteX2" fmla="*/ 2928136 w 2928136"/>
                <a:gd name="connsiteY2" fmla="*/ 107023 h 5929763"/>
                <a:gd name="connsiteX3" fmla="*/ 228600 w 2928136"/>
                <a:gd name="connsiteY3" fmla="*/ 2882761 h 5929763"/>
                <a:gd name="connsiteX4" fmla="*/ 2470934 w 2928136"/>
                <a:gd name="connsiteY4" fmla="*/ 2077096 h 5929763"/>
                <a:gd name="connsiteX5" fmla="*/ 0 w 2928136"/>
                <a:gd name="connsiteY5" fmla="*/ 1434958 h 5929763"/>
                <a:gd name="connsiteX6" fmla="*/ 0 w 2928136"/>
                <a:gd name="connsiteY6" fmla="*/ 1434955 h 5929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1275236 w 4203372"/>
                <a:gd name="connsiteY0" fmla="*/ 1810262 h 6305070"/>
                <a:gd name="connsiteX1" fmla="*/ 2233303 w 4203372"/>
                <a:gd name="connsiteY1" fmla="*/ 2311129 h 6305070"/>
                <a:gd name="connsiteX2" fmla="*/ 4203372 w 4203372"/>
                <a:gd name="connsiteY2" fmla="*/ 863330 h 6305070"/>
                <a:gd name="connsiteX3" fmla="*/ 1503836 w 4203372"/>
                <a:gd name="connsiteY3" fmla="*/ 3258068 h 6305070"/>
                <a:gd name="connsiteX4" fmla="*/ 3746170 w 4203372"/>
                <a:gd name="connsiteY4" fmla="*/ 2452403 h 6305070"/>
                <a:gd name="connsiteX5" fmla="*/ 1275236 w 4203372"/>
                <a:gd name="connsiteY5" fmla="*/ 1810265 h 6305070"/>
                <a:gd name="connsiteX6" fmla="*/ 1275236 w 4203372"/>
                <a:gd name="connsiteY6" fmla="*/ 1810262 h 6305070"/>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844930 w 3773066"/>
                <a:gd name="connsiteY0" fmla="*/ 2505027 h 6999835"/>
                <a:gd name="connsiteX1" fmla="*/ 1802997 w 3773066"/>
                <a:gd name="connsiteY1" fmla="*/ 3005894 h 6999835"/>
                <a:gd name="connsiteX2" fmla="*/ 3773066 w 3773066"/>
                <a:gd name="connsiteY2" fmla="*/ 1558095 h 6999835"/>
                <a:gd name="connsiteX3" fmla="*/ 1073530 w 3773066"/>
                <a:gd name="connsiteY3" fmla="*/ 3952833 h 6999835"/>
                <a:gd name="connsiteX4" fmla="*/ 3315864 w 3773066"/>
                <a:gd name="connsiteY4" fmla="*/ 3147168 h 6999835"/>
                <a:gd name="connsiteX5" fmla="*/ 844930 w 3773066"/>
                <a:gd name="connsiteY5" fmla="*/ 2505030 h 6999835"/>
                <a:gd name="connsiteX6" fmla="*/ 844930 w 3773066"/>
                <a:gd name="connsiteY6" fmla="*/ 2505027 h 6999835"/>
                <a:gd name="connsiteX0" fmla="*/ 1324542 w 4252678"/>
                <a:gd name="connsiteY0" fmla="*/ 2392968 h 6887776"/>
                <a:gd name="connsiteX1" fmla="*/ 2282609 w 4252678"/>
                <a:gd name="connsiteY1" fmla="*/ 2893835 h 6887776"/>
                <a:gd name="connsiteX2" fmla="*/ 4252678 w 4252678"/>
                <a:gd name="connsiteY2" fmla="*/ 1446036 h 6887776"/>
                <a:gd name="connsiteX3" fmla="*/ 1553142 w 4252678"/>
                <a:gd name="connsiteY3" fmla="*/ 3840774 h 6887776"/>
                <a:gd name="connsiteX4" fmla="*/ 3795476 w 4252678"/>
                <a:gd name="connsiteY4" fmla="*/ 3035109 h 6887776"/>
                <a:gd name="connsiteX5" fmla="*/ 1324542 w 4252678"/>
                <a:gd name="connsiteY5" fmla="*/ 2392971 h 6887776"/>
                <a:gd name="connsiteX6" fmla="*/ 1324542 w 4252678"/>
                <a:gd name="connsiteY6" fmla="*/ 2392968 h 6887776"/>
                <a:gd name="connsiteX0" fmla="*/ 1324542 w 4252678"/>
                <a:gd name="connsiteY0" fmla="*/ 2392968 h 6887776"/>
                <a:gd name="connsiteX1" fmla="*/ 2282609 w 4252678"/>
                <a:gd name="connsiteY1" fmla="*/ 2893835 h 6887776"/>
                <a:gd name="connsiteX2" fmla="*/ 4252678 w 4252678"/>
                <a:gd name="connsiteY2" fmla="*/ 1446036 h 6887776"/>
                <a:gd name="connsiteX3" fmla="*/ 1553142 w 4252678"/>
                <a:gd name="connsiteY3" fmla="*/ 3840774 h 6887776"/>
                <a:gd name="connsiteX4" fmla="*/ 3795476 w 4252678"/>
                <a:gd name="connsiteY4" fmla="*/ 3035109 h 6887776"/>
                <a:gd name="connsiteX5" fmla="*/ 1324542 w 4252678"/>
                <a:gd name="connsiteY5" fmla="*/ 2392971 h 6887776"/>
                <a:gd name="connsiteX6" fmla="*/ 1324542 w 4252678"/>
                <a:gd name="connsiteY6" fmla="*/ 2392968 h 6887776"/>
                <a:gd name="connsiteX0" fmla="*/ 1869139 w 4797275"/>
                <a:gd name="connsiteY0" fmla="*/ 2392968 h 6887776"/>
                <a:gd name="connsiteX1" fmla="*/ 2827206 w 4797275"/>
                <a:gd name="connsiteY1" fmla="*/ 2893835 h 6887776"/>
                <a:gd name="connsiteX2" fmla="*/ 4797275 w 4797275"/>
                <a:gd name="connsiteY2" fmla="*/ 1446036 h 6887776"/>
                <a:gd name="connsiteX3" fmla="*/ 2097739 w 4797275"/>
                <a:gd name="connsiteY3" fmla="*/ 3840774 h 6887776"/>
                <a:gd name="connsiteX4" fmla="*/ 4340073 w 4797275"/>
                <a:gd name="connsiteY4" fmla="*/ 3035109 h 6887776"/>
                <a:gd name="connsiteX5" fmla="*/ 1869139 w 4797275"/>
                <a:gd name="connsiteY5" fmla="*/ 2392971 h 6887776"/>
                <a:gd name="connsiteX6" fmla="*/ 1869139 w 4797275"/>
                <a:gd name="connsiteY6" fmla="*/ 2392968 h 6887776"/>
                <a:gd name="connsiteX0" fmla="*/ 1869139 w 4797275"/>
                <a:gd name="connsiteY0" fmla="*/ 2433309 h 6928117"/>
                <a:gd name="connsiteX1" fmla="*/ 2827206 w 4797275"/>
                <a:gd name="connsiteY1" fmla="*/ 2934176 h 6928117"/>
                <a:gd name="connsiteX2" fmla="*/ 4797275 w 4797275"/>
                <a:gd name="connsiteY2" fmla="*/ 1486377 h 6928117"/>
                <a:gd name="connsiteX3" fmla="*/ 2097739 w 4797275"/>
                <a:gd name="connsiteY3" fmla="*/ 3881115 h 6928117"/>
                <a:gd name="connsiteX4" fmla="*/ 4340073 w 4797275"/>
                <a:gd name="connsiteY4" fmla="*/ 3075450 h 6928117"/>
                <a:gd name="connsiteX5" fmla="*/ 1869139 w 4797275"/>
                <a:gd name="connsiteY5" fmla="*/ 2433312 h 6928117"/>
                <a:gd name="connsiteX6" fmla="*/ 1869139 w 4797275"/>
                <a:gd name="connsiteY6" fmla="*/ 2433309 h 6928117"/>
                <a:gd name="connsiteX0" fmla="*/ 1869139 w 4797275"/>
                <a:gd name="connsiteY0" fmla="*/ 2531921 h 7026729"/>
                <a:gd name="connsiteX1" fmla="*/ 2827206 w 4797275"/>
                <a:gd name="connsiteY1" fmla="*/ 3032788 h 7026729"/>
                <a:gd name="connsiteX2" fmla="*/ 4797275 w 4797275"/>
                <a:gd name="connsiteY2" fmla="*/ 1584989 h 7026729"/>
                <a:gd name="connsiteX3" fmla="*/ 2097739 w 4797275"/>
                <a:gd name="connsiteY3" fmla="*/ 3979727 h 7026729"/>
                <a:gd name="connsiteX4" fmla="*/ 4340073 w 4797275"/>
                <a:gd name="connsiteY4" fmla="*/ 3174062 h 7026729"/>
                <a:gd name="connsiteX5" fmla="*/ 1869139 w 4797275"/>
                <a:gd name="connsiteY5" fmla="*/ 2531924 h 7026729"/>
                <a:gd name="connsiteX6" fmla="*/ 1869139 w 4797275"/>
                <a:gd name="connsiteY6" fmla="*/ 2531921 h 7026729"/>
                <a:gd name="connsiteX0" fmla="*/ 1869139 w 4797275"/>
                <a:gd name="connsiteY0" fmla="*/ 2531921 h 7026729"/>
                <a:gd name="connsiteX1" fmla="*/ 2827206 w 4797275"/>
                <a:gd name="connsiteY1" fmla="*/ 3032788 h 7026729"/>
                <a:gd name="connsiteX2" fmla="*/ 4797275 w 4797275"/>
                <a:gd name="connsiteY2" fmla="*/ 1584989 h 7026729"/>
                <a:gd name="connsiteX3" fmla="*/ 2097739 w 4797275"/>
                <a:gd name="connsiteY3" fmla="*/ 3979727 h 7026729"/>
                <a:gd name="connsiteX4" fmla="*/ 4340073 w 4797275"/>
                <a:gd name="connsiteY4" fmla="*/ 3174062 h 7026729"/>
                <a:gd name="connsiteX5" fmla="*/ 1869139 w 4797275"/>
                <a:gd name="connsiteY5" fmla="*/ 2531924 h 7026729"/>
                <a:gd name="connsiteX6" fmla="*/ 1869139 w 4797275"/>
                <a:gd name="connsiteY6" fmla="*/ 2531921 h 7026729"/>
                <a:gd name="connsiteX0" fmla="*/ 1869139 w 4797275"/>
                <a:gd name="connsiteY0" fmla="*/ 2531921 h 7026729"/>
                <a:gd name="connsiteX1" fmla="*/ 2827206 w 4797275"/>
                <a:gd name="connsiteY1" fmla="*/ 3032788 h 7026729"/>
                <a:gd name="connsiteX2" fmla="*/ 4797275 w 4797275"/>
                <a:gd name="connsiteY2" fmla="*/ 1584989 h 7026729"/>
                <a:gd name="connsiteX3" fmla="*/ 2097739 w 4797275"/>
                <a:gd name="connsiteY3" fmla="*/ 3979727 h 7026729"/>
                <a:gd name="connsiteX4" fmla="*/ 4340073 w 4797275"/>
                <a:gd name="connsiteY4" fmla="*/ 3174062 h 7026729"/>
                <a:gd name="connsiteX5" fmla="*/ 3269869 w 4797275"/>
                <a:gd name="connsiteY5" fmla="*/ 2756647 h 7026729"/>
                <a:gd name="connsiteX6" fmla="*/ 1869139 w 4797275"/>
                <a:gd name="connsiteY6" fmla="*/ 2531924 h 7026729"/>
                <a:gd name="connsiteX7" fmla="*/ 1869139 w 4797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3400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3400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5686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5686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5686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6324598"/>
                <a:gd name="connsiteY0" fmla="*/ 2531921 h 7331529"/>
                <a:gd name="connsiteX1" fmla="*/ 2827206 w 6324598"/>
                <a:gd name="connsiteY1" fmla="*/ 3032788 h 7331529"/>
                <a:gd name="connsiteX2" fmla="*/ 5940275 w 6324598"/>
                <a:gd name="connsiteY2" fmla="*/ 2423189 h 7331529"/>
                <a:gd name="connsiteX3" fmla="*/ 5831539 w 6324598"/>
                <a:gd name="connsiteY3" fmla="*/ 4284527 h 7331529"/>
                <a:gd name="connsiteX4" fmla="*/ 4568673 w 6324598"/>
                <a:gd name="connsiteY4" fmla="*/ 3174062 h 7331529"/>
                <a:gd name="connsiteX5" fmla="*/ 3269869 w 6324598"/>
                <a:gd name="connsiteY5" fmla="*/ 2756647 h 7331529"/>
                <a:gd name="connsiteX6" fmla="*/ 1869139 w 6324598"/>
                <a:gd name="connsiteY6" fmla="*/ 2531924 h 7331529"/>
                <a:gd name="connsiteX7" fmla="*/ 1869139 w 6324598"/>
                <a:gd name="connsiteY7" fmla="*/ 2531921 h 7331529"/>
                <a:gd name="connsiteX0" fmla="*/ 1869139 w 6934198"/>
                <a:gd name="connsiteY0" fmla="*/ 2531921 h 7331529"/>
                <a:gd name="connsiteX1" fmla="*/ 2827206 w 6934198"/>
                <a:gd name="connsiteY1" fmla="*/ 3032788 h 7331529"/>
                <a:gd name="connsiteX2" fmla="*/ 5940275 w 6934198"/>
                <a:gd name="connsiteY2" fmla="*/ 2423189 h 7331529"/>
                <a:gd name="connsiteX3" fmla="*/ 6441139 w 6934198"/>
                <a:gd name="connsiteY3" fmla="*/ 4284527 h 7331529"/>
                <a:gd name="connsiteX4" fmla="*/ 4568673 w 6934198"/>
                <a:gd name="connsiteY4" fmla="*/ 3174062 h 7331529"/>
                <a:gd name="connsiteX5" fmla="*/ 3269869 w 6934198"/>
                <a:gd name="connsiteY5" fmla="*/ 2756647 h 7331529"/>
                <a:gd name="connsiteX6" fmla="*/ 1869139 w 6934198"/>
                <a:gd name="connsiteY6" fmla="*/ 2531924 h 7331529"/>
                <a:gd name="connsiteX7" fmla="*/ 1869139 w 6934198"/>
                <a:gd name="connsiteY7" fmla="*/ 2531921 h 7331529"/>
                <a:gd name="connsiteX0" fmla="*/ 1869139 w 6934198"/>
                <a:gd name="connsiteY0" fmla="*/ 2531921 h 7331529"/>
                <a:gd name="connsiteX1" fmla="*/ 2827206 w 6934198"/>
                <a:gd name="connsiteY1" fmla="*/ 3032788 h 7331529"/>
                <a:gd name="connsiteX2" fmla="*/ 5940275 w 6934198"/>
                <a:gd name="connsiteY2" fmla="*/ 2423189 h 7331529"/>
                <a:gd name="connsiteX3" fmla="*/ 6441139 w 6934198"/>
                <a:gd name="connsiteY3" fmla="*/ 4284527 h 7331529"/>
                <a:gd name="connsiteX4" fmla="*/ 4568673 w 6934198"/>
                <a:gd name="connsiteY4" fmla="*/ 3174062 h 7331529"/>
                <a:gd name="connsiteX5" fmla="*/ 3269869 w 6934198"/>
                <a:gd name="connsiteY5" fmla="*/ 2756647 h 7331529"/>
                <a:gd name="connsiteX6" fmla="*/ 1869139 w 6934198"/>
                <a:gd name="connsiteY6" fmla="*/ 2531924 h 7331529"/>
                <a:gd name="connsiteX7" fmla="*/ 1869139 w 6934198"/>
                <a:gd name="connsiteY7" fmla="*/ 2531921 h 7331529"/>
                <a:gd name="connsiteX0" fmla="*/ 1869139 w 6934198"/>
                <a:gd name="connsiteY0" fmla="*/ 2531921 h 7331529"/>
                <a:gd name="connsiteX1" fmla="*/ 2827206 w 6934198"/>
                <a:gd name="connsiteY1" fmla="*/ 3032788 h 7331529"/>
                <a:gd name="connsiteX2" fmla="*/ 5940275 w 6934198"/>
                <a:gd name="connsiteY2" fmla="*/ 2423189 h 7331529"/>
                <a:gd name="connsiteX3" fmla="*/ 6441139 w 6934198"/>
                <a:gd name="connsiteY3" fmla="*/ 4284527 h 7331529"/>
                <a:gd name="connsiteX4" fmla="*/ 4568673 w 6934198"/>
                <a:gd name="connsiteY4" fmla="*/ 3174062 h 7331529"/>
                <a:gd name="connsiteX5" fmla="*/ 1869139 w 6934198"/>
                <a:gd name="connsiteY5" fmla="*/ 2531924 h 7331529"/>
                <a:gd name="connsiteX6" fmla="*/ 1869139 w 6934198"/>
                <a:gd name="connsiteY6" fmla="*/ 2531921 h 7331529"/>
                <a:gd name="connsiteX0" fmla="*/ 1869139 w 6911785"/>
                <a:gd name="connsiteY0" fmla="*/ 2531921 h 7336788"/>
                <a:gd name="connsiteX1" fmla="*/ 2827206 w 6911785"/>
                <a:gd name="connsiteY1" fmla="*/ 3032788 h 7336788"/>
                <a:gd name="connsiteX2" fmla="*/ 5940275 w 6911785"/>
                <a:gd name="connsiteY2" fmla="*/ 2423189 h 7336788"/>
                <a:gd name="connsiteX3" fmla="*/ 6441139 w 6911785"/>
                <a:gd name="connsiteY3" fmla="*/ 4284527 h 7336788"/>
                <a:gd name="connsiteX4" fmla="*/ 4568673 w 6911785"/>
                <a:gd name="connsiteY4" fmla="*/ 3174062 h 7336788"/>
                <a:gd name="connsiteX5" fmla="*/ 1869139 w 6911785"/>
                <a:gd name="connsiteY5" fmla="*/ 2531924 h 7336788"/>
                <a:gd name="connsiteX6" fmla="*/ 1869139 w 6911785"/>
                <a:gd name="connsiteY6" fmla="*/ 2531921 h 7336788"/>
                <a:gd name="connsiteX0" fmla="*/ 1869139 w 7024741"/>
                <a:gd name="connsiteY0" fmla="*/ 2531921 h 7336788"/>
                <a:gd name="connsiteX1" fmla="*/ 2827206 w 7024741"/>
                <a:gd name="connsiteY1" fmla="*/ 3032788 h 7336788"/>
                <a:gd name="connsiteX2" fmla="*/ 5940275 w 7024741"/>
                <a:gd name="connsiteY2" fmla="*/ 2423189 h 7336788"/>
                <a:gd name="connsiteX3" fmla="*/ 6441139 w 7024741"/>
                <a:gd name="connsiteY3" fmla="*/ 4284527 h 7336788"/>
                <a:gd name="connsiteX4" fmla="*/ 4568673 w 7024741"/>
                <a:gd name="connsiteY4" fmla="*/ 3174062 h 7336788"/>
                <a:gd name="connsiteX5" fmla="*/ 1869139 w 7024741"/>
                <a:gd name="connsiteY5" fmla="*/ 2531924 h 7336788"/>
                <a:gd name="connsiteX6" fmla="*/ 1869139 w 7024741"/>
                <a:gd name="connsiteY6" fmla="*/ 2531921 h 7336788"/>
                <a:gd name="connsiteX0" fmla="*/ 685903 w 5841505"/>
                <a:gd name="connsiteY0" fmla="*/ 1071884 h 5876751"/>
                <a:gd name="connsiteX1" fmla="*/ 159678 w 5841505"/>
                <a:gd name="connsiteY1" fmla="*/ 370216 h 5876751"/>
                <a:gd name="connsiteX2" fmla="*/ 1643970 w 5841505"/>
                <a:gd name="connsiteY2" fmla="*/ 1572751 h 5876751"/>
                <a:gd name="connsiteX3" fmla="*/ 4757039 w 5841505"/>
                <a:gd name="connsiteY3" fmla="*/ 963152 h 5876751"/>
                <a:gd name="connsiteX4" fmla="*/ 5257903 w 5841505"/>
                <a:gd name="connsiteY4" fmla="*/ 2824490 h 5876751"/>
                <a:gd name="connsiteX5" fmla="*/ 3385437 w 5841505"/>
                <a:gd name="connsiteY5" fmla="*/ 1714025 h 5876751"/>
                <a:gd name="connsiteX6" fmla="*/ 685903 w 5841505"/>
                <a:gd name="connsiteY6" fmla="*/ 1071887 h 5876751"/>
                <a:gd name="connsiteX7" fmla="*/ 685903 w 5841505"/>
                <a:gd name="connsiteY7" fmla="*/ 1071884 h 5876751"/>
                <a:gd name="connsiteX0" fmla="*/ 685903 w 5841505"/>
                <a:gd name="connsiteY0" fmla="*/ 1775249 h 6580116"/>
                <a:gd name="connsiteX1" fmla="*/ 159678 w 5841505"/>
                <a:gd name="connsiteY1" fmla="*/ 1073581 h 6580116"/>
                <a:gd name="connsiteX2" fmla="*/ 1643970 w 5841505"/>
                <a:gd name="connsiteY2" fmla="*/ 2276116 h 6580116"/>
                <a:gd name="connsiteX3" fmla="*/ 4757039 w 5841505"/>
                <a:gd name="connsiteY3" fmla="*/ 1666517 h 6580116"/>
                <a:gd name="connsiteX4" fmla="*/ 5257903 w 5841505"/>
                <a:gd name="connsiteY4" fmla="*/ 3527855 h 6580116"/>
                <a:gd name="connsiteX5" fmla="*/ 3385437 w 5841505"/>
                <a:gd name="connsiteY5" fmla="*/ 2417390 h 6580116"/>
                <a:gd name="connsiteX6" fmla="*/ 685903 w 5841505"/>
                <a:gd name="connsiteY6" fmla="*/ 1775252 h 6580116"/>
                <a:gd name="connsiteX7" fmla="*/ 685903 w 5841505"/>
                <a:gd name="connsiteY7" fmla="*/ 1775249 h 6580116"/>
                <a:gd name="connsiteX0" fmla="*/ 1191268 w 6346870"/>
                <a:gd name="connsiteY0" fmla="*/ 1071884 h 5876751"/>
                <a:gd name="connsiteX1" fmla="*/ 665043 w 6346870"/>
                <a:gd name="connsiteY1" fmla="*/ 370216 h 5876751"/>
                <a:gd name="connsiteX2" fmla="*/ 247382 w 6346870"/>
                <a:gd name="connsiteY2" fmla="*/ 1425097 h 5876751"/>
                <a:gd name="connsiteX3" fmla="*/ 2149335 w 6346870"/>
                <a:gd name="connsiteY3" fmla="*/ 1572751 h 5876751"/>
                <a:gd name="connsiteX4" fmla="*/ 5262404 w 6346870"/>
                <a:gd name="connsiteY4" fmla="*/ 963152 h 5876751"/>
                <a:gd name="connsiteX5" fmla="*/ 5763268 w 6346870"/>
                <a:gd name="connsiteY5" fmla="*/ 2824490 h 5876751"/>
                <a:gd name="connsiteX6" fmla="*/ 3890802 w 6346870"/>
                <a:gd name="connsiteY6" fmla="*/ 1714025 h 5876751"/>
                <a:gd name="connsiteX7" fmla="*/ 1191268 w 6346870"/>
                <a:gd name="connsiteY7" fmla="*/ 1071887 h 5876751"/>
                <a:gd name="connsiteX8" fmla="*/ 1191268 w 6346870"/>
                <a:gd name="connsiteY8" fmla="*/ 1071884 h 5876751"/>
                <a:gd name="connsiteX0" fmla="*/ 1191268 w 6346870"/>
                <a:gd name="connsiteY0" fmla="*/ 1071884 h 5876751"/>
                <a:gd name="connsiteX1" fmla="*/ 665043 w 6346870"/>
                <a:gd name="connsiteY1" fmla="*/ 370216 h 5876751"/>
                <a:gd name="connsiteX2" fmla="*/ 247382 w 6346870"/>
                <a:gd name="connsiteY2" fmla="*/ 1425097 h 5876751"/>
                <a:gd name="connsiteX3" fmla="*/ 2149335 w 6346870"/>
                <a:gd name="connsiteY3" fmla="*/ 1572751 h 5876751"/>
                <a:gd name="connsiteX4" fmla="*/ 5262404 w 6346870"/>
                <a:gd name="connsiteY4" fmla="*/ 963152 h 5876751"/>
                <a:gd name="connsiteX5" fmla="*/ 5763268 w 6346870"/>
                <a:gd name="connsiteY5" fmla="*/ 2824490 h 5876751"/>
                <a:gd name="connsiteX6" fmla="*/ 3890802 w 6346870"/>
                <a:gd name="connsiteY6" fmla="*/ 1714025 h 5876751"/>
                <a:gd name="connsiteX7" fmla="*/ 1191268 w 6346870"/>
                <a:gd name="connsiteY7" fmla="*/ 1071887 h 5876751"/>
                <a:gd name="connsiteX8" fmla="*/ 1191268 w 6346870"/>
                <a:gd name="connsiteY8" fmla="*/ 1071884 h 5876751"/>
                <a:gd name="connsiteX0" fmla="*/ 1191268 w 6346870"/>
                <a:gd name="connsiteY0" fmla="*/ 1071884 h 5876751"/>
                <a:gd name="connsiteX1" fmla="*/ 665043 w 6346870"/>
                <a:gd name="connsiteY1" fmla="*/ 370216 h 5876751"/>
                <a:gd name="connsiteX2" fmla="*/ 247382 w 6346870"/>
                <a:gd name="connsiteY2" fmla="*/ 1425097 h 5876751"/>
                <a:gd name="connsiteX3" fmla="*/ 2149335 w 6346870"/>
                <a:gd name="connsiteY3" fmla="*/ 1572751 h 5876751"/>
                <a:gd name="connsiteX4" fmla="*/ 5262404 w 6346870"/>
                <a:gd name="connsiteY4" fmla="*/ 963152 h 5876751"/>
                <a:gd name="connsiteX5" fmla="*/ 5763268 w 6346870"/>
                <a:gd name="connsiteY5" fmla="*/ 2824490 h 5876751"/>
                <a:gd name="connsiteX6" fmla="*/ 3890802 w 6346870"/>
                <a:gd name="connsiteY6" fmla="*/ 1714025 h 5876751"/>
                <a:gd name="connsiteX7" fmla="*/ 1191268 w 6346870"/>
                <a:gd name="connsiteY7" fmla="*/ 1071887 h 5876751"/>
                <a:gd name="connsiteX8" fmla="*/ 1191268 w 6346870"/>
                <a:gd name="connsiteY8" fmla="*/ 1071884 h 5876751"/>
                <a:gd name="connsiteX0" fmla="*/ 1495416 w 6651018"/>
                <a:gd name="connsiteY0" fmla="*/ 1071884 h 5876751"/>
                <a:gd name="connsiteX1" fmla="*/ 969191 w 6651018"/>
                <a:gd name="connsiteY1" fmla="*/ 370216 h 5876751"/>
                <a:gd name="connsiteX2" fmla="*/ 551530 w 6651018"/>
                <a:gd name="connsiteY2" fmla="*/ 1425097 h 5876751"/>
                <a:gd name="connsiteX3" fmla="*/ 2453483 w 6651018"/>
                <a:gd name="connsiteY3" fmla="*/ 1572751 h 5876751"/>
                <a:gd name="connsiteX4" fmla="*/ 5566552 w 6651018"/>
                <a:gd name="connsiteY4" fmla="*/ 963152 h 5876751"/>
                <a:gd name="connsiteX5" fmla="*/ 6067416 w 6651018"/>
                <a:gd name="connsiteY5" fmla="*/ 2824490 h 5876751"/>
                <a:gd name="connsiteX6" fmla="*/ 4194950 w 6651018"/>
                <a:gd name="connsiteY6" fmla="*/ 1714025 h 5876751"/>
                <a:gd name="connsiteX7" fmla="*/ 1495416 w 6651018"/>
                <a:gd name="connsiteY7" fmla="*/ 1071887 h 5876751"/>
                <a:gd name="connsiteX8" fmla="*/ 1495416 w 6651018"/>
                <a:gd name="connsiteY8" fmla="*/ 1071884 h 5876751"/>
                <a:gd name="connsiteX0" fmla="*/ 1103563 w 6259165"/>
                <a:gd name="connsiteY0" fmla="*/ 1071884 h 5876751"/>
                <a:gd name="connsiteX1" fmla="*/ 159677 w 6259165"/>
                <a:gd name="connsiteY1" fmla="*/ 1425097 h 5876751"/>
                <a:gd name="connsiteX2" fmla="*/ 2061630 w 6259165"/>
                <a:gd name="connsiteY2" fmla="*/ 1572751 h 5876751"/>
                <a:gd name="connsiteX3" fmla="*/ 5174699 w 6259165"/>
                <a:gd name="connsiteY3" fmla="*/ 963152 h 5876751"/>
                <a:gd name="connsiteX4" fmla="*/ 5675563 w 6259165"/>
                <a:gd name="connsiteY4" fmla="*/ 2824490 h 5876751"/>
                <a:gd name="connsiteX5" fmla="*/ 3803097 w 6259165"/>
                <a:gd name="connsiteY5" fmla="*/ 1714025 h 5876751"/>
                <a:gd name="connsiteX6" fmla="*/ 1103563 w 6259165"/>
                <a:gd name="connsiteY6" fmla="*/ 1071887 h 5876751"/>
                <a:gd name="connsiteX7" fmla="*/ 1103563 w 6259165"/>
                <a:gd name="connsiteY7" fmla="*/ 1071884 h 5876751"/>
                <a:gd name="connsiteX0" fmla="*/ 1103564 w 6259166"/>
                <a:gd name="connsiteY0" fmla="*/ 1766125 h 6570992"/>
                <a:gd name="connsiteX1" fmla="*/ 159678 w 6259166"/>
                <a:gd name="connsiteY1" fmla="*/ 2119338 h 6570992"/>
                <a:gd name="connsiteX2" fmla="*/ 2061631 w 6259166"/>
                <a:gd name="connsiteY2" fmla="*/ 2266992 h 6570992"/>
                <a:gd name="connsiteX3" fmla="*/ 5174700 w 6259166"/>
                <a:gd name="connsiteY3" fmla="*/ 1657393 h 6570992"/>
                <a:gd name="connsiteX4" fmla="*/ 5675564 w 6259166"/>
                <a:gd name="connsiteY4" fmla="*/ 3518731 h 6570992"/>
                <a:gd name="connsiteX5" fmla="*/ 3803098 w 6259166"/>
                <a:gd name="connsiteY5" fmla="*/ 2408266 h 6570992"/>
                <a:gd name="connsiteX6" fmla="*/ 1103564 w 6259166"/>
                <a:gd name="connsiteY6" fmla="*/ 1766128 h 6570992"/>
                <a:gd name="connsiteX7" fmla="*/ 1103564 w 6259166"/>
                <a:gd name="connsiteY7" fmla="*/ 1766125 h 6570992"/>
                <a:gd name="connsiteX0" fmla="*/ 1103564 w 6259166"/>
                <a:gd name="connsiteY0" fmla="*/ 1766125 h 6570992"/>
                <a:gd name="connsiteX1" fmla="*/ 159678 w 6259166"/>
                <a:gd name="connsiteY1" fmla="*/ 2119338 h 6570992"/>
                <a:gd name="connsiteX2" fmla="*/ 2061631 w 6259166"/>
                <a:gd name="connsiteY2" fmla="*/ 2266992 h 6570992"/>
                <a:gd name="connsiteX3" fmla="*/ 5174700 w 6259166"/>
                <a:gd name="connsiteY3" fmla="*/ 1657393 h 6570992"/>
                <a:gd name="connsiteX4" fmla="*/ 5675564 w 6259166"/>
                <a:gd name="connsiteY4" fmla="*/ 3518731 h 6570992"/>
                <a:gd name="connsiteX5" fmla="*/ 3803098 w 6259166"/>
                <a:gd name="connsiteY5" fmla="*/ 2408266 h 6570992"/>
                <a:gd name="connsiteX6" fmla="*/ 1103564 w 6259166"/>
                <a:gd name="connsiteY6" fmla="*/ 1766128 h 6570992"/>
                <a:gd name="connsiteX7" fmla="*/ 1103564 w 6259166"/>
                <a:gd name="connsiteY7" fmla="*/ 1766125 h 6570992"/>
                <a:gd name="connsiteX0" fmla="*/ 1316924 w 6472526"/>
                <a:gd name="connsiteY0" fmla="*/ 1766125 h 6570992"/>
                <a:gd name="connsiteX1" fmla="*/ 373038 w 6472526"/>
                <a:gd name="connsiteY1" fmla="*/ 2119338 h 6570992"/>
                <a:gd name="connsiteX2" fmla="*/ 2274991 w 6472526"/>
                <a:gd name="connsiteY2" fmla="*/ 2266992 h 6570992"/>
                <a:gd name="connsiteX3" fmla="*/ 5388060 w 6472526"/>
                <a:gd name="connsiteY3" fmla="*/ 1657393 h 6570992"/>
                <a:gd name="connsiteX4" fmla="*/ 5888924 w 6472526"/>
                <a:gd name="connsiteY4" fmla="*/ 3518731 h 6570992"/>
                <a:gd name="connsiteX5" fmla="*/ 4016458 w 6472526"/>
                <a:gd name="connsiteY5" fmla="*/ 2408266 h 6570992"/>
                <a:gd name="connsiteX6" fmla="*/ 1316924 w 6472526"/>
                <a:gd name="connsiteY6" fmla="*/ 1766128 h 6570992"/>
                <a:gd name="connsiteX7" fmla="*/ 1316924 w 6472526"/>
                <a:gd name="connsiteY7" fmla="*/ 1766125 h 6570992"/>
                <a:gd name="connsiteX0" fmla="*/ 969208 w 6472526"/>
                <a:gd name="connsiteY0" fmla="*/ 1766125 h 6550041"/>
                <a:gd name="connsiteX1" fmla="*/ 373038 w 6472526"/>
                <a:gd name="connsiteY1" fmla="*/ 2098387 h 6550041"/>
                <a:gd name="connsiteX2" fmla="*/ 2274991 w 6472526"/>
                <a:gd name="connsiteY2" fmla="*/ 2246041 h 6550041"/>
                <a:gd name="connsiteX3" fmla="*/ 5388060 w 6472526"/>
                <a:gd name="connsiteY3" fmla="*/ 1636442 h 6550041"/>
                <a:gd name="connsiteX4" fmla="*/ 5888924 w 6472526"/>
                <a:gd name="connsiteY4" fmla="*/ 3497780 h 6550041"/>
                <a:gd name="connsiteX5" fmla="*/ 4016458 w 6472526"/>
                <a:gd name="connsiteY5" fmla="*/ 2387315 h 6550041"/>
                <a:gd name="connsiteX6" fmla="*/ 1316924 w 6472526"/>
                <a:gd name="connsiteY6" fmla="*/ 1745177 h 6550041"/>
                <a:gd name="connsiteX7" fmla="*/ 969208 w 6472526"/>
                <a:gd name="connsiteY7" fmla="*/ 1766125 h 6550041"/>
                <a:gd name="connsiteX0" fmla="*/ 943886 w 6099488"/>
                <a:gd name="connsiteY0" fmla="*/ 1071887 h 5876751"/>
                <a:gd name="connsiteX1" fmla="*/ 0 w 6099488"/>
                <a:gd name="connsiteY1" fmla="*/ 1425097 h 5876751"/>
                <a:gd name="connsiteX2" fmla="*/ 1901953 w 6099488"/>
                <a:gd name="connsiteY2" fmla="*/ 1572751 h 5876751"/>
                <a:gd name="connsiteX3" fmla="*/ 5015022 w 6099488"/>
                <a:gd name="connsiteY3" fmla="*/ 963152 h 5876751"/>
                <a:gd name="connsiteX4" fmla="*/ 5515886 w 6099488"/>
                <a:gd name="connsiteY4" fmla="*/ 2824490 h 5876751"/>
                <a:gd name="connsiteX5" fmla="*/ 3643420 w 6099488"/>
                <a:gd name="connsiteY5" fmla="*/ 1714025 h 5876751"/>
                <a:gd name="connsiteX6" fmla="*/ 943886 w 6099488"/>
                <a:gd name="connsiteY6" fmla="*/ 1071887 h 5876751"/>
                <a:gd name="connsiteX0" fmla="*/ 943886 w 6099488"/>
                <a:gd name="connsiteY0" fmla="*/ 1486368 h 6291232"/>
                <a:gd name="connsiteX1" fmla="*/ 0 w 6099488"/>
                <a:gd name="connsiteY1" fmla="*/ 1839578 h 6291232"/>
                <a:gd name="connsiteX2" fmla="*/ 1901953 w 6099488"/>
                <a:gd name="connsiteY2" fmla="*/ 1987232 h 6291232"/>
                <a:gd name="connsiteX3" fmla="*/ 5015022 w 6099488"/>
                <a:gd name="connsiteY3" fmla="*/ 1377633 h 6291232"/>
                <a:gd name="connsiteX4" fmla="*/ 5515886 w 6099488"/>
                <a:gd name="connsiteY4" fmla="*/ 3238971 h 6291232"/>
                <a:gd name="connsiteX5" fmla="*/ 3643420 w 6099488"/>
                <a:gd name="connsiteY5" fmla="*/ 2128506 h 6291232"/>
                <a:gd name="connsiteX6" fmla="*/ 943886 w 6099488"/>
                <a:gd name="connsiteY6" fmla="*/ 1486368 h 6291232"/>
                <a:gd name="connsiteX0" fmla="*/ 290243 w 5445845"/>
                <a:gd name="connsiteY0" fmla="*/ 1071887 h 5876751"/>
                <a:gd name="connsiteX1" fmla="*/ 1248310 w 5445845"/>
                <a:gd name="connsiteY1" fmla="*/ 1572751 h 5876751"/>
                <a:gd name="connsiteX2" fmla="*/ 4361379 w 5445845"/>
                <a:gd name="connsiteY2" fmla="*/ 963152 h 5876751"/>
                <a:gd name="connsiteX3" fmla="*/ 4862243 w 5445845"/>
                <a:gd name="connsiteY3" fmla="*/ 2824490 h 5876751"/>
                <a:gd name="connsiteX4" fmla="*/ 2989777 w 5445845"/>
                <a:gd name="connsiteY4" fmla="*/ 1714025 h 5876751"/>
                <a:gd name="connsiteX5" fmla="*/ 290243 w 5445845"/>
                <a:gd name="connsiteY5" fmla="*/ 1071887 h 5876751"/>
                <a:gd name="connsiteX0" fmla="*/ 290244 w 5445846"/>
                <a:gd name="connsiteY0" fmla="*/ 1071887 h 5876751"/>
                <a:gd name="connsiteX1" fmla="*/ 1248311 w 5445846"/>
                <a:gd name="connsiteY1" fmla="*/ 1572751 h 5876751"/>
                <a:gd name="connsiteX2" fmla="*/ 4361380 w 5445846"/>
                <a:gd name="connsiteY2" fmla="*/ 963152 h 5876751"/>
                <a:gd name="connsiteX3" fmla="*/ 4862244 w 5445846"/>
                <a:gd name="connsiteY3" fmla="*/ 2824490 h 5876751"/>
                <a:gd name="connsiteX4" fmla="*/ 2989778 w 5445846"/>
                <a:gd name="connsiteY4" fmla="*/ 1714025 h 5876751"/>
                <a:gd name="connsiteX5" fmla="*/ 290244 w 5445846"/>
                <a:gd name="connsiteY5" fmla="*/ 1071887 h 5876751"/>
                <a:gd name="connsiteX0" fmla="*/ 290244 w 5445846"/>
                <a:gd name="connsiteY0" fmla="*/ 1153486 h 5958350"/>
                <a:gd name="connsiteX1" fmla="*/ 1248311 w 5445846"/>
                <a:gd name="connsiteY1" fmla="*/ 1654350 h 5958350"/>
                <a:gd name="connsiteX2" fmla="*/ 4361380 w 5445846"/>
                <a:gd name="connsiteY2" fmla="*/ 1044751 h 5958350"/>
                <a:gd name="connsiteX3" fmla="*/ 4862244 w 5445846"/>
                <a:gd name="connsiteY3" fmla="*/ 2906089 h 5958350"/>
                <a:gd name="connsiteX4" fmla="*/ 2989778 w 5445846"/>
                <a:gd name="connsiteY4" fmla="*/ 1795624 h 5958350"/>
                <a:gd name="connsiteX5" fmla="*/ 290244 w 5445846"/>
                <a:gd name="connsiteY5" fmla="*/ 1153486 h 5958350"/>
                <a:gd name="connsiteX0" fmla="*/ 290244 w 7008207"/>
                <a:gd name="connsiteY0" fmla="*/ 1331974 h 5958350"/>
                <a:gd name="connsiteX1" fmla="*/ 2810672 w 7008207"/>
                <a:gd name="connsiteY1" fmla="*/ 1654350 h 5958350"/>
                <a:gd name="connsiteX2" fmla="*/ 5923741 w 7008207"/>
                <a:gd name="connsiteY2" fmla="*/ 1044751 h 5958350"/>
                <a:gd name="connsiteX3" fmla="*/ 6424605 w 7008207"/>
                <a:gd name="connsiteY3" fmla="*/ 2906089 h 5958350"/>
                <a:gd name="connsiteX4" fmla="*/ 4552139 w 7008207"/>
                <a:gd name="connsiteY4" fmla="*/ 1795624 h 5958350"/>
                <a:gd name="connsiteX5" fmla="*/ 290244 w 7008207"/>
                <a:gd name="connsiteY5" fmla="*/ 1331974 h 5958350"/>
                <a:gd name="connsiteX0" fmla="*/ 290244 w 7008207"/>
                <a:gd name="connsiteY0" fmla="*/ 1347752 h 5974128"/>
                <a:gd name="connsiteX1" fmla="*/ 2810672 w 7008207"/>
                <a:gd name="connsiteY1" fmla="*/ 1670128 h 5974128"/>
                <a:gd name="connsiteX2" fmla="*/ 5923741 w 7008207"/>
                <a:gd name="connsiteY2" fmla="*/ 1060529 h 5974128"/>
                <a:gd name="connsiteX3" fmla="*/ 6424605 w 7008207"/>
                <a:gd name="connsiteY3" fmla="*/ 2921867 h 5974128"/>
                <a:gd name="connsiteX4" fmla="*/ 4552139 w 7008207"/>
                <a:gd name="connsiteY4" fmla="*/ 1811402 h 5974128"/>
                <a:gd name="connsiteX5" fmla="*/ 290244 w 7008207"/>
                <a:gd name="connsiteY5" fmla="*/ 1347752 h 5974128"/>
                <a:gd name="connsiteX0" fmla="*/ 1038454 w 7756417"/>
                <a:gd name="connsiteY0" fmla="*/ 1773760 h 6400136"/>
                <a:gd name="connsiteX1" fmla="*/ 3558882 w 7756417"/>
                <a:gd name="connsiteY1" fmla="*/ 2096136 h 6400136"/>
                <a:gd name="connsiteX2" fmla="*/ 6671951 w 7756417"/>
                <a:gd name="connsiteY2" fmla="*/ 1486537 h 6400136"/>
                <a:gd name="connsiteX3" fmla="*/ 7172815 w 7756417"/>
                <a:gd name="connsiteY3" fmla="*/ 3347875 h 6400136"/>
                <a:gd name="connsiteX4" fmla="*/ 5300349 w 7756417"/>
                <a:gd name="connsiteY4" fmla="*/ 2237410 h 6400136"/>
                <a:gd name="connsiteX5" fmla="*/ 1038454 w 7756417"/>
                <a:gd name="connsiteY5" fmla="*/ 1773760 h 6400136"/>
                <a:gd name="connsiteX0" fmla="*/ 1038454 w 7756417"/>
                <a:gd name="connsiteY0" fmla="*/ 1773760 h 6400136"/>
                <a:gd name="connsiteX1" fmla="*/ 3558882 w 7756417"/>
                <a:gd name="connsiteY1" fmla="*/ 2096136 h 6400136"/>
                <a:gd name="connsiteX2" fmla="*/ 6671951 w 7756417"/>
                <a:gd name="connsiteY2" fmla="*/ 1486537 h 6400136"/>
                <a:gd name="connsiteX3" fmla="*/ 7172815 w 7756417"/>
                <a:gd name="connsiteY3" fmla="*/ 3347875 h 6400136"/>
                <a:gd name="connsiteX4" fmla="*/ 5300349 w 7756417"/>
                <a:gd name="connsiteY4" fmla="*/ 2237410 h 6400136"/>
                <a:gd name="connsiteX5" fmla="*/ 1807445 w 7756417"/>
                <a:gd name="connsiteY5" fmla="*/ 1846031 h 6400136"/>
                <a:gd name="connsiteX6" fmla="*/ 1038454 w 7756417"/>
                <a:gd name="connsiteY6" fmla="*/ 1773760 h 6400136"/>
                <a:gd name="connsiteX0" fmla="*/ 1038454 w 7756417"/>
                <a:gd name="connsiteY0" fmla="*/ 1773760 h 6400136"/>
                <a:gd name="connsiteX1" fmla="*/ 3558882 w 7756417"/>
                <a:gd name="connsiteY1" fmla="*/ 2096136 h 6400136"/>
                <a:gd name="connsiteX2" fmla="*/ 6671951 w 7756417"/>
                <a:gd name="connsiteY2" fmla="*/ 1486537 h 6400136"/>
                <a:gd name="connsiteX3" fmla="*/ 7172815 w 7756417"/>
                <a:gd name="connsiteY3" fmla="*/ 3347875 h 6400136"/>
                <a:gd name="connsiteX4" fmla="*/ 5300349 w 7756417"/>
                <a:gd name="connsiteY4" fmla="*/ 2237410 h 6400136"/>
                <a:gd name="connsiteX5" fmla="*/ 762397 w 7756417"/>
                <a:gd name="connsiteY5" fmla="*/ 1980458 h 6400136"/>
                <a:gd name="connsiteX6" fmla="*/ 1038454 w 7756417"/>
                <a:gd name="connsiteY6" fmla="*/ 1773760 h 6400136"/>
                <a:gd name="connsiteX0" fmla="*/ 1038454 w 7756417"/>
                <a:gd name="connsiteY0" fmla="*/ 1773760 h 6400136"/>
                <a:gd name="connsiteX1" fmla="*/ 3558882 w 7756417"/>
                <a:gd name="connsiteY1" fmla="*/ 2096136 h 6400136"/>
                <a:gd name="connsiteX2" fmla="*/ 6671951 w 7756417"/>
                <a:gd name="connsiteY2" fmla="*/ 1486537 h 6400136"/>
                <a:gd name="connsiteX3" fmla="*/ 7172815 w 7756417"/>
                <a:gd name="connsiteY3" fmla="*/ 3347875 h 6400136"/>
                <a:gd name="connsiteX4" fmla="*/ 5300349 w 7756417"/>
                <a:gd name="connsiteY4" fmla="*/ 2237410 h 6400136"/>
                <a:gd name="connsiteX5" fmla="*/ 3454498 w 7756417"/>
                <a:gd name="connsiteY5" fmla="*/ 1901566 h 6400136"/>
                <a:gd name="connsiteX6" fmla="*/ 762397 w 7756417"/>
                <a:gd name="connsiteY6" fmla="*/ 1980458 h 6400136"/>
                <a:gd name="connsiteX7" fmla="*/ 1038454 w 7756417"/>
                <a:gd name="connsiteY7" fmla="*/ 1773760 h 6400136"/>
                <a:gd name="connsiteX0" fmla="*/ 1063766 w 7781729"/>
                <a:gd name="connsiteY0" fmla="*/ 1773760 h 6400136"/>
                <a:gd name="connsiteX1" fmla="*/ 3584194 w 7781729"/>
                <a:gd name="connsiteY1" fmla="*/ 2096136 h 6400136"/>
                <a:gd name="connsiteX2" fmla="*/ 6697263 w 7781729"/>
                <a:gd name="connsiteY2" fmla="*/ 1486537 h 6400136"/>
                <a:gd name="connsiteX3" fmla="*/ 7198127 w 7781729"/>
                <a:gd name="connsiteY3" fmla="*/ 3347875 h 6400136"/>
                <a:gd name="connsiteX4" fmla="*/ 5325661 w 7781729"/>
                <a:gd name="connsiteY4" fmla="*/ 2237410 h 6400136"/>
                <a:gd name="connsiteX5" fmla="*/ 3479810 w 7781729"/>
                <a:gd name="connsiteY5" fmla="*/ 1901566 h 6400136"/>
                <a:gd name="connsiteX6" fmla="*/ 787709 w 7781729"/>
                <a:gd name="connsiteY6" fmla="*/ 1980458 h 6400136"/>
                <a:gd name="connsiteX7" fmla="*/ 1063766 w 7781729"/>
                <a:gd name="connsiteY7" fmla="*/ 1773760 h 6400136"/>
                <a:gd name="connsiteX0" fmla="*/ 1647368 w 8365331"/>
                <a:gd name="connsiteY0" fmla="*/ 1773760 h 6400136"/>
                <a:gd name="connsiteX1" fmla="*/ 4167796 w 8365331"/>
                <a:gd name="connsiteY1" fmla="*/ 2096136 h 6400136"/>
                <a:gd name="connsiteX2" fmla="*/ 7280865 w 8365331"/>
                <a:gd name="connsiteY2" fmla="*/ 1486537 h 6400136"/>
                <a:gd name="connsiteX3" fmla="*/ 7781729 w 8365331"/>
                <a:gd name="connsiteY3" fmla="*/ 3347875 h 6400136"/>
                <a:gd name="connsiteX4" fmla="*/ 5909263 w 8365331"/>
                <a:gd name="connsiteY4" fmla="*/ 2237410 h 6400136"/>
                <a:gd name="connsiteX5" fmla="*/ 4063412 w 8365331"/>
                <a:gd name="connsiteY5" fmla="*/ 1901566 h 6400136"/>
                <a:gd name="connsiteX6" fmla="*/ 1371311 w 8365331"/>
                <a:gd name="connsiteY6" fmla="*/ 1980458 h 6400136"/>
                <a:gd name="connsiteX7" fmla="*/ 1647368 w 8365331"/>
                <a:gd name="connsiteY7" fmla="*/ 1773760 h 6400136"/>
                <a:gd name="connsiteX0" fmla="*/ 1739256 w 8457219"/>
                <a:gd name="connsiteY0" fmla="*/ 1773760 h 6400136"/>
                <a:gd name="connsiteX1" fmla="*/ 4259684 w 8457219"/>
                <a:gd name="connsiteY1" fmla="*/ 2096136 h 6400136"/>
                <a:gd name="connsiteX2" fmla="*/ 7372753 w 8457219"/>
                <a:gd name="connsiteY2" fmla="*/ 1486537 h 6400136"/>
                <a:gd name="connsiteX3" fmla="*/ 7873617 w 8457219"/>
                <a:gd name="connsiteY3" fmla="*/ 3347875 h 6400136"/>
                <a:gd name="connsiteX4" fmla="*/ 6001151 w 8457219"/>
                <a:gd name="connsiteY4" fmla="*/ 2237410 h 6400136"/>
                <a:gd name="connsiteX5" fmla="*/ 4155300 w 8457219"/>
                <a:gd name="connsiteY5" fmla="*/ 1901566 h 6400136"/>
                <a:gd name="connsiteX6" fmla="*/ 1463199 w 8457219"/>
                <a:gd name="connsiteY6" fmla="*/ 1980458 h 6400136"/>
                <a:gd name="connsiteX7" fmla="*/ 1739256 w 8457219"/>
                <a:gd name="connsiteY7" fmla="*/ 1773760 h 6400136"/>
                <a:gd name="connsiteX0" fmla="*/ 1739256 w 8457219"/>
                <a:gd name="connsiteY0" fmla="*/ 1773760 h 6400136"/>
                <a:gd name="connsiteX1" fmla="*/ 4259684 w 8457219"/>
                <a:gd name="connsiteY1" fmla="*/ 2096136 h 6400136"/>
                <a:gd name="connsiteX2" fmla="*/ 7372753 w 8457219"/>
                <a:gd name="connsiteY2" fmla="*/ 1486537 h 6400136"/>
                <a:gd name="connsiteX3" fmla="*/ 7873617 w 8457219"/>
                <a:gd name="connsiteY3" fmla="*/ 3347875 h 6400136"/>
                <a:gd name="connsiteX4" fmla="*/ 6001151 w 8457219"/>
                <a:gd name="connsiteY4" fmla="*/ 2237410 h 6400136"/>
                <a:gd name="connsiteX5" fmla="*/ 4155300 w 8457219"/>
                <a:gd name="connsiteY5" fmla="*/ 1901566 h 6400136"/>
                <a:gd name="connsiteX6" fmla="*/ 1463199 w 8457219"/>
                <a:gd name="connsiteY6" fmla="*/ 1980458 h 6400136"/>
                <a:gd name="connsiteX7" fmla="*/ 1739256 w 8457219"/>
                <a:gd name="connsiteY7" fmla="*/ 1773760 h 6400136"/>
                <a:gd name="connsiteX0" fmla="*/ 1739256 w 8457219"/>
                <a:gd name="connsiteY0" fmla="*/ 1773760 h 6400136"/>
                <a:gd name="connsiteX1" fmla="*/ 4259684 w 8457219"/>
                <a:gd name="connsiteY1" fmla="*/ 2096136 h 6400136"/>
                <a:gd name="connsiteX2" fmla="*/ 7372753 w 8457219"/>
                <a:gd name="connsiteY2" fmla="*/ 1486537 h 6400136"/>
                <a:gd name="connsiteX3" fmla="*/ 7873617 w 8457219"/>
                <a:gd name="connsiteY3" fmla="*/ 3347875 h 6400136"/>
                <a:gd name="connsiteX4" fmla="*/ 6001151 w 8457219"/>
                <a:gd name="connsiteY4" fmla="*/ 2237410 h 6400136"/>
                <a:gd name="connsiteX5" fmla="*/ 4155300 w 8457219"/>
                <a:gd name="connsiteY5" fmla="*/ 1901566 h 6400136"/>
                <a:gd name="connsiteX6" fmla="*/ 1463199 w 8457219"/>
                <a:gd name="connsiteY6" fmla="*/ 1980458 h 6400136"/>
                <a:gd name="connsiteX7" fmla="*/ 1739256 w 8457219"/>
                <a:gd name="connsiteY7" fmla="*/ 1773760 h 6400136"/>
                <a:gd name="connsiteX0" fmla="*/ 1739256 w 8457219"/>
                <a:gd name="connsiteY0" fmla="*/ 1773760 h 6400136"/>
                <a:gd name="connsiteX1" fmla="*/ 4259684 w 8457219"/>
                <a:gd name="connsiteY1" fmla="*/ 2096136 h 6400136"/>
                <a:gd name="connsiteX2" fmla="*/ 7372753 w 8457219"/>
                <a:gd name="connsiteY2" fmla="*/ 1486537 h 6400136"/>
                <a:gd name="connsiteX3" fmla="*/ 7873617 w 8457219"/>
                <a:gd name="connsiteY3" fmla="*/ 3347875 h 6400136"/>
                <a:gd name="connsiteX4" fmla="*/ 6001151 w 8457219"/>
                <a:gd name="connsiteY4" fmla="*/ 2237410 h 6400136"/>
                <a:gd name="connsiteX5" fmla="*/ 4155300 w 8457219"/>
                <a:gd name="connsiteY5" fmla="*/ 1901566 h 6400136"/>
                <a:gd name="connsiteX6" fmla="*/ 1463199 w 8457219"/>
                <a:gd name="connsiteY6" fmla="*/ 1980458 h 6400136"/>
                <a:gd name="connsiteX7" fmla="*/ 1739256 w 8457219"/>
                <a:gd name="connsiteY7" fmla="*/ 1773760 h 6400136"/>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692008 w 8457219"/>
                <a:gd name="connsiteY0" fmla="*/ 1761496 h 6323541"/>
                <a:gd name="connsiteX1" fmla="*/ 4259684 w 8457219"/>
                <a:gd name="connsiteY1" fmla="*/ 2019541 h 6323541"/>
                <a:gd name="connsiteX2" fmla="*/ 7372753 w 8457219"/>
                <a:gd name="connsiteY2" fmla="*/ 1409942 h 6323541"/>
                <a:gd name="connsiteX3" fmla="*/ 7873617 w 8457219"/>
                <a:gd name="connsiteY3" fmla="*/ 3271280 h 6323541"/>
                <a:gd name="connsiteX4" fmla="*/ 6001151 w 8457219"/>
                <a:gd name="connsiteY4" fmla="*/ 2160815 h 6323541"/>
                <a:gd name="connsiteX5" fmla="*/ 4155300 w 8457219"/>
                <a:gd name="connsiteY5" fmla="*/ 1824971 h 6323541"/>
                <a:gd name="connsiteX6" fmla="*/ 1463199 w 8457219"/>
                <a:gd name="connsiteY6" fmla="*/ 1903863 h 6323541"/>
                <a:gd name="connsiteX7" fmla="*/ 1692008 w 8457219"/>
                <a:gd name="connsiteY7" fmla="*/ 1761496 h 6323541"/>
                <a:gd name="connsiteX0" fmla="*/ 1692008 w 8457219"/>
                <a:gd name="connsiteY0" fmla="*/ 2929074 h 7491119"/>
                <a:gd name="connsiteX1" fmla="*/ 4259684 w 8457219"/>
                <a:gd name="connsiteY1" fmla="*/ 3187119 h 7491119"/>
                <a:gd name="connsiteX2" fmla="*/ 7372753 w 8457219"/>
                <a:gd name="connsiteY2" fmla="*/ 2577520 h 7491119"/>
                <a:gd name="connsiteX3" fmla="*/ 7873617 w 8457219"/>
                <a:gd name="connsiteY3" fmla="*/ 4438858 h 7491119"/>
                <a:gd name="connsiteX4" fmla="*/ 6001151 w 8457219"/>
                <a:gd name="connsiteY4" fmla="*/ 3328393 h 7491119"/>
                <a:gd name="connsiteX5" fmla="*/ 4155300 w 8457219"/>
                <a:gd name="connsiteY5" fmla="*/ 2992549 h 7491119"/>
                <a:gd name="connsiteX6" fmla="*/ 1463199 w 8457219"/>
                <a:gd name="connsiteY6" fmla="*/ 3071441 h 7491119"/>
                <a:gd name="connsiteX7" fmla="*/ 1692008 w 8457219"/>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440566 w 8783534"/>
                <a:gd name="connsiteY4" fmla="*/ 3353002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440566 w 8783534"/>
                <a:gd name="connsiteY4" fmla="*/ 3353002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440566 w 8783534"/>
                <a:gd name="connsiteY4" fmla="*/ 3353002 h 7491119"/>
                <a:gd name="connsiteX5" fmla="*/ 1789514 w 8783534"/>
                <a:gd name="connsiteY5" fmla="*/ 3071441 h 7491119"/>
                <a:gd name="connsiteX6" fmla="*/ 2018323 w 8783534"/>
                <a:gd name="connsiteY6"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286612 w 8783534"/>
                <a:gd name="connsiteY4" fmla="*/ 3005048 h 7491119"/>
                <a:gd name="connsiteX5" fmla="*/ 1789514 w 8783534"/>
                <a:gd name="connsiteY5" fmla="*/ 3071441 h 7491119"/>
                <a:gd name="connsiteX6" fmla="*/ 2018323 w 8783534"/>
                <a:gd name="connsiteY6" fmla="*/ 2929074 h 7491119"/>
                <a:gd name="connsiteX0" fmla="*/ 2018323 w 8783534"/>
                <a:gd name="connsiteY0" fmla="*/ 2929074 h 7491119"/>
                <a:gd name="connsiteX1" fmla="*/ 7699068 w 8783534"/>
                <a:gd name="connsiteY1" fmla="*/ 2577520 h 7491119"/>
                <a:gd name="connsiteX2" fmla="*/ 8199932 w 8783534"/>
                <a:gd name="connsiteY2" fmla="*/ 4438858 h 7491119"/>
                <a:gd name="connsiteX3" fmla="*/ 6286612 w 8783534"/>
                <a:gd name="connsiteY3" fmla="*/ 3005048 h 7491119"/>
                <a:gd name="connsiteX4" fmla="*/ 1789514 w 8783534"/>
                <a:gd name="connsiteY4" fmla="*/ 3071441 h 7491119"/>
                <a:gd name="connsiteX5" fmla="*/ 2018323 w 8783534"/>
                <a:gd name="connsiteY5" fmla="*/ 2929074 h 7491119"/>
                <a:gd name="connsiteX0" fmla="*/ 2018323 w 8783534"/>
                <a:gd name="connsiteY0" fmla="*/ 2929074 h 7491119"/>
                <a:gd name="connsiteX1" fmla="*/ 6391441 w 8783534"/>
                <a:gd name="connsiteY1" fmla="*/ 2370154 h 7491119"/>
                <a:gd name="connsiteX2" fmla="*/ 8199932 w 8783534"/>
                <a:gd name="connsiteY2" fmla="*/ 4438858 h 7491119"/>
                <a:gd name="connsiteX3" fmla="*/ 6286612 w 8783534"/>
                <a:gd name="connsiteY3" fmla="*/ 3005048 h 7491119"/>
                <a:gd name="connsiteX4" fmla="*/ 1789514 w 8783534"/>
                <a:gd name="connsiteY4" fmla="*/ 3071441 h 7491119"/>
                <a:gd name="connsiteX5" fmla="*/ 2018323 w 8783534"/>
                <a:gd name="connsiteY5" fmla="*/ 2929074 h 7491119"/>
                <a:gd name="connsiteX0" fmla="*/ 2018323 w 8783534"/>
                <a:gd name="connsiteY0" fmla="*/ 2929074 h 7491119"/>
                <a:gd name="connsiteX1" fmla="*/ 6391441 w 8783534"/>
                <a:gd name="connsiteY1" fmla="*/ 2370154 h 7491119"/>
                <a:gd name="connsiteX2" fmla="*/ 8199932 w 8783534"/>
                <a:gd name="connsiteY2" fmla="*/ 4438858 h 7491119"/>
                <a:gd name="connsiteX3" fmla="*/ 3933876 w 8783534"/>
                <a:gd name="connsiteY3" fmla="*/ 3076777 h 7491119"/>
                <a:gd name="connsiteX4" fmla="*/ 1789514 w 8783534"/>
                <a:gd name="connsiteY4" fmla="*/ 3071441 h 7491119"/>
                <a:gd name="connsiteX5" fmla="*/ 2018323 w 8783534"/>
                <a:gd name="connsiteY5" fmla="*/ 2929074 h 7491119"/>
                <a:gd name="connsiteX0" fmla="*/ 2018323 w 8783534"/>
                <a:gd name="connsiteY0" fmla="*/ 2929074 h 7491119"/>
                <a:gd name="connsiteX1" fmla="*/ 6391441 w 8783534"/>
                <a:gd name="connsiteY1" fmla="*/ 2370154 h 7491119"/>
                <a:gd name="connsiteX2" fmla="*/ 8199932 w 8783534"/>
                <a:gd name="connsiteY2" fmla="*/ 4438858 h 7491119"/>
                <a:gd name="connsiteX3" fmla="*/ 5245657 w 8783534"/>
                <a:gd name="connsiteY3" fmla="*/ 2521195 h 7491119"/>
                <a:gd name="connsiteX4" fmla="*/ 1789514 w 8783534"/>
                <a:gd name="connsiteY4" fmla="*/ 3071441 h 7491119"/>
                <a:gd name="connsiteX5" fmla="*/ 2018323 w 8783534"/>
                <a:gd name="connsiteY5" fmla="*/ 2929074 h 7491119"/>
                <a:gd name="connsiteX0" fmla="*/ 2018323 w 8783534"/>
                <a:gd name="connsiteY0" fmla="*/ 2929074 h 7491119"/>
                <a:gd name="connsiteX1" fmla="*/ 6391441 w 8783534"/>
                <a:gd name="connsiteY1" fmla="*/ 2370154 h 7491119"/>
                <a:gd name="connsiteX2" fmla="*/ 8199932 w 8783534"/>
                <a:gd name="connsiteY2" fmla="*/ 4438858 h 7491119"/>
                <a:gd name="connsiteX3" fmla="*/ 5245657 w 8783534"/>
                <a:gd name="connsiteY3" fmla="*/ 2521195 h 7491119"/>
                <a:gd name="connsiteX4" fmla="*/ 1789514 w 8783534"/>
                <a:gd name="connsiteY4" fmla="*/ 3071441 h 7491119"/>
                <a:gd name="connsiteX5" fmla="*/ 2018323 w 8783534"/>
                <a:gd name="connsiteY5" fmla="*/ 2929074 h 7491119"/>
                <a:gd name="connsiteX0" fmla="*/ 2018323 w 8783534"/>
                <a:gd name="connsiteY0" fmla="*/ 2929074 h 7007577"/>
                <a:gd name="connsiteX1" fmla="*/ 6391441 w 8783534"/>
                <a:gd name="connsiteY1" fmla="*/ 2370154 h 7007577"/>
                <a:gd name="connsiteX2" fmla="*/ 8199932 w 8783534"/>
                <a:gd name="connsiteY2" fmla="*/ 4438858 h 7007577"/>
                <a:gd name="connsiteX3" fmla="*/ 5245657 w 8783534"/>
                <a:gd name="connsiteY3" fmla="*/ 2521195 h 7007577"/>
                <a:gd name="connsiteX4" fmla="*/ 1789514 w 8783534"/>
                <a:gd name="connsiteY4" fmla="*/ 3071441 h 7007577"/>
                <a:gd name="connsiteX5" fmla="*/ 2018323 w 8783534"/>
                <a:gd name="connsiteY5" fmla="*/ 2929074 h 7007577"/>
                <a:gd name="connsiteX0" fmla="*/ 2018323 w 8199932"/>
                <a:gd name="connsiteY0" fmla="*/ 2929074 h 6088890"/>
                <a:gd name="connsiteX1" fmla="*/ 6391441 w 8199932"/>
                <a:gd name="connsiteY1" fmla="*/ 2370154 h 6088890"/>
                <a:gd name="connsiteX2" fmla="*/ 8199932 w 8199932"/>
                <a:gd name="connsiteY2" fmla="*/ 4438858 h 6088890"/>
                <a:gd name="connsiteX3" fmla="*/ 5245657 w 8199932"/>
                <a:gd name="connsiteY3" fmla="*/ 2521195 h 6088890"/>
                <a:gd name="connsiteX4" fmla="*/ 1789514 w 8199932"/>
                <a:gd name="connsiteY4" fmla="*/ 3071441 h 6088890"/>
                <a:gd name="connsiteX5" fmla="*/ 2018323 w 8199932"/>
                <a:gd name="connsiteY5" fmla="*/ 2929074 h 6088890"/>
                <a:gd name="connsiteX0" fmla="*/ 2018323 w 8199932"/>
                <a:gd name="connsiteY0" fmla="*/ 2929074 h 6088890"/>
                <a:gd name="connsiteX1" fmla="*/ 6391441 w 8199932"/>
                <a:gd name="connsiteY1" fmla="*/ 2370154 h 6088890"/>
                <a:gd name="connsiteX2" fmla="*/ 8199932 w 8199932"/>
                <a:gd name="connsiteY2" fmla="*/ 4438858 h 6088890"/>
                <a:gd name="connsiteX3" fmla="*/ 5245657 w 8199932"/>
                <a:gd name="connsiteY3" fmla="*/ 2521195 h 6088890"/>
                <a:gd name="connsiteX4" fmla="*/ 1789514 w 8199932"/>
                <a:gd name="connsiteY4" fmla="*/ 3071441 h 6088890"/>
                <a:gd name="connsiteX5" fmla="*/ 2018323 w 8199932"/>
                <a:gd name="connsiteY5" fmla="*/ 2929074 h 6088890"/>
                <a:gd name="connsiteX0" fmla="*/ 2018323 w 8199932"/>
                <a:gd name="connsiteY0" fmla="*/ 2929074 h 6332480"/>
                <a:gd name="connsiteX1" fmla="*/ 6391441 w 8199932"/>
                <a:gd name="connsiteY1" fmla="*/ 2370154 h 6332480"/>
                <a:gd name="connsiteX2" fmla="*/ 8199932 w 8199932"/>
                <a:gd name="connsiteY2" fmla="*/ 4438858 h 6332480"/>
                <a:gd name="connsiteX3" fmla="*/ 5245657 w 8199932"/>
                <a:gd name="connsiteY3" fmla="*/ 2521195 h 6332480"/>
                <a:gd name="connsiteX4" fmla="*/ 1789514 w 8199932"/>
                <a:gd name="connsiteY4" fmla="*/ 3071441 h 6332480"/>
                <a:gd name="connsiteX5" fmla="*/ 2018323 w 8199932"/>
                <a:gd name="connsiteY5" fmla="*/ 2929074 h 6332480"/>
                <a:gd name="connsiteX0" fmla="*/ 2018323 w 8199932"/>
                <a:gd name="connsiteY0" fmla="*/ 2929074 h 6332480"/>
                <a:gd name="connsiteX1" fmla="*/ 6391441 w 8199932"/>
                <a:gd name="connsiteY1" fmla="*/ 2370154 h 6332480"/>
                <a:gd name="connsiteX2" fmla="*/ 8199932 w 8199932"/>
                <a:gd name="connsiteY2" fmla="*/ 4438858 h 6332480"/>
                <a:gd name="connsiteX3" fmla="*/ 5245657 w 8199932"/>
                <a:gd name="connsiteY3" fmla="*/ 2521195 h 6332480"/>
                <a:gd name="connsiteX4" fmla="*/ 1789514 w 8199932"/>
                <a:gd name="connsiteY4" fmla="*/ 3071441 h 6332480"/>
                <a:gd name="connsiteX5" fmla="*/ 2018323 w 8199932"/>
                <a:gd name="connsiteY5" fmla="*/ 2929074 h 633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99932" h="6332480">
                  <a:moveTo>
                    <a:pt x="2018323" y="2929074"/>
                  </a:moveTo>
                  <a:cubicBezTo>
                    <a:pt x="3003249" y="2846754"/>
                    <a:pt x="5361173" y="2118523"/>
                    <a:pt x="6391441" y="2370154"/>
                  </a:cubicBezTo>
                  <a:cubicBezTo>
                    <a:pt x="4898818" y="4308774"/>
                    <a:pt x="7624732" y="5885963"/>
                    <a:pt x="8199932" y="4438858"/>
                  </a:cubicBezTo>
                  <a:cubicBezTo>
                    <a:pt x="7518693" y="6332480"/>
                    <a:pt x="4790153" y="3688663"/>
                    <a:pt x="5245657" y="2521195"/>
                  </a:cubicBezTo>
                  <a:cubicBezTo>
                    <a:pt x="4165470" y="2430848"/>
                    <a:pt x="2526554" y="3142096"/>
                    <a:pt x="1789514" y="3071441"/>
                  </a:cubicBezTo>
                  <a:cubicBezTo>
                    <a:pt x="0" y="2987026"/>
                    <a:pt x="1550711" y="0"/>
                    <a:pt x="2018323" y="2929074"/>
                  </a:cubicBezTo>
                  <a:close/>
                </a:path>
              </a:pathLst>
            </a:custGeom>
            <a:gradFill flip="none" rotWithShape="1">
              <a:gsLst>
                <a:gs pos="0">
                  <a:schemeClr val="tx1">
                    <a:alpha val="25000"/>
                  </a:schemeClr>
                </a:gs>
                <a:gs pos="100000">
                  <a:schemeClr val="tx1">
                    <a:alpha val="10000"/>
                  </a:schemeClr>
                </a:gs>
              </a:gsLst>
              <a:lin ang="10800000" scaled="0"/>
              <a:tileRect/>
            </a:gradFill>
            <a:ln>
              <a:noFill/>
            </a:ln>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3" name="Freeform 12"/>
            <p:cNvSpPr>
              <a:spLocks noChangeAspect="1"/>
            </p:cNvSpPr>
            <p:nvPr/>
          </p:nvSpPr>
          <p:spPr>
            <a:xfrm rot="6563566" flipH="1" flipV="1">
              <a:off x="3209136" y="5914804"/>
              <a:ext cx="916382" cy="1152144"/>
            </a:xfrm>
            <a:custGeom>
              <a:avLst/>
              <a:gdLst>
                <a:gd name="connsiteX0" fmla="*/ 0 w 3657600"/>
                <a:gd name="connsiteY0" fmla="*/ 685800 h 1371600"/>
                <a:gd name="connsiteX1" fmla="*/ 1186667 w 3657600"/>
                <a:gd name="connsiteY1" fmla="*/ 43667 h 1371600"/>
                <a:gd name="connsiteX2" fmla="*/ 1828801 w 3657600"/>
                <a:gd name="connsiteY2" fmla="*/ 2 h 1371600"/>
                <a:gd name="connsiteX3" fmla="*/ 2470936 w 3657600"/>
                <a:gd name="connsiteY3" fmla="*/ 43668 h 1371600"/>
                <a:gd name="connsiteX4" fmla="*/ 3657600 w 3657600"/>
                <a:gd name="connsiteY4" fmla="*/ 685806 h 1371600"/>
                <a:gd name="connsiteX5" fmla="*/ 2470934 w 3657600"/>
                <a:gd name="connsiteY5" fmla="*/ 1327941 h 1371600"/>
                <a:gd name="connsiteX6" fmla="*/ 1828799 w 3657600"/>
                <a:gd name="connsiteY6" fmla="*/ 1371606 h 1371600"/>
                <a:gd name="connsiteX7" fmla="*/ 1186664 w 3657600"/>
                <a:gd name="connsiteY7" fmla="*/ 1327940 h 1371600"/>
                <a:gd name="connsiteX8" fmla="*/ 0 w 3657600"/>
                <a:gd name="connsiteY8" fmla="*/ 685803 h 1371600"/>
                <a:gd name="connsiteX9" fmla="*/ 0 w 3657600"/>
                <a:gd name="connsiteY9" fmla="*/ 685800 h 1371600"/>
                <a:gd name="connsiteX0" fmla="*/ 3 w 3672351"/>
                <a:gd name="connsiteY0" fmla="*/ 761447 h 1447253"/>
                <a:gd name="connsiteX1" fmla="*/ 1186670 w 3672351"/>
                <a:gd name="connsiteY1" fmla="*/ 119314 h 1447253"/>
                <a:gd name="connsiteX2" fmla="*/ 1828804 w 3672351"/>
                <a:gd name="connsiteY2" fmla="*/ 75649 h 1447253"/>
                <a:gd name="connsiteX3" fmla="*/ 2470939 w 3672351"/>
                <a:gd name="connsiteY3" fmla="*/ 119315 h 1447253"/>
                <a:gd name="connsiteX4" fmla="*/ 2559427 w 3672351"/>
                <a:gd name="connsiteY4" fmla="*/ 107023 h 1447253"/>
                <a:gd name="connsiteX5" fmla="*/ 3657603 w 3672351"/>
                <a:gd name="connsiteY5" fmla="*/ 761453 h 1447253"/>
                <a:gd name="connsiteX6" fmla="*/ 2470937 w 3672351"/>
                <a:gd name="connsiteY6" fmla="*/ 1403588 h 1447253"/>
                <a:gd name="connsiteX7" fmla="*/ 1828802 w 3672351"/>
                <a:gd name="connsiteY7" fmla="*/ 1447253 h 1447253"/>
                <a:gd name="connsiteX8" fmla="*/ 1186667 w 3672351"/>
                <a:gd name="connsiteY8" fmla="*/ 1403587 h 1447253"/>
                <a:gd name="connsiteX9" fmla="*/ 3 w 3672351"/>
                <a:gd name="connsiteY9" fmla="*/ 761450 h 1447253"/>
                <a:gd name="connsiteX10" fmla="*/ 3 w 3672351"/>
                <a:gd name="connsiteY10" fmla="*/ 761447 h 1447253"/>
                <a:gd name="connsiteX0" fmla="*/ 3 w 3672351"/>
                <a:gd name="connsiteY0" fmla="*/ 761447 h 1447253"/>
                <a:gd name="connsiteX1" fmla="*/ 1186670 w 3672351"/>
                <a:gd name="connsiteY1" fmla="*/ 119314 h 1447253"/>
                <a:gd name="connsiteX2" fmla="*/ 1828804 w 3672351"/>
                <a:gd name="connsiteY2" fmla="*/ 75649 h 1447253"/>
                <a:gd name="connsiteX3" fmla="*/ 2470939 w 3672351"/>
                <a:gd name="connsiteY3" fmla="*/ 119315 h 1447253"/>
                <a:gd name="connsiteX4" fmla="*/ 2559427 w 3672351"/>
                <a:gd name="connsiteY4" fmla="*/ 107023 h 1447253"/>
                <a:gd name="connsiteX5" fmla="*/ 3657603 w 3672351"/>
                <a:gd name="connsiteY5" fmla="*/ 761453 h 1447253"/>
                <a:gd name="connsiteX6" fmla="*/ 2470937 w 3672351"/>
                <a:gd name="connsiteY6" fmla="*/ 1403588 h 1447253"/>
                <a:gd name="connsiteX7" fmla="*/ 1828802 w 3672351"/>
                <a:gd name="connsiteY7" fmla="*/ 1447253 h 1447253"/>
                <a:gd name="connsiteX8" fmla="*/ 1186667 w 3672351"/>
                <a:gd name="connsiteY8" fmla="*/ 1403587 h 1447253"/>
                <a:gd name="connsiteX9" fmla="*/ 3 w 3672351"/>
                <a:gd name="connsiteY9" fmla="*/ 761450 h 1447253"/>
                <a:gd name="connsiteX10" fmla="*/ 3 w 3672351"/>
                <a:gd name="connsiteY10" fmla="*/ 761447 h 1447253"/>
                <a:gd name="connsiteX0" fmla="*/ 3 w 3672351"/>
                <a:gd name="connsiteY0" fmla="*/ 685798 h 2004163"/>
                <a:gd name="connsiteX1" fmla="*/ 1186670 w 3672351"/>
                <a:gd name="connsiteY1" fmla="*/ 43665 h 2004163"/>
                <a:gd name="connsiteX2" fmla="*/ 1828804 w 3672351"/>
                <a:gd name="connsiteY2" fmla="*/ 0 h 2004163"/>
                <a:gd name="connsiteX3" fmla="*/ 2470939 w 3672351"/>
                <a:gd name="connsiteY3" fmla="*/ 43666 h 2004163"/>
                <a:gd name="connsiteX4" fmla="*/ 2559427 w 3672351"/>
                <a:gd name="connsiteY4" fmla="*/ 31374 h 2004163"/>
                <a:gd name="connsiteX5" fmla="*/ 3657603 w 3672351"/>
                <a:gd name="connsiteY5" fmla="*/ 685804 h 2004163"/>
                <a:gd name="connsiteX6" fmla="*/ 2470937 w 3672351"/>
                <a:gd name="connsiteY6" fmla="*/ 1327939 h 2004163"/>
                <a:gd name="connsiteX7" fmla="*/ 1828802 w 3672351"/>
                <a:gd name="connsiteY7" fmla="*/ 1371604 h 2004163"/>
                <a:gd name="connsiteX8" fmla="*/ 1186667 w 3672351"/>
                <a:gd name="connsiteY8" fmla="*/ 1327938 h 2004163"/>
                <a:gd name="connsiteX9" fmla="*/ 3 w 3672351"/>
                <a:gd name="connsiteY9" fmla="*/ 685801 h 2004163"/>
                <a:gd name="connsiteX10" fmla="*/ 3 w 3672351"/>
                <a:gd name="connsiteY10" fmla="*/ 685798 h 2004163"/>
                <a:gd name="connsiteX0" fmla="*/ 3 w 3657603"/>
                <a:gd name="connsiteY0" fmla="*/ 756433 h 1442239"/>
                <a:gd name="connsiteX1" fmla="*/ 1186670 w 3657603"/>
                <a:gd name="connsiteY1" fmla="*/ 114300 h 1442239"/>
                <a:gd name="connsiteX2" fmla="*/ 1828804 w 3657603"/>
                <a:gd name="connsiteY2" fmla="*/ 70635 h 1442239"/>
                <a:gd name="connsiteX3" fmla="*/ 2470939 w 3657603"/>
                <a:gd name="connsiteY3" fmla="*/ 114301 h 1442239"/>
                <a:gd name="connsiteX4" fmla="*/ 3657603 w 3657603"/>
                <a:gd name="connsiteY4" fmla="*/ 756439 h 1442239"/>
                <a:gd name="connsiteX5" fmla="*/ 2470937 w 3657603"/>
                <a:gd name="connsiteY5" fmla="*/ 1398574 h 1442239"/>
                <a:gd name="connsiteX6" fmla="*/ 1828802 w 3657603"/>
                <a:gd name="connsiteY6" fmla="*/ 1442239 h 1442239"/>
                <a:gd name="connsiteX7" fmla="*/ 1186667 w 3657603"/>
                <a:gd name="connsiteY7" fmla="*/ 1398573 h 1442239"/>
                <a:gd name="connsiteX8" fmla="*/ 3 w 3657603"/>
                <a:gd name="connsiteY8" fmla="*/ 756436 h 1442239"/>
                <a:gd name="connsiteX9" fmla="*/ 3 w 3657603"/>
                <a:gd name="connsiteY9" fmla="*/ 756433 h 1442239"/>
                <a:gd name="connsiteX0" fmla="*/ 527758 w 4185358"/>
                <a:gd name="connsiteY0" fmla="*/ 756433 h 1442239"/>
                <a:gd name="connsiteX1" fmla="*/ 1714425 w 4185358"/>
                <a:gd name="connsiteY1" fmla="*/ 114300 h 1442239"/>
                <a:gd name="connsiteX2" fmla="*/ 2356559 w 4185358"/>
                <a:gd name="connsiteY2" fmla="*/ 70635 h 1442239"/>
                <a:gd name="connsiteX3" fmla="*/ 2998694 w 4185358"/>
                <a:gd name="connsiteY3" fmla="*/ 114301 h 1442239"/>
                <a:gd name="connsiteX4" fmla="*/ 4185358 w 4185358"/>
                <a:gd name="connsiteY4" fmla="*/ 756439 h 1442239"/>
                <a:gd name="connsiteX5" fmla="*/ 2998692 w 4185358"/>
                <a:gd name="connsiteY5" fmla="*/ 1398574 h 1442239"/>
                <a:gd name="connsiteX6" fmla="*/ 2356557 w 4185358"/>
                <a:gd name="connsiteY6" fmla="*/ 1442239 h 1442239"/>
                <a:gd name="connsiteX7" fmla="*/ 1714422 w 4185358"/>
                <a:gd name="connsiteY7" fmla="*/ 1398573 h 1442239"/>
                <a:gd name="connsiteX8" fmla="*/ 527758 w 4185358"/>
                <a:gd name="connsiteY8" fmla="*/ 756436 h 1442239"/>
                <a:gd name="connsiteX9" fmla="*/ 527758 w 4185358"/>
                <a:gd name="connsiteY9" fmla="*/ 756433 h 1442239"/>
                <a:gd name="connsiteX0" fmla="*/ 527758 w 4185358"/>
                <a:gd name="connsiteY0" fmla="*/ 685798 h 1731271"/>
                <a:gd name="connsiteX1" fmla="*/ 1714425 w 4185358"/>
                <a:gd name="connsiteY1" fmla="*/ 43665 h 1731271"/>
                <a:gd name="connsiteX2" fmla="*/ 2356559 w 4185358"/>
                <a:gd name="connsiteY2" fmla="*/ 0 h 1731271"/>
                <a:gd name="connsiteX3" fmla="*/ 2998694 w 4185358"/>
                <a:gd name="connsiteY3" fmla="*/ 43666 h 1731271"/>
                <a:gd name="connsiteX4" fmla="*/ 4185358 w 4185358"/>
                <a:gd name="connsiteY4" fmla="*/ 685804 h 1731271"/>
                <a:gd name="connsiteX5" fmla="*/ 2998692 w 4185358"/>
                <a:gd name="connsiteY5" fmla="*/ 1327939 h 1731271"/>
                <a:gd name="connsiteX6" fmla="*/ 2356557 w 4185358"/>
                <a:gd name="connsiteY6" fmla="*/ 1371604 h 1731271"/>
                <a:gd name="connsiteX7" fmla="*/ 1714422 w 4185358"/>
                <a:gd name="connsiteY7" fmla="*/ 1327938 h 1731271"/>
                <a:gd name="connsiteX8" fmla="*/ 527758 w 4185358"/>
                <a:gd name="connsiteY8" fmla="*/ 685801 h 1731271"/>
                <a:gd name="connsiteX9" fmla="*/ 527758 w 4185358"/>
                <a:gd name="connsiteY9" fmla="*/ 685798 h 1731271"/>
                <a:gd name="connsiteX0" fmla="*/ 1174716 w 4832316"/>
                <a:gd name="connsiteY0" fmla="*/ 685798 h 2451847"/>
                <a:gd name="connsiteX1" fmla="*/ 2361383 w 4832316"/>
                <a:gd name="connsiteY1" fmla="*/ 43665 h 2451847"/>
                <a:gd name="connsiteX2" fmla="*/ 3003517 w 4832316"/>
                <a:gd name="connsiteY2" fmla="*/ 0 h 2451847"/>
                <a:gd name="connsiteX3" fmla="*/ 3645652 w 4832316"/>
                <a:gd name="connsiteY3" fmla="*/ 43666 h 2451847"/>
                <a:gd name="connsiteX4" fmla="*/ 4832316 w 4832316"/>
                <a:gd name="connsiteY4" fmla="*/ 685804 h 2451847"/>
                <a:gd name="connsiteX5" fmla="*/ 3645650 w 4832316"/>
                <a:gd name="connsiteY5" fmla="*/ 1327939 h 2451847"/>
                <a:gd name="connsiteX6" fmla="*/ 3003515 w 4832316"/>
                <a:gd name="connsiteY6" fmla="*/ 1371604 h 2451847"/>
                <a:gd name="connsiteX7" fmla="*/ 2361380 w 4832316"/>
                <a:gd name="connsiteY7" fmla="*/ 1327938 h 2451847"/>
                <a:gd name="connsiteX8" fmla="*/ 1174716 w 4832316"/>
                <a:gd name="connsiteY8" fmla="*/ 685801 h 2451847"/>
                <a:gd name="connsiteX9" fmla="*/ 1174716 w 4832316"/>
                <a:gd name="connsiteY9" fmla="*/ 685798 h 2451847"/>
                <a:gd name="connsiteX0" fmla="*/ 1174716 w 5193374"/>
                <a:gd name="connsiteY0" fmla="*/ 685798 h 2451847"/>
                <a:gd name="connsiteX1" fmla="*/ 2361383 w 5193374"/>
                <a:gd name="connsiteY1" fmla="*/ 43665 h 2451847"/>
                <a:gd name="connsiteX2" fmla="*/ 3003517 w 5193374"/>
                <a:gd name="connsiteY2" fmla="*/ 0 h 2451847"/>
                <a:gd name="connsiteX3" fmla="*/ 3645652 w 5193374"/>
                <a:gd name="connsiteY3" fmla="*/ 43666 h 2451847"/>
                <a:gd name="connsiteX4" fmla="*/ 4832316 w 5193374"/>
                <a:gd name="connsiteY4" fmla="*/ 685804 h 2451847"/>
                <a:gd name="connsiteX5" fmla="*/ 3645650 w 5193374"/>
                <a:gd name="connsiteY5" fmla="*/ 1327939 h 2451847"/>
                <a:gd name="connsiteX6" fmla="*/ 3003515 w 5193374"/>
                <a:gd name="connsiteY6" fmla="*/ 1371604 h 2451847"/>
                <a:gd name="connsiteX7" fmla="*/ 2361380 w 5193374"/>
                <a:gd name="connsiteY7" fmla="*/ 1327938 h 2451847"/>
                <a:gd name="connsiteX8" fmla="*/ 1174716 w 5193374"/>
                <a:gd name="connsiteY8" fmla="*/ 685801 h 2451847"/>
                <a:gd name="connsiteX9" fmla="*/ 1174716 w 5193374"/>
                <a:gd name="connsiteY9" fmla="*/ 685798 h 2451847"/>
                <a:gd name="connsiteX0" fmla="*/ 1174716 w 5193374"/>
                <a:gd name="connsiteY0" fmla="*/ 685798 h 3407194"/>
                <a:gd name="connsiteX1" fmla="*/ 2361383 w 5193374"/>
                <a:gd name="connsiteY1" fmla="*/ 43665 h 3407194"/>
                <a:gd name="connsiteX2" fmla="*/ 3003517 w 5193374"/>
                <a:gd name="connsiteY2" fmla="*/ 0 h 3407194"/>
                <a:gd name="connsiteX3" fmla="*/ 3645652 w 5193374"/>
                <a:gd name="connsiteY3" fmla="*/ 43666 h 3407194"/>
                <a:gd name="connsiteX4" fmla="*/ 4832316 w 5193374"/>
                <a:gd name="connsiteY4" fmla="*/ 685804 h 3407194"/>
                <a:gd name="connsiteX5" fmla="*/ 3645650 w 5193374"/>
                <a:gd name="connsiteY5" fmla="*/ 1327939 h 3407194"/>
                <a:gd name="connsiteX6" fmla="*/ 3003515 w 5193374"/>
                <a:gd name="connsiteY6" fmla="*/ 1371604 h 3407194"/>
                <a:gd name="connsiteX7" fmla="*/ 2361380 w 5193374"/>
                <a:gd name="connsiteY7" fmla="*/ 1327938 h 3407194"/>
                <a:gd name="connsiteX8" fmla="*/ 1174716 w 5193374"/>
                <a:gd name="connsiteY8" fmla="*/ 685801 h 3407194"/>
                <a:gd name="connsiteX9" fmla="*/ 1174716 w 5193374"/>
                <a:gd name="connsiteY9" fmla="*/ 685798 h 3407194"/>
                <a:gd name="connsiteX0" fmla="*/ 1174716 w 5193374"/>
                <a:gd name="connsiteY0" fmla="*/ 960216 h 3681612"/>
                <a:gd name="connsiteX1" fmla="*/ 2361383 w 5193374"/>
                <a:gd name="connsiteY1" fmla="*/ 318083 h 3681612"/>
                <a:gd name="connsiteX2" fmla="*/ 3003517 w 5193374"/>
                <a:gd name="connsiteY2" fmla="*/ 274418 h 3681612"/>
                <a:gd name="connsiteX3" fmla="*/ 3645652 w 5193374"/>
                <a:gd name="connsiteY3" fmla="*/ 318084 h 3681612"/>
                <a:gd name="connsiteX4" fmla="*/ 4832316 w 5193374"/>
                <a:gd name="connsiteY4" fmla="*/ 960222 h 3681612"/>
                <a:gd name="connsiteX5" fmla="*/ 3645650 w 5193374"/>
                <a:gd name="connsiteY5" fmla="*/ 1602357 h 3681612"/>
                <a:gd name="connsiteX6" fmla="*/ 3003515 w 5193374"/>
                <a:gd name="connsiteY6" fmla="*/ 1646022 h 3681612"/>
                <a:gd name="connsiteX7" fmla="*/ 2361380 w 5193374"/>
                <a:gd name="connsiteY7" fmla="*/ 1602356 h 3681612"/>
                <a:gd name="connsiteX8" fmla="*/ 1174716 w 5193374"/>
                <a:gd name="connsiteY8" fmla="*/ 960219 h 3681612"/>
                <a:gd name="connsiteX9" fmla="*/ 1174716 w 5193374"/>
                <a:gd name="connsiteY9" fmla="*/ 960216 h 3681612"/>
                <a:gd name="connsiteX0" fmla="*/ 1174716 w 5193374"/>
                <a:gd name="connsiteY0" fmla="*/ 960216 h 3681612"/>
                <a:gd name="connsiteX1" fmla="*/ 2361383 w 5193374"/>
                <a:gd name="connsiteY1" fmla="*/ 318083 h 3681612"/>
                <a:gd name="connsiteX2" fmla="*/ 3003517 w 5193374"/>
                <a:gd name="connsiteY2" fmla="*/ 274418 h 3681612"/>
                <a:gd name="connsiteX3" fmla="*/ 3645652 w 5193374"/>
                <a:gd name="connsiteY3" fmla="*/ 318084 h 3681612"/>
                <a:gd name="connsiteX4" fmla="*/ 4832316 w 5193374"/>
                <a:gd name="connsiteY4" fmla="*/ 960222 h 3681612"/>
                <a:gd name="connsiteX5" fmla="*/ 3645650 w 5193374"/>
                <a:gd name="connsiteY5" fmla="*/ 1602357 h 3681612"/>
                <a:gd name="connsiteX6" fmla="*/ 3003515 w 5193374"/>
                <a:gd name="connsiteY6" fmla="*/ 1646022 h 3681612"/>
                <a:gd name="connsiteX7" fmla="*/ 2361380 w 5193374"/>
                <a:gd name="connsiteY7" fmla="*/ 1602356 h 3681612"/>
                <a:gd name="connsiteX8" fmla="*/ 1174716 w 5193374"/>
                <a:gd name="connsiteY8" fmla="*/ 960219 h 3681612"/>
                <a:gd name="connsiteX9" fmla="*/ 1174716 w 5193374"/>
                <a:gd name="connsiteY9" fmla="*/ 960216 h 3681612"/>
                <a:gd name="connsiteX0" fmla="*/ 1174716 w 5193374"/>
                <a:gd name="connsiteY0" fmla="*/ 2033989 h 4755385"/>
                <a:gd name="connsiteX1" fmla="*/ 2361383 w 5193374"/>
                <a:gd name="connsiteY1" fmla="*/ 1391856 h 4755385"/>
                <a:gd name="connsiteX2" fmla="*/ 3003517 w 5193374"/>
                <a:gd name="connsiteY2" fmla="*/ 1348191 h 4755385"/>
                <a:gd name="connsiteX3" fmla="*/ 3645652 w 5193374"/>
                <a:gd name="connsiteY3" fmla="*/ 1391857 h 4755385"/>
                <a:gd name="connsiteX4" fmla="*/ 4832316 w 5193374"/>
                <a:gd name="connsiteY4" fmla="*/ 2033995 h 4755385"/>
                <a:gd name="connsiteX5" fmla="*/ 3645650 w 5193374"/>
                <a:gd name="connsiteY5" fmla="*/ 2676130 h 4755385"/>
                <a:gd name="connsiteX6" fmla="*/ 3003515 w 5193374"/>
                <a:gd name="connsiteY6" fmla="*/ 2719795 h 4755385"/>
                <a:gd name="connsiteX7" fmla="*/ 2361380 w 5193374"/>
                <a:gd name="connsiteY7" fmla="*/ 2676129 h 4755385"/>
                <a:gd name="connsiteX8" fmla="*/ 1174716 w 5193374"/>
                <a:gd name="connsiteY8" fmla="*/ 2033992 h 4755385"/>
                <a:gd name="connsiteX9" fmla="*/ 1174716 w 5193374"/>
                <a:gd name="connsiteY9" fmla="*/ 2033989 h 4755385"/>
                <a:gd name="connsiteX0" fmla="*/ 1174716 w 4832316"/>
                <a:gd name="connsiteY0" fmla="*/ 2033989 h 4755385"/>
                <a:gd name="connsiteX1" fmla="*/ 2361383 w 4832316"/>
                <a:gd name="connsiteY1" fmla="*/ 1391856 h 4755385"/>
                <a:gd name="connsiteX2" fmla="*/ 3003517 w 4832316"/>
                <a:gd name="connsiteY2" fmla="*/ 1348191 h 4755385"/>
                <a:gd name="connsiteX3" fmla="*/ 3645652 w 4832316"/>
                <a:gd name="connsiteY3" fmla="*/ 1391857 h 4755385"/>
                <a:gd name="connsiteX4" fmla="*/ 4832316 w 4832316"/>
                <a:gd name="connsiteY4" fmla="*/ 2033995 h 4755385"/>
                <a:gd name="connsiteX5" fmla="*/ 3645650 w 4832316"/>
                <a:gd name="connsiteY5" fmla="*/ 2676130 h 4755385"/>
                <a:gd name="connsiteX6" fmla="*/ 3003515 w 4832316"/>
                <a:gd name="connsiteY6" fmla="*/ 2719795 h 4755385"/>
                <a:gd name="connsiteX7" fmla="*/ 2361380 w 4832316"/>
                <a:gd name="connsiteY7" fmla="*/ 2676129 h 4755385"/>
                <a:gd name="connsiteX8" fmla="*/ 1174716 w 4832316"/>
                <a:gd name="connsiteY8" fmla="*/ 2033992 h 4755385"/>
                <a:gd name="connsiteX9" fmla="*/ 1174716 w 4832316"/>
                <a:gd name="connsiteY9" fmla="*/ 2033989 h 4755385"/>
                <a:gd name="connsiteX0" fmla="*/ 527758 w 4185358"/>
                <a:gd name="connsiteY0" fmla="*/ 2033989 h 4755385"/>
                <a:gd name="connsiteX1" fmla="*/ 1714425 w 4185358"/>
                <a:gd name="connsiteY1" fmla="*/ 1391856 h 4755385"/>
                <a:gd name="connsiteX2" fmla="*/ 2998694 w 4185358"/>
                <a:gd name="connsiteY2" fmla="*/ 1391857 h 4755385"/>
                <a:gd name="connsiteX3" fmla="*/ 4185358 w 4185358"/>
                <a:gd name="connsiteY3" fmla="*/ 2033995 h 4755385"/>
                <a:gd name="connsiteX4" fmla="*/ 2998692 w 4185358"/>
                <a:gd name="connsiteY4" fmla="*/ 2676130 h 4755385"/>
                <a:gd name="connsiteX5" fmla="*/ 2356557 w 4185358"/>
                <a:gd name="connsiteY5" fmla="*/ 2719795 h 4755385"/>
                <a:gd name="connsiteX6" fmla="*/ 1714422 w 4185358"/>
                <a:gd name="connsiteY6" fmla="*/ 2676129 h 4755385"/>
                <a:gd name="connsiteX7" fmla="*/ 527758 w 4185358"/>
                <a:gd name="connsiteY7" fmla="*/ 2033992 h 4755385"/>
                <a:gd name="connsiteX8" fmla="*/ 527758 w 4185358"/>
                <a:gd name="connsiteY8" fmla="*/ 2033989 h 4755385"/>
                <a:gd name="connsiteX0" fmla="*/ 527758 w 4185358"/>
                <a:gd name="connsiteY0" fmla="*/ 2033989 h 4406268"/>
                <a:gd name="connsiteX1" fmla="*/ 1714425 w 4185358"/>
                <a:gd name="connsiteY1" fmla="*/ 1391856 h 4406268"/>
                <a:gd name="connsiteX2" fmla="*/ 2998694 w 4185358"/>
                <a:gd name="connsiteY2" fmla="*/ 1391857 h 4406268"/>
                <a:gd name="connsiteX3" fmla="*/ 4185358 w 4185358"/>
                <a:gd name="connsiteY3" fmla="*/ 2033995 h 4406268"/>
                <a:gd name="connsiteX4" fmla="*/ 2998692 w 4185358"/>
                <a:gd name="connsiteY4" fmla="*/ 2676130 h 4406268"/>
                <a:gd name="connsiteX5" fmla="*/ 2356557 w 4185358"/>
                <a:gd name="connsiteY5" fmla="*/ 2719795 h 4406268"/>
                <a:gd name="connsiteX6" fmla="*/ 1714422 w 4185358"/>
                <a:gd name="connsiteY6" fmla="*/ 2676129 h 4406268"/>
                <a:gd name="connsiteX7" fmla="*/ 527758 w 4185358"/>
                <a:gd name="connsiteY7" fmla="*/ 2033992 h 4406268"/>
                <a:gd name="connsiteX8" fmla="*/ 527758 w 4185358"/>
                <a:gd name="connsiteY8" fmla="*/ 2033989 h 4406268"/>
                <a:gd name="connsiteX0" fmla="*/ 527758 w 4185358"/>
                <a:gd name="connsiteY0" fmla="*/ 2033989 h 4406268"/>
                <a:gd name="connsiteX1" fmla="*/ 1714425 w 4185358"/>
                <a:gd name="connsiteY1" fmla="*/ 1391856 h 4406268"/>
                <a:gd name="connsiteX2" fmla="*/ 2998694 w 4185358"/>
                <a:gd name="connsiteY2" fmla="*/ 1391857 h 4406268"/>
                <a:gd name="connsiteX3" fmla="*/ 4185358 w 4185358"/>
                <a:gd name="connsiteY3" fmla="*/ 2033995 h 4406268"/>
                <a:gd name="connsiteX4" fmla="*/ 2998692 w 4185358"/>
                <a:gd name="connsiteY4" fmla="*/ 2676130 h 4406268"/>
                <a:gd name="connsiteX5" fmla="*/ 2356557 w 4185358"/>
                <a:gd name="connsiteY5" fmla="*/ 2719795 h 4406268"/>
                <a:gd name="connsiteX6" fmla="*/ 1714422 w 4185358"/>
                <a:gd name="connsiteY6" fmla="*/ 2676129 h 4406268"/>
                <a:gd name="connsiteX7" fmla="*/ 527758 w 4185358"/>
                <a:gd name="connsiteY7" fmla="*/ 2033992 h 4406268"/>
                <a:gd name="connsiteX8" fmla="*/ 527758 w 4185358"/>
                <a:gd name="connsiteY8" fmla="*/ 2033989 h 4406268"/>
                <a:gd name="connsiteX0" fmla="*/ 527758 w 4678417"/>
                <a:gd name="connsiteY0" fmla="*/ 2033989 h 5080997"/>
                <a:gd name="connsiteX1" fmla="*/ 1714425 w 4678417"/>
                <a:gd name="connsiteY1" fmla="*/ 1391856 h 5080997"/>
                <a:gd name="connsiteX2" fmla="*/ 2998694 w 4678417"/>
                <a:gd name="connsiteY2" fmla="*/ 1391857 h 5080997"/>
                <a:gd name="connsiteX3" fmla="*/ 4185358 w 4678417"/>
                <a:gd name="connsiteY3" fmla="*/ 2033995 h 5080997"/>
                <a:gd name="connsiteX4" fmla="*/ 2998692 w 4678417"/>
                <a:gd name="connsiteY4" fmla="*/ 2676130 h 5080997"/>
                <a:gd name="connsiteX5" fmla="*/ 2356557 w 4678417"/>
                <a:gd name="connsiteY5" fmla="*/ 2719795 h 5080997"/>
                <a:gd name="connsiteX6" fmla="*/ 1714422 w 4678417"/>
                <a:gd name="connsiteY6" fmla="*/ 2676129 h 5080997"/>
                <a:gd name="connsiteX7" fmla="*/ 527758 w 4678417"/>
                <a:gd name="connsiteY7" fmla="*/ 2033992 h 5080997"/>
                <a:gd name="connsiteX8" fmla="*/ 527758 w 4678417"/>
                <a:gd name="connsiteY8" fmla="*/ 2033989 h 5080997"/>
                <a:gd name="connsiteX0" fmla="*/ 527758 w 4678417"/>
                <a:gd name="connsiteY0" fmla="*/ 2033989 h 5080997"/>
                <a:gd name="connsiteX1" fmla="*/ 1714425 w 4678417"/>
                <a:gd name="connsiteY1" fmla="*/ 1391856 h 5080997"/>
                <a:gd name="connsiteX2" fmla="*/ 2998694 w 4678417"/>
                <a:gd name="connsiteY2" fmla="*/ 1391857 h 5080997"/>
                <a:gd name="connsiteX3" fmla="*/ 4185358 w 4678417"/>
                <a:gd name="connsiteY3" fmla="*/ 2033995 h 5080997"/>
                <a:gd name="connsiteX4" fmla="*/ 2998692 w 4678417"/>
                <a:gd name="connsiteY4" fmla="*/ 2676130 h 5080997"/>
                <a:gd name="connsiteX5" fmla="*/ 2356557 w 4678417"/>
                <a:gd name="connsiteY5" fmla="*/ 2719795 h 5080997"/>
                <a:gd name="connsiteX6" fmla="*/ 1714422 w 4678417"/>
                <a:gd name="connsiteY6" fmla="*/ 2676129 h 5080997"/>
                <a:gd name="connsiteX7" fmla="*/ 527758 w 4678417"/>
                <a:gd name="connsiteY7" fmla="*/ 2033992 h 5080997"/>
                <a:gd name="connsiteX8" fmla="*/ 527758 w 4678417"/>
                <a:gd name="connsiteY8" fmla="*/ 2033989 h 5080997"/>
                <a:gd name="connsiteX0" fmla="*/ 527758 w 4678417"/>
                <a:gd name="connsiteY0" fmla="*/ 2033989 h 5080997"/>
                <a:gd name="connsiteX1" fmla="*/ 1714425 w 4678417"/>
                <a:gd name="connsiteY1" fmla="*/ 1391856 h 5080997"/>
                <a:gd name="connsiteX2" fmla="*/ 2998694 w 4678417"/>
                <a:gd name="connsiteY2" fmla="*/ 1391857 h 5080997"/>
                <a:gd name="connsiteX3" fmla="*/ 4185358 w 4678417"/>
                <a:gd name="connsiteY3" fmla="*/ 2033995 h 5080997"/>
                <a:gd name="connsiteX4" fmla="*/ 2998692 w 4678417"/>
                <a:gd name="connsiteY4" fmla="*/ 2676130 h 5080997"/>
                <a:gd name="connsiteX5" fmla="*/ 2356557 w 4678417"/>
                <a:gd name="connsiteY5" fmla="*/ 2719795 h 5080997"/>
                <a:gd name="connsiteX6" fmla="*/ 1714422 w 4678417"/>
                <a:gd name="connsiteY6" fmla="*/ 2676129 h 5080997"/>
                <a:gd name="connsiteX7" fmla="*/ 527758 w 4678417"/>
                <a:gd name="connsiteY7" fmla="*/ 2033992 h 5080997"/>
                <a:gd name="connsiteX8" fmla="*/ 527758 w 4678417"/>
                <a:gd name="connsiteY8" fmla="*/ 2033989 h 5080997"/>
                <a:gd name="connsiteX0" fmla="*/ 3 w 4150662"/>
                <a:gd name="connsiteY0" fmla="*/ 2033989 h 5080997"/>
                <a:gd name="connsiteX1" fmla="*/ 1186670 w 4150662"/>
                <a:gd name="connsiteY1" fmla="*/ 1391856 h 5080997"/>
                <a:gd name="connsiteX2" fmla="*/ 2470939 w 4150662"/>
                <a:gd name="connsiteY2" fmla="*/ 1391857 h 5080997"/>
                <a:gd name="connsiteX3" fmla="*/ 3657603 w 4150662"/>
                <a:gd name="connsiteY3" fmla="*/ 2033995 h 5080997"/>
                <a:gd name="connsiteX4" fmla="*/ 2470937 w 4150662"/>
                <a:gd name="connsiteY4" fmla="*/ 2676130 h 5080997"/>
                <a:gd name="connsiteX5" fmla="*/ 1828802 w 4150662"/>
                <a:gd name="connsiteY5" fmla="*/ 2719795 h 5080997"/>
                <a:gd name="connsiteX6" fmla="*/ 1186667 w 4150662"/>
                <a:gd name="connsiteY6" fmla="*/ 2676129 h 5080997"/>
                <a:gd name="connsiteX7" fmla="*/ 3 w 4150662"/>
                <a:gd name="connsiteY7" fmla="*/ 2033992 h 5080997"/>
                <a:gd name="connsiteX8" fmla="*/ 3 w 4150662"/>
                <a:gd name="connsiteY8" fmla="*/ 2033989 h 5080997"/>
                <a:gd name="connsiteX0" fmla="*/ 3 w 3184725"/>
                <a:gd name="connsiteY0" fmla="*/ 2033989 h 3886288"/>
                <a:gd name="connsiteX1" fmla="*/ 1186670 w 3184725"/>
                <a:gd name="connsiteY1" fmla="*/ 1391856 h 3886288"/>
                <a:gd name="connsiteX2" fmla="*/ 2470939 w 3184725"/>
                <a:gd name="connsiteY2" fmla="*/ 1391857 h 3886288"/>
                <a:gd name="connsiteX3" fmla="*/ 1752603 w 3184725"/>
                <a:gd name="connsiteY3" fmla="*/ 52795 h 3886288"/>
                <a:gd name="connsiteX4" fmla="*/ 2470937 w 3184725"/>
                <a:gd name="connsiteY4" fmla="*/ 2676130 h 3886288"/>
                <a:gd name="connsiteX5" fmla="*/ 1828802 w 3184725"/>
                <a:gd name="connsiteY5" fmla="*/ 2719795 h 3886288"/>
                <a:gd name="connsiteX6" fmla="*/ 1186667 w 3184725"/>
                <a:gd name="connsiteY6" fmla="*/ 2676129 h 3886288"/>
                <a:gd name="connsiteX7" fmla="*/ 3 w 3184725"/>
                <a:gd name="connsiteY7" fmla="*/ 2033992 h 3886288"/>
                <a:gd name="connsiteX8" fmla="*/ 3 w 3184725"/>
                <a:gd name="connsiteY8" fmla="*/ 2033989 h 3886288"/>
                <a:gd name="connsiteX0" fmla="*/ 3 w 3184725"/>
                <a:gd name="connsiteY0" fmla="*/ 2033989 h 6528797"/>
                <a:gd name="connsiteX1" fmla="*/ 1186670 w 3184725"/>
                <a:gd name="connsiteY1" fmla="*/ 1391856 h 6528797"/>
                <a:gd name="connsiteX2" fmla="*/ 2470939 w 3184725"/>
                <a:gd name="connsiteY2" fmla="*/ 13918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3 w 3385339"/>
                <a:gd name="connsiteY0" fmla="*/ 2033989 h 6528797"/>
                <a:gd name="connsiteX1" fmla="*/ 1186670 w 3385339"/>
                <a:gd name="connsiteY1" fmla="*/ 1391856 h 6528797"/>
                <a:gd name="connsiteX2" fmla="*/ 3385339 w 3385339"/>
                <a:gd name="connsiteY2" fmla="*/ 706057 h 6528797"/>
                <a:gd name="connsiteX3" fmla="*/ 228603 w 3385339"/>
                <a:gd name="connsiteY3" fmla="*/ 3481795 h 6528797"/>
                <a:gd name="connsiteX4" fmla="*/ 2470937 w 3385339"/>
                <a:gd name="connsiteY4" fmla="*/ 2676130 h 6528797"/>
                <a:gd name="connsiteX5" fmla="*/ 1828802 w 3385339"/>
                <a:gd name="connsiteY5" fmla="*/ 2719795 h 6528797"/>
                <a:gd name="connsiteX6" fmla="*/ 1186667 w 3385339"/>
                <a:gd name="connsiteY6" fmla="*/ 2676129 h 6528797"/>
                <a:gd name="connsiteX7" fmla="*/ 3 w 3385339"/>
                <a:gd name="connsiteY7" fmla="*/ 2033992 h 6528797"/>
                <a:gd name="connsiteX8" fmla="*/ 3 w 3385339"/>
                <a:gd name="connsiteY8" fmla="*/ 2033989 h 6528797"/>
                <a:gd name="connsiteX0" fmla="*/ 3 w 3184725"/>
                <a:gd name="connsiteY0" fmla="*/ 2033989 h 6528797"/>
                <a:gd name="connsiteX1" fmla="*/ 1186670 w 3184725"/>
                <a:gd name="connsiteY1" fmla="*/ 1391856 h 6528797"/>
                <a:gd name="connsiteX2" fmla="*/ 2928139 w 3184725"/>
                <a:gd name="connsiteY2" fmla="*/ 7060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3 w 3184725"/>
                <a:gd name="connsiteY0" fmla="*/ 2033989 h 6528797"/>
                <a:gd name="connsiteX1" fmla="*/ 1186670 w 3184725"/>
                <a:gd name="connsiteY1" fmla="*/ 1391856 h 6528797"/>
                <a:gd name="connsiteX2" fmla="*/ 2928139 w 3184725"/>
                <a:gd name="connsiteY2" fmla="*/ 7060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3 w 3184725"/>
                <a:gd name="connsiteY0" fmla="*/ 2033989 h 6528797"/>
                <a:gd name="connsiteX1" fmla="*/ 1186670 w 3184725"/>
                <a:gd name="connsiteY1" fmla="*/ 1391856 h 6528797"/>
                <a:gd name="connsiteX2" fmla="*/ 2928139 w 3184725"/>
                <a:gd name="connsiteY2" fmla="*/ 7060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1828799 w 3184722"/>
                <a:gd name="connsiteY5" fmla="*/ 2719795 h 6528797"/>
                <a:gd name="connsiteX6" fmla="*/ 0 w 3184722"/>
                <a:gd name="connsiteY6" fmla="*/ 2033992 h 6528797"/>
                <a:gd name="connsiteX7" fmla="*/ 0 w 3184722"/>
                <a:gd name="connsiteY7"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1828799 w 3184722"/>
                <a:gd name="connsiteY5" fmla="*/ 2719795 h 6528797"/>
                <a:gd name="connsiteX6" fmla="*/ 0 w 3184722"/>
                <a:gd name="connsiteY6" fmla="*/ 2033992 h 6528797"/>
                <a:gd name="connsiteX7" fmla="*/ 0 w 3184722"/>
                <a:gd name="connsiteY7"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0 w 3184722"/>
                <a:gd name="connsiteY5" fmla="*/ 2033992 h 6528797"/>
                <a:gd name="connsiteX6" fmla="*/ 0 w 3184722"/>
                <a:gd name="connsiteY6"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0 w 3184722"/>
                <a:gd name="connsiteY5" fmla="*/ 2033992 h 6528797"/>
                <a:gd name="connsiteX6" fmla="*/ 0 w 3184722"/>
                <a:gd name="connsiteY6" fmla="*/ 2033989 h 6528797"/>
                <a:gd name="connsiteX0" fmla="*/ 0 w 2928136"/>
                <a:gd name="connsiteY0" fmla="*/ 2033989 h 6528797"/>
                <a:gd name="connsiteX1" fmla="*/ 1186667 w 2928136"/>
                <a:gd name="connsiteY1" fmla="*/ 1391856 h 6528797"/>
                <a:gd name="connsiteX2" fmla="*/ 2928136 w 2928136"/>
                <a:gd name="connsiteY2" fmla="*/ 706057 h 6528797"/>
                <a:gd name="connsiteX3" fmla="*/ 228600 w 2928136"/>
                <a:gd name="connsiteY3" fmla="*/ 3481795 h 6528797"/>
                <a:gd name="connsiteX4" fmla="*/ 2470934 w 2928136"/>
                <a:gd name="connsiteY4" fmla="*/ 2676130 h 6528797"/>
                <a:gd name="connsiteX5" fmla="*/ 0 w 2928136"/>
                <a:gd name="connsiteY5" fmla="*/ 2033992 h 6528797"/>
                <a:gd name="connsiteX6" fmla="*/ 0 w 2928136"/>
                <a:gd name="connsiteY6" fmla="*/ 2033989 h 6528797"/>
                <a:gd name="connsiteX0" fmla="*/ 0 w 2928136"/>
                <a:gd name="connsiteY0" fmla="*/ 2033989 h 6528797"/>
                <a:gd name="connsiteX1" fmla="*/ 958067 w 2928136"/>
                <a:gd name="connsiteY1" fmla="*/ 2534856 h 6528797"/>
                <a:gd name="connsiteX2" fmla="*/ 2928136 w 2928136"/>
                <a:gd name="connsiteY2" fmla="*/ 706057 h 6528797"/>
                <a:gd name="connsiteX3" fmla="*/ 228600 w 2928136"/>
                <a:gd name="connsiteY3" fmla="*/ 3481795 h 6528797"/>
                <a:gd name="connsiteX4" fmla="*/ 2470934 w 2928136"/>
                <a:gd name="connsiteY4" fmla="*/ 2676130 h 6528797"/>
                <a:gd name="connsiteX5" fmla="*/ 0 w 2928136"/>
                <a:gd name="connsiteY5" fmla="*/ 2033992 h 6528797"/>
                <a:gd name="connsiteX6" fmla="*/ 0 w 2928136"/>
                <a:gd name="connsiteY6" fmla="*/ 2033989 h 6528797"/>
                <a:gd name="connsiteX0" fmla="*/ 0 w 2928136"/>
                <a:gd name="connsiteY0" fmla="*/ 1434955 h 5929763"/>
                <a:gd name="connsiteX1" fmla="*/ 958067 w 2928136"/>
                <a:gd name="connsiteY1" fmla="*/ 1935822 h 5929763"/>
                <a:gd name="connsiteX2" fmla="*/ 2928136 w 2928136"/>
                <a:gd name="connsiteY2" fmla="*/ 107023 h 5929763"/>
                <a:gd name="connsiteX3" fmla="*/ 228600 w 2928136"/>
                <a:gd name="connsiteY3" fmla="*/ 2882761 h 5929763"/>
                <a:gd name="connsiteX4" fmla="*/ 2470934 w 2928136"/>
                <a:gd name="connsiteY4" fmla="*/ 2077096 h 5929763"/>
                <a:gd name="connsiteX5" fmla="*/ 0 w 2928136"/>
                <a:gd name="connsiteY5" fmla="*/ 1434958 h 5929763"/>
                <a:gd name="connsiteX6" fmla="*/ 0 w 2928136"/>
                <a:gd name="connsiteY6" fmla="*/ 1434955 h 5929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1275236 w 4203372"/>
                <a:gd name="connsiteY0" fmla="*/ 1810262 h 6305070"/>
                <a:gd name="connsiteX1" fmla="*/ 2233303 w 4203372"/>
                <a:gd name="connsiteY1" fmla="*/ 2311129 h 6305070"/>
                <a:gd name="connsiteX2" fmla="*/ 4203372 w 4203372"/>
                <a:gd name="connsiteY2" fmla="*/ 863330 h 6305070"/>
                <a:gd name="connsiteX3" fmla="*/ 1503836 w 4203372"/>
                <a:gd name="connsiteY3" fmla="*/ 3258068 h 6305070"/>
                <a:gd name="connsiteX4" fmla="*/ 3746170 w 4203372"/>
                <a:gd name="connsiteY4" fmla="*/ 2452403 h 6305070"/>
                <a:gd name="connsiteX5" fmla="*/ 1275236 w 4203372"/>
                <a:gd name="connsiteY5" fmla="*/ 1810265 h 6305070"/>
                <a:gd name="connsiteX6" fmla="*/ 1275236 w 4203372"/>
                <a:gd name="connsiteY6" fmla="*/ 1810262 h 6305070"/>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844930 w 3773066"/>
                <a:gd name="connsiteY0" fmla="*/ 2505027 h 6999835"/>
                <a:gd name="connsiteX1" fmla="*/ 1802997 w 3773066"/>
                <a:gd name="connsiteY1" fmla="*/ 3005894 h 6999835"/>
                <a:gd name="connsiteX2" fmla="*/ 3773066 w 3773066"/>
                <a:gd name="connsiteY2" fmla="*/ 1558095 h 6999835"/>
                <a:gd name="connsiteX3" fmla="*/ 1073530 w 3773066"/>
                <a:gd name="connsiteY3" fmla="*/ 3952833 h 6999835"/>
                <a:gd name="connsiteX4" fmla="*/ 3315864 w 3773066"/>
                <a:gd name="connsiteY4" fmla="*/ 3147168 h 6999835"/>
                <a:gd name="connsiteX5" fmla="*/ 844930 w 3773066"/>
                <a:gd name="connsiteY5" fmla="*/ 2505030 h 6999835"/>
                <a:gd name="connsiteX6" fmla="*/ 844930 w 3773066"/>
                <a:gd name="connsiteY6" fmla="*/ 2505027 h 6999835"/>
                <a:gd name="connsiteX0" fmla="*/ 1324542 w 4252678"/>
                <a:gd name="connsiteY0" fmla="*/ 2392968 h 6887776"/>
                <a:gd name="connsiteX1" fmla="*/ 2282609 w 4252678"/>
                <a:gd name="connsiteY1" fmla="*/ 2893835 h 6887776"/>
                <a:gd name="connsiteX2" fmla="*/ 4252678 w 4252678"/>
                <a:gd name="connsiteY2" fmla="*/ 1446036 h 6887776"/>
                <a:gd name="connsiteX3" fmla="*/ 1553142 w 4252678"/>
                <a:gd name="connsiteY3" fmla="*/ 3840774 h 6887776"/>
                <a:gd name="connsiteX4" fmla="*/ 3795476 w 4252678"/>
                <a:gd name="connsiteY4" fmla="*/ 3035109 h 6887776"/>
                <a:gd name="connsiteX5" fmla="*/ 1324542 w 4252678"/>
                <a:gd name="connsiteY5" fmla="*/ 2392971 h 6887776"/>
                <a:gd name="connsiteX6" fmla="*/ 1324542 w 4252678"/>
                <a:gd name="connsiteY6" fmla="*/ 2392968 h 6887776"/>
                <a:gd name="connsiteX0" fmla="*/ 1324542 w 4252678"/>
                <a:gd name="connsiteY0" fmla="*/ 2392968 h 6887776"/>
                <a:gd name="connsiteX1" fmla="*/ 2282609 w 4252678"/>
                <a:gd name="connsiteY1" fmla="*/ 2893835 h 6887776"/>
                <a:gd name="connsiteX2" fmla="*/ 4252678 w 4252678"/>
                <a:gd name="connsiteY2" fmla="*/ 1446036 h 6887776"/>
                <a:gd name="connsiteX3" fmla="*/ 1553142 w 4252678"/>
                <a:gd name="connsiteY3" fmla="*/ 3840774 h 6887776"/>
                <a:gd name="connsiteX4" fmla="*/ 3795476 w 4252678"/>
                <a:gd name="connsiteY4" fmla="*/ 3035109 h 6887776"/>
                <a:gd name="connsiteX5" fmla="*/ 1324542 w 4252678"/>
                <a:gd name="connsiteY5" fmla="*/ 2392971 h 6887776"/>
                <a:gd name="connsiteX6" fmla="*/ 1324542 w 4252678"/>
                <a:gd name="connsiteY6" fmla="*/ 2392968 h 6887776"/>
                <a:gd name="connsiteX0" fmla="*/ 1869139 w 4797275"/>
                <a:gd name="connsiteY0" fmla="*/ 2392968 h 6887776"/>
                <a:gd name="connsiteX1" fmla="*/ 2827206 w 4797275"/>
                <a:gd name="connsiteY1" fmla="*/ 2893835 h 6887776"/>
                <a:gd name="connsiteX2" fmla="*/ 4797275 w 4797275"/>
                <a:gd name="connsiteY2" fmla="*/ 1446036 h 6887776"/>
                <a:gd name="connsiteX3" fmla="*/ 2097739 w 4797275"/>
                <a:gd name="connsiteY3" fmla="*/ 3840774 h 6887776"/>
                <a:gd name="connsiteX4" fmla="*/ 4340073 w 4797275"/>
                <a:gd name="connsiteY4" fmla="*/ 3035109 h 6887776"/>
                <a:gd name="connsiteX5" fmla="*/ 1869139 w 4797275"/>
                <a:gd name="connsiteY5" fmla="*/ 2392971 h 6887776"/>
                <a:gd name="connsiteX6" fmla="*/ 1869139 w 4797275"/>
                <a:gd name="connsiteY6" fmla="*/ 2392968 h 6887776"/>
                <a:gd name="connsiteX0" fmla="*/ 1869139 w 4797275"/>
                <a:gd name="connsiteY0" fmla="*/ 2433309 h 6928117"/>
                <a:gd name="connsiteX1" fmla="*/ 2827206 w 4797275"/>
                <a:gd name="connsiteY1" fmla="*/ 2934176 h 6928117"/>
                <a:gd name="connsiteX2" fmla="*/ 4797275 w 4797275"/>
                <a:gd name="connsiteY2" fmla="*/ 1486377 h 6928117"/>
                <a:gd name="connsiteX3" fmla="*/ 2097739 w 4797275"/>
                <a:gd name="connsiteY3" fmla="*/ 3881115 h 6928117"/>
                <a:gd name="connsiteX4" fmla="*/ 4340073 w 4797275"/>
                <a:gd name="connsiteY4" fmla="*/ 3075450 h 6928117"/>
                <a:gd name="connsiteX5" fmla="*/ 1869139 w 4797275"/>
                <a:gd name="connsiteY5" fmla="*/ 2433312 h 6928117"/>
                <a:gd name="connsiteX6" fmla="*/ 1869139 w 4797275"/>
                <a:gd name="connsiteY6" fmla="*/ 2433309 h 6928117"/>
                <a:gd name="connsiteX0" fmla="*/ 1869139 w 4797275"/>
                <a:gd name="connsiteY0" fmla="*/ 2531921 h 7026729"/>
                <a:gd name="connsiteX1" fmla="*/ 2827206 w 4797275"/>
                <a:gd name="connsiteY1" fmla="*/ 3032788 h 7026729"/>
                <a:gd name="connsiteX2" fmla="*/ 4797275 w 4797275"/>
                <a:gd name="connsiteY2" fmla="*/ 1584989 h 7026729"/>
                <a:gd name="connsiteX3" fmla="*/ 2097739 w 4797275"/>
                <a:gd name="connsiteY3" fmla="*/ 3979727 h 7026729"/>
                <a:gd name="connsiteX4" fmla="*/ 4340073 w 4797275"/>
                <a:gd name="connsiteY4" fmla="*/ 3174062 h 7026729"/>
                <a:gd name="connsiteX5" fmla="*/ 1869139 w 4797275"/>
                <a:gd name="connsiteY5" fmla="*/ 2531924 h 7026729"/>
                <a:gd name="connsiteX6" fmla="*/ 1869139 w 4797275"/>
                <a:gd name="connsiteY6" fmla="*/ 2531921 h 7026729"/>
                <a:gd name="connsiteX0" fmla="*/ 1869139 w 4797275"/>
                <a:gd name="connsiteY0" fmla="*/ 2531921 h 7026729"/>
                <a:gd name="connsiteX1" fmla="*/ 2827206 w 4797275"/>
                <a:gd name="connsiteY1" fmla="*/ 3032788 h 7026729"/>
                <a:gd name="connsiteX2" fmla="*/ 4797275 w 4797275"/>
                <a:gd name="connsiteY2" fmla="*/ 1584989 h 7026729"/>
                <a:gd name="connsiteX3" fmla="*/ 2097739 w 4797275"/>
                <a:gd name="connsiteY3" fmla="*/ 3979727 h 7026729"/>
                <a:gd name="connsiteX4" fmla="*/ 4340073 w 4797275"/>
                <a:gd name="connsiteY4" fmla="*/ 3174062 h 7026729"/>
                <a:gd name="connsiteX5" fmla="*/ 1869139 w 4797275"/>
                <a:gd name="connsiteY5" fmla="*/ 2531924 h 7026729"/>
                <a:gd name="connsiteX6" fmla="*/ 1869139 w 4797275"/>
                <a:gd name="connsiteY6" fmla="*/ 2531921 h 7026729"/>
                <a:gd name="connsiteX0" fmla="*/ 1869139 w 4797275"/>
                <a:gd name="connsiteY0" fmla="*/ 2531921 h 7026729"/>
                <a:gd name="connsiteX1" fmla="*/ 2827206 w 4797275"/>
                <a:gd name="connsiteY1" fmla="*/ 3032788 h 7026729"/>
                <a:gd name="connsiteX2" fmla="*/ 4797275 w 4797275"/>
                <a:gd name="connsiteY2" fmla="*/ 1584989 h 7026729"/>
                <a:gd name="connsiteX3" fmla="*/ 2097739 w 4797275"/>
                <a:gd name="connsiteY3" fmla="*/ 3979727 h 7026729"/>
                <a:gd name="connsiteX4" fmla="*/ 4340073 w 4797275"/>
                <a:gd name="connsiteY4" fmla="*/ 3174062 h 7026729"/>
                <a:gd name="connsiteX5" fmla="*/ 3269869 w 4797275"/>
                <a:gd name="connsiteY5" fmla="*/ 2756647 h 7026729"/>
                <a:gd name="connsiteX6" fmla="*/ 1869139 w 4797275"/>
                <a:gd name="connsiteY6" fmla="*/ 2531924 h 7026729"/>
                <a:gd name="connsiteX7" fmla="*/ 1869139 w 4797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3400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3400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5686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5686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5686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6324598"/>
                <a:gd name="connsiteY0" fmla="*/ 2531921 h 7331529"/>
                <a:gd name="connsiteX1" fmla="*/ 2827206 w 6324598"/>
                <a:gd name="connsiteY1" fmla="*/ 3032788 h 7331529"/>
                <a:gd name="connsiteX2" fmla="*/ 5940275 w 6324598"/>
                <a:gd name="connsiteY2" fmla="*/ 2423189 h 7331529"/>
                <a:gd name="connsiteX3" fmla="*/ 5831539 w 6324598"/>
                <a:gd name="connsiteY3" fmla="*/ 4284527 h 7331529"/>
                <a:gd name="connsiteX4" fmla="*/ 4568673 w 6324598"/>
                <a:gd name="connsiteY4" fmla="*/ 3174062 h 7331529"/>
                <a:gd name="connsiteX5" fmla="*/ 3269869 w 6324598"/>
                <a:gd name="connsiteY5" fmla="*/ 2756647 h 7331529"/>
                <a:gd name="connsiteX6" fmla="*/ 1869139 w 6324598"/>
                <a:gd name="connsiteY6" fmla="*/ 2531924 h 7331529"/>
                <a:gd name="connsiteX7" fmla="*/ 1869139 w 6324598"/>
                <a:gd name="connsiteY7" fmla="*/ 2531921 h 7331529"/>
                <a:gd name="connsiteX0" fmla="*/ 1869139 w 6934198"/>
                <a:gd name="connsiteY0" fmla="*/ 2531921 h 7331529"/>
                <a:gd name="connsiteX1" fmla="*/ 2827206 w 6934198"/>
                <a:gd name="connsiteY1" fmla="*/ 3032788 h 7331529"/>
                <a:gd name="connsiteX2" fmla="*/ 5940275 w 6934198"/>
                <a:gd name="connsiteY2" fmla="*/ 2423189 h 7331529"/>
                <a:gd name="connsiteX3" fmla="*/ 6441139 w 6934198"/>
                <a:gd name="connsiteY3" fmla="*/ 4284527 h 7331529"/>
                <a:gd name="connsiteX4" fmla="*/ 4568673 w 6934198"/>
                <a:gd name="connsiteY4" fmla="*/ 3174062 h 7331529"/>
                <a:gd name="connsiteX5" fmla="*/ 3269869 w 6934198"/>
                <a:gd name="connsiteY5" fmla="*/ 2756647 h 7331529"/>
                <a:gd name="connsiteX6" fmla="*/ 1869139 w 6934198"/>
                <a:gd name="connsiteY6" fmla="*/ 2531924 h 7331529"/>
                <a:gd name="connsiteX7" fmla="*/ 1869139 w 6934198"/>
                <a:gd name="connsiteY7" fmla="*/ 2531921 h 7331529"/>
                <a:gd name="connsiteX0" fmla="*/ 1869139 w 6934198"/>
                <a:gd name="connsiteY0" fmla="*/ 2531921 h 7331529"/>
                <a:gd name="connsiteX1" fmla="*/ 2827206 w 6934198"/>
                <a:gd name="connsiteY1" fmla="*/ 3032788 h 7331529"/>
                <a:gd name="connsiteX2" fmla="*/ 5940275 w 6934198"/>
                <a:gd name="connsiteY2" fmla="*/ 2423189 h 7331529"/>
                <a:gd name="connsiteX3" fmla="*/ 6441139 w 6934198"/>
                <a:gd name="connsiteY3" fmla="*/ 4284527 h 7331529"/>
                <a:gd name="connsiteX4" fmla="*/ 4568673 w 6934198"/>
                <a:gd name="connsiteY4" fmla="*/ 3174062 h 7331529"/>
                <a:gd name="connsiteX5" fmla="*/ 3269869 w 6934198"/>
                <a:gd name="connsiteY5" fmla="*/ 2756647 h 7331529"/>
                <a:gd name="connsiteX6" fmla="*/ 1869139 w 6934198"/>
                <a:gd name="connsiteY6" fmla="*/ 2531924 h 7331529"/>
                <a:gd name="connsiteX7" fmla="*/ 1869139 w 6934198"/>
                <a:gd name="connsiteY7" fmla="*/ 2531921 h 7331529"/>
                <a:gd name="connsiteX0" fmla="*/ 1869139 w 6934198"/>
                <a:gd name="connsiteY0" fmla="*/ 2531921 h 7331529"/>
                <a:gd name="connsiteX1" fmla="*/ 2827206 w 6934198"/>
                <a:gd name="connsiteY1" fmla="*/ 3032788 h 7331529"/>
                <a:gd name="connsiteX2" fmla="*/ 5940275 w 6934198"/>
                <a:gd name="connsiteY2" fmla="*/ 2423189 h 7331529"/>
                <a:gd name="connsiteX3" fmla="*/ 6441139 w 6934198"/>
                <a:gd name="connsiteY3" fmla="*/ 4284527 h 7331529"/>
                <a:gd name="connsiteX4" fmla="*/ 4568673 w 6934198"/>
                <a:gd name="connsiteY4" fmla="*/ 3174062 h 7331529"/>
                <a:gd name="connsiteX5" fmla="*/ 1869139 w 6934198"/>
                <a:gd name="connsiteY5" fmla="*/ 2531924 h 7331529"/>
                <a:gd name="connsiteX6" fmla="*/ 1869139 w 6934198"/>
                <a:gd name="connsiteY6" fmla="*/ 2531921 h 7331529"/>
                <a:gd name="connsiteX0" fmla="*/ 1869139 w 6911785"/>
                <a:gd name="connsiteY0" fmla="*/ 2531921 h 7336788"/>
                <a:gd name="connsiteX1" fmla="*/ 2827206 w 6911785"/>
                <a:gd name="connsiteY1" fmla="*/ 3032788 h 7336788"/>
                <a:gd name="connsiteX2" fmla="*/ 5940275 w 6911785"/>
                <a:gd name="connsiteY2" fmla="*/ 2423189 h 7336788"/>
                <a:gd name="connsiteX3" fmla="*/ 6441139 w 6911785"/>
                <a:gd name="connsiteY3" fmla="*/ 4284527 h 7336788"/>
                <a:gd name="connsiteX4" fmla="*/ 4568673 w 6911785"/>
                <a:gd name="connsiteY4" fmla="*/ 3174062 h 7336788"/>
                <a:gd name="connsiteX5" fmla="*/ 1869139 w 6911785"/>
                <a:gd name="connsiteY5" fmla="*/ 2531924 h 7336788"/>
                <a:gd name="connsiteX6" fmla="*/ 1869139 w 6911785"/>
                <a:gd name="connsiteY6" fmla="*/ 2531921 h 7336788"/>
                <a:gd name="connsiteX0" fmla="*/ 1869139 w 7024741"/>
                <a:gd name="connsiteY0" fmla="*/ 2531921 h 7336788"/>
                <a:gd name="connsiteX1" fmla="*/ 2827206 w 7024741"/>
                <a:gd name="connsiteY1" fmla="*/ 3032788 h 7336788"/>
                <a:gd name="connsiteX2" fmla="*/ 5940275 w 7024741"/>
                <a:gd name="connsiteY2" fmla="*/ 2423189 h 7336788"/>
                <a:gd name="connsiteX3" fmla="*/ 6441139 w 7024741"/>
                <a:gd name="connsiteY3" fmla="*/ 4284527 h 7336788"/>
                <a:gd name="connsiteX4" fmla="*/ 4568673 w 7024741"/>
                <a:gd name="connsiteY4" fmla="*/ 3174062 h 7336788"/>
                <a:gd name="connsiteX5" fmla="*/ 1869139 w 7024741"/>
                <a:gd name="connsiteY5" fmla="*/ 2531924 h 7336788"/>
                <a:gd name="connsiteX6" fmla="*/ 1869139 w 7024741"/>
                <a:gd name="connsiteY6" fmla="*/ 2531921 h 7336788"/>
                <a:gd name="connsiteX0" fmla="*/ 685903 w 5841505"/>
                <a:gd name="connsiteY0" fmla="*/ 1071884 h 5876751"/>
                <a:gd name="connsiteX1" fmla="*/ 159678 w 5841505"/>
                <a:gd name="connsiteY1" fmla="*/ 370216 h 5876751"/>
                <a:gd name="connsiteX2" fmla="*/ 1643970 w 5841505"/>
                <a:gd name="connsiteY2" fmla="*/ 1572751 h 5876751"/>
                <a:gd name="connsiteX3" fmla="*/ 4757039 w 5841505"/>
                <a:gd name="connsiteY3" fmla="*/ 963152 h 5876751"/>
                <a:gd name="connsiteX4" fmla="*/ 5257903 w 5841505"/>
                <a:gd name="connsiteY4" fmla="*/ 2824490 h 5876751"/>
                <a:gd name="connsiteX5" fmla="*/ 3385437 w 5841505"/>
                <a:gd name="connsiteY5" fmla="*/ 1714025 h 5876751"/>
                <a:gd name="connsiteX6" fmla="*/ 685903 w 5841505"/>
                <a:gd name="connsiteY6" fmla="*/ 1071887 h 5876751"/>
                <a:gd name="connsiteX7" fmla="*/ 685903 w 5841505"/>
                <a:gd name="connsiteY7" fmla="*/ 1071884 h 5876751"/>
                <a:gd name="connsiteX0" fmla="*/ 685903 w 5841505"/>
                <a:gd name="connsiteY0" fmla="*/ 1775249 h 6580116"/>
                <a:gd name="connsiteX1" fmla="*/ 159678 w 5841505"/>
                <a:gd name="connsiteY1" fmla="*/ 1073581 h 6580116"/>
                <a:gd name="connsiteX2" fmla="*/ 1643970 w 5841505"/>
                <a:gd name="connsiteY2" fmla="*/ 2276116 h 6580116"/>
                <a:gd name="connsiteX3" fmla="*/ 4757039 w 5841505"/>
                <a:gd name="connsiteY3" fmla="*/ 1666517 h 6580116"/>
                <a:gd name="connsiteX4" fmla="*/ 5257903 w 5841505"/>
                <a:gd name="connsiteY4" fmla="*/ 3527855 h 6580116"/>
                <a:gd name="connsiteX5" fmla="*/ 3385437 w 5841505"/>
                <a:gd name="connsiteY5" fmla="*/ 2417390 h 6580116"/>
                <a:gd name="connsiteX6" fmla="*/ 685903 w 5841505"/>
                <a:gd name="connsiteY6" fmla="*/ 1775252 h 6580116"/>
                <a:gd name="connsiteX7" fmla="*/ 685903 w 5841505"/>
                <a:gd name="connsiteY7" fmla="*/ 1775249 h 6580116"/>
                <a:gd name="connsiteX0" fmla="*/ 1191268 w 6346870"/>
                <a:gd name="connsiteY0" fmla="*/ 1071884 h 5876751"/>
                <a:gd name="connsiteX1" fmla="*/ 665043 w 6346870"/>
                <a:gd name="connsiteY1" fmla="*/ 370216 h 5876751"/>
                <a:gd name="connsiteX2" fmla="*/ 247382 w 6346870"/>
                <a:gd name="connsiteY2" fmla="*/ 1425097 h 5876751"/>
                <a:gd name="connsiteX3" fmla="*/ 2149335 w 6346870"/>
                <a:gd name="connsiteY3" fmla="*/ 1572751 h 5876751"/>
                <a:gd name="connsiteX4" fmla="*/ 5262404 w 6346870"/>
                <a:gd name="connsiteY4" fmla="*/ 963152 h 5876751"/>
                <a:gd name="connsiteX5" fmla="*/ 5763268 w 6346870"/>
                <a:gd name="connsiteY5" fmla="*/ 2824490 h 5876751"/>
                <a:gd name="connsiteX6" fmla="*/ 3890802 w 6346870"/>
                <a:gd name="connsiteY6" fmla="*/ 1714025 h 5876751"/>
                <a:gd name="connsiteX7" fmla="*/ 1191268 w 6346870"/>
                <a:gd name="connsiteY7" fmla="*/ 1071887 h 5876751"/>
                <a:gd name="connsiteX8" fmla="*/ 1191268 w 6346870"/>
                <a:gd name="connsiteY8" fmla="*/ 1071884 h 5876751"/>
                <a:gd name="connsiteX0" fmla="*/ 1191268 w 6346870"/>
                <a:gd name="connsiteY0" fmla="*/ 1071884 h 5876751"/>
                <a:gd name="connsiteX1" fmla="*/ 665043 w 6346870"/>
                <a:gd name="connsiteY1" fmla="*/ 370216 h 5876751"/>
                <a:gd name="connsiteX2" fmla="*/ 247382 w 6346870"/>
                <a:gd name="connsiteY2" fmla="*/ 1425097 h 5876751"/>
                <a:gd name="connsiteX3" fmla="*/ 2149335 w 6346870"/>
                <a:gd name="connsiteY3" fmla="*/ 1572751 h 5876751"/>
                <a:gd name="connsiteX4" fmla="*/ 5262404 w 6346870"/>
                <a:gd name="connsiteY4" fmla="*/ 963152 h 5876751"/>
                <a:gd name="connsiteX5" fmla="*/ 5763268 w 6346870"/>
                <a:gd name="connsiteY5" fmla="*/ 2824490 h 5876751"/>
                <a:gd name="connsiteX6" fmla="*/ 3890802 w 6346870"/>
                <a:gd name="connsiteY6" fmla="*/ 1714025 h 5876751"/>
                <a:gd name="connsiteX7" fmla="*/ 1191268 w 6346870"/>
                <a:gd name="connsiteY7" fmla="*/ 1071887 h 5876751"/>
                <a:gd name="connsiteX8" fmla="*/ 1191268 w 6346870"/>
                <a:gd name="connsiteY8" fmla="*/ 1071884 h 5876751"/>
                <a:gd name="connsiteX0" fmla="*/ 1191268 w 6346870"/>
                <a:gd name="connsiteY0" fmla="*/ 1071884 h 5876751"/>
                <a:gd name="connsiteX1" fmla="*/ 665043 w 6346870"/>
                <a:gd name="connsiteY1" fmla="*/ 370216 h 5876751"/>
                <a:gd name="connsiteX2" fmla="*/ 247382 w 6346870"/>
                <a:gd name="connsiteY2" fmla="*/ 1425097 h 5876751"/>
                <a:gd name="connsiteX3" fmla="*/ 2149335 w 6346870"/>
                <a:gd name="connsiteY3" fmla="*/ 1572751 h 5876751"/>
                <a:gd name="connsiteX4" fmla="*/ 5262404 w 6346870"/>
                <a:gd name="connsiteY4" fmla="*/ 963152 h 5876751"/>
                <a:gd name="connsiteX5" fmla="*/ 5763268 w 6346870"/>
                <a:gd name="connsiteY5" fmla="*/ 2824490 h 5876751"/>
                <a:gd name="connsiteX6" fmla="*/ 3890802 w 6346870"/>
                <a:gd name="connsiteY6" fmla="*/ 1714025 h 5876751"/>
                <a:gd name="connsiteX7" fmla="*/ 1191268 w 6346870"/>
                <a:gd name="connsiteY7" fmla="*/ 1071887 h 5876751"/>
                <a:gd name="connsiteX8" fmla="*/ 1191268 w 6346870"/>
                <a:gd name="connsiteY8" fmla="*/ 1071884 h 5876751"/>
                <a:gd name="connsiteX0" fmla="*/ 1495416 w 6651018"/>
                <a:gd name="connsiteY0" fmla="*/ 1071884 h 5876751"/>
                <a:gd name="connsiteX1" fmla="*/ 969191 w 6651018"/>
                <a:gd name="connsiteY1" fmla="*/ 370216 h 5876751"/>
                <a:gd name="connsiteX2" fmla="*/ 551530 w 6651018"/>
                <a:gd name="connsiteY2" fmla="*/ 1425097 h 5876751"/>
                <a:gd name="connsiteX3" fmla="*/ 2453483 w 6651018"/>
                <a:gd name="connsiteY3" fmla="*/ 1572751 h 5876751"/>
                <a:gd name="connsiteX4" fmla="*/ 5566552 w 6651018"/>
                <a:gd name="connsiteY4" fmla="*/ 963152 h 5876751"/>
                <a:gd name="connsiteX5" fmla="*/ 6067416 w 6651018"/>
                <a:gd name="connsiteY5" fmla="*/ 2824490 h 5876751"/>
                <a:gd name="connsiteX6" fmla="*/ 4194950 w 6651018"/>
                <a:gd name="connsiteY6" fmla="*/ 1714025 h 5876751"/>
                <a:gd name="connsiteX7" fmla="*/ 1495416 w 6651018"/>
                <a:gd name="connsiteY7" fmla="*/ 1071887 h 5876751"/>
                <a:gd name="connsiteX8" fmla="*/ 1495416 w 6651018"/>
                <a:gd name="connsiteY8" fmla="*/ 1071884 h 5876751"/>
                <a:gd name="connsiteX0" fmla="*/ 1103563 w 6259165"/>
                <a:gd name="connsiteY0" fmla="*/ 1071884 h 5876751"/>
                <a:gd name="connsiteX1" fmla="*/ 159677 w 6259165"/>
                <a:gd name="connsiteY1" fmla="*/ 1425097 h 5876751"/>
                <a:gd name="connsiteX2" fmla="*/ 2061630 w 6259165"/>
                <a:gd name="connsiteY2" fmla="*/ 1572751 h 5876751"/>
                <a:gd name="connsiteX3" fmla="*/ 5174699 w 6259165"/>
                <a:gd name="connsiteY3" fmla="*/ 963152 h 5876751"/>
                <a:gd name="connsiteX4" fmla="*/ 5675563 w 6259165"/>
                <a:gd name="connsiteY4" fmla="*/ 2824490 h 5876751"/>
                <a:gd name="connsiteX5" fmla="*/ 3803097 w 6259165"/>
                <a:gd name="connsiteY5" fmla="*/ 1714025 h 5876751"/>
                <a:gd name="connsiteX6" fmla="*/ 1103563 w 6259165"/>
                <a:gd name="connsiteY6" fmla="*/ 1071887 h 5876751"/>
                <a:gd name="connsiteX7" fmla="*/ 1103563 w 6259165"/>
                <a:gd name="connsiteY7" fmla="*/ 1071884 h 5876751"/>
                <a:gd name="connsiteX0" fmla="*/ 1103564 w 6259166"/>
                <a:gd name="connsiteY0" fmla="*/ 1766125 h 6570992"/>
                <a:gd name="connsiteX1" fmla="*/ 159678 w 6259166"/>
                <a:gd name="connsiteY1" fmla="*/ 2119338 h 6570992"/>
                <a:gd name="connsiteX2" fmla="*/ 2061631 w 6259166"/>
                <a:gd name="connsiteY2" fmla="*/ 2266992 h 6570992"/>
                <a:gd name="connsiteX3" fmla="*/ 5174700 w 6259166"/>
                <a:gd name="connsiteY3" fmla="*/ 1657393 h 6570992"/>
                <a:gd name="connsiteX4" fmla="*/ 5675564 w 6259166"/>
                <a:gd name="connsiteY4" fmla="*/ 3518731 h 6570992"/>
                <a:gd name="connsiteX5" fmla="*/ 3803098 w 6259166"/>
                <a:gd name="connsiteY5" fmla="*/ 2408266 h 6570992"/>
                <a:gd name="connsiteX6" fmla="*/ 1103564 w 6259166"/>
                <a:gd name="connsiteY6" fmla="*/ 1766128 h 6570992"/>
                <a:gd name="connsiteX7" fmla="*/ 1103564 w 6259166"/>
                <a:gd name="connsiteY7" fmla="*/ 1766125 h 6570992"/>
                <a:gd name="connsiteX0" fmla="*/ 1103564 w 6259166"/>
                <a:gd name="connsiteY0" fmla="*/ 1766125 h 6570992"/>
                <a:gd name="connsiteX1" fmla="*/ 159678 w 6259166"/>
                <a:gd name="connsiteY1" fmla="*/ 2119338 h 6570992"/>
                <a:gd name="connsiteX2" fmla="*/ 2061631 w 6259166"/>
                <a:gd name="connsiteY2" fmla="*/ 2266992 h 6570992"/>
                <a:gd name="connsiteX3" fmla="*/ 5174700 w 6259166"/>
                <a:gd name="connsiteY3" fmla="*/ 1657393 h 6570992"/>
                <a:gd name="connsiteX4" fmla="*/ 5675564 w 6259166"/>
                <a:gd name="connsiteY4" fmla="*/ 3518731 h 6570992"/>
                <a:gd name="connsiteX5" fmla="*/ 3803098 w 6259166"/>
                <a:gd name="connsiteY5" fmla="*/ 2408266 h 6570992"/>
                <a:gd name="connsiteX6" fmla="*/ 1103564 w 6259166"/>
                <a:gd name="connsiteY6" fmla="*/ 1766128 h 6570992"/>
                <a:gd name="connsiteX7" fmla="*/ 1103564 w 6259166"/>
                <a:gd name="connsiteY7" fmla="*/ 1766125 h 6570992"/>
                <a:gd name="connsiteX0" fmla="*/ 1316924 w 6472526"/>
                <a:gd name="connsiteY0" fmla="*/ 1766125 h 6570992"/>
                <a:gd name="connsiteX1" fmla="*/ 373038 w 6472526"/>
                <a:gd name="connsiteY1" fmla="*/ 2119338 h 6570992"/>
                <a:gd name="connsiteX2" fmla="*/ 2274991 w 6472526"/>
                <a:gd name="connsiteY2" fmla="*/ 2266992 h 6570992"/>
                <a:gd name="connsiteX3" fmla="*/ 5388060 w 6472526"/>
                <a:gd name="connsiteY3" fmla="*/ 1657393 h 6570992"/>
                <a:gd name="connsiteX4" fmla="*/ 5888924 w 6472526"/>
                <a:gd name="connsiteY4" fmla="*/ 3518731 h 6570992"/>
                <a:gd name="connsiteX5" fmla="*/ 4016458 w 6472526"/>
                <a:gd name="connsiteY5" fmla="*/ 2408266 h 6570992"/>
                <a:gd name="connsiteX6" fmla="*/ 1316924 w 6472526"/>
                <a:gd name="connsiteY6" fmla="*/ 1766128 h 6570992"/>
                <a:gd name="connsiteX7" fmla="*/ 1316924 w 6472526"/>
                <a:gd name="connsiteY7" fmla="*/ 1766125 h 6570992"/>
                <a:gd name="connsiteX0" fmla="*/ 969208 w 6472526"/>
                <a:gd name="connsiteY0" fmla="*/ 1766125 h 6550041"/>
                <a:gd name="connsiteX1" fmla="*/ 373038 w 6472526"/>
                <a:gd name="connsiteY1" fmla="*/ 2098387 h 6550041"/>
                <a:gd name="connsiteX2" fmla="*/ 2274991 w 6472526"/>
                <a:gd name="connsiteY2" fmla="*/ 2246041 h 6550041"/>
                <a:gd name="connsiteX3" fmla="*/ 5388060 w 6472526"/>
                <a:gd name="connsiteY3" fmla="*/ 1636442 h 6550041"/>
                <a:gd name="connsiteX4" fmla="*/ 5888924 w 6472526"/>
                <a:gd name="connsiteY4" fmla="*/ 3497780 h 6550041"/>
                <a:gd name="connsiteX5" fmla="*/ 4016458 w 6472526"/>
                <a:gd name="connsiteY5" fmla="*/ 2387315 h 6550041"/>
                <a:gd name="connsiteX6" fmla="*/ 1316924 w 6472526"/>
                <a:gd name="connsiteY6" fmla="*/ 1745177 h 6550041"/>
                <a:gd name="connsiteX7" fmla="*/ 969208 w 6472526"/>
                <a:gd name="connsiteY7" fmla="*/ 1766125 h 6550041"/>
                <a:gd name="connsiteX0" fmla="*/ 943886 w 6099488"/>
                <a:gd name="connsiteY0" fmla="*/ 1071887 h 5876751"/>
                <a:gd name="connsiteX1" fmla="*/ 0 w 6099488"/>
                <a:gd name="connsiteY1" fmla="*/ 1425097 h 5876751"/>
                <a:gd name="connsiteX2" fmla="*/ 1901953 w 6099488"/>
                <a:gd name="connsiteY2" fmla="*/ 1572751 h 5876751"/>
                <a:gd name="connsiteX3" fmla="*/ 5015022 w 6099488"/>
                <a:gd name="connsiteY3" fmla="*/ 963152 h 5876751"/>
                <a:gd name="connsiteX4" fmla="*/ 5515886 w 6099488"/>
                <a:gd name="connsiteY4" fmla="*/ 2824490 h 5876751"/>
                <a:gd name="connsiteX5" fmla="*/ 3643420 w 6099488"/>
                <a:gd name="connsiteY5" fmla="*/ 1714025 h 5876751"/>
                <a:gd name="connsiteX6" fmla="*/ 943886 w 6099488"/>
                <a:gd name="connsiteY6" fmla="*/ 1071887 h 5876751"/>
                <a:gd name="connsiteX0" fmla="*/ 943886 w 6099488"/>
                <a:gd name="connsiteY0" fmla="*/ 1486368 h 6291232"/>
                <a:gd name="connsiteX1" fmla="*/ 0 w 6099488"/>
                <a:gd name="connsiteY1" fmla="*/ 1839578 h 6291232"/>
                <a:gd name="connsiteX2" fmla="*/ 1901953 w 6099488"/>
                <a:gd name="connsiteY2" fmla="*/ 1987232 h 6291232"/>
                <a:gd name="connsiteX3" fmla="*/ 5015022 w 6099488"/>
                <a:gd name="connsiteY3" fmla="*/ 1377633 h 6291232"/>
                <a:gd name="connsiteX4" fmla="*/ 5515886 w 6099488"/>
                <a:gd name="connsiteY4" fmla="*/ 3238971 h 6291232"/>
                <a:gd name="connsiteX5" fmla="*/ 3643420 w 6099488"/>
                <a:gd name="connsiteY5" fmla="*/ 2128506 h 6291232"/>
                <a:gd name="connsiteX6" fmla="*/ 943886 w 6099488"/>
                <a:gd name="connsiteY6" fmla="*/ 1486368 h 6291232"/>
                <a:gd name="connsiteX0" fmla="*/ 290243 w 5445845"/>
                <a:gd name="connsiteY0" fmla="*/ 1071887 h 5876751"/>
                <a:gd name="connsiteX1" fmla="*/ 1248310 w 5445845"/>
                <a:gd name="connsiteY1" fmla="*/ 1572751 h 5876751"/>
                <a:gd name="connsiteX2" fmla="*/ 4361379 w 5445845"/>
                <a:gd name="connsiteY2" fmla="*/ 963152 h 5876751"/>
                <a:gd name="connsiteX3" fmla="*/ 4862243 w 5445845"/>
                <a:gd name="connsiteY3" fmla="*/ 2824490 h 5876751"/>
                <a:gd name="connsiteX4" fmla="*/ 2989777 w 5445845"/>
                <a:gd name="connsiteY4" fmla="*/ 1714025 h 5876751"/>
                <a:gd name="connsiteX5" fmla="*/ 290243 w 5445845"/>
                <a:gd name="connsiteY5" fmla="*/ 1071887 h 5876751"/>
                <a:gd name="connsiteX0" fmla="*/ 290244 w 5445846"/>
                <a:gd name="connsiteY0" fmla="*/ 1071887 h 5876751"/>
                <a:gd name="connsiteX1" fmla="*/ 1248311 w 5445846"/>
                <a:gd name="connsiteY1" fmla="*/ 1572751 h 5876751"/>
                <a:gd name="connsiteX2" fmla="*/ 4361380 w 5445846"/>
                <a:gd name="connsiteY2" fmla="*/ 963152 h 5876751"/>
                <a:gd name="connsiteX3" fmla="*/ 4862244 w 5445846"/>
                <a:gd name="connsiteY3" fmla="*/ 2824490 h 5876751"/>
                <a:gd name="connsiteX4" fmla="*/ 2989778 w 5445846"/>
                <a:gd name="connsiteY4" fmla="*/ 1714025 h 5876751"/>
                <a:gd name="connsiteX5" fmla="*/ 290244 w 5445846"/>
                <a:gd name="connsiteY5" fmla="*/ 1071887 h 5876751"/>
                <a:gd name="connsiteX0" fmla="*/ 290244 w 5445846"/>
                <a:gd name="connsiteY0" fmla="*/ 1153486 h 5958350"/>
                <a:gd name="connsiteX1" fmla="*/ 1248311 w 5445846"/>
                <a:gd name="connsiteY1" fmla="*/ 1654350 h 5958350"/>
                <a:gd name="connsiteX2" fmla="*/ 4361380 w 5445846"/>
                <a:gd name="connsiteY2" fmla="*/ 1044751 h 5958350"/>
                <a:gd name="connsiteX3" fmla="*/ 4862244 w 5445846"/>
                <a:gd name="connsiteY3" fmla="*/ 2906089 h 5958350"/>
                <a:gd name="connsiteX4" fmla="*/ 2989778 w 5445846"/>
                <a:gd name="connsiteY4" fmla="*/ 1795624 h 5958350"/>
                <a:gd name="connsiteX5" fmla="*/ 290244 w 5445846"/>
                <a:gd name="connsiteY5" fmla="*/ 1153486 h 5958350"/>
                <a:gd name="connsiteX0" fmla="*/ 290244 w 7008207"/>
                <a:gd name="connsiteY0" fmla="*/ 1331974 h 5958350"/>
                <a:gd name="connsiteX1" fmla="*/ 2810672 w 7008207"/>
                <a:gd name="connsiteY1" fmla="*/ 1654350 h 5958350"/>
                <a:gd name="connsiteX2" fmla="*/ 5923741 w 7008207"/>
                <a:gd name="connsiteY2" fmla="*/ 1044751 h 5958350"/>
                <a:gd name="connsiteX3" fmla="*/ 6424605 w 7008207"/>
                <a:gd name="connsiteY3" fmla="*/ 2906089 h 5958350"/>
                <a:gd name="connsiteX4" fmla="*/ 4552139 w 7008207"/>
                <a:gd name="connsiteY4" fmla="*/ 1795624 h 5958350"/>
                <a:gd name="connsiteX5" fmla="*/ 290244 w 7008207"/>
                <a:gd name="connsiteY5" fmla="*/ 1331974 h 5958350"/>
                <a:gd name="connsiteX0" fmla="*/ 290244 w 7008207"/>
                <a:gd name="connsiteY0" fmla="*/ 1347752 h 5974128"/>
                <a:gd name="connsiteX1" fmla="*/ 2810672 w 7008207"/>
                <a:gd name="connsiteY1" fmla="*/ 1670128 h 5974128"/>
                <a:gd name="connsiteX2" fmla="*/ 5923741 w 7008207"/>
                <a:gd name="connsiteY2" fmla="*/ 1060529 h 5974128"/>
                <a:gd name="connsiteX3" fmla="*/ 6424605 w 7008207"/>
                <a:gd name="connsiteY3" fmla="*/ 2921867 h 5974128"/>
                <a:gd name="connsiteX4" fmla="*/ 4552139 w 7008207"/>
                <a:gd name="connsiteY4" fmla="*/ 1811402 h 5974128"/>
                <a:gd name="connsiteX5" fmla="*/ 290244 w 7008207"/>
                <a:gd name="connsiteY5" fmla="*/ 1347752 h 5974128"/>
                <a:gd name="connsiteX0" fmla="*/ 1038454 w 7756417"/>
                <a:gd name="connsiteY0" fmla="*/ 1773760 h 6400136"/>
                <a:gd name="connsiteX1" fmla="*/ 3558882 w 7756417"/>
                <a:gd name="connsiteY1" fmla="*/ 2096136 h 6400136"/>
                <a:gd name="connsiteX2" fmla="*/ 6671951 w 7756417"/>
                <a:gd name="connsiteY2" fmla="*/ 1486537 h 6400136"/>
                <a:gd name="connsiteX3" fmla="*/ 7172815 w 7756417"/>
                <a:gd name="connsiteY3" fmla="*/ 3347875 h 6400136"/>
                <a:gd name="connsiteX4" fmla="*/ 5300349 w 7756417"/>
                <a:gd name="connsiteY4" fmla="*/ 2237410 h 6400136"/>
                <a:gd name="connsiteX5" fmla="*/ 1038454 w 7756417"/>
                <a:gd name="connsiteY5" fmla="*/ 1773760 h 6400136"/>
                <a:gd name="connsiteX0" fmla="*/ 1038454 w 7756417"/>
                <a:gd name="connsiteY0" fmla="*/ 1773760 h 6400136"/>
                <a:gd name="connsiteX1" fmla="*/ 3558882 w 7756417"/>
                <a:gd name="connsiteY1" fmla="*/ 2096136 h 6400136"/>
                <a:gd name="connsiteX2" fmla="*/ 6671951 w 7756417"/>
                <a:gd name="connsiteY2" fmla="*/ 1486537 h 6400136"/>
                <a:gd name="connsiteX3" fmla="*/ 7172815 w 7756417"/>
                <a:gd name="connsiteY3" fmla="*/ 3347875 h 6400136"/>
                <a:gd name="connsiteX4" fmla="*/ 5300349 w 7756417"/>
                <a:gd name="connsiteY4" fmla="*/ 2237410 h 6400136"/>
                <a:gd name="connsiteX5" fmla="*/ 1807445 w 7756417"/>
                <a:gd name="connsiteY5" fmla="*/ 1846031 h 6400136"/>
                <a:gd name="connsiteX6" fmla="*/ 1038454 w 7756417"/>
                <a:gd name="connsiteY6" fmla="*/ 1773760 h 6400136"/>
                <a:gd name="connsiteX0" fmla="*/ 1038454 w 7756417"/>
                <a:gd name="connsiteY0" fmla="*/ 1773760 h 6400136"/>
                <a:gd name="connsiteX1" fmla="*/ 3558882 w 7756417"/>
                <a:gd name="connsiteY1" fmla="*/ 2096136 h 6400136"/>
                <a:gd name="connsiteX2" fmla="*/ 6671951 w 7756417"/>
                <a:gd name="connsiteY2" fmla="*/ 1486537 h 6400136"/>
                <a:gd name="connsiteX3" fmla="*/ 7172815 w 7756417"/>
                <a:gd name="connsiteY3" fmla="*/ 3347875 h 6400136"/>
                <a:gd name="connsiteX4" fmla="*/ 5300349 w 7756417"/>
                <a:gd name="connsiteY4" fmla="*/ 2237410 h 6400136"/>
                <a:gd name="connsiteX5" fmla="*/ 762397 w 7756417"/>
                <a:gd name="connsiteY5" fmla="*/ 1980458 h 6400136"/>
                <a:gd name="connsiteX6" fmla="*/ 1038454 w 7756417"/>
                <a:gd name="connsiteY6" fmla="*/ 1773760 h 6400136"/>
                <a:gd name="connsiteX0" fmla="*/ 1038454 w 7756417"/>
                <a:gd name="connsiteY0" fmla="*/ 1773760 h 6400136"/>
                <a:gd name="connsiteX1" fmla="*/ 3558882 w 7756417"/>
                <a:gd name="connsiteY1" fmla="*/ 2096136 h 6400136"/>
                <a:gd name="connsiteX2" fmla="*/ 6671951 w 7756417"/>
                <a:gd name="connsiteY2" fmla="*/ 1486537 h 6400136"/>
                <a:gd name="connsiteX3" fmla="*/ 7172815 w 7756417"/>
                <a:gd name="connsiteY3" fmla="*/ 3347875 h 6400136"/>
                <a:gd name="connsiteX4" fmla="*/ 5300349 w 7756417"/>
                <a:gd name="connsiteY4" fmla="*/ 2237410 h 6400136"/>
                <a:gd name="connsiteX5" fmla="*/ 3454498 w 7756417"/>
                <a:gd name="connsiteY5" fmla="*/ 1901566 h 6400136"/>
                <a:gd name="connsiteX6" fmla="*/ 762397 w 7756417"/>
                <a:gd name="connsiteY6" fmla="*/ 1980458 h 6400136"/>
                <a:gd name="connsiteX7" fmla="*/ 1038454 w 7756417"/>
                <a:gd name="connsiteY7" fmla="*/ 1773760 h 6400136"/>
                <a:gd name="connsiteX0" fmla="*/ 1063766 w 7781729"/>
                <a:gd name="connsiteY0" fmla="*/ 1773760 h 6400136"/>
                <a:gd name="connsiteX1" fmla="*/ 3584194 w 7781729"/>
                <a:gd name="connsiteY1" fmla="*/ 2096136 h 6400136"/>
                <a:gd name="connsiteX2" fmla="*/ 6697263 w 7781729"/>
                <a:gd name="connsiteY2" fmla="*/ 1486537 h 6400136"/>
                <a:gd name="connsiteX3" fmla="*/ 7198127 w 7781729"/>
                <a:gd name="connsiteY3" fmla="*/ 3347875 h 6400136"/>
                <a:gd name="connsiteX4" fmla="*/ 5325661 w 7781729"/>
                <a:gd name="connsiteY4" fmla="*/ 2237410 h 6400136"/>
                <a:gd name="connsiteX5" fmla="*/ 3479810 w 7781729"/>
                <a:gd name="connsiteY5" fmla="*/ 1901566 h 6400136"/>
                <a:gd name="connsiteX6" fmla="*/ 787709 w 7781729"/>
                <a:gd name="connsiteY6" fmla="*/ 1980458 h 6400136"/>
                <a:gd name="connsiteX7" fmla="*/ 1063766 w 7781729"/>
                <a:gd name="connsiteY7" fmla="*/ 1773760 h 6400136"/>
                <a:gd name="connsiteX0" fmla="*/ 1647368 w 8365331"/>
                <a:gd name="connsiteY0" fmla="*/ 1773760 h 6400136"/>
                <a:gd name="connsiteX1" fmla="*/ 4167796 w 8365331"/>
                <a:gd name="connsiteY1" fmla="*/ 2096136 h 6400136"/>
                <a:gd name="connsiteX2" fmla="*/ 7280865 w 8365331"/>
                <a:gd name="connsiteY2" fmla="*/ 1486537 h 6400136"/>
                <a:gd name="connsiteX3" fmla="*/ 7781729 w 8365331"/>
                <a:gd name="connsiteY3" fmla="*/ 3347875 h 6400136"/>
                <a:gd name="connsiteX4" fmla="*/ 5909263 w 8365331"/>
                <a:gd name="connsiteY4" fmla="*/ 2237410 h 6400136"/>
                <a:gd name="connsiteX5" fmla="*/ 4063412 w 8365331"/>
                <a:gd name="connsiteY5" fmla="*/ 1901566 h 6400136"/>
                <a:gd name="connsiteX6" fmla="*/ 1371311 w 8365331"/>
                <a:gd name="connsiteY6" fmla="*/ 1980458 h 6400136"/>
                <a:gd name="connsiteX7" fmla="*/ 1647368 w 8365331"/>
                <a:gd name="connsiteY7" fmla="*/ 1773760 h 6400136"/>
                <a:gd name="connsiteX0" fmla="*/ 1739256 w 8457219"/>
                <a:gd name="connsiteY0" fmla="*/ 1773760 h 6400136"/>
                <a:gd name="connsiteX1" fmla="*/ 4259684 w 8457219"/>
                <a:gd name="connsiteY1" fmla="*/ 2096136 h 6400136"/>
                <a:gd name="connsiteX2" fmla="*/ 7372753 w 8457219"/>
                <a:gd name="connsiteY2" fmla="*/ 1486537 h 6400136"/>
                <a:gd name="connsiteX3" fmla="*/ 7873617 w 8457219"/>
                <a:gd name="connsiteY3" fmla="*/ 3347875 h 6400136"/>
                <a:gd name="connsiteX4" fmla="*/ 6001151 w 8457219"/>
                <a:gd name="connsiteY4" fmla="*/ 2237410 h 6400136"/>
                <a:gd name="connsiteX5" fmla="*/ 4155300 w 8457219"/>
                <a:gd name="connsiteY5" fmla="*/ 1901566 h 6400136"/>
                <a:gd name="connsiteX6" fmla="*/ 1463199 w 8457219"/>
                <a:gd name="connsiteY6" fmla="*/ 1980458 h 6400136"/>
                <a:gd name="connsiteX7" fmla="*/ 1739256 w 8457219"/>
                <a:gd name="connsiteY7" fmla="*/ 1773760 h 6400136"/>
                <a:gd name="connsiteX0" fmla="*/ 1739256 w 8457219"/>
                <a:gd name="connsiteY0" fmla="*/ 1773760 h 6400136"/>
                <a:gd name="connsiteX1" fmla="*/ 4259684 w 8457219"/>
                <a:gd name="connsiteY1" fmla="*/ 2096136 h 6400136"/>
                <a:gd name="connsiteX2" fmla="*/ 7372753 w 8457219"/>
                <a:gd name="connsiteY2" fmla="*/ 1486537 h 6400136"/>
                <a:gd name="connsiteX3" fmla="*/ 7873617 w 8457219"/>
                <a:gd name="connsiteY3" fmla="*/ 3347875 h 6400136"/>
                <a:gd name="connsiteX4" fmla="*/ 6001151 w 8457219"/>
                <a:gd name="connsiteY4" fmla="*/ 2237410 h 6400136"/>
                <a:gd name="connsiteX5" fmla="*/ 4155300 w 8457219"/>
                <a:gd name="connsiteY5" fmla="*/ 1901566 h 6400136"/>
                <a:gd name="connsiteX6" fmla="*/ 1463199 w 8457219"/>
                <a:gd name="connsiteY6" fmla="*/ 1980458 h 6400136"/>
                <a:gd name="connsiteX7" fmla="*/ 1739256 w 8457219"/>
                <a:gd name="connsiteY7" fmla="*/ 1773760 h 6400136"/>
                <a:gd name="connsiteX0" fmla="*/ 1739256 w 8457219"/>
                <a:gd name="connsiteY0" fmla="*/ 1773760 h 6400136"/>
                <a:gd name="connsiteX1" fmla="*/ 4259684 w 8457219"/>
                <a:gd name="connsiteY1" fmla="*/ 2096136 h 6400136"/>
                <a:gd name="connsiteX2" fmla="*/ 7372753 w 8457219"/>
                <a:gd name="connsiteY2" fmla="*/ 1486537 h 6400136"/>
                <a:gd name="connsiteX3" fmla="*/ 7873617 w 8457219"/>
                <a:gd name="connsiteY3" fmla="*/ 3347875 h 6400136"/>
                <a:gd name="connsiteX4" fmla="*/ 6001151 w 8457219"/>
                <a:gd name="connsiteY4" fmla="*/ 2237410 h 6400136"/>
                <a:gd name="connsiteX5" fmla="*/ 4155300 w 8457219"/>
                <a:gd name="connsiteY5" fmla="*/ 1901566 h 6400136"/>
                <a:gd name="connsiteX6" fmla="*/ 1463199 w 8457219"/>
                <a:gd name="connsiteY6" fmla="*/ 1980458 h 6400136"/>
                <a:gd name="connsiteX7" fmla="*/ 1739256 w 8457219"/>
                <a:gd name="connsiteY7" fmla="*/ 1773760 h 6400136"/>
                <a:gd name="connsiteX0" fmla="*/ 1739256 w 8457219"/>
                <a:gd name="connsiteY0" fmla="*/ 1773760 h 6400136"/>
                <a:gd name="connsiteX1" fmla="*/ 4259684 w 8457219"/>
                <a:gd name="connsiteY1" fmla="*/ 2096136 h 6400136"/>
                <a:gd name="connsiteX2" fmla="*/ 7372753 w 8457219"/>
                <a:gd name="connsiteY2" fmla="*/ 1486537 h 6400136"/>
                <a:gd name="connsiteX3" fmla="*/ 7873617 w 8457219"/>
                <a:gd name="connsiteY3" fmla="*/ 3347875 h 6400136"/>
                <a:gd name="connsiteX4" fmla="*/ 6001151 w 8457219"/>
                <a:gd name="connsiteY4" fmla="*/ 2237410 h 6400136"/>
                <a:gd name="connsiteX5" fmla="*/ 4155300 w 8457219"/>
                <a:gd name="connsiteY5" fmla="*/ 1901566 h 6400136"/>
                <a:gd name="connsiteX6" fmla="*/ 1463199 w 8457219"/>
                <a:gd name="connsiteY6" fmla="*/ 1980458 h 6400136"/>
                <a:gd name="connsiteX7" fmla="*/ 1739256 w 8457219"/>
                <a:gd name="connsiteY7" fmla="*/ 1773760 h 6400136"/>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692008 w 8457219"/>
                <a:gd name="connsiteY0" fmla="*/ 1761496 h 6323541"/>
                <a:gd name="connsiteX1" fmla="*/ 4259684 w 8457219"/>
                <a:gd name="connsiteY1" fmla="*/ 2019541 h 6323541"/>
                <a:gd name="connsiteX2" fmla="*/ 7372753 w 8457219"/>
                <a:gd name="connsiteY2" fmla="*/ 1409942 h 6323541"/>
                <a:gd name="connsiteX3" fmla="*/ 7873617 w 8457219"/>
                <a:gd name="connsiteY3" fmla="*/ 3271280 h 6323541"/>
                <a:gd name="connsiteX4" fmla="*/ 6001151 w 8457219"/>
                <a:gd name="connsiteY4" fmla="*/ 2160815 h 6323541"/>
                <a:gd name="connsiteX5" fmla="*/ 4155300 w 8457219"/>
                <a:gd name="connsiteY5" fmla="*/ 1824971 h 6323541"/>
                <a:gd name="connsiteX6" fmla="*/ 1463199 w 8457219"/>
                <a:gd name="connsiteY6" fmla="*/ 1903863 h 6323541"/>
                <a:gd name="connsiteX7" fmla="*/ 1692008 w 8457219"/>
                <a:gd name="connsiteY7" fmla="*/ 1761496 h 6323541"/>
                <a:gd name="connsiteX0" fmla="*/ 1692008 w 8457219"/>
                <a:gd name="connsiteY0" fmla="*/ 2929074 h 7491119"/>
                <a:gd name="connsiteX1" fmla="*/ 4259684 w 8457219"/>
                <a:gd name="connsiteY1" fmla="*/ 3187119 h 7491119"/>
                <a:gd name="connsiteX2" fmla="*/ 7372753 w 8457219"/>
                <a:gd name="connsiteY2" fmla="*/ 2577520 h 7491119"/>
                <a:gd name="connsiteX3" fmla="*/ 7873617 w 8457219"/>
                <a:gd name="connsiteY3" fmla="*/ 4438858 h 7491119"/>
                <a:gd name="connsiteX4" fmla="*/ 6001151 w 8457219"/>
                <a:gd name="connsiteY4" fmla="*/ 3328393 h 7491119"/>
                <a:gd name="connsiteX5" fmla="*/ 4155300 w 8457219"/>
                <a:gd name="connsiteY5" fmla="*/ 2992549 h 7491119"/>
                <a:gd name="connsiteX6" fmla="*/ 1463199 w 8457219"/>
                <a:gd name="connsiteY6" fmla="*/ 3071441 h 7491119"/>
                <a:gd name="connsiteX7" fmla="*/ 1692008 w 8457219"/>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440566 w 8783534"/>
                <a:gd name="connsiteY4" fmla="*/ 3353002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440566 w 8783534"/>
                <a:gd name="connsiteY4" fmla="*/ 3353002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440566 w 8783534"/>
                <a:gd name="connsiteY4" fmla="*/ 3353002 h 7491119"/>
                <a:gd name="connsiteX5" fmla="*/ 1789514 w 8783534"/>
                <a:gd name="connsiteY5" fmla="*/ 3071441 h 7491119"/>
                <a:gd name="connsiteX6" fmla="*/ 2018323 w 8783534"/>
                <a:gd name="connsiteY6"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286612 w 8783534"/>
                <a:gd name="connsiteY4" fmla="*/ 3005048 h 7491119"/>
                <a:gd name="connsiteX5" fmla="*/ 1789514 w 8783534"/>
                <a:gd name="connsiteY5" fmla="*/ 3071441 h 7491119"/>
                <a:gd name="connsiteX6" fmla="*/ 2018323 w 8783534"/>
                <a:gd name="connsiteY6" fmla="*/ 2929074 h 7491119"/>
                <a:gd name="connsiteX0" fmla="*/ 2018323 w 8783534"/>
                <a:gd name="connsiteY0" fmla="*/ 2929074 h 7491119"/>
                <a:gd name="connsiteX1" fmla="*/ 7699068 w 8783534"/>
                <a:gd name="connsiteY1" fmla="*/ 2577520 h 7491119"/>
                <a:gd name="connsiteX2" fmla="*/ 8199932 w 8783534"/>
                <a:gd name="connsiteY2" fmla="*/ 4438858 h 7491119"/>
                <a:gd name="connsiteX3" fmla="*/ 6286612 w 8783534"/>
                <a:gd name="connsiteY3" fmla="*/ 3005048 h 7491119"/>
                <a:gd name="connsiteX4" fmla="*/ 1789514 w 8783534"/>
                <a:gd name="connsiteY4" fmla="*/ 3071441 h 7491119"/>
                <a:gd name="connsiteX5" fmla="*/ 2018323 w 8783534"/>
                <a:gd name="connsiteY5" fmla="*/ 2929074 h 7491119"/>
                <a:gd name="connsiteX0" fmla="*/ 2018323 w 8783534"/>
                <a:gd name="connsiteY0" fmla="*/ 2929074 h 7491119"/>
                <a:gd name="connsiteX1" fmla="*/ 6391441 w 8783534"/>
                <a:gd name="connsiteY1" fmla="*/ 2370154 h 7491119"/>
                <a:gd name="connsiteX2" fmla="*/ 8199932 w 8783534"/>
                <a:gd name="connsiteY2" fmla="*/ 4438858 h 7491119"/>
                <a:gd name="connsiteX3" fmla="*/ 6286612 w 8783534"/>
                <a:gd name="connsiteY3" fmla="*/ 3005048 h 7491119"/>
                <a:gd name="connsiteX4" fmla="*/ 1789514 w 8783534"/>
                <a:gd name="connsiteY4" fmla="*/ 3071441 h 7491119"/>
                <a:gd name="connsiteX5" fmla="*/ 2018323 w 8783534"/>
                <a:gd name="connsiteY5" fmla="*/ 2929074 h 7491119"/>
                <a:gd name="connsiteX0" fmla="*/ 2018323 w 8783534"/>
                <a:gd name="connsiteY0" fmla="*/ 2929074 h 7491119"/>
                <a:gd name="connsiteX1" fmla="*/ 6391441 w 8783534"/>
                <a:gd name="connsiteY1" fmla="*/ 2370154 h 7491119"/>
                <a:gd name="connsiteX2" fmla="*/ 8199932 w 8783534"/>
                <a:gd name="connsiteY2" fmla="*/ 4438858 h 7491119"/>
                <a:gd name="connsiteX3" fmla="*/ 3933876 w 8783534"/>
                <a:gd name="connsiteY3" fmla="*/ 3076777 h 7491119"/>
                <a:gd name="connsiteX4" fmla="*/ 1789514 w 8783534"/>
                <a:gd name="connsiteY4" fmla="*/ 3071441 h 7491119"/>
                <a:gd name="connsiteX5" fmla="*/ 2018323 w 8783534"/>
                <a:gd name="connsiteY5" fmla="*/ 2929074 h 7491119"/>
                <a:gd name="connsiteX0" fmla="*/ 2018323 w 8783534"/>
                <a:gd name="connsiteY0" fmla="*/ 2929074 h 7491119"/>
                <a:gd name="connsiteX1" fmla="*/ 6391441 w 8783534"/>
                <a:gd name="connsiteY1" fmla="*/ 2370154 h 7491119"/>
                <a:gd name="connsiteX2" fmla="*/ 8199932 w 8783534"/>
                <a:gd name="connsiteY2" fmla="*/ 4438858 h 7491119"/>
                <a:gd name="connsiteX3" fmla="*/ 5245657 w 8783534"/>
                <a:gd name="connsiteY3" fmla="*/ 2521195 h 7491119"/>
                <a:gd name="connsiteX4" fmla="*/ 1789514 w 8783534"/>
                <a:gd name="connsiteY4" fmla="*/ 3071441 h 7491119"/>
                <a:gd name="connsiteX5" fmla="*/ 2018323 w 8783534"/>
                <a:gd name="connsiteY5" fmla="*/ 2929074 h 7491119"/>
                <a:gd name="connsiteX0" fmla="*/ 2018323 w 8783534"/>
                <a:gd name="connsiteY0" fmla="*/ 2929074 h 7491119"/>
                <a:gd name="connsiteX1" fmla="*/ 6391441 w 8783534"/>
                <a:gd name="connsiteY1" fmla="*/ 2370154 h 7491119"/>
                <a:gd name="connsiteX2" fmla="*/ 8199932 w 8783534"/>
                <a:gd name="connsiteY2" fmla="*/ 4438858 h 7491119"/>
                <a:gd name="connsiteX3" fmla="*/ 5245657 w 8783534"/>
                <a:gd name="connsiteY3" fmla="*/ 2521195 h 7491119"/>
                <a:gd name="connsiteX4" fmla="*/ 1789514 w 8783534"/>
                <a:gd name="connsiteY4" fmla="*/ 3071441 h 7491119"/>
                <a:gd name="connsiteX5" fmla="*/ 2018323 w 8783534"/>
                <a:gd name="connsiteY5" fmla="*/ 2929074 h 7491119"/>
                <a:gd name="connsiteX0" fmla="*/ 2018323 w 8783534"/>
                <a:gd name="connsiteY0" fmla="*/ 2929074 h 7007577"/>
                <a:gd name="connsiteX1" fmla="*/ 6391441 w 8783534"/>
                <a:gd name="connsiteY1" fmla="*/ 2370154 h 7007577"/>
                <a:gd name="connsiteX2" fmla="*/ 8199932 w 8783534"/>
                <a:gd name="connsiteY2" fmla="*/ 4438858 h 7007577"/>
                <a:gd name="connsiteX3" fmla="*/ 5245657 w 8783534"/>
                <a:gd name="connsiteY3" fmla="*/ 2521195 h 7007577"/>
                <a:gd name="connsiteX4" fmla="*/ 1789514 w 8783534"/>
                <a:gd name="connsiteY4" fmla="*/ 3071441 h 7007577"/>
                <a:gd name="connsiteX5" fmla="*/ 2018323 w 8783534"/>
                <a:gd name="connsiteY5" fmla="*/ 2929074 h 7007577"/>
                <a:gd name="connsiteX0" fmla="*/ 2018323 w 8199932"/>
                <a:gd name="connsiteY0" fmla="*/ 2929074 h 6088890"/>
                <a:gd name="connsiteX1" fmla="*/ 6391441 w 8199932"/>
                <a:gd name="connsiteY1" fmla="*/ 2370154 h 6088890"/>
                <a:gd name="connsiteX2" fmla="*/ 8199932 w 8199932"/>
                <a:gd name="connsiteY2" fmla="*/ 4438858 h 6088890"/>
                <a:gd name="connsiteX3" fmla="*/ 5245657 w 8199932"/>
                <a:gd name="connsiteY3" fmla="*/ 2521195 h 6088890"/>
                <a:gd name="connsiteX4" fmla="*/ 1789514 w 8199932"/>
                <a:gd name="connsiteY4" fmla="*/ 3071441 h 6088890"/>
                <a:gd name="connsiteX5" fmla="*/ 2018323 w 8199932"/>
                <a:gd name="connsiteY5" fmla="*/ 2929074 h 6088890"/>
                <a:gd name="connsiteX0" fmla="*/ 2018323 w 8199932"/>
                <a:gd name="connsiteY0" fmla="*/ 2929074 h 6088890"/>
                <a:gd name="connsiteX1" fmla="*/ 6391441 w 8199932"/>
                <a:gd name="connsiteY1" fmla="*/ 2370154 h 6088890"/>
                <a:gd name="connsiteX2" fmla="*/ 8199932 w 8199932"/>
                <a:gd name="connsiteY2" fmla="*/ 4438858 h 6088890"/>
                <a:gd name="connsiteX3" fmla="*/ 5245657 w 8199932"/>
                <a:gd name="connsiteY3" fmla="*/ 2521195 h 6088890"/>
                <a:gd name="connsiteX4" fmla="*/ 1789514 w 8199932"/>
                <a:gd name="connsiteY4" fmla="*/ 3071441 h 6088890"/>
                <a:gd name="connsiteX5" fmla="*/ 2018323 w 8199932"/>
                <a:gd name="connsiteY5" fmla="*/ 2929074 h 6088890"/>
                <a:gd name="connsiteX0" fmla="*/ 2018323 w 8199932"/>
                <a:gd name="connsiteY0" fmla="*/ 2929074 h 6332480"/>
                <a:gd name="connsiteX1" fmla="*/ 6391441 w 8199932"/>
                <a:gd name="connsiteY1" fmla="*/ 2370154 h 6332480"/>
                <a:gd name="connsiteX2" fmla="*/ 8199932 w 8199932"/>
                <a:gd name="connsiteY2" fmla="*/ 4438858 h 6332480"/>
                <a:gd name="connsiteX3" fmla="*/ 5245657 w 8199932"/>
                <a:gd name="connsiteY3" fmla="*/ 2521195 h 6332480"/>
                <a:gd name="connsiteX4" fmla="*/ 1789514 w 8199932"/>
                <a:gd name="connsiteY4" fmla="*/ 3071441 h 6332480"/>
                <a:gd name="connsiteX5" fmla="*/ 2018323 w 8199932"/>
                <a:gd name="connsiteY5" fmla="*/ 2929074 h 6332480"/>
                <a:gd name="connsiteX0" fmla="*/ 2018323 w 8199932"/>
                <a:gd name="connsiteY0" fmla="*/ 2929074 h 6332480"/>
                <a:gd name="connsiteX1" fmla="*/ 6391441 w 8199932"/>
                <a:gd name="connsiteY1" fmla="*/ 2370154 h 6332480"/>
                <a:gd name="connsiteX2" fmla="*/ 8199932 w 8199932"/>
                <a:gd name="connsiteY2" fmla="*/ 4438858 h 6332480"/>
                <a:gd name="connsiteX3" fmla="*/ 5245657 w 8199932"/>
                <a:gd name="connsiteY3" fmla="*/ 2521195 h 6332480"/>
                <a:gd name="connsiteX4" fmla="*/ 1789514 w 8199932"/>
                <a:gd name="connsiteY4" fmla="*/ 3071441 h 6332480"/>
                <a:gd name="connsiteX5" fmla="*/ 2018323 w 8199932"/>
                <a:gd name="connsiteY5" fmla="*/ 2929074 h 633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99932" h="6332480">
                  <a:moveTo>
                    <a:pt x="2018323" y="2929074"/>
                  </a:moveTo>
                  <a:cubicBezTo>
                    <a:pt x="3003249" y="2846754"/>
                    <a:pt x="5361173" y="2118523"/>
                    <a:pt x="6391441" y="2370154"/>
                  </a:cubicBezTo>
                  <a:cubicBezTo>
                    <a:pt x="4898818" y="4308774"/>
                    <a:pt x="7624732" y="5885963"/>
                    <a:pt x="8199932" y="4438858"/>
                  </a:cubicBezTo>
                  <a:cubicBezTo>
                    <a:pt x="7518693" y="6332480"/>
                    <a:pt x="4790153" y="3688663"/>
                    <a:pt x="5245657" y="2521195"/>
                  </a:cubicBezTo>
                  <a:cubicBezTo>
                    <a:pt x="4165470" y="2430848"/>
                    <a:pt x="2526554" y="3142096"/>
                    <a:pt x="1789514" y="3071441"/>
                  </a:cubicBezTo>
                  <a:cubicBezTo>
                    <a:pt x="0" y="2987026"/>
                    <a:pt x="1550711" y="0"/>
                    <a:pt x="2018323" y="2929074"/>
                  </a:cubicBezTo>
                  <a:close/>
                </a:path>
              </a:pathLst>
            </a:custGeom>
            <a:gradFill flip="none" rotWithShape="1">
              <a:gsLst>
                <a:gs pos="0">
                  <a:schemeClr val="tx1">
                    <a:alpha val="10000"/>
                  </a:schemeClr>
                </a:gs>
                <a:gs pos="100000">
                  <a:schemeClr val="tx1">
                    <a:alpha val="0"/>
                  </a:schemeClr>
                </a:gs>
              </a:gsLst>
              <a:lin ang="10800000" scaled="0"/>
              <a:tileRect/>
            </a:gradFill>
            <a:ln>
              <a:noFill/>
            </a:ln>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6" name="Freeform 15"/>
            <p:cNvSpPr>
              <a:spLocks noChangeAspect="1"/>
            </p:cNvSpPr>
            <p:nvPr/>
          </p:nvSpPr>
          <p:spPr>
            <a:xfrm rot="6563566" flipH="1" flipV="1">
              <a:off x="4014435" y="5658452"/>
              <a:ext cx="916382" cy="1152144"/>
            </a:xfrm>
            <a:custGeom>
              <a:avLst/>
              <a:gdLst>
                <a:gd name="connsiteX0" fmla="*/ 0 w 3657600"/>
                <a:gd name="connsiteY0" fmla="*/ 685800 h 1371600"/>
                <a:gd name="connsiteX1" fmla="*/ 1186667 w 3657600"/>
                <a:gd name="connsiteY1" fmla="*/ 43667 h 1371600"/>
                <a:gd name="connsiteX2" fmla="*/ 1828801 w 3657600"/>
                <a:gd name="connsiteY2" fmla="*/ 2 h 1371600"/>
                <a:gd name="connsiteX3" fmla="*/ 2470936 w 3657600"/>
                <a:gd name="connsiteY3" fmla="*/ 43668 h 1371600"/>
                <a:gd name="connsiteX4" fmla="*/ 3657600 w 3657600"/>
                <a:gd name="connsiteY4" fmla="*/ 685806 h 1371600"/>
                <a:gd name="connsiteX5" fmla="*/ 2470934 w 3657600"/>
                <a:gd name="connsiteY5" fmla="*/ 1327941 h 1371600"/>
                <a:gd name="connsiteX6" fmla="*/ 1828799 w 3657600"/>
                <a:gd name="connsiteY6" fmla="*/ 1371606 h 1371600"/>
                <a:gd name="connsiteX7" fmla="*/ 1186664 w 3657600"/>
                <a:gd name="connsiteY7" fmla="*/ 1327940 h 1371600"/>
                <a:gd name="connsiteX8" fmla="*/ 0 w 3657600"/>
                <a:gd name="connsiteY8" fmla="*/ 685803 h 1371600"/>
                <a:gd name="connsiteX9" fmla="*/ 0 w 3657600"/>
                <a:gd name="connsiteY9" fmla="*/ 685800 h 1371600"/>
                <a:gd name="connsiteX0" fmla="*/ 3 w 3672351"/>
                <a:gd name="connsiteY0" fmla="*/ 761447 h 1447253"/>
                <a:gd name="connsiteX1" fmla="*/ 1186670 w 3672351"/>
                <a:gd name="connsiteY1" fmla="*/ 119314 h 1447253"/>
                <a:gd name="connsiteX2" fmla="*/ 1828804 w 3672351"/>
                <a:gd name="connsiteY2" fmla="*/ 75649 h 1447253"/>
                <a:gd name="connsiteX3" fmla="*/ 2470939 w 3672351"/>
                <a:gd name="connsiteY3" fmla="*/ 119315 h 1447253"/>
                <a:gd name="connsiteX4" fmla="*/ 2559427 w 3672351"/>
                <a:gd name="connsiteY4" fmla="*/ 107023 h 1447253"/>
                <a:gd name="connsiteX5" fmla="*/ 3657603 w 3672351"/>
                <a:gd name="connsiteY5" fmla="*/ 761453 h 1447253"/>
                <a:gd name="connsiteX6" fmla="*/ 2470937 w 3672351"/>
                <a:gd name="connsiteY6" fmla="*/ 1403588 h 1447253"/>
                <a:gd name="connsiteX7" fmla="*/ 1828802 w 3672351"/>
                <a:gd name="connsiteY7" fmla="*/ 1447253 h 1447253"/>
                <a:gd name="connsiteX8" fmla="*/ 1186667 w 3672351"/>
                <a:gd name="connsiteY8" fmla="*/ 1403587 h 1447253"/>
                <a:gd name="connsiteX9" fmla="*/ 3 w 3672351"/>
                <a:gd name="connsiteY9" fmla="*/ 761450 h 1447253"/>
                <a:gd name="connsiteX10" fmla="*/ 3 w 3672351"/>
                <a:gd name="connsiteY10" fmla="*/ 761447 h 1447253"/>
                <a:gd name="connsiteX0" fmla="*/ 3 w 3672351"/>
                <a:gd name="connsiteY0" fmla="*/ 761447 h 1447253"/>
                <a:gd name="connsiteX1" fmla="*/ 1186670 w 3672351"/>
                <a:gd name="connsiteY1" fmla="*/ 119314 h 1447253"/>
                <a:gd name="connsiteX2" fmla="*/ 1828804 w 3672351"/>
                <a:gd name="connsiteY2" fmla="*/ 75649 h 1447253"/>
                <a:gd name="connsiteX3" fmla="*/ 2470939 w 3672351"/>
                <a:gd name="connsiteY3" fmla="*/ 119315 h 1447253"/>
                <a:gd name="connsiteX4" fmla="*/ 2559427 w 3672351"/>
                <a:gd name="connsiteY4" fmla="*/ 107023 h 1447253"/>
                <a:gd name="connsiteX5" fmla="*/ 3657603 w 3672351"/>
                <a:gd name="connsiteY5" fmla="*/ 761453 h 1447253"/>
                <a:gd name="connsiteX6" fmla="*/ 2470937 w 3672351"/>
                <a:gd name="connsiteY6" fmla="*/ 1403588 h 1447253"/>
                <a:gd name="connsiteX7" fmla="*/ 1828802 w 3672351"/>
                <a:gd name="connsiteY7" fmla="*/ 1447253 h 1447253"/>
                <a:gd name="connsiteX8" fmla="*/ 1186667 w 3672351"/>
                <a:gd name="connsiteY8" fmla="*/ 1403587 h 1447253"/>
                <a:gd name="connsiteX9" fmla="*/ 3 w 3672351"/>
                <a:gd name="connsiteY9" fmla="*/ 761450 h 1447253"/>
                <a:gd name="connsiteX10" fmla="*/ 3 w 3672351"/>
                <a:gd name="connsiteY10" fmla="*/ 761447 h 1447253"/>
                <a:gd name="connsiteX0" fmla="*/ 3 w 3672351"/>
                <a:gd name="connsiteY0" fmla="*/ 685798 h 2004163"/>
                <a:gd name="connsiteX1" fmla="*/ 1186670 w 3672351"/>
                <a:gd name="connsiteY1" fmla="*/ 43665 h 2004163"/>
                <a:gd name="connsiteX2" fmla="*/ 1828804 w 3672351"/>
                <a:gd name="connsiteY2" fmla="*/ 0 h 2004163"/>
                <a:gd name="connsiteX3" fmla="*/ 2470939 w 3672351"/>
                <a:gd name="connsiteY3" fmla="*/ 43666 h 2004163"/>
                <a:gd name="connsiteX4" fmla="*/ 2559427 w 3672351"/>
                <a:gd name="connsiteY4" fmla="*/ 31374 h 2004163"/>
                <a:gd name="connsiteX5" fmla="*/ 3657603 w 3672351"/>
                <a:gd name="connsiteY5" fmla="*/ 685804 h 2004163"/>
                <a:gd name="connsiteX6" fmla="*/ 2470937 w 3672351"/>
                <a:gd name="connsiteY6" fmla="*/ 1327939 h 2004163"/>
                <a:gd name="connsiteX7" fmla="*/ 1828802 w 3672351"/>
                <a:gd name="connsiteY7" fmla="*/ 1371604 h 2004163"/>
                <a:gd name="connsiteX8" fmla="*/ 1186667 w 3672351"/>
                <a:gd name="connsiteY8" fmla="*/ 1327938 h 2004163"/>
                <a:gd name="connsiteX9" fmla="*/ 3 w 3672351"/>
                <a:gd name="connsiteY9" fmla="*/ 685801 h 2004163"/>
                <a:gd name="connsiteX10" fmla="*/ 3 w 3672351"/>
                <a:gd name="connsiteY10" fmla="*/ 685798 h 2004163"/>
                <a:gd name="connsiteX0" fmla="*/ 3 w 3657603"/>
                <a:gd name="connsiteY0" fmla="*/ 756433 h 1442239"/>
                <a:gd name="connsiteX1" fmla="*/ 1186670 w 3657603"/>
                <a:gd name="connsiteY1" fmla="*/ 114300 h 1442239"/>
                <a:gd name="connsiteX2" fmla="*/ 1828804 w 3657603"/>
                <a:gd name="connsiteY2" fmla="*/ 70635 h 1442239"/>
                <a:gd name="connsiteX3" fmla="*/ 2470939 w 3657603"/>
                <a:gd name="connsiteY3" fmla="*/ 114301 h 1442239"/>
                <a:gd name="connsiteX4" fmla="*/ 3657603 w 3657603"/>
                <a:gd name="connsiteY4" fmla="*/ 756439 h 1442239"/>
                <a:gd name="connsiteX5" fmla="*/ 2470937 w 3657603"/>
                <a:gd name="connsiteY5" fmla="*/ 1398574 h 1442239"/>
                <a:gd name="connsiteX6" fmla="*/ 1828802 w 3657603"/>
                <a:gd name="connsiteY6" fmla="*/ 1442239 h 1442239"/>
                <a:gd name="connsiteX7" fmla="*/ 1186667 w 3657603"/>
                <a:gd name="connsiteY7" fmla="*/ 1398573 h 1442239"/>
                <a:gd name="connsiteX8" fmla="*/ 3 w 3657603"/>
                <a:gd name="connsiteY8" fmla="*/ 756436 h 1442239"/>
                <a:gd name="connsiteX9" fmla="*/ 3 w 3657603"/>
                <a:gd name="connsiteY9" fmla="*/ 756433 h 1442239"/>
                <a:gd name="connsiteX0" fmla="*/ 527758 w 4185358"/>
                <a:gd name="connsiteY0" fmla="*/ 756433 h 1442239"/>
                <a:gd name="connsiteX1" fmla="*/ 1714425 w 4185358"/>
                <a:gd name="connsiteY1" fmla="*/ 114300 h 1442239"/>
                <a:gd name="connsiteX2" fmla="*/ 2356559 w 4185358"/>
                <a:gd name="connsiteY2" fmla="*/ 70635 h 1442239"/>
                <a:gd name="connsiteX3" fmla="*/ 2998694 w 4185358"/>
                <a:gd name="connsiteY3" fmla="*/ 114301 h 1442239"/>
                <a:gd name="connsiteX4" fmla="*/ 4185358 w 4185358"/>
                <a:gd name="connsiteY4" fmla="*/ 756439 h 1442239"/>
                <a:gd name="connsiteX5" fmla="*/ 2998692 w 4185358"/>
                <a:gd name="connsiteY5" fmla="*/ 1398574 h 1442239"/>
                <a:gd name="connsiteX6" fmla="*/ 2356557 w 4185358"/>
                <a:gd name="connsiteY6" fmla="*/ 1442239 h 1442239"/>
                <a:gd name="connsiteX7" fmla="*/ 1714422 w 4185358"/>
                <a:gd name="connsiteY7" fmla="*/ 1398573 h 1442239"/>
                <a:gd name="connsiteX8" fmla="*/ 527758 w 4185358"/>
                <a:gd name="connsiteY8" fmla="*/ 756436 h 1442239"/>
                <a:gd name="connsiteX9" fmla="*/ 527758 w 4185358"/>
                <a:gd name="connsiteY9" fmla="*/ 756433 h 1442239"/>
                <a:gd name="connsiteX0" fmla="*/ 527758 w 4185358"/>
                <a:gd name="connsiteY0" fmla="*/ 685798 h 1731271"/>
                <a:gd name="connsiteX1" fmla="*/ 1714425 w 4185358"/>
                <a:gd name="connsiteY1" fmla="*/ 43665 h 1731271"/>
                <a:gd name="connsiteX2" fmla="*/ 2356559 w 4185358"/>
                <a:gd name="connsiteY2" fmla="*/ 0 h 1731271"/>
                <a:gd name="connsiteX3" fmla="*/ 2998694 w 4185358"/>
                <a:gd name="connsiteY3" fmla="*/ 43666 h 1731271"/>
                <a:gd name="connsiteX4" fmla="*/ 4185358 w 4185358"/>
                <a:gd name="connsiteY4" fmla="*/ 685804 h 1731271"/>
                <a:gd name="connsiteX5" fmla="*/ 2998692 w 4185358"/>
                <a:gd name="connsiteY5" fmla="*/ 1327939 h 1731271"/>
                <a:gd name="connsiteX6" fmla="*/ 2356557 w 4185358"/>
                <a:gd name="connsiteY6" fmla="*/ 1371604 h 1731271"/>
                <a:gd name="connsiteX7" fmla="*/ 1714422 w 4185358"/>
                <a:gd name="connsiteY7" fmla="*/ 1327938 h 1731271"/>
                <a:gd name="connsiteX8" fmla="*/ 527758 w 4185358"/>
                <a:gd name="connsiteY8" fmla="*/ 685801 h 1731271"/>
                <a:gd name="connsiteX9" fmla="*/ 527758 w 4185358"/>
                <a:gd name="connsiteY9" fmla="*/ 685798 h 1731271"/>
                <a:gd name="connsiteX0" fmla="*/ 1174716 w 4832316"/>
                <a:gd name="connsiteY0" fmla="*/ 685798 h 2451847"/>
                <a:gd name="connsiteX1" fmla="*/ 2361383 w 4832316"/>
                <a:gd name="connsiteY1" fmla="*/ 43665 h 2451847"/>
                <a:gd name="connsiteX2" fmla="*/ 3003517 w 4832316"/>
                <a:gd name="connsiteY2" fmla="*/ 0 h 2451847"/>
                <a:gd name="connsiteX3" fmla="*/ 3645652 w 4832316"/>
                <a:gd name="connsiteY3" fmla="*/ 43666 h 2451847"/>
                <a:gd name="connsiteX4" fmla="*/ 4832316 w 4832316"/>
                <a:gd name="connsiteY4" fmla="*/ 685804 h 2451847"/>
                <a:gd name="connsiteX5" fmla="*/ 3645650 w 4832316"/>
                <a:gd name="connsiteY5" fmla="*/ 1327939 h 2451847"/>
                <a:gd name="connsiteX6" fmla="*/ 3003515 w 4832316"/>
                <a:gd name="connsiteY6" fmla="*/ 1371604 h 2451847"/>
                <a:gd name="connsiteX7" fmla="*/ 2361380 w 4832316"/>
                <a:gd name="connsiteY7" fmla="*/ 1327938 h 2451847"/>
                <a:gd name="connsiteX8" fmla="*/ 1174716 w 4832316"/>
                <a:gd name="connsiteY8" fmla="*/ 685801 h 2451847"/>
                <a:gd name="connsiteX9" fmla="*/ 1174716 w 4832316"/>
                <a:gd name="connsiteY9" fmla="*/ 685798 h 2451847"/>
                <a:gd name="connsiteX0" fmla="*/ 1174716 w 5193374"/>
                <a:gd name="connsiteY0" fmla="*/ 685798 h 2451847"/>
                <a:gd name="connsiteX1" fmla="*/ 2361383 w 5193374"/>
                <a:gd name="connsiteY1" fmla="*/ 43665 h 2451847"/>
                <a:gd name="connsiteX2" fmla="*/ 3003517 w 5193374"/>
                <a:gd name="connsiteY2" fmla="*/ 0 h 2451847"/>
                <a:gd name="connsiteX3" fmla="*/ 3645652 w 5193374"/>
                <a:gd name="connsiteY3" fmla="*/ 43666 h 2451847"/>
                <a:gd name="connsiteX4" fmla="*/ 4832316 w 5193374"/>
                <a:gd name="connsiteY4" fmla="*/ 685804 h 2451847"/>
                <a:gd name="connsiteX5" fmla="*/ 3645650 w 5193374"/>
                <a:gd name="connsiteY5" fmla="*/ 1327939 h 2451847"/>
                <a:gd name="connsiteX6" fmla="*/ 3003515 w 5193374"/>
                <a:gd name="connsiteY6" fmla="*/ 1371604 h 2451847"/>
                <a:gd name="connsiteX7" fmla="*/ 2361380 w 5193374"/>
                <a:gd name="connsiteY7" fmla="*/ 1327938 h 2451847"/>
                <a:gd name="connsiteX8" fmla="*/ 1174716 w 5193374"/>
                <a:gd name="connsiteY8" fmla="*/ 685801 h 2451847"/>
                <a:gd name="connsiteX9" fmla="*/ 1174716 w 5193374"/>
                <a:gd name="connsiteY9" fmla="*/ 685798 h 2451847"/>
                <a:gd name="connsiteX0" fmla="*/ 1174716 w 5193374"/>
                <a:gd name="connsiteY0" fmla="*/ 685798 h 3407194"/>
                <a:gd name="connsiteX1" fmla="*/ 2361383 w 5193374"/>
                <a:gd name="connsiteY1" fmla="*/ 43665 h 3407194"/>
                <a:gd name="connsiteX2" fmla="*/ 3003517 w 5193374"/>
                <a:gd name="connsiteY2" fmla="*/ 0 h 3407194"/>
                <a:gd name="connsiteX3" fmla="*/ 3645652 w 5193374"/>
                <a:gd name="connsiteY3" fmla="*/ 43666 h 3407194"/>
                <a:gd name="connsiteX4" fmla="*/ 4832316 w 5193374"/>
                <a:gd name="connsiteY4" fmla="*/ 685804 h 3407194"/>
                <a:gd name="connsiteX5" fmla="*/ 3645650 w 5193374"/>
                <a:gd name="connsiteY5" fmla="*/ 1327939 h 3407194"/>
                <a:gd name="connsiteX6" fmla="*/ 3003515 w 5193374"/>
                <a:gd name="connsiteY6" fmla="*/ 1371604 h 3407194"/>
                <a:gd name="connsiteX7" fmla="*/ 2361380 w 5193374"/>
                <a:gd name="connsiteY7" fmla="*/ 1327938 h 3407194"/>
                <a:gd name="connsiteX8" fmla="*/ 1174716 w 5193374"/>
                <a:gd name="connsiteY8" fmla="*/ 685801 h 3407194"/>
                <a:gd name="connsiteX9" fmla="*/ 1174716 w 5193374"/>
                <a:gd name="connsiteY9" fmla="*/ 685798 h 3407194"/>
                <a:gd name="connsiteX0" fmla="*/ 1174716 w 5193374"/>
                <a:gd name="connsiteY0" fmla="*/ 960216 h 3681612"/>
                <a:gd name="connsiteX1" fmla="*/ 2361383 w 5193374"/>
                <a:gd name="connsiteY1" fmla="*/ 318083 h 3681612"/>
                <a:gd name="connsiteX2" fmla="*/ 3003517 w 5193374"/>
                <a:gd name="connsiteY2" fmla="*/ 274418 h 3681612"/>
                <a:gd name="connsiteX3" fmla="*/ 3645652 w 5193374"/>
                <a:gd name="connsiteY3" fmla="*/ 318084 h 3681612"/>
                <a:gd name="connsiteX4" fmla="*/ 4832316 w 5193374"/>
                <a:gd name="connsiteY4" fmla="*/ 960222 h 3681612"/>
                <a:gd name="connsiteX5" fmla="*/ 3645650 w 5193374"/>
                <a:gd name="connsiteY5" fmla="*/ 1602357 h 3681612"/>
                <a:gd name="connsiteX6" fmla="*/ 3003515 w 5193374"/>
                <a:gd name="connsiteY6" fmla="*/ 1646022 h 3681612"/>
                <a:gd name="connsiteX7" fmla="*/ 2361380 w 5193374"/>
                <a:gd name="connsiteY7" fmla="*/ 1602356 h 3681612"/>
                <a:gd name="connsiteX8" fmla="*/ 1174716 w 5193374"/>
                <a:gd name="connsiteY8" fmla="*/ 960219 h 3681612"/>
                <a:gd name="connsiteX9" fmla="*/ 1174716 w 5193374"/>
                <a:gd name="connsiteY9" fmla="*/ 960216 h 3681612"/>
                <a:gd name="connsiteX0" fmla="*/ 1174716 w 5193374"/>
                <a:gd name="connsiteY0" fmla="*/ 960216 h 3681612"/>
                <a:gd name="connsiteX1" fmla="*/ 2361383 w 5193374"/>
                <a:gd name="connsiteY1" fmla="*/ 318083 h 3681612"/>
                <a:gd name="connsiteX2" fmla="*/ 3003517 w 5193374"/>
                <a:gd name="connsiteY2" fmla="*/ 274418 h 3681612"/>
                <a:gd name="connsiteX3" fmla="*/ 3645652 w 5193374"/>
                <a:gd name="connsiteY3" fmla="*/ 318084 h 3681612"/>
                <a:gd name="connsiteX4" fmla="*/ 4832316 w 5193374"/>
                <a:gd name="connsiteY4" fmla="*/ 960222 h 3681612"/>
                <a:gd name="connsiteX5" fmla="*/ 3645650 w 5193374"/>
                <a:gd name="connsiteY5" fmla="*/ 1602357 h 3681612"/>
                <a:gd name="connsiteX6" fmla="*/ 3003515 w 5193374"/>
                <a:gd name="connsiteY6" fmla="*/ 1646022 h 3681612"/>
                <a:gd name="connsiteX7" fmla="*/ 2361380 w 5193374"/>
                <a:gd name="connsiteY7" fmla="*/ 1602356 h 3681612"/>
                <a:gd name="connsiteX8" fmla="*/ 1174716 w 5193374"/>
                <a:gd name="connsiteY8" fmla="*/ 960219 h 3681612"/>
                <a:gd name="connsiteX9" fmla="*/ 1174716 w 5193374"/>
                <a:gd name="connsiteY9" fmla="*/ 960216 h 3681612"/>
                <a:gd name="connsiteX0" fmla="*/ 1174716 w 5193374"/>
                <a:gd name="connsiteY0" fmla="*/ 2033989 h 4755385"/>
                <a:gd name="connsiteX1" fmla="*/ 2361383 w 5193374"/>
                <a:gd name="connsiteY1" fmla="*/ 1391856 h 4755385"/>
                <a:gd name="connsiteX2" fmla="*/ 3003517 w 5193374"/>
                <a:gd name="connsiteY2" fmla="*/ 1348191 h 4755385"/>
                <a:gd name="connsiteX3" fmla="*/ 3645652 w 5193374"/>
                <a:gd name="connsiteY3" fmla="*/ 1391857 h 4755385"/>
                <a:gd name="connsiteX4" fmla="*/ 4832316 w 5193374"/>
                <a:gd name="connsiteY4" fmla="*/ 2033995 h 4755385"/>
                <a:gd name="connsiteX5" fmla="*/ 3645650 w 5193374"/>
                <a:gd name="connsiteY5" fmla="*/ 2676130 h 4755385"/>
                <a:gd name="connsiteX6" fmla="*/ 3003515 w 5193374"/>
                <a:gd name="connsiteY6" fmla="*/ 2719795 h 4755385"/>
                <a:gd name="connsiteX7" fmla="*/ 2361380 w 5193374"/>
                <a:gd name="connsiteY7" fmla="*/ 2676129 h 4755385"/>
                <a:gd name="connsiteX8" fmla="*/ 1174716 w 5193374"/>
                <a:gd name="connsiteY8" fmla="*/ 2033992 h 4755385"/>
                <a:gd name="connsiteX9" fmla="*/ 1174716 w 5193374"/>
                <a:gd name="connsiteY9" fmla="*/ 2033989 h 4755385"/>
                <a:gd name="connsiteX0" fmla="*/ 1174716 w 4832316"/>
                <a:gd name="connsiteY0" fmla="*/ 2033989 h 4755385"/>
                <a:gd name="connsiteX1" fmla="*/ 2361383 w 4832316"/>
                <a:gd name="connsiteY1" fmla="*/ 1391856 h 4755385"/>
                <a:gd name="connsiteX2" fmla="*/ 3003517 w 4832316"/>
                <a:gd name="connsiteY2" fmla="*/ 1348191 h 4755385"/>
                <a:gd name="connsiteX3" fmla="*/ 3645652 w 4832316"/>
                <a:gd name="connsiteY3" fmla="*/ 1391857 h 4755385"/>
                <a:gd name="connsiteX4" fmla="*/ 4832316 w 4832316"/>
                <a:gd name="connsiteY4" fmla="*/ 2033995 h 4755385"/>
                <a:gd name="connsiteX5" fmla="*/ 3645650 w 4832316"/>
                <a:gd name="connsiteY5" fmla="*/ 2676130 h 4755385"/>
                <a:gd name="connsiteX6" fmla="*/ 3003515 w 4832316"/>
                <a:gd name="connsiteY6" fmla="*/ 2719795 h 4755385"/>
                <a:gd name="connsiteX7" fmla="*/ 2361380 w 4832316"/>
                <a:gd name="connsiteY7" fmla="*/ 2676129 h 4755385"/>
                <a:gd name="connsiteX8" fmla="*/ 1174716 w 4832316"/>
                <a:gd name="connsiteY8" fmla="*/ 2033992 h 4755385"/>
                <a:gd name="connsiteX9" fmla="*/ 1174716 w 4832316"/>
                <a:gd name="connsiteY9" fmla="*/ 2033989 h 4755385"/>
                <a:gd name="connsiteX0" fmla="*/ 527758 w 4185358"/>
                <a:gd name="connsiteY0" fmla="*/ 2033989 h 4755385"/>
                <a:gd name="connsiteX1" fmla="*/ 1714425 w 4185358"/>
                <a:gd name="connsiteY1" fmla="*/ 1391856 h 4755385"/>
                <a:gd name="connsiteX2" fmla="*/ 2998694 w 4185358"/>
                <a:gd name="connsiteY2" fmla="*/ 1391857 h 4755385"/>
                <a:gd name="connsiteX3" fmla="*/ 4185358 w 4185358"/>
                <a:gd name="connsiteY3" fmla="*/ 2033995 h 4755385"/>
                <a:gd name="connsiteX4" fmla="*/ 2998692 w 4185358"/>
                <a:gd name="connsiteY4" fmla="*/ 2676130 h 4755385"/>
                <a:gd name="connsiteX5" fmla="*/ 2356557 w 4185358"/>
                <a:gd name="connsiteY5" fmla="*/ 2719795 h 4755385"/>
                <a:gd name="connsiteX6" fmla="*/ 1714422 w 4185358"/>
                <a:gd name="connsiteY6" fmla="*/ 2676129 h 4755385"/>
                <a:gd name="connsiteX7" fmla="*/ 527758 w 4185358"/>
                <a:gd name="connsiteY7" fmla="*/ 2033992 h 4755385"/>
                <a:gd name="connsiteX8" fmla="*/ 527758 w 4185358"/>
                <a:gd name="connsiteY8" fmla="*/ 2033989 h 4755385"/>
                <a:gd name="connsiteX0" fmla="*/ 527758 w 4185358"/>
                <a:gd name="connsiteY0" fmla="*/ 2033989 h 4406268"/>
                <a:gd name="connsiteX1" fmla="*/ 1714425 w 4185358"/>
                <a:gd name="connsiteY1" fmla="*/ 1391856 h 4406268"/>
                <a:gd name="connsiteX2" fmla="*/ 2998694 w 4185358"/>
                <a:gd name="connsiteY2" fmla="*/ 1391857 h 4406268"/>
                <a:gd name="connsiteX3" fmla="*/ 4185358 w 4185358"/>
                <a:gd name="connsiteY3" fmla="*/ 2033995 h 4406268"/>
                <a:gd name="connsiteX4" fmla="*/ 2998692 w 4185358"/>
                <a:gd name="connsiteY4" fmla="*/ 2676130 h 4406268"/>
                <a:gd name="connsiteX5" fmla="*/ 2356557 w 4185358"/>
                <a:gd name="connsiteY5" fmla="*/ 2719795 h 4406268"/>
                <a:gd name="connsiteX6" fmla="*/ 1714422 w 4185358"/>
                <a:gd name="connsiteY6" fmla="*/ 2676129 h 4406268"/>
                <a:gd name="connsiteX7" fmla="*/ 527758 w 4185358"/>
                <a:gd name="connsiteY7" fmla="*/ 2033992 h 4406268"/>
                <a:gd name="connsiteX8" fmla="*/ 527758 w 4185358"/>
                <a:gd name="connsiteY8" fmla="*/ 2033989 h 4406268"/>
                <a:gd name="connsiteX0" fmla="*/ 527758 w 4185358"/>
                <a:gd name="connsiteY0" fmla="*/ 2033989 h 4406268"/>
                <a:gd name="connsiteX1" fmla="*/ 1714425 w 4185358"/>
                <a:gd name="connsiteY1" fmla="*/ 1391856 h 4406268"/>
                <a:gd name="connsiteX2" fmla="*/ 2998694 w 4185358"/>
                <a:gd name="connsiteY2" fmla="*/ 1391857 h 4406268"/>
                <a:gd name="connsiteX3" fmla="*/ 4185358 w 4185358"/>
                <a:gd name="connsiteY3" fmla="*/ 2033995 h 4406268"/>
                <a:gd name="connsiteX4" fmla="*/ 2998692 w 4185358"/>
                <a:gd name="connsiteY4" fmla="*/ 2676130 h 4406268"/>
                <a:gd name="connsiteX5" fmla="*/ 2356557 w 4185358"/>
                <a:gd name="connsiteY5" fmla="*/ 2719795 h 4406268"/>
                <a:gd name="connsiteX6" fmla="*/ 1714422 w 4185358"/>
                <a:gd name="connsiteY6" fmla="*/ 2676129 h 4406268"/>
                <a:gd name="connsiteX7" fmla="*/ 527758 w 4185358"/>
                <a:gd name="connsiteY7" fmla="*/ 2033992 h 4406268"/>
                <a:gd name="connsiteX8" fmla="*/ 527758 w 4185358"/>
                <a:gd name="connsiteY8" fmla="*/ 2033989 h 4406268"/>
                <a:gd name="connsiteX0" fmla="*/ 527758 w 4678417"/>
                <a:gd name="connsiteY0" fmla="*/ 2033989 h 5080997"/>
                <a:gd name="connsiteX1" fmla="*/ 1714425 w 4678417"/>
                <a:gd name="connsiteY1" fmla="*/ 1391856 h 5080997"/>
                <a:gd name="connsiteX2" fmla="*/ 2998694 w 4678417"/>
                <a:gd name="connsiteY2" fmla="*/ 1391857 h 5080997"/>
                <a:gd name="connsiteX3" fmla="*/ 4185358 w 4678417"/>
                <a:gd name="connsiteY3" fmla="*/ 2033995 h 5080997"/>
                <a:gd name="connsiteX4" fmla="*/ 2998692 w 4678417"/>
                <a:gd name="connsiteY4" fmla="*/ 2676130 h 5080997"/>
                <a:gd name="connsiteX5" fmla="*/ 2356557 w 4678417"/>
                <a:gd name="connsiteY5" fmla="*/ 2719795 h 5080997"/>
                <a:gd name="connsiteX6" fmla="*/ 1714422 w 4678417"/>
                <a:gd name="connsiteY6" fmla="*/ 2676129 h 5080997"/>
                <a:gd name="connsiteX7" fmla="*/ 527758 w 4678417"/>
                <a:gd name="connsiteY7" fmla="*/ 2033992 h 5080997"/>
                <a:gd name="connsiteX8" fmla="*/ 527758 w 4678417"/>
                <a:gd name="connsiteY8" fmla="*/ 2033989 h 5080997"/>
                <a:gd name="connsiteX0" fmla="*/ 527758 w 4678417"/>
                <a:gd name="connsiteY0" fmla="*/ 2033989 h 5080997"/>
                <a:gd name="connsiteX1" fmla="*/ 1714425 w 4678417"/>
                <a:gd name="connsiteY1" fmla="*/ 1391856 h 5080997"/>
                <a:gd name="connsiteX2" fmla="*/ 2998694 w 4678417"/>
                <a:gd name="connsiteY2" fmla="*/ 1391857 h 5080997"/>
                <a:gd name="connsiteX3" fmla="*/ 4185358 w 4678417"/>
                <a:gd name="connsiteY3" fmla="*/ 2033995 h 5080997"/>
                <a:gd name="connsiteX4" fmla="*/ 2998692 w 4678417"/>
                <a:gd name="connsiteY4" fmla="*/ 2676130 h 5080997"/>
                <a:gd name="connsiteX5" fmla="*/ 2356557 w 4678417"/>
                <a:gd name="connsiteY5" fmla="*/ 2719795 h 5080997"/>
                <a:gd name="connsiteX6" fmla="*/ 1714422 w 4678417"/>
                <a:gd name="connsiteY6" fmla="*/ 2676129 h 5080997"/>
                <a:gd name="connsiteX7" fmla="*/ 527758 w 4678417"/>
                <a:gd name="connsiteY7" fmla="*/ 2033992 h 5080997"/>
                <a:gd name="connsiteX8" fmla="*/ 527758 w 4678417"/>
                <a:gd name="connsiteY8" fmla="*/ 2033989 h 5080997"/>
                <a:gd name="connsiteX0" fmla="*/ 527758 w 4678417"/>
                <a:gd name="connsiteY0" fmla="*/ 2033989 h 5080997"/>
                <a:gd name="connsiteX1" fmla="*/ 1714425 w 4678417"/>
                <a:gd name="connsiteY1" fmla="*/ 1391856 h 5080997"/>
                <a:gd name="connsiteX2" fmla="*/ 2998694 w 4678417"/>
                <a:gd name="connsiteY2" fmla="*/ 1391857 h 5080997"/>
                <a:gd name="connsiteX3" fmla="*/ 4185358 w 4678417"/>
                <a:gd name="connsiteY3" fmla="*/ 2033995 h 5080997"/>
                <a:gd name="connsiteX4" fmla="*/ 2998692 w 4678417"/>
                <a:gd name="connsiteY4" fmla="*/ 2676130 h 5080997"/>
                <a:gd name="connsiteX5" fmla="*/ 2356557 w 4678417"/>
                <a:gd name="connsiteY5" fmla="*/ 2719795 h 5080997"/>
                <a:gd name="connsiteX6" fmla="*/ 1714422 w 4678417"/>
                <a:gd name="connsiteY6" fmla="*/ 2676129 h 5080997"/>
                <a:gd name="connsiteX7" fmla="*/ 527758 w 4678417"/>
                <a:gd name="connsiteY7" fmla="*/ 2033992 h 5080997"/>
                <a:gd name="connsiteX8" fmla="*/ 527758 w 4678417"/>
                <a:gd name="connsiteY8" fmla="*/ 2033989 h 5080997"/>
                <a:gd name="connsiteX0" fmla="*/ 3 w 4150662"/>
                <a:gd name="connsiteY0" fmla="*/ 2033989 h 5080997"/>
                <a:gd name="connsiteX1" fmla="*/ 1186670 w 4150662"/>
                <a:gd name="connsiteY1" fmla="*/ 1391856 h 5080997"/>
                <a:gd name="connsiteX2" fmla="*/ 2470939 w 4150662"/>
                <a:gd name="connsiteY2" fmla="*/ 1391857 h 5080997"/>
                <a:gd name="connsiteX3" fmla="*/ 3657603 w 4150662"/>
                <a:gd name="connsiteY3" fmla="*/ 2033995 h 5080997"/>
                <a:gd name="connsiteX4" fmla="*/ 2470937 w 4150662"/>
                <a:gd name="connsiteY4" fmla="*/ 2676130 h 5080997"/>
                <a:gd name="connsiteX5" fmla="*/ 1828802 w 4150662"/>
                <a:gd name="connsiteY5" fmla="*/ 2719795 h 5080997"/>
                <a:gd name="connsiteX6" fmla="*/ 1186667 w 4150662"/>
                <a:gd name="connsiteY6" fmla="*/ 2676129 h 5080997"/>
                <a:gd name="connsiteX7" fmla="*/ 3 w 4150662"/>
                <a:gd name="connsiteY7" fmla="*/ 2033992 h 5080997"/>
                <a:gd name="connsiteX8" fmla="*/ 3 w 4150662"/>
                <a:gd name="connsiteY8" fmla="*/ 2033989 h 5080997"/>
                <a:gd name="connsiteX0" fmla="*/ 3 w 3184725"/>
                <a:gd name="connsiteY0" fmla="*/ 2033989 h 3886288"/>
                <a:gd name="connsiteX1" fmla="*/ 1186670 w 3184725"/>
                <a:gd name="connsiteY1" fmla="*/ 1391856 h 3886288"/>
                <a:gd name="connsiteX2" fmla="*/ 2470939 w 3184725"/>
                <a:gd name="connsiteY2" fmla="*/ 1391857 h 3886288"/>
                <a:gd name="connsiteX3" fmla="*/ 1752603 w 3184725"/>
                <a:gd name="connsiteY3" fmla="*/ 52795 h 3886288"/>
                <a:gd name="connsiteX4" fmla="*/ 2470937 w 3184725"/>
                <a:gd name="connsiteY4" fmla="*/ 2676130 h 3886288"/>
                <a:gd name="connsiteX5" fmla="*/ 1828802 w 3184725"/>
                <a:gd name="connsiteY5" fmla="*/ 2719795 h 3886288"/>
                <a:gd name="connsiteX6" fmla="*/ 1186667 w 3184725"/>
                <a:gd name="connsiteY6" fmla="*/ 2676129 h 3886288"/>
                <a:gd name="connsiteX7" fmla="*/ 3 w 3184725"/>
                <a:gd name="connsiteY7" fmla="*/ 2033992 h 3886288"/>
                <a:gd name="connsiteX8" fmla="*/ 3 w 3184725"/>
                <a:gd name="connsiteY8" fmla="*/ 2033989 h 3886288"/>
                <a:gd name="connsiteX0" fmla="*/ 3 w 3184725"/>
                <a:gd name="connsiteY0" fmla="*/ 2033989 h 6528797"/>
                <a:gd name="connsiteX1" fmla="*/ 1186670 w 3184725"/>
                <a:gd name="connsiteY1" fmla="*/ 1391856 h 6528797"/>
                <a:gd name="connsiteX2" fmla="*/ 2470939 w 3184725"/>
                <a:gd name="connsiteY2" fmla="*/ 13918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3 w 3385339"/>
                <a:gd name="connsiteY0" fmla="*/ 2033989 h 6528797"/>
                <a:gd name="connsiteX1" fmla="*/ 1186670 w 3385339"/>
                <a:gd name="connsiteY1" fmla="*/ 1391856 h 6528797"/>
                <a:gd name="connsiteX2" fmla="*/ 3385339 w 3385339"/>
                <a:gd name="connsiteY2" fmla="*/ 706057 h 6528797"/>
                <a:gd name="connsiteX3" fmla="*/ 228603 w 3385339"/>
                <a:gd name="connsiteY3" fmla="*/ 3481795 h 6528797"/>
                <a:gd name="connsiteX4" fmla="*/ 2470937 w 3385339"/>
                <a:gd name="connsiteY4" fmla="*/ 2676130 h 6528797"/>
                <a:gd name="connsiteX5" fmla="*/ 1828802 w 3385339"/>
                <a:gd name="connsiteY5" fmla="*/ 2719795 h 6528797"/>
                <a:gd name="connsiteX6" fmla="*/ 1186667 w 3385339"/>
                <a:gd name="connsiteY6" fmla="*/ 2676129 h 6528797"/>
                <a:gd name="connsiteX7" fmla="*/ 3 w 3385339"/>
                <a:gd name="connsiteY7" fmla="*/ 2033992 h 6528797"/>
                <a:gd name="connsiteX8" fmla="*/ 3 w 3385339"/>
                <a:gd name="connsiteY8" fmla="*/ 2033989 h 6528797"/>
                <a:gd name="connsiteX0" fmla="*/ 3 w 3184725"/>
                <a:gd name="connsiteY0" fmla="*/ 2033989 h 6528797"/>
                <a:gd name="connsiteX1" fmla="*/ 1186670 w 3184725"/>
                <a:gd name="connsiteY1" fmla="*/ 1391856 h 6528797"/>
                <a:gd name="connsiteX2" fmla="*/ 2928139 w 3184725"/>
                <a:gd name="connsiteY2" fmla="*/ 7060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3 w 3184725"/>
                <a:gd name="connsiteY0" fmla="*/ 2033989 h 6528797"/>
                <a:gd name="connsiteX1" fmla="*/ 1186670 w 3184725"/>
                <a:gd name="connsiteY1" fmla="*/ 1391856 h 6528797"/>
                <a:gd name="connsiteX2" fmla="*/ 2928139 w 3184725"/>
                <a:gd name="connsiteY2" fmla="*/ 7060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3 w 3184725"/>
                <a:gd name="connsiteY0" fmla="*/ 2033989 h 6528797"/>
                <a:gd name="connsiteX1" fmla="*/ 1186670 w 3184725"/>
                <a:gd name="connsiteY1" fmla="*/ 1391856 h 6528797"/>
                <a:gd name="connsiteX2" fmla="*/ 2928139 w 3184725"/>
                <a:gd name="connsiteY2" fmla="*/ 7060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1828799 w 3184722"/>
                <a:gd name="connsiteY5" fmla="*/ 2719795 h 6528797"/>
                <a:gd name="connsiteX6" fmla="*/ 0 w 3184722"/>
                <a:gd name="connsiteY6" fmla="*/ 2033992 h 6528797"/>
                <a:gd name="connsiteX7" fmla="*/ 0 w 3184722"/>
                <a:gd name="connsiteY7"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1828799 w 3184722"/>
                <a:gd name="connsiteY5" fmla="*/ 2719795 h 6528797"/>
                <a:gd name="connsiteX6" fmla="*/ 0 w 3184722"/>
                <a:gd name="connsiteY6" fmla="*/ 2033992 h 6528797"/>
                <a:gd name="connsiteX7" fmla="*/ 0 w 3184722"/>
                <a:gd name="connsiteY7"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0 w 3184722"/>
                <a:gd name="connsiteY5" fmla="*/ 2033992 h 6528797"/>
                <a:gd name="connsiteX6" fmla="*/ 0 w 3184722"/>
                <a:gd name="connsiteY6"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0 w 3184722"/>
                <a:gd name="connsiteY5" fmla="*/ 2033992 h 6528797"/>
                <a:gd name="connsiteX6" fmla="*/ 0 w 3184722"/>
                <a:gd name="connsiteY6" fmla="*/ 2033989 h 6528797"/>
                <a:gd name="connsiteX0" fmla="*/ 0 w 2928136"/>
                <a:gd name="connsiteY0" fmla="*/ 2033989 h 6528797"/>
                <a:gd name="connsiteX1" fmla="*/ 1186667 w 2928136"/>
                <a:gd name="connsiteY1" fmla="*/ 1391856 h 6528797"/>
                <a:gd name="connsiteX2" fmla="*/ 2928136 w 2928136"/>
                <a:gd name="connsiteY2" fmla="*/ 706057 h 6528797"/>
                <a:gd name="connsiteX3" fmla="*/ 228600 w 2928136"/>
                <a:gd name="connsiteY3" fmla="*/ 3481795 h 6528797"/>
                <a:gd name="connsiteX4" fmla="*/ 2470934 w 2928136"/>
                <a:gd name="connsiteY4" fmla="*/ 2676130 h 6528797"/>
                <a:gd name="connsiteX5" fmla="*/ 0 w 2928136"/>
                <a:gd name="connsiteY5" fmla="*/ 2033992 h 6528797"/>
                <a:gd name="connsiteX6" fmla="*/ 0 w 2928136"/>
                <a:gd name="connsiteY6" fmla="*/ 2033989 h 6528797"/>
                <a:gd name="connsiteX0" fmla="*/ 0 w 2928136"/>
                <a:gd name="connsiteY0" fmla="*/ 2033989 h 6528797"/>
                <a:gd name="connsiteX1" fmla="*/ 958067 w 2928136"/>
                <a:gd name="connsiteY1" fmla="*/ 2534856 h 6528797"/>
                <a:gd name="connsiteX2" fmla="*/ 2928136 w 2928136"/>
                <a:gd name="connsiteY2" fmla="*/ 706057 h 6528797"/>
                <a:gd name="connsiteX3" fmla="*/ 228600 w 2928136"/>
                <a:gd name="connsiteY3" fmla="*/ 3481795 h 6528797"/>
                <a:gd name="connsiteX4" fmla="*/ 2470934 w 2928136"/>
                <a:gd name="connsiteY4" fmla="*/ 2676130 h 6528797"/>
                <a:gd name="connsiteX5" fmla="*/ 0 w 2928136"/>
                <a:gd name="connsiteY5" fmla="*/ 2033992 h 6528797"/>
                <a:gd name="connsiteX6" fmla="*/ 0 w 2928136"/>
                <a:gd name="connsiteY6" fmla="*/ 2033989 h 6528797"/>
                <a:gd name="connsiteX0" fmla="*/ 0 w 2928136"/>
                <a:gd name="connsiteY0" fmla="*/ 1434955 h 5929763"/>
                <a:gd name="connsiteX1" fmla="*/ 958067 w 2928136"/>
                <a:gd name="connsiteY1" fmla="*/ 1935822 h 5929763"/>
                <a:gd name="connsiteX2" fmla="*/ 2928136 w 2928136"/>
                <a:gd name="connsiteY2" fmla="*/ 107023 h 5929763"/>
                <a:gd name="connsiteX3" fmla="*/ 228600 w 2928136"/>
                <a:gd name="connsiteY3" fmla="*/ 2882761 h 5929763"/>
                <a:gd name="connsiteX4" fmla="*/ 2470934 w 2928136"/>
                <a:gd name="connsiteY4" fmla="*/ 2077096 h 5929763"/>
                <a:gd name="connsiteX5" fmla="*/ 0 w 2928136"/>
                <a:gd name="connsiteY5" fmla="*/ 1434958 h 5929763"/>
                <a:gd name="connsiteX6" fmla="*/ 0 w 2928136"/>
                <a:gd name="connsiteY6" fmla="*/ 1434955 h 5929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1275236 w 4203372"/>
                <a:gd name="connsiteY0" fmla="*/ 1810262 h 6305070"/>
                <a:gd name="connsiteX1" fmla="*/ 2233303 w 4203372"/>
                <a:gd name="connsiteY1" fmla="*/ 2311129 h 6305070"/>
                <a:gd name="connsiteX2" fmla="*/ 4203372 w 4203372"/>
                <a:gd name="connsiteY2" fmla="*/ 863330 h 6305070"/>
                <a:gd name="connsiteX3" fmla="*/ 1503836 w 4203372"/>
                <a:gd name="connsiteY3" fmla="*/ 3258068 h 6305070"/>
                <a:gd name="connsiteX4" fmla="*/ 3746170 w 4203372"/>
                <a:gd name="connsiteY4" fmla="*/ 2452403 h 6305070"/>
                <a:gd name="connsiteX5" fmla="*/ 1275236 w 4203372"/>
                <a:gd name="connsiteY5" fmla="*/ 1810265 h 6305070"/>
                <a:gd name="connsiteX6" fmla="*/ 1275236 w 4203372"/>
                <a:gd name="connsiteY6" fmla="*/ 1810262 h 6305070"/>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844930 w 3773066"/>
                <a:gd name="connsiteY0" fmla="*/ 2505027 h 6999835"/>
                <a:gd name="connsiteX1" fmla="*/ 1802997 w 3773066"/>
                <a:gd name="connsiteY1" fmla="*/ 3005894 h 6999835"/>
                <a:gd name="connsiteX2" fmla="*/ 3773066 w 3773066"/>
                <a:gd name="connsiteY2" fmla="*/ 1558095 h 6999835"/>
                <a:gd name="connsiteX3" fmla="*/ 1073530 w 3773066"/>
                <a:gd name="connsiteY3" fmla="*/ 3952833 h 6999835"/>
                <a:gd name="connsiteX4" fmla="*/ 3315864 w 3773066"/>
                <a:gd name="connsiteY4" fmla="*/ 3147168 h 6999835"/>
                <a:gd name="connsiteX5" fmla="*/ 844930 w 3773066"/>
                <a:gd name="connsiteY5" fmla="*/ 2505030 h 6999835"/>
                <a:gd name="connsiteX6" fmla="*/ 844930 w 3773066"/>
                <a:gd name="connsiteY6" fmla="*/ 2505027 h 6999835"/>
                <a:gd name="connsiteX0" fmla="*/ 1324542 w 4252678"/>
                <a:gd name="connsiteY0" fmla="*/ 2392968 h 6887776"/>
                <a:gd name="connsiteX1" fmla="*/ 2282609 w 4252678"/>
                <a:gd name="connsiteY1" fmla="*/ 2893835 h 6887776"/>
                <a:gd name="connsiteX2" fmla="*/ 4252678 w 4252678"/>
                <a:gd name="connsiteY2" fmla="*/ 1446036 h 6887776"/>
                <a:gd name="connsiteX3" fmla="*/ 1553142 w 4252678"/>
                <a:gd name="connsiteY3" fmla="*/ 3840774 h 6887776"/>
                <a:gd name="connsiteX4" fmla="*/ 3795476 w 4252678"/>
                <a:gd name="connsiteY4" fmla="*/ 3035109 h 6887776"/>
                <a:gd name="connsiteX5" fmla="*/ 1324542 w 4252678"/>
                <a:gd name="connsiteY5" fmla="*/ 2392971 h 6887776"/>
                <a:gd name="connsiteX6" fmla="*/ 1324542 w 4252678"/>
                <a:gd name="connsiteY6" fmla="*/ 2392968 h 6887776"/>
                <a:gd name="connsiteX0" fmla="*/ 1324542 w 4252678"/>
                <a:gd name="connsiteY0" fmla="*/ 2392968 h 6887776"/>
                <a:gd name="connsiteX1" fmla="*/ 2282609 w 4252678"/>
                <a:gd name="connsiteY1" fmla="*/ 2893835 h 6887776"/>
                <a:gd name="connsiteX2" fmla="*/ 4252678 w 4252678"/>
                <a:gd name="connsiteY2" fmla="*/ 1446036 h 6887776"/>
                <a:gd name="connsiteX3" fmla="*/ 1553142 w 4252678"/>
                <a:gd name="connsiteY3" fmla="*/ 3840774 h 6887776"/>
                <a:gd name="connsiteX4" fmla="*/ 3795476 w 4252678"/>
                <a:gd name="connsiteY4" fmla="*/ 3035109 h 6887776"/>
                <a:gd name="connsiteX5" fmla="*/ 1324542 w 4252678"/>
                <a:gd name="connsiteY5" fmla="*/ 2392971 h 6887776"/>
                <a:gd name="connsiteX6" fmla="*/ 1324542 w 4252678"/>
                <a:gd name="connsiteY6" fmla="*/ 2392968 h 6887776"/>
                <a:gd name="connsiteX0" fmla="*/ 1869139 w 4797275"/>
                <a:gd name="connsiteY0" fmla="*/ 2392968 h 6887776"/>
                <a:gd name="connsiteX1" fmla="*/ 2827206 w 4797275"/>
                <a:gd name="connsiteY1" fmla="*/ 2893835 h 6887776"/>
                <a:gd name="connsiteX2" fmla="*/ 4797275 w 4797275"/>
                <a:gd name="connsiteY2" fmla="*/ 1446036 h 6887776"/>
                <a:gd name="connsiteX3" fmla="*/ 2097739 w 4797275"/>
                <a:gd name="connsiteY3" fmla="*/ 3840774 h 6887776"/>
                <a:gd name="connsiteX4" fmla="*/ 4340073 w 4797275"/>
                <a:gd name="connsiteY4" fmla="*/ 3035109 h 6887776"/>
                <a:gd name="connsiteX5" fmla="*/ 1869139 w 4797275"/>
                <a:gd name="connsiteY5" fmla="*/ 2392971 h 6887776"/>
                <a:gd name="connsiteX6" fmla="*/ 1869139 w 4797275"/>
                <a:gd name="connsiteY6" fmla="*/ 2392968 h 6887776"/>
                <a:gd name="connsiteX0" fmla="*/ 1869139 w 4797275"/>
                <a:gd name="connsiteY0" fmla="*/ 2433309 h 6928117"/>
                <a:gd name="connsiteX1" fmla="*/ 2827206 w 4797275"/>
                <a:gd name="connsiteY1" fmla="*/ 2934176 h 6928117"/>
                <a:gd name="connsiteX2" fmla="*/ 4797275 w 4797275"/>
                <a:gd name="connsiteY2" fmla="*/ 1486377 h 6928117"/>
                <a:gd name="connsiteX3" fmla="*/ 2097739 w 4797275"/>
                <a:gd name="connsiteY3" fmla="*/ 3881115 h 6928117"/>
                <a:gd name="connsiteX4" fmla="*/ 4340073 w 4797275"/>
                <a:gd name="connsiteY4" fmla="*/ 3075450 h 6928117"/>
                <a:gd name="connsiteX5" fmla="*/ 1869139 w 4797275"/>
                <a:gd name="connsiteY5" fmla="*/ 2433312 h 6928117"/>
                <a:gd name="connsiteX6" fmla="*/ 1869139 w 4797275"/>
                <a:gd name="connsiteY6" fmla="*/ 2433309 h 6928117"/>
                <a:gd name="connsiteX0" fmla="*/ 1869139 w 4797275"/>
                <a:gd name="connsiteY0" fmla="*/ 2531921 h 7026729"/>
                <a:gd name="connsiteX1" fmla="*/ 2827206 w 4797275"/>
                <a:gd name="connsiteY1" fmla="*/ 3032788 h 7026729"/>
                <a:gd name="connsiteX2" fmla="*/ 4797275 w 4797275"/>
                <a:gd name="connsiteY2" fmla="*/ 1584989 h 7026729"/>
                <a:gd name="connsiteX3" fmla="*/ 2097739 w 4797275"/>
                <a:gd name="connsiteY3" fmla="*/ 3979727 h 7026729"/>
                <a:gd name="connsiteX4" fmla="*/ 4340073 w 4797275"/>
                <a:gd name="connsiteY4" fmla="*/ 3174062 h 7026729"/>
                <a:gd name="connsiteX5" fmla="*/ 1869139 w 4797275"/>
                <a:gd name="connsiteY5" fmla="*/ 2531924 h 7026729"/>
                <a:gd name="connsiteX6" fmla="*/ 1869139 w 4797275"/>
                <a:gd name="connsiteY6" fmla="*/ 2531921 h 7026729"/>
                <a:gd name="connsiteX0" fmla="*/ 1869139 w 4797275"/>
                <a:gd name="connsiteY0" fmla="*/ 2531921 h 7026729"/>
                <a:gd name="connsiteX1" fmla="*/ 2827206 w 4797275"/>
                <a:gd name="connsiteY1" fmla="*/ 3032788 h 7026729"/>
                <a:gd name="connsiteX2" fmla="*/ 4797275 w 4797275"/>
                <a:gd name="connsiteY2" fmla="*/ 1584989 h 7026729"/>
                <a:gd name="connsiteX3" fmla="*/ 2097739 w 4797275"/>
                <a:gd name="connsiteY3" fmla="*/ 3979727 h 7026729"/>
                <a:gd name="connsiteX4" fmla="*/ 4340073 w 4797275"/>
                <a:gd name="connsiteY4" fmla="*/ 3174062 h 7026729"/>
                <a:gd name="connsiteX5" fmla="*/ 1869139 w 4797275"/>
                <a:gd name="connsiteY5" fmla="*/ 2531924 h 7026729"/>
                <a:gd name="connsiteX6" fmla="*/ 1869139 w 4797275"/>
                <a:gd name="connsiteY6" fmla="*/ 2531921 h 7026729"/>
                <a:gd name="connsiteX0" fmla="*/ 1869139 w 4797275"/>
                <a:gd name="connsiteY0" fmla="*/ 2531921 h 7026729"/>
                <a:gd name="connsiteX1" fmla="*/ 2827206 w 4797275"/>
                <a:gd name="connsiteY1" fmla="*/ 3032788 h 7026729"/>
                <a:gd name="connsiteX2" fmla="*/ 4797275 w 4797275"/>
                <a:gd name="connsiteY2" fmla="*/ 1584989 h 7026729"/>
                <a:gd name="connsiteX3" fmla="*/ 2097739 w 4797275"/>
                <a:gd name="connsiteY3" fmla="*/ 3979727 h 7026729"/>
                <a:gd name="connsiteX4" fmla="*/ 4340073 w 4797275"/>
                <a:gd name="connsiteY4" fmla="*/ 3174062 h 7026729"/>
                <a:gd name="connsiteX5" fmla="*/ 3269869 w 4797275"/>
                <a:gd name="connsiteY5" fmla="*/ 2756647 h 7026729"/>
                <a:gd name="connsiteX6" fmla="*/ 1869139 w 4797275"/>
                <a:gd name="connsiteY6" fmla="*/ 2531924 h 7026729"/>
                <a:gd name="connsiteX7" fmla="*/ 1869139 w 4797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3400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3400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5686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5686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5686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6324598"/>
                <a:gd name="connsiteY0" fmla="*/ 2531921 h 7331529"/>
                <a:gd name="connsiteX1" fmla="*/ 2827206 w 6324598"/>
                <a:gd name="connsiteY1" fmla="*/ 3032788 h 7331529"/>
                <a:gd name="connsiteX2" fmla="*/ 5940275 w 6324598"/>
                <a:gd name="connsiteY2" fmla="*/ 2423189 h 7331529"/>
                <a:gd name="connsiteX3" fmla="*/ 5831539 w 6324598"/>
                <a:gd name="connsiteY3" fmla="*/ 4284527 h 7331529"/>
                <a:gd name="connsiteX4" fmla="*/ 4568673 w 6324598"/>
                <a:gd name="connsiteY4" fmla="*/ 3174062 h 7331529"/>
                <a:gd name="connsiteX5" fmla="*/ 3269869 w 6324598"/>
                <a:gd name="connsiteY5" fmla="*/ 2756647 h 7331529"/>
                <a:gd name="connsiteX6" fmla="*/ 1869139 w 6324598"/>
                <a:gd name="connsiteY6" fmla="*/ 2531924 h 7331529"/>
                <a:gd name="connsiteX7" fmla="*/ 1869139 w 6324598"/>
                <a:gd name="connsiteY7" fmla="*/ 2531921 h 7331529"/>
                <a:gd name="connsiteX0" fmla="*/ 1869139 w 6934198"/>
                <a:gd name="connsiteY0" fmla="*/ 2531921 h 7331529"/>
                <a:gd name="connsiteX1" fmla="*/ 2827206 w 6934198"/>
                <a:gd name="connsiteY1" fmla="*/ 3032788 h 7331529"/>
                <a:gd name="connsiteX2" fmla="*/ 5940275 w 6934198"/>
                <a:gd name="connsiteY2" fmla="*/ 2423189 h 7331529"/>
                <a:gd name="connsiteX3" fmla="*/ 6441139 w 6934198"/>
                <a:gd name="connsiteY3" fmla="*/ 4284527 h 7331529"/>
                <a:gd name="connsiteX4" fmla="*/ 4568673 w 6934198"/>
                <a:gd name="connsiteY4" fmla="*/ 3174062 h 7331529"/>
                <a:gd name="connsiteX5" fmla="*/ 3269869 w 6934198"/>
                <a:gd name="connsiteY5" fmla="*/ 2756647 h 7331529"/>
                <a:gd name="connsiteX6" fmla="*/ 1869139 w 6934198"/>
                <a:gd name="connsiteY6" fmla="*/ 2531924 h 7331529"/>
                <a:gd name="connsiteX7" fmla="*/ 1869139 w 6934198"/>
                <a:gd name="connsiteY7" fmla="*/ 2531921 h 7331529"/>
                <a:gd name="connsiteX0" fmla="*/ 1869139 w 6934198"/>
                <a:gd name="connsiteY0" fmla="*/ 2531921 h 7331529"/>
                <a:gd name="connsiteX1" fmla="*/ 2827206 w 6934198"/>
                <a:gd name="connsiteY1" fmla="*/ 3032788 h 7331529"/>
                <a:gd name="connsiteX2" fmla="*/ 5940275 w 6934198"/>
                <a:gd name="connsiteY2" fmla="*/ 2423189 h 7331529"/>
                <a:gd name="connsiteX3" fmla="*/ 6441139 w 6934198"/>
                <a:gd name="connsiteY3" fmla="*/ 4284527 h 7331529"/>
                <a:gd name="connsiteX4" fmla="*/ 4568673 w 6934198"/>
                <a:gd name="connsiteY4" fmla="*/ 3174062 h 7331529"/>
                <a:gd name="connsiteX5" fmla="*/ 3269869 w 6934198"/>
                <a:gd name="connsiteY5" fmla="*/ 2756647 h 7331529"/>
                <a:gd name="connsiteX6" fmla="*/ 1869139 w 6934198"/>
                <a:gd name="connsiteY6" fmla="*/ 2531924 h 7331529"/>
                <a:gd name="connsiteX7" fmla="*/ 1869139 w 6934198"/>
                <a:gd name="connsiteY7" fmla="*/ 2531921 h 7331529"/>
                <a:gd name="connsiteX0" fmla="*/ 1869139 w 6934198"/>
                <a:gd name="connsiteY0" fmla="*/ 2531921 h 7331529"/>
                <a:gd name="connsiteX1" fmla="*/ 2827206 w 6934198"/>
                <a:gd name="connsiteY1" fmla="*/ 3032788 h 7331529"/>
                <a:gd name="connsiteX2" fmla="*/ 5940275 w 6934198"/>
                <a:gd name="connsiteY2" fmla="*/ 2423189 h 7331529"/>
                <a:gd name="connsiteX3" fmla="*/ 6441139 w 6934198"/>
                <a:gd name="connsiteY3" fmla="*/ 4284527 h 7331529"/>
                <a:gd name="connsiteX4" fmla="*/ 4568673 w 6934198"/>
                <a:gd name="connsiteY4" fmla="*/ 3174062 h 7331529"/>
                <a:gd name="connsiteX5" fmla="*/ 1869139 w 6934198"/>
                <a:gd name="connsiteY5" fmla="*/ 2531924 h 7331529"/>
                <a:gd name="connsiteX6" fmla="*/ 1869139 w 6934198"/>
                <a:gd name="connsiteY6" fmla="*/ 2531921 h 7331529"/>
                <a:gd name="connsiteX0" fmla="*/ 1869139 w 6911785"/>
                <a:gd name="connsiteY0" fmla="*/ 2531921 h 7336788"/>
                <a:gd name="connsiteX1" fmla="*/ 2827206 w 6911785"/>
                <a:gd name="connsiteY1" fmla="*/ 3032788 h 7336788"/>
                <a:gd name="connsiteX2" fmla="*/ 5940275 w 6911785"/>
                <a:gd name="connsiteY2" fmla="*/ 2423189 h 7336788"/>
                <a:gd name="connsiteX3" fmla="*/ 6441139 w 6911785"/>
                <a:gd name="connsiteY3" fmla="*/ 4284527 h 7336788"/>
                <a:gd name="connsiteX4" fmla="*/ 4568673 w 6911785"/>
                <a:gd name="connsiteY4" fmla="*/ 3174062 h 7336788"/>
                <a:gd name="connsiteX5" fmla="*/ 1869139 w 6911785"/>
                <a:gd name="connsiteY5" fmla="*/ 2531924 h 7336788"/>
                <a:gd name="connsiteX6" fmla="*/ 1869139 w 6911785"/>
                <a:gd name="connsiteY6" fmla="*/ 2531921 h 7336788"/>
                <a:gd name="connsiteX0" fmla="*/ 1869139 w 7024741"/>
                <a:gd name="connsiteY0" fmla="*/ 2531921 h 7336788"/>
                <a:gd name="connsiteX1" fmla="*/ 2827206 w 7024741"/>
                <a:gd name="connsiteY1" fmla="*/ 3032788 h 7336788"/>
                <a:gd name="connsiteX2" fmla="*/ 5940275 w 7024741"/>
                <a:gd name="connsiteY2" fmla="*/ 2423189 h 7336788"/>
                <a:gd name="connsiteX3" fmla="*/ 6441139 w 7024741"/>
                <a:gd name="connsiteY3" fmla="*/ 4284527 h 7336788"/>
                <a:gd name="connsiteX4" fmla="*/ 4568673 w 7024741"/>
                <a:gd name="connsiteY4" fmla="*/ 3174062 h 7336788"/>
                <a:gd name="connsiteX5" fmla="*/ 1869139 w 7024741"/>
                <a:gd name="connsiteY5" fmla="*/ 2531924 h 7336788"/>
                <a:gd name="connsiteX6" fmla="*/ 1869139 w 7024741"/>
                <a:gd name="connsiteY6" fmla="*/ 2531921 h 7336788"/>
                <a:gd name="connsiteX0" fmla="*/ 685903 w 5841505"/>
                <a:gd name="connsiteY0" fmla="*/ 1071884 h 5876751"/>
                <a:gd name="connsiteX1" fmla="*/ 159678 w 5841505"/>
                <a:gd name="connsiteY1" fmla="*/ 370216 h 5876751"/>
                <a:gd name="connsiteX2" fmla="*/ 1643970 w 5841505"/>
                <a:gd name="connsiteY2" fmla="*/ 1572751 h 5876751"/>
                <a:gd name="connsiteX3" fmla="*/ 4757039 w 5841505"/>
                <a:gd name="connsiteY3" fmla="*/ 963152 h 5876751"/>
                <a:gd name="connsiteX4" fmla="*/ 5257903 w 5841505"/>
                <a:gd name="connsiteY4" fmla="*/ 2824490 h 5876751"/>
                <a:gd name="connsiteX5" fmla="*/ 3385437 w 5841505"/>
                <a:gd name="connsiteY5" fmla="*/ 1714025 h 5876751"/>
                <a:gd name="connsiteX6" fmla="*/ 685903 w 5841505"/>
                <a:gd name="connsiteY6" fmla="*/ 1071887 h 5876751"/>
                <a:gd name="connsiteX7" fmla="*/ 685903 w 5841505"/>
                <a:gd name="connsiteY7" fmla="*/ 1071884 h 5876751"/>
                <a:gd name="connsiteX0" fmla="*/ 685903 w 5841505"/>
                <a:gd name="connsiteY0" fmla="*/ 1775249 h 6580116"/>
                <a:gd name="connsiteX1" fmla="*/ 159678 w 5841505"/>
                <a:gd name="connsiteY1" fmla="*/ 1073581 h 6580116"/>
                <a:gd name="connsiteX2" fmla="*/ 1643970 w 5841505"/>
                <a:gd name="connsiteY2" fmla="*/ 2276116 h 6580116"/>
                <a:gd name="connsiteX3" fmla="*/ 4757039 w 5841505"/>
                <a:gd name="connsiteY3" fmla="*/ 1666517 h 6580116"/>
                <a:gd name="connsiteX4" fmla="*/ 5257903 w 5841505"/>
                <a:gd name="connsiteY4" fmla="*/ 3527855 h 6580116"/>
                <a:gd name="connsiteX5" fmla="*/ 3385437 w 5841505"/>
                <a:gd name="connsiteY5" fmla="*/ 2417390 h 6580116"/>
                <a:gd name="connsiteX6" fmla="*/ 685903 w 5841505"/>
                <a:gd name="connsiteY6" fmla="*/ 1775252 h 6580116"/>
                <a:gd name="connsiteX7" fmla="*/ 685903 w 5841505"/>
                <a:gd name="connsiteY7" fmla="*/ 1775249 h 6580116"/>
                <a:gd name="connsiteX0" fmla="*/ 1191268 w 6346870"/>
                <a:gd name="connsiteY0" fmla="*/ 1071884 h 5876751"/>
                <a:gd name="connsiteX1" fmla="*/ 665043 w 6346870"/>
                <a:gd name="connsiteY1" fmla="*/ 370216 h 5876751"/>
                <a:gd name="connsiteX2" fmla="*/ 247382 w 6346870"/>
                <a:gd name="connsiteY2" fmla="*/ 1425097 h 5876751"/>
                <a:gd name="connsiteX3" fmla="*/ 2149335 w 6346870"/>
                <a:gd name="connsiteY3" fmla="*/ 1572751 h 5876751"/>
                <a:gd name="connsiteX4" fmla="*/ 5262404 w 6346870"/>
                <a:gd name="connsiteY4" fmla="*/ 963152 h 5876751"/>
                <a:gd name="connsiteX5" fmla="*/ 5763268 w 6346870"/>
                <a:gd name="connsiteY5" fmla="*/ 2824490 h 5876751"/>
                <a:gd name="connsiteX6" fmla="*/ 3890802 w 6346870"/>
                <a:gd name="connsiteY6" fmla="*/ 1714025 h 5876751"/>
                <a:gd name="connsiteX7" fmla="*/ 1191268 w 6346870"/>
                <a:gd name="connsiteY7" fmla="*/ 1071887 h 5876751"/>
                <a:gd name="connsiteX8" fmla="*/ 1191268 w 6346870"/>
                <a:gd name="connsiteY8" fmla="*/ 1071884 h 5876751"/>
                <a:gd name="connsiteX0" fmla="*/ 1191268 w 6346870"/>
                <a:gd name="connsiteY0" fmla="*/ 1071884 h 5876751"/>
                <a:gd name="connsiteX1" fmla="*/ 665043 w 6346870"/>
                <a:gd name="connsiteY1" fmla="*/ 370216 h 5876751"/>
                <a:gd name="connsiteX2" fmla="*/ 247382 w 6346870"/>
                <a:gd name="connsiteY2" fmla="*/ 1425097 h 5876751"/>
                <a:gd name="connsiteX3" fmla="*/ 2149335 w 6346870"/>
                <a:gd name="connsiteY3" fmla="*/ 1572751 h 5876751"/>
                <a:gd name="connsiteX4" fmla="*/ 5262404 w 6346870"/>
                <a:gd name="connsiteY4" fmla="*/ 963152 h 5876751"/>
                <a:gd name="connsiteX5" fmla="*/ 5763268 w 6346870"/>
                <a:gd name="connsiteY5" fmla="*/ 2824490 h 5876751"/>
                <a:gd name="connsiteX6" fmla="*/ 3890802 w 6346870"/>
                <a:gd name="connsiteY6" fmla="*/ 1714025 h 5876751"/>
                <a:gd name="connsiteX7" fmla="*/ 1191268 w 6346870"/>
                <a:gd name="connsiteY7" fmla="*/ 1071887 h 5876751"/>
                <a:gd name="connsiteX8" fmla="*/ 1191268 w 6346870"/>
                <a:gd name="connsiteY8" fmla="*/ 1071884 h 5876751"/>
                <a:gd name="connsiteX0" fmla="*/ 1191268 w 6346870"/>
                <a:gd name="connsiteY0" fmla="*/ 1071884 h 5876751"/>
                <a:gd name="connsiteX1" fmla="*/ 665043 w 6346870"/>
                <a:gd name="connsiteY1" fmla="*/ 370216 h 5876751"/>
                <a:gd name="connsiteX2" fmla="*/ 247382 w 6346870"/>
                <a:gd name="connsiteY2" fmla="*/ 1425097 h 5876751"/>
                <a:gd name="connsiteX3" fmla="*/ 2149335 w 6346870"/>
                <a:gd name="connsiteY3" fmla="*/ 1572751 h 5876751"/>
                <a:gd name="connsiteX4" fmla="*/ 5262404 w 6346870"/>
                <a:gd name="connsiteY4" fmla="*/ 963152 h 5876751"/>
                <a:gd name="connsiteX5" fmla="*/ 5763268 w 6346870"/>
                <a:gd name="connsiteY5" fmla="*/ 2824490 h 5876751"/>
                <a:gd name="connsiteX6" fmla="*/ 3890802 w 6346870"/>
                <a:gd name="connsiteY6" fmla="*/ 1714025 h 5876751"/>
                <a:gd name="connsiteX7" fmla="*/ 1191268 w 6346870"/>
                <a:gd name="connsiteY7" fmla="*/ 1071887 h 5876751"/>
                <a:gd name="connsiteX8" fmla="*/ 1191268 w 6346870"/>
                <a:gd name="connsiteY8" fmla="*/ 1071884 h 5876751"/>
                <a:gd name="connsiteX0" fmla="*/ 1495416 w 6651018"/>
                <a:gd name="connsiteY0" fmla="*/ 1071884 h 5876751"/>
                <a:gd name="connsiteX1" fmla="*/ 969191 w 6651018"/>
                <a:gd name="connsiteY1" fmla="*/ 370216 h 5876751"/>
                <a:gd name="connsiteX2" fmla="*/ 551530 w 6651018"/>
                <a:gd name="connsiteY2" fmla="*/ 1425097 h 5876751"/>
                <a:gd name="connsiteX3" fmla="*/ 2453483 w 6651018"/>
                <a:gd name="connsiteY3" fmla="*/ 1572751 h 5876751"/>
                <a:gd name="connsiteX4" fmla="*/ 5566552 w 6651018"/>
                <a:gd name="connsiteY4" fmla="*/ 963152 h 5876751"/>
                <a:gd name="connsiteX5" fmla="*/ 6067416 w 6651018"/>
                <a:gd name="connsiteY5" fmla="*/ 2824490 h 5876751"/>
                <a:gd name="connsiteX6" fmla="*/ 4194950 w 6651018"/>
                <a:gd name="connsiteY6" fmla="*/ 1714025 h 5876751"/>
                <a:gd name="connsiteX7" fmla="*/ 1495416 w 6651018"/>
                <a:gd name="connsiteY7" fmla="*/ 1071887 h 5876751"/>
                <a:gd name="connsiteX8" fmla="*/ 1495416 w 6651018"/>
                <a:gd name="connsiteY8" fmla="*/ 1071884 h 5876751"/>
                <a:gd name="connsiteX0" fmla="*/ 1103563 w 6259165"/>
                <a:gd name="connsiteY0" fmla="*/ 1071884 h 5876751"/>
                <a:gd name="connsiteX1" fmla="*/ 159677 w 6259165"/>
                <a:gd name="connsiteY1" fmla="*/ 1425097 h 5876751"/>
                <a:gd name="connsiteX2" fmla="*/ 2061630 w 6259165"/>
                <a:gd name="connsiteY2" fmla="*/ 1572751 h 5876751"/>
                <a:gd name="connsiteX3" fmla="*/ 5174699 w 6259165"/>
                <a:gd name="connsiteY3" fmla="*/ 963152 h 5876751"/>
                <a:gd name="connsiteX4" fmla="*/ 5675563 w 6259165"/>
                <a:gd name="connsiteY4" fmla="*/ 2824490 h 5876751"/>
                <a:gd name="connsiteX5" fmla="*/ 3803097 w 6259165"/>
                <a:gd name="connsiteY5" fmla="*/ 1714025 h 5876751"/>
                <a:gd name="connsiteX6" fmla="*/ 1103563 w 6259165"/>
                <a:gd name="connsiteY6" fmla="*/ 1071887 h 5876751"/>
                <a:gd name="connsiteX7" fmla="*/ 1103563 w 6259165"/>
                <a:gd name="connsiteY7" fmla="*/ 1071884 h 5876751"/>
                <a:gd name="connsiteX0" fmla="*/ 1103564 w 6259166"/>
                <a:gd name="connsiteY0" fmla="*/ 1766125 h 6570992"/>
                <a:gd name="connsiteX1" fmla="*/ 159678 w 6259166"/>
                <a:gd name="connsiteY1" fmla="*/ 2119338 h 6570992"/>
                <a:gd name="connsiteX2" fmla="*/ 2061631 w 6259166"/>
                <a:gd name="connsiteY2" fmla="*/ 2266992 h 6570992"/>
                <a:gd name="connsiteX3" fmla="*/ 5174700 w 6259166"/>
                <a:gd name="connsiteY3" fmla="*/ 1657393 h 6570992"/>
                <a:gd name="connsiteX4" fmla="*/ 5675564 w 6259166"/>
                <a:gd name="connsiteY4" fmla="*/ 3518731 h 6570992"/>
                <a:gd name="connsiteX5" fmla="*/ 3803098 w 6259166"/>
                <a:gd name="connsiteY5" fmla="*/ 2408266 h 6570992"/>
                <a:gd name="connsiteX6" fmla="*/ 1103564 w 6259166"/>
                <a:gd name="connsiteY6" fmla="*/ 1766128 h 6570992"/>
                <a:gd name="connsiteX7" fmla="*/ 1103564 w 6259166"/>
                <a:gd name="connsiteY7" fmla="*/ 1766125 h 6570992"/>
                <a:gd name="connsiteX0" fmla="*/ 1103564 w 6259166"/>
                <a:gd name="connsiteY0" fmla="*/ 1766125 h 6570992"/>
                <a:gd name="connsiteX1" fmla="*/ 159678 w 6259166"/>
                <a:gd name="connsiteY1" fmla="*/ 2119338 h 6570992"/>
                <a:gd name="connsiteX2" fmla="*/ 2061631 w 6259166"/>
                <a:gd name="connsiteY2" fmla="*/ 2266992 h 6570992"/>
                <a:gd name="connsiteX3" fmla="*/ 5174700 w 6259166"/>
                <a:gd name="connsiteY3" fmla="*/ 1657393 h 6570992"/>
                <a:gd name="connsiteX4" fmla="*/ 5675564 w 6259166"/>
                <a:gd name="connsiteY4" fmla="*/ 3518731 h 6570992"/>
                <a:gd name="connsiteX5" fmla="*/ 3803098 w 6259166"/>
                <a:gd name="connsiteY5" fmla="*/ 2408266 h 6570992"/>
                <a:gd name="connsiteX6" fmla="*/ 1103564 w 6259166"/>
                <a:gd name="connsiteY6" fmla="*/ 1766128 h 6570992"/>
                <a:gd name="connsiteX7" fmla="*/ 1103564 w 6259166"/>
                <a:gd name="connsiteY7" fmla="*/ 1766125 h 6570992"/>
                <a:gd name="connsiteX0" fmla="*/ 1316924 w 6472526"/>
                <a:gd name="connsiteY0" fmla="*/ 1766125 h 6570992"/>
                <a:gd name="connsiteX1" fmla="*/ 373038 w 6472526"/>
                <a:gd name="connsiteY1" fmla="*/ 2119338 h 6570992"/>
                <a:gd name="connsiteX2" fmla="*/ 2274991 w 6472526"/>
                <a:gd name="connsiteY2" fmla="*/ 2266992 h 6570992"/>
                <a:gd name="connsiteX3" fmla="*/ 5388060 w 6472526"/>
                <a:gd name="connsiteY3" fmla="*/ 1657393 h 6570992"/>
                <a:gd name="connsiteX4" fmla="*/ 5888924 w 6472526"/>
                <a:gd name="connsiteY4" fmla="*/ 3518731 h 6570992"/>
                <a:gd name="connsiteX5" fmla="*/ 4016458 w 6472526"/>
                <a:gd name="connsiteY5" fmla="*/ 2408266 h 6570992"/>
                <a:gd name="connsiteX6" fmla="*/ 1316924 w 6472526"/>
                <a:gd name="connsiteY6" fmla="*/ 1766128 h 6570992"/>
                <a:gd name="connsiteX7" fmla="*/ 1316924 w 6472526"/>
                <a:gd name="connsiteY7" fmla="*/ 1766125 h 6570992"/>
                <a:gd name="connsiteX0" fmla="*/ 969208 w 6472526"/>
                <a:gd name="connsiteY0" fmla="*/ 1766125 h 6550041"/>
                <a:gd name="connsiteX1" fmla="*/ 373038 w 6472526"/>
                <a:gd name="connsiteY1" fmla="*/ 2098387 h 6550041"/>
                <a:gd name="connsiteX2" fmla="*/ 2274991 w 6472526"/>
                <a:gd name="connsiteY2" fmla="*/ 2246041 h 6550041"/>
                <a:gd name="connsiteX3" fmla="*/ 5388060 w 6472526"/>
                <a:gd name="connsiteY3" fmla="*/ 1636442 h 6550041"/>
                <a:gd name="connsiteX4" fmla="*/ 5888924 w 6472526"/>
                <a:gd name="connsiteY4" fmla="*/ 3497780 h 6550041"/>
                <a:gd name="connsiteX5" fmla="*/ 4016458 w 6472526"/>
                <a:gd name="connsiteY5" fmla="*/ 2387315 h 6550041"/>
                <a:gd name="connsiteX6" fmla="*/ 1316924 w 6472526"/>
                <a:gd name="connsiteY6" fmla="*/ 1745177 h 6550041"/>
                <a:gd name="connsiteX7" fmla="*/ 969208 w 6472526"/>
                <a:gd name="connsiteY7" fmla="*/ 1766125 h 6550041"/>
                <a:gd name="connsiteX0" fmla="*/ 943886 w 6099488"/>
                <a:gd name="connsiteY0" fmla="*/ 1071887 h 5876751"/>
                <a:gd name="connsiteX1" fmla="*/ 0 w 6099488"/>
                <a:gd name="connsiteY1" fmla="*/ 1425097 h 5876751"/>
                <a:gd name="connsiteX2" fmla="*/ 1901953 w 6099488"/>
                <a:gd name="connsiteY2" fmla="*/ 1572751 h 5876751"/>
                <a:gd name="connsiteX3" fmla="*/ 5015022 w 6099488"/>
                <a:gd name="connsiteY3" fmla="*/ 963152 h 5876751"/>
                <a:gd name="connsiteX4" fmla="*/ 5515886 w 6099488"/>
                <a:gd name="connsiteY4" fmla="*/ 2824490 h 5876751"/>
                <a:gd name="connsiteX5" fmla="*/ 3643420 w 6099488"/>
                <a:gd name="connsiteY5" fmla="*/ 1714025 h 5876751"/>
                <a:gd name="connsiteX6" fmla="*/ 943886 w 6099488"/>
                <a:gd name="connsiteY6" fmla="*/ 1071887 h 5876751"/>
                <a:gd name="connsiteX0" fmla="*/ 943886 w 6099488"/>
                <a:gd name="connsiteY0" fmla="*/ 1486368 h 6291232"/>
                <a:gd name="connsiteX1" fmla="*/ 0 w 6099488"/>
                <a:gd name="connsiteY1" fmla="*/ 1839578 h 6291232"/>
                <a:gd name="connsiteX2" fmla="*/ 1901953 w 6099488"/>
                <a:gd name="connsiteY2" fmla="*/ 1987232 h 6291232"/>
                <a:gd name="connsiteX3" fmla="*/ 5015022 w 6099488"/>
                <a:gd name="connsiteY3" fmla="*/ 1377633 h 6291232"/>
                <a:gd name="connsiteX4" fmla="*/ 5515886 w 6099488"/>
                <a:gd name="connsiteY4" fmla="*/ 3238971 h 6291232"/>
                <a:gd name="connsiteX5" fmla="*/ 3643420 w 6099488"/>
                <a:gd name="connsiteY5" fmla="*/ 2128506 h 6291232"/>
                <a:gd name="connsiteX6" fmla="*/ 943886 w 6099488"/>
                <a:gd name="connsiteY6" fmla="*/ 1486368 h 6291232"/>
                <a:gd name="connsiteX0" fmla="*/ 290243 w 5445845"/>
                <a:gd name="connsiteY0" fmla="*/ 1071887 h 5876751"/>
                <a:gd name="connsiteX1" fmla="*/ 1248310 w 5445845"/>
                <a:gd name="connsiteY1" fmla="*/ 1572751 h 5876751"/>
                <a:gd name="connsiteX2" fmla="*/ 4361379 w 5445845"/>
                <a:gd name="connsiteY2" fmla="*/ 963152 h 5876751"/>
                <a:gd name="connsiteX3" fmla="*/ 4862243 w 5445845"/>
                <a:gd name="connsiteY3" fmla="*/ 2824490 h 5876751"/>
                <a:gd name="connsiteX4" fmla="*/ 2989777 w 5445845"/>
                <a:gd name="connsiteY4" fmla="*/ 1714025 h 5876751"/>
                <a:gd name="connsiteX5" fmla="*/ 290243 w 5445845"/>
                <a:gd name="connsiteY5" fmla="*/ 1071887 h 5876751"/>
                <a:gd name="connsiteX0" fmla="*/ 290244 w 5445846"/>
                <a:gd name="connsiteY0" fmla="*/ 1071887 h 5876751"/>
                <a:gd name="connsiteX1" fmla="*/ 1248311 w 5445846"/>
                <a:gd name="connsiteY1" fmla="*/ 1572751 h 5876751"/>
                <a:gd name="connsiteX2" fmla="*/ 4361380 w 5445846"/>
                <a:gd name="connsiteY2" fmla="*/ 963152 h 5876751"/>
                <a:gd name="connsiteX3" fmla="*/ 4862244 w 5445846"/>
                <a:gd name="connsiteY3" fmla="*/ 2824490 h 5876751"/>
                <a:gd name="connsiteX4" fmla="*/ 2989778 w 5445846"/>
                <a:gd name="connsiteY4" fmla="*/ 1714025 h 5876751"/>
                <a:gd name="connsiteX5" fmla="*/ 290244 w 5445846"/>
                <a:gd name="connsiteY5" fmla="*/ 1071887 h 5876751"/>
                <a:gd name="connsiteX0" fmla="*/ 290244 w 5445846"/>
                <a:gd name="connsiteY0" fmla="*/ 1153486 h 5958350"/>
                <a:gd name="connsiteX1" fmla="*/ 1248311 w 5445846"/>
                <a:gd name="connsiteY1" fmla="*/ 1654350 h 5958350"/>
                <a:gd name="connsiteX2" fmla="*/ 4361380 w 5445846"/>
                <a:gd name="connsiteY2" fmla="*/ 1044751 h 5958350"/>
                <a:gd name="connsiteX3" fmla="*/ 4862244 w 5445846"/>
                <a:gd name="connsiteY3" fmla="*/ 2906089 h 5958350"/>
                <a:gd name="connsiteX4" fmla="*/ 2989778 w 5445846"/>
                <a:gd name="connsiteY4" fmla="*/ 1795624 h 5958350"/>
                <a:gd name="connsiteX5" fmla="*/ 290244 w 5445846"/>
                <a:gd name="connsiteY5" fmla="*/ 1153486 h 5958350"/>
                <a:gd name="connsiteX0" fmla="*/ 290244 w 7008207"/>
                <a:gd name="connsiteY0" fmla="*/ 1331974 h 5958350"/>
                <a:gd name="connsiteX1" fmla="*/ 2810672 w 7008207"/>
                <a:gd name="connsiteY1" fmla="*/ 1654350 h 5958350"/>
                <a:gd name="connsiteX2" fmla="*/ 5923741 w 7008207"/>
                <a:gd name="connsiteY2" fmla="*/ 1044751 h 5958350"/>
                <a:gd name="connsiteX3" fmla="*/ 6424605 w 7008207"/>
                <a:gd name="connsiteY3" fmla="*/ 2906089 h 5958350"/>
                <a:gd name="connsiteX4" fmla="*/ 4552139 w 7008207"/>
                <a:gd name="connsiteY4" fmla="*/ 1795624 h 5958350"/>
                <a:gd name="connsiteX5" fmla="*/ 290244 w 7008207"/>
                <a:gd name="connsiteY5" fmla="*/ 1331974 h 5958350"/>
                <a:gd name="connsiteX0" fmla="*/ 290244 w 7008207"/>
                <a:gd name="connsiteY0" fmla="*/ 1347752 h 5974128"/>
                <a:gd name="connsiteX1" fmla="*/ 2810672 w 7008207"/>
                <a:gd name="connsiteY1" fmla="*/ 1670128 h 5974128"/>
                <a:gd name="connsiteX2" fmla="*/ 5923741 w 7008207"/>
                <a:gd name="connsiteY2" fmla="*/ 1060529 h 5974128"/>
                <a:gd name="connsiteX3" fmla="*/ 6424605 w 7008207"/>
                <a:gd name="connsiteY3" fmla="*/ 2921867 h 5974128"/>
                <a:gd name="connsiteX4" fmla="*/ 4552139 w 7008207"/>
                <a:gd name="connsiteY4" fmla="*/ 1811402 h 5974128"/>
                <a:gd name="connsiteX5" fmla="*/ 290244 w 7008207"/>
                <a:gd name="connsiteY5" fmla="*/ 1347752 h 5974128"/>
                <a:gd name="connsiteX0" fmla="*/ 1038454 w 7756417"/>
                <a:gd name="connsiteY0" fmla="*/ 1773760 h 6400136"/>
                <a:gd name="connsiteX1" fmla="*/ 3558882 w 7756417"/>
                <a:gd name="connsiteY1" fmla="*/ 2096136 h 6400136"/>
                <a:gd name="connsiteX2" fmla="*/ 6671951 w 7756417"/>
                <a:gd name="connsiteY2" fmla="*/ 1486537 h 6400136"/>
                <a:gd name="connsiteX3" fmla="*/ 7172815 w 7756417"/>
                <a:gd name="connsiteY3" fmla="*/ 3347875 h 6400136"/>
                <a:gd name="connsiteX4" fmla="*/ 5300349 w 7756417"/>
                <a:gd name="connsiteY4" fmla="*/ 2237410 h 6400136"/>
                <a:gd name="connsiteX5" fmla="*/ 1038454 w 7756417"/>
                <a:gd name="connsiteY5" fmla="*/ 1773760 h 6400136"/>
                <a:gd name="connsiteX0" fmla="*/ 1038454 w 7756417"/>
                <a:gd name="connsiteY0" fmla="*/ 1773760 h 6400136"/>
                <a:gd name="connsiteX1" fmla="*/ 3558882 w 7756417"/>
                <a:gd name="connsiteY1" fmla="*/ 2096136 h 6400136"/>
                <a:gd name="connsiteX2" fmla="*/ 6671951 w 7756417"/>
                <a:gd name="connsiteY2" fmla="*/ 1486537 h 6400136"/>
                <a:gd name="connsiteX3" fmla="*/ 7172815 w 7756417"/>
                <a:gd name="connsiteY3" fmla="*/ 3347875 h 6400136"/>
                <a:gd name="connsiteX4" fmla="*/ 5300349 w 7756417"/>
                <a:gd name="connsiteY4" fmla="*/ 2237410 h 6400136"/>
                <a:gd name="connsiteX5" fmla="*/ 1807445 w 7756417"/>
                <a:gd name="connsiteY5" fmla="*/ 1846031 h 6400136"/>
                <a:gd name="connsiteX6" fmla="*/ 1038454 w 7756417"/>
                <a:gd name="connsiteY6" fmla="*/ 1773760 h 6400136"/>
                <a:gd name="connsiteX0" fmla="*/ 1038454 w 7756417"/>
                <a:gd name="connsiteY0" fmla="*/ 1773760 h 6400136"/>
                <a:gd name="connsiteX1" fmla="*/ 3558882 w 7756417"/>
                <a:gd name="connsiteY1" fmla="*/ 2096136 h 6400136"/>
                <a:gd name="connsiteX2" fmla="*/ 6671951 w 7756417"/>
                <a:gd name="connsiteY2" fmla="*/ 1486537 h 6400136"/>
                <a:gd name="connsiteX3" fmla="*/ 7172815 w 7756417"/>
                <a:gd name="connsiteY3" fmla="*/ 3347875 h 6400136"/>
                <a:gd name="connsiteX4" fmla="*/ 5300349 w 7756417"/>
                <a:gd name="connsiteY4" fmla="*/ 2237410 h 6400136"/>
                <a:gd name="connsiteX5" fmla="*/ 762397 w 7756417"/>
                <a:gd name="connsiteY5" fmla="*/ 1980458 h 6400136"/>
                <a:gd name="connsiteX6" fmla="*/ 1038454 w 7756417"/>
                <a:gd name="connsiteY6" fmla="*/ 1773760 h 6400136"/>
                <a:gd name="connsiteX0" fmla="*/ 1038454 w 7756417"/>
                <a:gd name="connsiteY0" fmla="*/ 1773760 h 6400136"/>
                <a:gd name="connsiteX1" fmla="*/ 3558882 w 7756417"/>
                <a:gd name="connsiteY1" fmla="*/ 2096136 h 6400136"/>
                <a:gd name="connsiteX2" fmla="*/ 6671951 w 7756417"/>
                <a:gd name="connsiteY2" fmla="*/ 1486537 h 6400136"/>
                <a:gd name="connsiteX3" fmla="*/ 7172815 w 7756417"/>
                <a:gd name="connsiteY3" fmla="*/ 3347875 h 6400136"/>
                <a:gd name="connsiteX4" fmla="*/ 5300349 w 7756417"/>
                <a:gd name="connsiteY4" fmla="*/ 2237410 h 6400136"/>
                <a:gd name="connsiteX5" fmla="*/ 3454498 w 7756417"/>
                <a:gd name="connsiteY5" fmla="*/ 1901566 h 6400136"/>
                <a:gd name="connsiteX6" fmla="*/ 762397 w 7756417"/>
                <a:gd name="connsiteY6" fmla="*/ 1980458 h 6400136"/>
                <a:gd name="connsiteX7" fmla="*/ 1038454 w 7756417"/>
                <a:gd name="connsiteY7" fmla="*/ 1773760 h 6400136"/>
                <a:gd name="connsiteX0" fmla="*/ 1063766 w 7781729"/>
                <a:gd name="connsiteY0" fmla="*/ 1773760 h 6400136"/>
                <a:gd name="connsiteX1" fmla="*/ 3584194 w 7781729"/>
                <a:gd name="connsiteY1" fmla="*/ 2096136 h 6400136"/>
                <a:gd name="connsiteX2" fmla="*/ 6697263 w 7781729"/>
                <a:gd name="connsiteY2" fmla="*/ 1486537 h 6400136"/>
                <a:gd name="connsiteX3" fmla="*/ 7198127 w 7781729"/>
                <a:gd name="connsiteY3" fmla="*/ 3347875 h 6400136"/>
                <a:gd name="connsiteX4" fmla="*/ 5325661 w 7781729"/>
                <a:gd name="connsiteY4" fmla="*/ 2237410 h 6400136"/>
                <a:gd name="connsiteX5" fmla="*/ 3479810 w 7781729"/>
                <a:gd name="connsiteY5" fmla="*/ 1901566 h 6400136"/>
                <a:gd name="connsiteX6" fmla="*/ 787709 w 7781729"/>
                <a:gd name="connsiteY6" fmla="*/ 1980458 h 6400136"/>
                <a:gd name="connsiteX7" fmla="*/ 1063766 w 7781729"/>
                <a:gd name="connsiteY7" fmla="*/ 1773760 h 6400136"/>
                <a:gd name="connsiteX0" fmla="*/ 1647368 w 8365331"/>
                <a:gd name="connsiteY0" fmla="*/ 1773760 h 6400136"/>
                <a:gd name="connsiteX1" fmla="*/ 4167796 w 8365331"/>
                <a:gd name="connsiteY1" fmla="*/ 2096136 h 6400136"/>
                <a:gd name="connsiteX2" fmla="*/ 7280865 w 8365331"/>
                <a:gd name="connsiteY2" fmla="*/ 1486537 h 6400136"/>
                <a:gd name="connsiteX3" fmla="*/ 7781729 w 8365331"/>
                <a:gd name="connsiteY3" fmla="*/ 3347875 h 6400136"/>
                <a:gd name="connsiteX4" fmla="*/ 5909263 w 8365331"/>
                <a:gd name="connsiteY4" fmla="*/ 2237410 h 6400136"/>
                <a:gd name="connsiteX5" fmla="*/ 4063412 w 8365331"/>
                <a:gd name="connsiteY5" fmla="*/ 1901566 h 6400136"/>
                <a:gd name="connsiteX6" fmla="*/ 1371311 w 8365331"/>
                <a:gd name="connsiteY6" fmla="*/ 1980458 h 6400136"/>
                <a:gd name="connsiteX7" fmla="*/ 1647368 w 8365331"/>
                <a:gd name="connsiteY7" fmla="*/ 1773760 h 6400136"/>
                <a:gd name="connsiteX0" fmla="*/ 1739256 w 8457219"/>
                <a:gd name="connsiteY0" fmla="*/ 1773760 h 6400136"/>
                <a:gd name="connsiteX1" fmla="*/ 4259684 w 8457219"/>
                <a:gd name="connsiteY1" fmla="*/ 2096136 h 6400136"/>
                <a:gd name="connsiteX2" fmla="*/ 7372753 w 8457219"/>
                <a:gd name="connsiteY2" fmla="*/ 1486537 h 6400136"/>
                <a:gd name="connsiteX3" fmla="*/ 7873617 w 8457219"/>
                <a:gd name="connsiteY3" fmla="*/ 3347875 h 6400136"/>
                <a:gd name="connsiteX4" fmla="*/ 6001151 w 8457219"/>
                <a:gd name="connsiteY4" fmla="*/ 2237410 h 6400136"/>
                <a:gd name="connsiteX5" fmla="*/ 4155300 w 8457219"/>
                <a:gd name="connsiteY5" fmla="*/ 1901566 h 6400136"/>
                <a:gd name="connsiteX6" fmla="*/ 1463199 w 8457219"/>
                <a:gd name="connsiteY6" fmla="*/ 1980458 h 6400136"/>
                <a:gd name="connsiteX7" fmla="*/ 1739256 w 8457219"/>
                <a:gd name="connsiteY7" fmla="*/ 1773760 h 6400136"/>
                <a:gd name="connsiteX0" fmla="*/ 1739256 w 8457219"/>
                <a:gd name="connsiteY0" fmla="*/ 1773760 h 6400136"/>
                <a:gd name="connsiteX1" fmla="*/ 4259684 w 8457219"/>
                <a:gd name="connsiteY1" fmla="*/ 2096136 h 6400136"/>
                <a:gd name="connsiteX2" fmla="*/ 7372753 w 8457219"/>
                <a:gd name="connsiteY2" fmla="*/ 1486537 h 6400136"/>
                <a:gd name="connsiteX3" fmla="*/ 7873617 w 8457219"/>
                <a:gd name="connsiteY3" fmla="*/ 3347875 h 6400136"/>
                <a:gd name="connsiteX4" fmla="*/ 6001151 w 8457219"/>
                <a:gd name="connsiteY4" fmla="*/ 2237410 h 6400136"/>
                <a:gd name="connsiteX5" fmla="*/ 4155300 w 8457219"/>
                <a:gd name="connsiteY5" fmla="*/ 1901566 h 6400136"/>
                <a:gd name="connsiteX6" fmla="*/ 1463199 w 8457219"/>
                <a:gd name="connsiteY6" fmla="*/ 1980458 h 6400136"/>
                <a:gd name="connsiteX7" fmla="*/ 1739256 w 8457219"/>
                <a:gd name="connsiteY7" fmla="*/ 1773760 h 6400136"/>
                <a:gd name="connsiteX0" fmla="*/ 1739256 w 8457219"/>
                <a:gd name="connsiteY0" fmla="*/ 1773760 h 6400136"/>
                <a:gd name="connsiteX1" fmla="*/ 4259684 w 8457219"/>
                <a:gd name="connsiteY1" fmla="*/ 2096136 h 6400136"/>
                <a:gd name="connsiteX2" fmla="*/ 7372753 w 8457219"/>
                <a:gd name="connsiteY2" fmla="*/ 1486537 h 6400136"/>
                <a:gd name="connsiteX3" fmla="*/ 7873617 w 8457219"/>
                <a:gd name="connsiteY3" fmla="*/ 3347875 h 6400136"/>
                <a:gd name="connsiteX4" fmla="*/ 6001151 w 8457219"/>
                <a:gd name="connsiteY4" fmla="*/ 2237410 h 6400136"/>
                <a:gd name="connsiteX5" fmla="*/ 4155300 w 8457219"/>
                <a:gd name="connsiteY5" fmla="*/ 1901566 h 6400136"/>
                <a:gd name="connsiteX6" fmla="*/ 1463199 w 8457219"/>
                <a:gd name="connsiteY6" fmla="*/ 1980458 h 6400136"/>
                <a:gd name="connsiteX7" fmla="*/ 1739256 w 8457219"/>
                <a:gd name="connsiteY7" fmla="*/ 1773760 h 6400136"/>
                <a:gd name="connsiteX0" fmla="*/ 1739256 w 8457219"/>
                <a:gd name="connsiteY0" fmla="*/ 1773760 h 6400136"/>
                <a:gd name="connsiteX1" fmla="*/ 4259684 w 8457219"/>
                <a:gd name="connsiteY1" fmla="*/ 2096136 h 6400136"/>
                <a:gd name="connsiteX2" fmla="*/ 7372753 w 8457219"/>
                <a:gd name="connsiteY2" fmla="*/ 1486537 h 6400136"/>
                <a:gd name="connsiteX3" fmla="*/ 7873617 w 8457219"/>
                <a:gd name="connsiteY3" fmla="*/ 3347875 h 6400136"/>
                <a:gd name="connsiteX4" fmla="*/ 6001151 w 8457219"/>
                <a:gd name="connsiteY4" fmla="*/ 2237410 h 6400136"/>
                <a:gd name="connsiteX5" fmla="*/ 4155300 w 8457219"/>
                <a:gd name="connsiteY5" fmla="*/ 1901566 h 6400136"/>
                <a:gd name="connsiteX6" fmla="*/ 1463199 w 8457219"/>
                <a:gd name="connsiteY6" fmla="*/ 1980458 h 6400136"/>
                <a:gd name="connsiteX7" fmla="*/ 1739256 w 8457219"/>
                <a:gd name="connsiteY7" fmla="*/ 1773760 h 6400136"/>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692008 w 8457219"/>
                <a:gd name="connsiteY0" fmla="*/ 1761496 h 6323541"/>
                <a:gd name="connsiteX1" fmla="*/ 4259684 w 8457219"/>
                <a:gd name="connsiteY1" fmla="*/ 2019541 h 6323541"/>
                <a:gd name="connsiteX2" fmla="*/ 7372753 w 8457219"/>
                <a:gd name="connsiteY2" fmla="*/ 1409942 h 6323541"/>
                <a:gd name="connsiteX3" fmla="*/ 7873617 w 8457219"/>
                <a:gd name="connsiteY3" fmla="*/ 3271280 h 6323541"/>
                <a:gd name="connsiteX4" fmla="*/ 6001151 w 8457219"/>
                <a:gd name="connsiteY4" fmla="*/ 2160815 h 6323541"/>
                <a:gd name="connsiteX5" fmla="*/ 4155300 w 8457219"/>
                <a:gd name="connsiteY5" fmla="*/ 1824971 h 6323541"/>
                <a:gd name="connsiteX6" fmla="*/ 1463199 w 8457219"/>
                <a:gd name="connsiteY6" fmla="*/ 1903863 h 6323541"/>
                <a:gd name="connsiteX7" fmla="*/ 1692008 w 8457219"/>
                <a:gd name="connsiteY7" fmla="*/ 1761496 h 6323541"/>
                <a:gd name="connsiteX0" fmla="*/ 1692008 w 8457219"/>
                <a:gd name="connsiteY0" fmla="*/ 2929074 h 7491119"/>
                <a:gd name="connsiteX1" fmla="*/ 4259684 w 8457219"/>
                <a:gd name="connsiteY1" fmla="*/ 3187119 h 7491119"/>
                <a:gd name="connsiteX2" fmla="*/ 7372753 w 8457219"/>
                <a:gd name="connsiteY2" fmla="*/ 2577520 h 7491119"/>
                <a:gd name="connsiteX3" fmla="*/ 7873617 w 8457219"/>
                <a:gd name="connsiteY3" fmla="*/ 4438858 h 7491119"/>
                <a:gd name="connsiteX4" fmla="*/ 6001151 w 8457219"/>
                <a:gd name="connsiteY4" fmla="*/ 3328393 h 7491119"/>
                <a:gd name="connsiteX5" fmla="*/ 4155300 w 8457219"/>
                <a:gd name="connsiteY5" fmla="*/ 2992549 h 7491119"/>
                <a:gd name="connsiteX6" fmla="*/ 1463199 w 8457219"/>
                <a:gd name="connsiteY6" fmla="*/ 3071441 h 7491119"/>
                <a:gd name="connsiteX7" fmla="*/ 1692008 w 8457219"/>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440566 w 8783534"/>
                <a:gd name="connsiteY4" fmla="*/ 3353002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440566 w 8783534"/>
                <a:gd name="connsiteY4" fmla="*/ 3353002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440566 w 8783534"/>
                <a:gd name="connsiteY4" fmla="*/ 3353002 h 7491119"/>
                <a:gd name="connsiteX5" fmla="*/ 1789514 w 8783534"/>
                <a:gd name="connsiteY5" fmla="*/ 3071441 h 7491119"/>
                <a:gd name="connsiteX6" fmla="*/ 2018323 w 8783534"/>
                <a:gd name="connsiteY6"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286612 w 8783534"/>
                <a:gd name="connsiteY4" fmla="*/ 3005048 h 7491119"/>
                <a:gd name="connsiteX5" fmla="*/ 1789514 w 8783534"/>
                <a:gd name="connsiteY5" fmla="*/ 3071441 h 7491119"/>
                <a:gd name="connsiteX6" fmla="*/ 2018323 w 8783534"/>
                <a:gd name="connsiteY6" fmla="*/ 2929074 h 7491119"/>
                <a:gd name="connsiteX0" fmla="*/ 2018323 w 8783534"/>
                <a:gd name="connsiteY0" fmla="*/ 2929074 h 7491119"/>
                <a:gd name="connsiteX1" fmla="*/ 7699068 w 8783534"/>
                <a:gd name="connsiteY1" fmla="*/ 2577520 h 7491119"/>
                <a:gd name="connsiteX2" fmla="*/ 8199932 w 8783534"/>
                <a:gd name="connsiteY2" fmla="*/ 4438858 h 7491119"/>
                <a:gd name="connsiteX3" fmla="*/ 6286612 w 8783534"/>
                <a:gd name="connsiteY3" fmla="*/ 3005048 h 7491119"/>
                <a:gd name="connsiteX4" fmla="*/ 1789514 w 8783534"/>
                <a:gd name="connsiteY4" fmla="*/ 3071441 h 7491119"/>
                <a:gd name="connsiteX5" fmla="*/ 2018323 w 8783534"/>
                <a:gd name="connsiteY5" fmla="*/ 2929074 h 7491119"/>
                <a:gd name="connsiteX0" fmla="*/ 2018323 w 8783534"/>
                <a:gd name="connsiteY0" fmla="*/ 2929074 h 7491119"/>
                <a:gd name="connsiteX1" fmla="*/ 6391441 w 8783534"/>
                <a:gd name="connsiteY1" fmla="*/ 2370154 h 7491119"/>
                <a:gd name="connsiteX2" fmla="*/ 8199932 w 8783534"/>
                <a:gd name="connsiteY2" fmla="*/ 4438858 h 7491119"/>
                <a:gd name="connsiteX3" fmla="*/ 6286612 w 8783534"/>
                <a:gd name="connsiteY3" fmla="*/ 3005048 h 7491119"/>
                <a:gd name="connsiteX4" fmla="*/ 1789514 w 8783534"/>
                <a:gd name="connsiteY4" fmla="*/ 3071441 h 7491119"/>
                <a:gd name="connsiteX5" fmla="*/ 2018323 w 8783534"/>
                <a:gd name="connsiteY5" fmla="*/ 2929074 h 7491119"/>
                <a:gd name="connsiteX0" fmla="*/ 2018323 w 8783534"/>
                <a:gd name="connsiteY0" fmla="*/ 2929074 h 7491119"/>
                <a:gd name="connsiteX1" fmla="*/ 6391441 w 8783534"/>
                <a:gd name="connsiteY1" fmla="*/ 2370154 h 7491119"/>
                <a:gd name="connsiteX2" fmla="*/ 8199932 w 8783534"/>
                <a:gd name="connsiteY2" fmla="*/ 4438858 h 7491119"/>
                <a:gd name="connsiteX3" fmla="*/ 3933876 w 8783534"/>
                <a:gd name="connsiteY3" fmla="*/ 3076777 h 7491119"/>
                <a:gd name="connsiteX4" fmla="*/ 1789514 w 8783534"/>
                <a:gd name="connsiteY4" fmla="*/ 3071441 h 7491119"/>
                <a:gd name="connsiteX5" fmla="*/ 2018323 w 8783534"/>
                <a:gd name="connsiteY5" fmla="*/ 2929074 h 7491119"/>
                <a:gd name="connsiteX0" fmla="*/ 2018323 w 8783534"/>
                <a:gd name="connsiteY0" fmla="*/ 2929074 h 7491119"/>
                <a:gd name="connsiteX1" fmla="*/ 6391441 w 8783534"/>
                <a:gd name="connsiteY1" fmla="*/ 2370154 h 7491119"/>
                <a:gd name="connsiteX2" fmla="*/ 8199932 w 8783534"/>
                <a:gd name="connsiteY2" fmla="*/ 4438858 h 7491119"/>
                <a:gd name="connsiteX3" fmla="*/ 5245657 w 8783534"/>
                <a:gd name="connsiteY3" fmla="*/ 2521195 h 7491119"/>
                <a:gd name="connsiteX4" fmla="*/ 1789514 w 8783534"/>
                <a:gd name="connsiteY4" fmla="*/ 3071441 h 7491119"/>
                <a:gd name="connsiteX5" fmla="*/ 2018323 w 8783534"/>
                <a:gd name="connsiteY5" fmla="*/ 2929074 h 7491119"/>
                <a:gd name="connsiteX0" fmla="*/ 2018323 w 8783534"/>
                <a:gd name="connsiteY0" fmla="*/ 2929074 h 7491119"/>
                <a:gd name="connsiteX1" fmla="*/ 6391441 w 8783534"/>
                <a:gd name="connsiteY1" fmla="*/ 2370154 h 7491119"/>
                <a:gd name="connsiteX2" fmla="*/ 8199932 w 8783534"/>
                <a:gd name="connsiteY2" fmla="*/ 4438858 h 7491119"/>
                <a:gd name="connsiteX3" fmla="*/ 5245657 w 8783534"/>
                <a:gd name="connsiteY3" fmla="*/ 2521195 h 7491119"/>
                <a:gd name="connsiteX4" fmla="*/ 1789514 w 8783534"/>
                <a:gd name="connsiteY4" fmla="*/ 3071441 h 7491119"/>
                <a:gd name="connsiteX5" fmla="*/ 2018323 w 8783534"/>
                <a:gd name="connsiteY5" fmla="*/ 2929074 h 7491119"/>
                <a:gd name="connsiteX0" fmla="*/ 2018323 w 8783534"/>
                <a:gd name="connsiteY0" fmla="*/ 2929074 h 7007577"/>
                <a:gd name="connsiteX1" fmla="*/ 6391441 w 8783534"/>
                <a:gd name="connsiteY1" fmla="*/ 2370154 h 7007577"/>
                <a:gd name="connsiteX2" fmla="*/ 8199932 w 8783534"/>
                <a:gd name="connsiteY2" fmla="*/ 4438858 h 7007577"/>
                <a:gd name="connsiteX3" fmla="*/ 5245657 w 8783534"/>
                <a:gd name="connsiteY3" fmla="*/ 2521195 h 7007577"/>
                <a:gd name="connsiteX4" fmla="*/ 1789514 w 8783534"/>
                <a:gd name="connsiteY4" fmla="*/ 3071441 h 7007577"/>
                <a:gd name="connsiteX5" fmla="*/ 2018323 w 8783534"/>
                <a:gd name="connsiteY5" fmla="*/ 2929074 h 7007577"/>
                <a:gd name="connsiteX0" fmla="*/ 2018323 w 8199932"/>
                <a:gd name="connsiteY0" fmla="*/ 2929074 h 6088890"/>
                <a:gd name="connsiteX1" fmla="*/ 6391441 w 8199932"/>
                <a:gd name="connsiteY1" fmla="*/ 2370154 h 6088890"/>
                <a:gd name="connsiteX2" fmla="*/ 8199932 w 8199932"/>
                <a:gd name="connsiteY2" fmla="*/ 4438858 h 6088890"/>
                <a:gd name="connsiteX3" fmla="*/ 5245657 w 8199932"/>
                <a:gd name="connsiteY3" fmla="*/ 2521195 h 6088890"/>
                <a:gd name="connsiteX4" fmla="*/ 1789514 w 8199932"/>
                <a:gd name="connsiteY4" fmla="*/ 3071441 h 6088890"/>
                <a:gd name="connsiteX5" fmla="*/ 2018323 w 8199932"/>
                <a:gd name="connsiteY5" fmla="*/ 2929074 h 6088890"/>
                <a:gd name="connsiteX0" fmla="*/ 2018323 w 8199932"/>
                <a:gd name="connsiteY0" fmla="*/ 2929074 h 6088890"/>
                <a:gd name="connsiteX1" fmla="*/ 6391441 w 8199932"/>
                <a:gd name="connsiteY1" fmla="*/ 2370154 h 6088890"/>
                <a:gd name="connsiteX2" fmla="*/ 8199932 w 8199932"/>
                <a:gd name="connsiteY2" fmla="*/ 4438858 h 6088890"/>
                <a:gd name="connsiteX3" fmla="*/ 5245657 w 8199932"/>
                <a:gd name="connsiteY3" fmla="*/ 2521195 h 6088890"/>
                <a:gd name="connsiteX4" fmla="*/ 1789514 w 8199932"/>
                <a:gd name="connsiteY4" fmla="*/ 3071441 h 6088890"/>
                <a:gd name="connsiteX5" fmla="*/ 2018323 w 8199932"/>
                <a:gd name="connsiteY5" fmla="*/ 2929074 h 6088890"/>
                <a:gd name="connsiteX0" fmla="*/ 2018323 w 8199932"/>
                <a:gd name="connsiteY0" fmla="*/ 2929074 h 6332480"/>
                <a:gd name="connsiteX1" fmla="*/ 6391441 w 8199932"/>
                <a:gd name="connsiteY1" fmla="*/ 2370154 h 6332480"/>
                <a:gd name="connsiteX2" fmla="*/ 8199932 w 8199932"/>
                <a:gd name="connsiteY2" fmla="*/ 4438858 h 6332480"/>
                <a:gd name="connsiteX3" fmla="*/ 5245657 w 8199932"/>
                <a:gd name="connsiteY3" fmla="*/ 2521195 h 6332480"/>
                <a:gd name="connsiteX4" fmla="*/ 1789514 w 8199932"/>
                <a:gd name="connsiteY4" fmla="*/ 3071441 h 6332480"/>
                <a:gd name="connsiteX5" fmla="*/ 2018323 w 8199932"/>
                <a:gd name="connsiteY5" fmla="*/ 2929074 h 6332480"/>
                <a:gd name="connsiteX0" fmla="*/ 2018323 w 8199932"/>
                <a:gd name="connsiteY0" fmla="*/ 2929074 h 6332480"/>
                <a:gd name="connsiteX1" fmla="*/ 6391441 w 8199932"/>
                <a:gd name="connsiteY1" fmla="*/ 2370154 h 6332480"/>
                <a:gd name="connsiteX2" fmla="*/ 8199932 w 8199932"/>
                <a:gd name="connsiteY2" fmla="*/ 4438858 h 6332480"/>
                <a:gd name="connsiteX3" fmla="*/ 5245657 w 8199932"/>
                <a:gd name="connsiteY3" fmla="*/ 2521195 h 6332480"/>
                <a:gd name="connsiteX4" fmla="*/ 1789514 w 8199932"/>
                <a:gd name="connsiteY4" fmla="*/ 3071441 h 6332480"/>
                <a:gd name="connsiteX5" fmla="*/ 2018323 w 8199932"/>
                <a:gd name="connsiteY5" fmla="*/ 2929074 h 633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99932" h="6332480">
                  <a:moveTo>
                    <a:pt x="2018323" y="2929074"/>
                  </a:moveTo>
                  <a:cubicBezTo>
                    <a:pt x="3003249" y="2846754"/>
                    <a:pt x="5361173" y="2118523"/>
                    <a:pt x="6391441" y="2370154"/>
                  </a:cubicBezTo>
                  <a:cubicBezTo>
                    <a:pt x="4898818" y="4308774"/>
                    <a:pt x="7624732" y="5885963"/>
                    <a:pt x="8199932" y="4438858"/>
                  </a:cubicBezTo>
                  <a:cubicBezTo>
                    <a:pt x="7518693" y="6332480"/>
                    <a:pt x="4790153" y="3688663"/>
                    <a:pt x="5245657" y="2521195"/>
                  </a:cubicBezTo>
                  <a:cubicBezTo>
                    <a:pt x="4165470" y="2430848"/>
                    <a:pt x="2526554" y="3142096"/>
                    <a:pt x="1789514" y="3071441"/>
                  </a:cubicBezTo>
                  <a:cubicBezTo>
                    <a:pt x="0" y="2987026"/>
                    <a:pt x="1550711" y="0"/>
                    <a:pt x="2018323" y="2929074"/>
                  </a:cubicBezTo>
                  <a:close/>
                </a:path>
              </a:pathLst>
            </a:custGeom>
            <a:gradFill flip="none" rotWithShape="1">
              <a:gsLst>
                <a:gs pos="0">
                  <a:schemeClr val="tx1">
                    <a:alpha val="15000"/>
                  </a:schemeClr>
                </a:gs>
                <a:gs pos="100000">
                  <a:schemeClr val="tx1">
                    <a:alpha val="5000"/>
                  </a:schemeClr>
                </a:gs>
              </a:gsLst>
              <a:lin ang="10800000" scaled="0"/>
              <a:tileRect/>
            </a:gradFill>
            <a:ln>
              <a:noFill/>
            </a:ln>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Date Placeholder 3"/>
          <p:cNvSpPr>
            <a:spLocks noGrp="1"/>
          </p:cNvSpPr>
          <p:nvPr>
            <p:ph type="dt" sz="half" idx="10"/>
          </p:nvPr>
        </p:nvSpPr>
        <p:spPr/>
        <p:txBody>
          <a:bodyPr/>
          <a:lstStyle/>
          <a:p>
            <a:fld id="{4594DE11-AA66-454F-ADDC-4E05673CB0D0}" type="datetime1">
              <a:rPr lang="es-ES" smtClean="0"/>
              <a:pPr/>
              <a:t>17/07/2012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2F332E6-56CA-4E7B-9CD9-284D81AC7BCC}"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65163"/>
            <a:ext cx="1411288" cy="5461000"/>
          </a:xfrm>
        </p:spPr>
        <p:txBody>
          <a:bodyPr vert="eaVert"/>
          <a:lstStyle/>
          <a:p>
            <a:r>
              <a:rPr lang="es-ES" smtClean="0"/>
              <a:t>Haga clic para modificar el estilo de título del patrón</a:t>
            </a:r>
            <a:endParaRPr/>
          </a:p>
        </p:txBody>
      </p:sp>
      <p:sp>
        <p:nvSpPr>
          <p:cNvPr id="3" name="Vertical Text Placeholder 2"/>
          <p:cNvSpPr>
            <a:spLocks noGrp="1"/>
          </p:cNvSpPr>
          <p:nvPr>
            <p:ph type="body" orient="vert" idx="1"/>
          </p:nvPr>
        </p:nvSpPr>
        <p:spPr>
          <a:xfrm>
            <a:off x="1989138" y="665163"/>
            <a:ext cx="4487862" cy="54610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Date Placeholder 3"/>
          <p:cNvSpPr>
            <a:spLocks noGrp="1"/>
          </p:cNvSpPr>
          <p:nvPr>
            <p:ph type="dt" sz="half" idx="10"/>
          </p:nvPr>
        </p:nvSpPr>
        <p:spPr/>
        <p:txBody>
          <a:bodyPr/>
          <a:lstStyle/>
          <a:p>
            <a:fld id="{F22534B9-0FD1-4F77-96C3-EE265C5C67E3}" type="datetime1">
              <a:rPr lang="es-ES" smtClean="0"/>
              <a:pPr/>
              <a:t>17/07/2012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2F332E6-56CA-4E7B-9CD9-284D81AC7BCC}"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Date Placeholder 3"/>
          <p:cNvSpPr>
            <a:spLocks noGrp="1"/>
          </p:cNvSpPr>
          <p:nvPr>
            <p:ph type="dt" sz="half" idx="10"/>
          </p:nvPr>
        </p:nvSpPr>
        <p:spPr/>
        <p:txBody>
          <a:bodyPr/>
          <a:lstStyle/>
          <a:p>
            <a:fld id="{359EC946-3E4C-44BA-82FA-A5FDC70A0236}" type="datetime1">
              <a:rPr lang="es-ES" smtClean="0"/>
              <a:pPr/>
              <a:t>17/07/2012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2F332E6-56CA-4E7B-9CD9-284D81AC7BCC}"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538413"/>
            <a:ext cx="6665913" cy="1362075"/>
          </a:xfrm>
        </p:spPr>
        <p:txBody>
          <a:bodyPr vert="horz" lIns="91440" tIns="45720" rIns="91440" bIns="45720" rtlCol="0" anchor="b" anchorCtr="0">
            <a:normAutofit/>
          </a:bodyPr>
          <a:lstStyle>
            <a:lvl1pPr algn="r" defTabSz="914400" rtl="0" eaLnBrk="1" latinLnBrk="0" hangingPunct="1">
              <a:spcBef>
                <a:spcPct val="0"/>
              </a:spcBef>
              <a:buNone/>
              <a:defRPr sz="3600" kern="1200">
                <a:gradFill>
                  <a:gsLst>
                    <a:gs pos="0">
                      <a:schemeClr val="tx1">
                        <a:alpha val="90000"/>
                      </a:schemeClr>
                    </a:gs>
                    <a:gs pos="50000">
                      <a:schemeClr val="tx1">
                        <a:lumMod val="75000"/>
                        <a:lumOff val="25000"/>
                        <a:alpha val="90000"/>
                      </a:schemeClr>
                    </a:gs>
                    <a:gs pos="100000">
                      <a:schemeClr val="tx1">
                        <a:lumMod val="50000"/>
                        <a:lumOff val="50000"/>
                        <a:alpha val="90000"/>
                      </a:schemeClr>
                    </a:gs>
                  </a:gsLst>
                  <a:lin ang="5400000" scaled="0"/>
                </a:gradFill>
                <a:latin typeface="+mj-lt"/>
                <a:ea typeface="+mj-ea"/>
                <a:cs typeface="+mj-cs"/>
              </a:defRPr>
            </a:lvl1pPr>
          </a:lstStyle>
          <a:p>
            <a:r>
              <a:rPr lang="es-ES" smtClean="0"/>
              <a:t>Haga clic para modificar el estilo de título del patrón</a:t>
            </a:r>
            <a:endParaRPr/>
          </a:p>
        </p:txBody>
      </p:sp>
      <p:sp>
        <p:nvSpPr>
          <p:cNvPr id="3" name="Text Placeholder 2"/>
          <p:cNvSpPr>
            <a:spLocks noGrp="1"/>
          </p:cNvSpPr>
          <p:nvPr>
            <p:ph type="body" idx="1"/>
          </p:nvPr>
        </p:nvSpPr>
        <p:spPr>
          <a:xfrm>
            <a:off x="3352799" y="3910013"/>
            <a:ext cx="4532313" cy="814387"/>
          </a:xfrm>
        </p:spPr>
        <p:txBody>
          <a:bodyPr vert="horz" lIns="91440" tIns="45720" rIns="91440" bIns="45720" rtlCol="0">
            <a:normAutofit/>
          </a:bodyPr>
          <a:lstStyle>
            <a:lvl1pPr marL="0" indent="0" algn="r" defTabSz="914400" rtl="0" eaLnBrk="1" latinLnBrk="0" hangingPunct="1">
              <a:spcBef>
                <a:spcPts val="2000"/>
              </a:spcBef>
              <a:buClr>
                <a:schemeClr val="tx1"/>
              </a:buClr>
              <a:buSzPct val="80000"/>
              <a:buFont typeface="Wingdings" pitchFamily="2" charset="2"/>
              <a:buNone/>
              <a:defRPr sz="1800" kern="1200" spc="100" baseline="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a:xfrm>
            <a:off x="457200" y="6525768"/>
            <a:ext cx="2133600" cy="256032"/>
          </a:xfrm>
        </p:spPr>
        <p:txBody>
          <a:bodyPr/>
          <a:lstStyle>
            <a:lvl1pPr algn="l">
              <a:defRPr/>
            </a:lvl1pPr>
          </a:lstStyle>
          <a:p>
            <a:fld id="{627C19C2-952A-46CE-817E-1F10D2D891E8}" type="datetime1">
              <a:rPr lang="es-ES" smtClean="0"/>
              <a:pPr/>
              <a:t>17/07/2012</a:t>
            </a:fld>
            <a:endParaRPr lang="es-ES"/>
          </a:p>
        </p:txBody>
      </p:sp>
      <p:sp>
        <p:nvSpPr>
          <p:cNvPr id="5" name="Footer Placeholder 4"/>
          <p:cNvSpPr>
            <a:spLocks noGrp="1"/>
          </p:cNvSpPr>
          <p:nvPr>
            <p:ph type="ftr" sz="quarter" idx="11"/>
          </p:nvPr>
        </p:nvSpPr>
        <p:spPr>
          <a:xfrm>
            <a:off x="457200" y="6261309"/>
            <a:ext cx="2895600" cy="255494"/>
          </a:xfrm>
        </p:spPr>
        <p:txBody>
          <a:bodyPr/>
          <a:lstStyle/>
          <a:p>
            <a:endParaRPr lang="es-ES"/>
          </a:p>
        </p:txBody>
      </p:sp>
      <p:sp>
        <p:nvSpPr>
          <p:cNvPr id="6" name="Slide Number Placeholder 5"/>
          <p:cNvSpPr>
            <a:spLocks noGrp="1"/>
          </p:cNvSpPr>
          <p:nvPr>
            <p:ph type="sldNum" sz="quarter" idx="12"/>
          </p:nvPr>
        </p:nvSpPr>
        <p:spPr>
          <a:xfrm>
            <a:off x="8028432" y="6208059"/>
            <a:ext cx="1048872" cy="685800"/>
          </a:xfrm>
        </p:spPr>
        <p:txBody>
          <a:bodyPr/>
          <a:lstStyle/>
          <a:p>
            <a:fld id="{E2F332E6-56CA-4E7B-9CD9-284D81AC7BCC}" type="slidenum">
              <a:rPr lang="es-ES" smtClean="0"/>
              <a:pPr/>
              <a:t>‹Nº›</a:t>
            </a:fld>
            <a:endParaRPr lang="es-ES"/>
          </a:p>
        </p:txBody>
      </p:sp>
      <p:sp>
        <p:nvSpPr>
          <p:cNvPr id="7" name="Freeform 6"/>
          <p:cNvSpPr/>
          <p:nvPr/>
        </p:nvSpPr>
        <p:spPr>
          <a:xfrm rot="5400000" flipH="1" flipV="1">
            <a:off x="5782442" y="1304158"/>
            <a:ext cx="4208515" cy="3124199"/>
          </a:xfrm>
          <a:custGeom>
            <a:avLst/>
            <a:gdLst>
              <a:gd name="connsiteX0" fmla="*/ 0 w 3657600"/>
              <a:gd name="connsiteY0" fmla="*/ 685800 h 1371600"/>
              <a:gd name="connsiteX1" fmla="*/ 1186667 w 3657600"/>
              <a:gd name="connsiteY1" fmla="*/ 43667 h 1371600"/>
              <a:gd name="connsiteX2" fmla="*/ 1828801 w 3657600"/>
              <a:gd name="connsiteY2" fmla="*/ 2 h 1371600"/>
              <a:gd name="connsiteX3" fmla="*/ 2470936 w 3657600"/>
              <a:gd name="connsiteY3" fmla="*/ 43668 h 1371600"/>
              <a:gd name="connsiteX4" fmla="*/ 3657600 w 3657600"/>
              <a:gd name="connsiteY4" fmla="*/ 685806 h 1371600"/>
              <a:gd name="connsiteX5" fmla="*/ 2470934 w 3657600"/>
              <a:gd name="connsiteY5" fmla="*/ 1327941 h 1371600"/>
              <a:gd name="connsiteX6" fmla="*/ 1828799 w 3657600"/>
              <a:gd name="connsiteY6" fmla="*/ 1371606 h 1371600"/>
              <a:gd name="connsiteX7" fmla="*/ 1186664 w 3657600"/>
              <a:gd name="connsiteY7" fmla="*/ 1327940 h 1371600"/>
              <a:gd name="connsiteX8" fmla="*/ 0 w 3657600"/>
              <a:gd name="connsiteY8" fmla="*/ 685803 h 1371600"/>
              <a:gd name="connsiteX9" fmla="*/ 0 w 3657600"/>
              <a:gd name="connsiteY9" fmla="*/ 685800 h 1371600"/>
              <a:gd name="connsiteX0" fmla="*/ 3 w 3672351"/>
              <a:gd name="connsiteY0" fmla="*/ 761447 h 1447253"/>
              <a:gd name="connsiteX1" fmla="*/ 1186670 w 3672351"/>
              <a:gd name="connsiteY1" fmla="*/ 119314 h 1447253"/>
              <a:gd name="connsiteX2" fmla="*/ 1828804 w 3672351"/>
              <a:gd name="connsiteY2" fmla="*/ 75649 h 1447253"/>
              <a:gd name="connsiteX3" fmla="*/ 2470939 w 3672351"/>
              <a:gd name="connsiteY3" fmla="*/ 119315 h 1447253"/>
              <a:gd name="connsiteX4" fmla="*/ 2559427 w 3672351"/>
              <a:gd name="connsiteY4" fmla="*/ 107023 h 1447253"/>
              <a:gd name="connsiteX5" fmla="*/ 3657603 w 3672351"/>
              <a:gd name="connsiteY5" fmla="*/ 761453 h 1447253"/>
              <a:gd name="connsiteX6" fmla="*/ 2470937 w 3672351"/>
              <a:gd name="connsiteY6" fmla="*/ 1403588 h 1447253"/>
              <a:gd name="connsiteX7" fmla="*/ 1828802 w 3672351"/>
              <a:gd name="connsiteY7" fmla="*/ 1447253 h 1447253"/>
              <a:gd name="connsiteX8" fmla="*/ 1186667 w 3672351"/>
              <a:gd name="connsiteY8" fmla="*/ 1403587 h 1447253"/>
              <a:gd name="connsiteX9" fmla="*/ 3 w 3672351"/>
              <a:gd name="connsiteY9" fmla="*/ 761450 h 1447253"/>
              <a:gd name="connsiteX10" fmla="*/ 3 w 3672351"/>
              <a:gd name="connsiteY10" fmla="*/ 761447 h 1447253"/>
              <a:gd name="connsiteX0" fmla="*/ 3 w 3672351"/>
              <a:gd name="connsiteY0" fmla="*/ 761447 h 1447253"/>
              <a:gd name="connsiteX1" fmla="*/ 1186670 w 3672351"/>
              <a:gd name="connsiteY1" fmla="*/ 119314 h 1447253"/>
              <a:gd name="connsiteX2" fmla="*/ 1828804 w 3672351"/>
              <a:gd name="connsiteY2" fmla="*/ 75649 h 1447253"/>
              <a:gd name="connsiteX3" fmla="*/ 2470939 w 3672351"/>
              <a:gd name="connsiteY3" fmla="*/ 119315 h 1447253"/>
              <a:gd name="connsiteX4" fmla="*/ 2559427 w 3672351"/>
              <a:gd name="connsiteY4" fmla="*/ 107023 h 1447253"/>
              <a:gd name="connsiteX5" fmla="*/ 3657603 w 3672351"/>
              <a:gd name="connsiteY5" fmla="*/ 761453 h 1447253"/>
              <a:gd name="connsiteX6" fmla="*/ 2470937 w 3672351"/>
              <a:gd name="connsiteY6" fmla="*/ 1403588 h 1447253"/>
              <a:gd name="connsiteX7" fmla="*/ 1828802 w 3672351"/>
              <a:gd name="connsiteY7" fmla="*/ 1447253 h 1447253"/>
              <a:gd name="connsiteX8" fmla="*/ 1186667 w 3672351"/>
              <a:gd name="connsiteY8" fmla="*/ 1403587 h 1447253"/>
              <a:gd name="connsiteX9" fmla="*/ 3 w 3672351"/>
              <a:gd name="connsiteY9" fmla="*/ 761450 h 1447253"/>
              <a:gd name="connsiteX10" fmla="*/ 3 w 3672351"/>
              <a:gd name="connsiteY10" fmla="*/ 761447 h 1447253"/>
              <a:gd name="connsiteX0" fmla="*/ 3 w 3672351"/>
              <a:gd name="connsiteY0" fmla="*/ 685798 h 2004163"/>
              <a:gd name="connsiteX1" fmla="*/ 1186670 w 3672351"/>
              <a:gd name="connsiteY1" fmla="*/ 43665 h 2004163"/>
              <a:gd name="connsiteX2" fmla="*/ 1828804 w 3672351"/>
              <a:gd name="connsiteY2" fmla="*/ 0 h 2004163"/>
              <a:gd name="connsiteX3" fmla="*/ 2470939 w 3672351"/>
              <a:gd name="connsiteY3" fmla="*/ 43666 h 2004163"/>
              <a:gd name="connsiteX4" fmla="*/ 2559427 w 3672351"/>
              <a:gd name="connsiteY4" fmla="*/ 31374 h 2004163"/>
              <a:gd name="connsiteX5" fmla="*/ 3657603 w 3672351"/>
              <a:gd name="connsiteY5" fmla="*/ 685804 h 2004163"/>
              <a:gd name="connsiteX6" fmla="*/ 2470937 w 3672351"/>
              <a:gd name="connsiteY6" fmla="*/ 1327939 h 2004163"/>
              <a:gd name="connsiteX7" fmla="*/ 1828802 w 3672351"/>
              <a:gd name="connsiteY7" fmla="*/ 1371604 h 2004163"/>
              <a:gd name="connsiteX8" fmla="*/ 1186667 w 3672351"/>
              <a:gd name="connsiteY8" fmla="*/ 1327938 h 2004163"/>
              <a:gd name="connsiteX9" fmla="*/ 3 w 3672351"/>
              <a:gd name="connsiteY9" fmla="*/ 685801 h 2004163"/>
              <a:gd name="connsiteX10" fmla="*/ 3 w 3672351"/>
              <a:gd name="connsiteY10" fmla="*/ 685798 h 2004163"/>
              <a:gd name="connsiteX0" fmla="*/ 3 w 3657603"/>
              <a:gd name="connsiteY0" fmla="*/ 756433 h 1442239"/>
              <a:gd name="connsiteX1" fmla="*/ 1186670 w 3657603"/>
              <a:gd name="connsiteY1" fmla="*/ 114300 h 1442239"/>
              <a:gd name="connsiteX2" fmla="*/ 1828804 w 3657603"/>
              <a:gd name="connsiteY2" fmla="*/ 70635 h 1442239"/>
              <a:gd name="connsiteX3" fmla="*/ 2470939 w 3657603"/>
              <a:gd name="connsiteY3" fmla="*/ 114301 h 1442239"/>
              <a:gd name="connsiteX4" fmla="*/ 3657603 w 3657603"/>
              <a:gd name="connsiteY4" fmla="*/ 756439 h 1442239"/>
              <a:gd name="connsiteX5" fmla="*/ 2470937 w 3657603"/>
              <a:gd name="connsiteY5" fmla="*/ 1398574 h 1442239"/>
              <a:gd name="connsiteX6" fmla="*/ 1828802 w 3657603"/>
              <a:gd name="connsiteY6" fmla="*/ 1442239 h 1442239"/>
              <a:gd name="connsiteX7" fmla="*/ 1186667 w 3657603"/>
              <a:gd name="connsiteY7" fmla="*/ 1398573 h 1442239"/>
              <a:gd name="connsiteX8" fmla="*/ 3 w 3657603"/>
              <a:gd name="connsiteY8" fmla="*/ 756436 h 1442239"/>
              <a:gd name="connsiteX9" fmla="*/ 3 w 3657603"/>
              <a:gd name="connsiteY9" fmla="*/ 756433 h 1442239"/>
              <a:gd name="connsiteX0" fmla="*/ 527758 w 4185358"/>
              <a:gd name="connsiteY0" fmla="*/ 756433 h 1442239"/>
              <a:gd name="connsiteX1" fmla="*/ 1714425 w 4185358"/>
              <a:gd name="connsiteY1" fmla="*/ 114300 h 1442239"/>
              <a:gd name="connsiteX2" fmla="*/ 2356559 w 4185358"/>
              <a:gd name="connsiteY2" fmla="*/ 70635 h 1442239"/>
              <a:gd name="connsiteX3" fmla="*/ 2998694 w 4185358"/>
              <a:gd name="connsiteY3" fmla="*/ 114301 h 1442239"/>
              <a:gd name="connsiteX4" fmla="*/ 4185358 w 4185358"/>
              <a:gd name="connsiteY4" fmla="*/ 756439 h 1442239"/>
              <a:gd name="connsiteX5" fmla="*/ 2998692 w 4185358"/>
              <a:gd name="connsiteY5" fmla="*/ 1398574 h 1442239"/>
              <a:gd name="connsiteX6" fmla="*/ 2356557 w 4185358"/>
              <a:gd name="connsiteY6" fmla="*/ 1442239 h 1442239"/>
              <a:gd name="connsiteX7" fmla="*/ 1714422 w 4185358"/>
              <a:gd name="connsiteY7" fmla="*/ 1398573 h 1442239"/>
              <a:gd name="connsiteX8" fmla="*/ 527758 w 4185358"/>
              <a:gd name="connsiteY8" fmla="*/ 756436 h 1442239"/>
              <a:gd name="connsiteX9" fmla="*/ 527758 w 4185358"/>
              <a:gd name="connsiteY9" fmla="*/ 756433 h 1442239"/>
              <a:gd name="connsiteX0" fmla="*/ 527758 w 4185358"/>
              <a:gd name="connsiteY0" fmla="*/ 685798 h 1731271"/>
              <a:gd name="connsiteX1" fmla="*/ 1714425 w 4185358"/>
              <a:gd name="connsiteY1" fmla="*/ 43665 h 1731271"/>
              <a:gd name="connsiteX2" fmla="*/ 2356559 w 4185358"/>
              <a:gd name="connsiteY2" fmla="*/ 0 h 1731271"/>
              <a:gd name="connsiteX3" fmla="*/ 2998694 w 4185358"/>
              <a:gd name="connsiteY3" fmla="*/ 43666 h 1731271"/>
              <a:gd name="connsiteX4" fmla="*/ 4185358 w 4185358"/>
              <a:gd name="connsiteY4" fmla="*/ 685804 h 1731271"/>
              <a:gd name="connsiteX5" fmla="*/ 2998692 w 4185358"/>
              <a:gd name="connsiteY5" fmla="*/ 1327939 h 1731271"/>
              <a:gd name="connsiteX6" fmla="*/ 2356557 w 4185358"/>
              <a:gd name="connsiteY6" fmla="*/ 1371604 h 1731271"/>
              <a:gd name="connsiteX7" fmla="*/ 1714422 w 4185358"/>
              <a:gd name="connsiteY7" fmla="*/ 1327938 h 1731271"/>
              <a:gd name="connsiteX8" fmla="*/ 527758 w 4185358"/>
              <a:gd name="connsiteY8" fmla="*/ 685801 h 1731271"/>
              <a:gd name="connsiteX9" fmla="*/ 527758 w 4185358"/>
              <a:gd name="connsiteY9" fmla="*/ 685798 h 1731271"/>
              <a:gd name="connsiteX0" fmla="*/ 1174716 w 4832316"/>
              <a:gd name="connsiteY0" fmla="*/ 685798 h 2451847"/>
              <a:gd name="connsiteX1" fmla="*/ 2361383 w 4832316"/>
              <a:gd name="connsiteY1" fmla="*/ 43665 h 2451847"/>
              <a:gd name="connsiteX2" fmla="*/ 3003517 w 4832316"/>
              <a:gd name="connsiteY2" fmla="*/ 0 h 2451847"/>
              <a:gd name="connsiteX3" fmla="*/ 3645652 w 4832316"/>
              <a:gd name="connsiteY3" fmla="*/ 43666 h 2451847"/>
              <a:gd name="connsiteX4" fmla="*/ 4832316 w 4832316"/>
              <a:gd name="connsiteY4" fmla="*/ 685804 h 2451847"/>
              <a:gd name="connsiteX5" fmla="*/ 3645650 w 4832316"/>
              <a:gd name="connsiteY5" fmla="*/ 1327939 h 2451847"/>
              <a:gd name="connsiteX6" fmla="*/ 3003515 w 4832316"/>
              <a:gd name="connsiteY6" fmla="*/ 1371604 h 2451847"/>
              <a:gd name="connsiteX7" fmla="*/ 2361380 w 4832316"/>
              <a:gd name="connsiteY7" fmla="*/ 1327938 h 2451847"/>
              <a:gd name="connsiteX8" fmla="*/ 1174716 w 4832316"/>
              <a:gd name="connsiteY8" fmla="*/ 685801 h 2451847"/>
              <a:gd name="connsiteX9" fmla="*/ 1174716 w 4832316"/>
              <a:gd name="connsiteY9" fmla="*/ 685798 h 2451847"/>
              <a:gd name="connsiteX0" fmla="*/ 1174716 w 5193374"/>
              <a:gd name="connsiteY0" fmla="*/ 685798 h 2451847"/>
              <a:gd name="connsiteX1" fmla="*/ 2361383 w 5193374"/>
              <a:gd name="connsiteY1" fmla="*/ 43665 h 2451847"/>
              <a:gd name="connsiteX2" fmla="*/ 3003517 w 5193374"/>
              <a:gd name="connsiteY2" fmla="*/ 0 h 2451847"/>
              <a:gd name="connsiteX3" fmla="*/ 3645652 w 5193374"/>
              <a:gd name="connsiteY3" fmla="*/ 43666 h 2451847"/>
              <a:gd name="connsiteX4" fmla="*/ 4832316 w 5193374"/>
              <a:gd name="connsiteY4" fmla="*/ 685804 h 2451847"/>
              <a:gd name="connsiteX5" fmla="*/ 3645650 w 5193374"/>
              <a:gd name="connsiteY5" fmla="*/ 1327939 h 2451847"/>
              <a:gd name="connsiteX6" fmla="*/ 3003515 w 5193374"/>
              <a:gd name="connsiteY6" fmla="*/ 1371604 h 2451847"/>
              <a:gd name="connsiteX7" fmla="*/ 2361380 w 5193374"/>
              <a:gd name="connsiteY7" fmla="*/ 1327938 h 2451847"/>
              <a:gd name="connsiteX8" fmla="*/ 1174716 w 5193374"/>
              <a:gd name="connsiteY8" fmla="*/ 685801 h 2451847"/>
              <a:gd name="connsiteX9" fmla="*/ 1174716 w 5193374"/>
              <a:gd name="connsiteY9" fmla="*/ 685798 h 2451847"/>
              <a:gd name="connsiteX0" fmla="*/ 1174716 w 5193374"/>
              <a:gd name="connsiteY0" fmla="*/ 685798 h 3407194"/>
              <a:gd name="connsiteX1" fmla="*/ 2361383 w 5193374"/>
              <a:gd name="connsiteY1" fmla="*/ 43665 h 3407194"/>
              <a:gd name="connsiteX2" fmla="*/ 3003517 w 5193374"/>
              <a:gd name="connsiteY2" fmla="*/ 0 h 3407194"/>
              <a:gd name="connsiteX3" fmla="*/ 3645652 w 5193374"/>
              <a:gd name="connsiteY3" fmla="*/ 43666 h 3407194"/>
              <a:gd name="connsiteX4" fmla="*/ 4832316 w 5193374"/>
              <a:gd name="connsiteY4" fmla="*/ 685804 h 3407194"/>
              <a:gd name="connsiteX5" fmla="*/ 3645650 w 5193374"/>
              <a:gd name="connsiteY5" fmla="*/ 1327939 h 3407194"/>
              <a:gd name="connsiteX6" fmla="*/ 3003515 w 5193374"/>
              <a:gd name="connsiteY6" fmla="*/ 1371604 h 3407194"/>
              <a:gd name="connsiteX7" fmla="*/ 2361380 w 5193374"/>
              <a:gd name="connsiteY7" fmla="*/ 1327938 h 3407194"/>
              <a:gd name="connsiteX8" fmla="*/ 1174716 w 5193374"/>
              <a:gd name="connsiteY8" fmla="*/ 685801 h 3407194"/>
              <a:gd name="connsiteX9" fmla="*/ 1174716 w 5193374"/>
              <a:gd name="connsiteY9" fmla="*/ 685798 h 3407194"/>
              <a:gd name="connsiteX0" fmla="*/ 1174716 w 5193374"/>
              <a:gd name="connsiteY0" fmla="*/ 960216 h 3681612"/>
              <a:gd name="connsiteX1" fmla="*/ 2361383 w 5193374"/>
              <a:gd name="connsiteY1" fmla="*/ 318083 h 3681612"/>
              <a:gd name="connsiteX2" fmla="*/ 3003517 w 5193374"/>
              <a:gd name="connsiteY2" fmla="*/ 274418 h 3681612"/>
              <a:gd name="connsiteX3" fmla="*/ 3645652 w 5193374"/>
              <a:gd name="connsiteY3" fmla="*/ 318084 h 3681612"/>
              <a:gd name="connsiteX4" fmla="*/ 4832316 w 5193374"/>
              <a:gd name="connsiteY4" fmla="*/ 960222 h 3681612"/>
              <a:gd name="connsiteX5" fmla="*/ 3645650 w 5193374"/>
              <a:gd name="connsiteY5" fmla="*/ 1602357 h 3681612"/>
              <a:gd name="connsiteX6" fmla="*/ 3003515 w 5193374"/>
              <a:gd name="connsiteY6" fmla="*/ 1646022 h 3681612"/>
              <a:gd name="connsiteX7" fmla="*/ 2361380 w 5193374"/>
              <a:gd name="connsiteY7" fmla="*/ 1602356 h 3681612"/>
              <a:gd name="connsiteX8" fmla="*/ 1174716 w 5193374"/>
              <a:gd name="connsiteY8" fmla="*/ 960219 h 3681612"/>
              <a:gd name="connsiteX9" fmla="*/ 1174716 w 5193374"/>
              <a:gd name="connsiteY9" fmla="*/ 960216 h 3681612"/>
              <a:gd name="connsiteX0" fmla="*/ 1174716 w 5193374"/>
              <a:gd name="connsiteY0" fmla="*/ 960216 h 3681612"/>
              <a:gd name="connsiteX1" fmla="*/ 2361383 w 5193374"/>
              <a:gd name="connsiteY1" fmla="*/ 318083 h 3681612"/>
              <a:gd name="connsiteX2" fmla="*/ 3003517 w 5193374"/>
              <a:gd name="connsiteY2" fmla="*/ 274418 h 3681612"/>
              <a:gd name="connsiteX3" fmla="*/ 3645652 w 5193374"/>
              <a:gd name="connsiteY3" fmla="*/ 318084 h 3681612"/>
              <a:gd name="connsiteX4" fmla="*/ 4832316 w 5193374"/>
              <a:gd name="connsiteY4" fmla="*/ 960222 h 3681612"/>
              <a:gd name="connsiteX5" fmla="*/ 3645650 w 5193374"/>
              <a:gd name="connsiteY5" fmla="*/ 1602357 h 3681612"/>
              <a:gd name="connsiteX6" fmla="*/ 3003515 w 5193374"/>
              <a:gd name="connsiteY6" fmla="*/ 1646022 h 3681612"/>
              <a:gd name="connsiteX7" fmla="*/ 2361380 w 5193374"/>
              <a:gd name="connsiteY7" fmla="*/ 1602356 h 3681612"/>
              <a:gd name="connsiteX8" fmla="*/ 1174716 w 5193374"/>
              <a:gd name="connsiteY8" fmla="*/ 960219 h 3681612"/>
              <a:gd name="connsiteX9" fmla="*/ 1174716 w 5193374"/>
              <a:gd name="connsiteY9" fmla="*/ 960216 h 3681612"/>
              <a:gd name="connsiteX0" fmla="*/ 1174716 w 5193374"/>
              <a:gd name="connsiteY0" fmla="*/ 2033989 h 4755385"/>
              <a:gd name="connsiteX1" fmla="*/ 2361383 w 5193374"/>
              <a:gd name="connsiteY1" fmla="*/ 1391856 h 4755385"/>
              <a:gd name="connsiteX2" fmla="*/ 3003517 w 5193374"/>
              <a:gd name="connsiteY2" fmla="*/ 1348191 h 4755385"/>
              <a:gd name="connsiteX3" fmla="*/ 3645652 w 5193374"/>
              <a:gd name="connsiteY3" fmla="*/ 1391857 h 4755385"/>
              <a:gd name="connsiteX4" fmla="*/ 4832316 w 5193374"/>
              <a:gd name="connsiteY4" fmla="*/ 2033995 h 4755385"/>
              <a:gd name="connsiteX5" fmla="*/ 3645650 w 5193374"/>
              <a:gd name="connsiteY5" fmla="*/ 2676130 h 4755385"/>
              <a:gd name="connsiteX6" fmla="*/ 3003515 w 5193374"/>
              <a:gd name="connsiteY6" fmla="*/ 2719795 h 4755385"/>
              <a:gd name="connsiteX7" fmla="*/ 2361380 w 5193374"/>
              <a:gd name="connsiteY7" fmla="*/ 2676129 h 4755385"/>
              <a:gd name="connsiteX8" fmla="*/ 1174716 w 5193374"/>
              <a:gd name="connsiteY8" fmla="*/ 2033992 h 4755385"/>
              <a:gd name="connsiteX9" fmla="*/ 1174716 w 5193374"/>
              <a:gd name="connsiteY9" fmla="*/ 2033989 h 4755385"/>
              <a:gd name="connsiteX0" fmla="*/ 1174716 w 4832316"/>
              <a:gd name="connsiteY0" fmla="*/ 2033989 h 4755385"/>
              <a:gd name="connsiteX1" fmla="*/ 2361383 w 4832316"/>
              <a:gd name="connsiteY1" fmla="*/ 1391856 h 4755385"/>
              <a:gd name="connsiteX2" fmla="*/ 3003517 w 4832316"/>
              <a:gd name="connsiteY2" fmla="*/ 1348191 h 4755385"/>
              <a:gd name="connsiteX3" fmla="*/ 3645652 w 4832316"/>
              <a:gd name="connsiteY3" fmla="*/ 1391857 h 4755385"/>
              <a:gd name="connsiteX4" fmla="*/ 4832316 w 4832316"/>
              <a:gd name="connsiteY4" fmla="*/ 2033995 h 4755385"/>
              <a:gd name="connsiteX5" fmla="*/ 3645650 w 4832316"/>
              <a:gd name="connsiteY5" fmla="*/ 2676130 h 4755385"/>
              <a:gd name="connsiteX6" fmla="*/ 3003515 w 4832316"/>
              <a:gd name="connsiteY6" fmla="*/ 2719795 h 4755385"/>
              <a:gd name="connsiteX7" fmla="*/ 2361380 w 4832316"/>
              <a:gd name="connsiteY7" fmla="*/ 2676129 h 4755385"/>
              <a:gd name="connsiteX8" fmla="*/ 1174716 w 4832316"/>
              <a:gd name="connsiteY8" fmla="*/ 2033992 h 4755385"/>
              <a:gd name="connsiteX9" fmla="*/ 1174716 w 4832316"/>
              <a:gd name="connsiteY9" fmla="*/ 2033989 h 4755385"/>
              <a:gd name="connsiteX0" fmla="*/ 527758 w 4185358"/>
              <a:gd name="connsiteY0" fmla="*/ 2033989 h 4755385"/>
              <a:gd name="connsiteX1" fmla="*/ 1714425 w 4185358"/>
              <a:gd name="connsiteY1" fmla="*/ 1391856 h 4755385"/>
              <a:gd name="connsiteX2" fmla="*/ 2998694 w 4185358"/>
              <a:gd name="connsiteY2" fmla="*/ 1391857 h 4755385"/>
              <a:gd name="connsiteX3" fmla="*/ 4185358 w 4185358"/>
              <a:gd name="connsiteY3" fmla="*/ 2033995 h 4755385"/>
              <a:gd name="connsiteX4" fmla="*/ 2998692 w 4185358"/>
              <a:gd name="connsiteY4" fmla="*/ 2676130 h 4755385"/>
              <a:gd name="connsiteX5" fmla="*/ 2356557 w 4185358"/>
              <a:gd name="connsiteY5" fmla="*/ 2719795 h 4755385"/>
              <a:gd name="connsiteX6" fmla="*/ 1714422 w 4185358"/>
              <a:gd name="connsiteY6" fmla="*/ 2676129 h 4755385"/>
              <a:gd name="connsiteX7" fmla="*/ 527758 w 4185358"/>
              <a:gd name="connsiteY7" fmla="*/ 2033992 h 4755385"/>
              <a:gd name="connsiteX8" fmla="*/ 527758 w 4185358"/>
              <a:gd name="connsiteY8" fmla="*/ 2033989 h 4755385"/>
              <a:gd name="connsiteX0" fmla="*/ 527758 w 4185358"/>
              <a:gd name="connsiteY0" fmla="*/ 2033989 h 4406268"/>
              <a:gd name="connsiteX1" fmla="*/ 1714425 w 4185358"/>
              <a:gd name="connsiteY1" fmla="*/ 1391856 h 4406268"/>
              <a:gd name="connsiteX2" fmla="*/ 2998694 w 4185358"/>
              <a:gd name="connsiteY2" fmla="*/ 1391857 h 4406268"/>
              <a:gd name="connsiteX3" fmla="*/ 4185358 w 4185358"/>
              <a:gd name="connsiteY3" fmla="*/ 2033995 h 4406268"/>
              <a:gd name="connsiteX4" fmla="*/ 2998692 w 4185358"/>
              <a:gd name="connsiteY4" fmla="*/ 2676130 h 4406268"/>
              <a:gd name="connsiteX5" fmla="*/ 2356557 w 4185358"/>
              <a:gd name="connsiteY5" fmla="*/ 2719795 h 4406268"/>
              <a:gd name="connsiteX6" fmla="*/ 1714422 w 4185358"/>
              <a:gd name="connsiteY6" fmla="*/ 2676129 h 4406268"/>
              <a:gd name="connsiteX7" fmla="*/ 527758 w 4185358"/>
              <a:gd name="connsiteY7" fmla="*/ 2033992 h 4406268"/>
              <a:gd name="connsiteX8" fmla="*/ 527758 w 4185358"/>
              <a:gd name="connsiteY8" fmla="*/ 2033989 h 4406268"/>
              <a:gd name="connsiteX0" fmla="*/ 527758 w 4185358"/>
              <a:gd name="connsiteY0" fmla="*/ 2033989 h 4406268"/>
              <a:gd name="connsiteX1" fmla="*/ 1714425 w 4185358"/>
              <a:gd name="connsiteY1" fmla="*/ 1391856 h 4406268"/>
              <a:gd name="connsiteX2" fmla="*/ 2998694 w 4185358"/>
              <a:gd name="connsiteY2" fmla="*/ 1391857 h 4406268"/>
              <a:gd name="connsiteX3" fmla="*/ 4185358 w 4185358"/>
              <a:gd name="connsiteY3" fmla="*/ 2033995 h 4406268"/>
              <a:gd name="connsiteX4" fmla="*/ 2998692 w 4185358"/>
              <a:gd name="connsiteY4" fmla="*/ 2676130 h 4406268"/>
              <a:gd name="connsiteX5" fmla="*/ 2356557 w 4185358"/>
              <a:gd name="connsiteY5" fmla="*/ 2719795 h 4406268"/>
              <a:gd name="connsiteX6" fmla="*/ 1714422 w 4185358"/>
              <a:gd name="connsiteY6" fmla="*/ 2676129 h 4406268"/>
              <a:gd name="connsiteX7" fmla="*/ 527758 w 4185358"/>
              <a:gd name="connsiteY7" fmla="*/ 2033992 h 4406268"/>
              <a:gd name="connsiteX8" fmla="*/ 527758 w 4185358"/>
              <a:gd name="connsiteY8" fmla="*/ 2033989 h 4406268"/>
              <a:gd name="connsiteX0" fmla="*/ 527758 w 4678417"/>
              <a:gd name="connsiteY0" fmla="*/ 2033989 h 5080997"/>
              <a:gd name="connsiteX1" fmla="*/ 1714425 w 4678417"/>
              <a:gd name="connsiteY1" fmla="*/ 1391856 h 5080997"/>
              <a:gd name="connsiteX2" fmla="*/ 2998694 w 4678417"/>
              <a:gd name="connsiteY2" fmla="*/ 1391857 h 5080997"/>
              <a:gd name="connsiteX3" fmla="*/ 4185358 w 4678417"/>
              <a:gd name="connsiteY3" fmla="*/ 2033995 h 5080997"/>
              <a:gd name="connsiteX4" fmla="*/ 2998692 w 4678417"/>
              <a:gd name="connsiteY4" fmla="*/ 2676130 h 5080997"/>
              <a:gd name="connsiteX5" fmla="*/ 2356557 w 4678417"/>
              <a:gd name="connsiteY5" fmla="*/ 2719795 h 5080997"/>
              <a:gd name="connsiteX6" fmla="*/ 1714422 w 4678417"/>
              <a:gd name="connsiteY6" fmla="*/ 2676129 h 5080997"/>
              <a:gd name="connsiteX7" fmla="*/ 527758 w 4678417"/>
              <a:gd name="connsiteY7" fmla="*/ 2033992 h 5080997"/>
              <a:gd name="connsiteX8" fmla="*/ 527758 w 4678417"/>
              <a:gd name="connsiteY8" fmla="*/ 2033989 h 5080997"/>
              <a:gd name="connsiteX0" fmla="*/ 527758 w 4678417"/>
              <a:gd name="connsiteY0" fmla="*/ 2033989 h 5080997"/>
              <a:gd name="connsiteX1" fmla="*/ 1714425 w 4678417"/>
              <a:gd name="connsiteY1" fmla="*/ 1391856 h 5080997"/>
              <a:gd name="connsiteX2" fmla="*/ 2998694 w 4678417"/>
              <a:gd name="connsiteY2" fmla="*/ 1391857 h 5080997"/>
              <a:gd name="connsiteX3" fmla="*/ 4185358 w 4678417"/>
              <a:gd name="connsiteY3" fmla="*/ 2033995 h 5080997"/>
              <a:gd name="connsiteX4" fmla="*/ 2998692 w 4678417"/>
              <a:gd name="connsiteY4" fmla="*/ 2676130 h 5080997"/>
              <a:gd name="connsiteX5" fmla="*/ 2356557 w 4678417"/>
              <a:gd name="connsiteY5" fmla="*/ 2719795 h 5080997"/>
              <a:gd name="connsiteX6" fmla="*/ 1714422 w 4678417"/>
              <a:gd name="connsiteY6" fmla="*/ 2676129 h 5080997"/>
              <a:gd name="connsiteX7" fmla="*/ 527758 w 4678417"/>
              <a:gd name="connsiteY7" fmla="*/ 2033992 h 5080997"/>
              <a:gd name="connsiteX8" fmla="*/ 527758 w 4678417"/>
              <a:gd name="connsiteY8" fmla="*/ 2033989 h 5080997"/>
              <a:gd name="connsiteX0" fmla="*/ 527758 w 4678417"/>
              <a:gd name="connsiteY0" fmla="*/ 2033989 h 5080997"/>
              <a:gd name="connsiteX1" fmla="*/ 1714425 w 4678417"/>
              <a:gd name="connsiteY1" fmla="*/ 1391856 h 5080997"/>
              <a:gd name="connsiteX2" fmla="*/ 2998694 w 4678417"/>
              <a:gd name="connsiteY2" fmla="*/ 1391857 h 5080997"/>
              <a:gd name="connsiteX3" fmla="*/ 4185358 w 4678417"/>
              <a:gd name="connsiteY3" fmla="*/ 2033995 h 5080997"/>
              <a:gd name="connsiteX4" fmla="*/ 2998692 w 4678417"/>
              <a:gd name="connsiteY4" fmla="*/ 2676130 h 5080997"/>
              <a:gd name="connsiteX5" fmla="*/ 2356557 w 4678417"/>
              <a:gd name="connsiteY5" fmla="*/ 2719795 h 5080997"/>
              <a:gd name="connsiteX6" fmla="*/ 1714422 w 4678417"/>
              <a:gd name="connsiteY6" fmla="*/ 2676129 h 5080997"/>
              <a:gd name="connsiteX7" fmla="*/ 527758 w 4678417"/>
              <a:gd name="connsiteY7" fmla="*/ 2033992 h 5080997"/>
              <a:gd name="connsiteX8" fmla="*/ 527758 w 4678417"/>
              <a:gd name="connsiteY8" fmla="*/ 2033989 h 5080997"/>
              <a:gd name="connsiteX0" fmla="*/ 3 w 4150662"/>
              <a:gd name="connsiteY0" fmla="*/ 2033989 h 5080997"/>
              <a:gd name="connsiteX1" fmla="*/ 1186670 w 4150662"/>
              <a:gd name="connsiteY1" fmla="*/ 1391856 h 5080997"/>
              <a:gd name="connsiteX2" fmla="*/ 2470939 w 4150662"/>
              <a:gd name="connsiteY2" fmla="*/ 1391857 h 5080997"/>
              <a:gd name="connsiteX3" fmla="*/ 3657603 w 4150662"/>
              <a:gd name="connsiteY3" fmla="*/ 2033995 h 5080997"/>
              <a:gd name="connsiteX4" fmla="*/ 2470937 w 4150662"/>
              <a:gd name="connsiteY4" fmla="*/ 2676130 h 5080997"/>
              <a:gd name="connsiteX5" fmla="*/ 1828802 w 4150662"/>
              <a:gd name="connsiteY5" fmla="*/ 2719795 h 5080997"/>
              <a:gd name="connsiteX6" fmla="*/ 1186667 w 4150662"/>
              <a:gd name="connsiteY6" fmla="*/ 2676129 h 5080997"/>
              <a:gd name="connsiteX7" fmla="*/ 3 w 4150662"/>
              <a:gd name="connsiteY7" fmla="*/ 2033992 h 5080997"/>
              <a:gd name="connsiteX8" fmla="*/ 3 w 4150662"/>
              <a:gd name="connsiteY8" fmla="*/ 2033989 h 5080997"/>
              <a:gd name="connsiteX0" fmla="*/ 3 w 3184725"/>
              <a:gd name="connsiteY0" fmla="*/ 2033989 h 3886288"/>
              <a:gd name="connsiteX1" fmla="*/ 1186670 w 3184725"/>
              <a:gd name="connsiteY1" fmla="*/ 1391856 h 3886288"/>
              <a:gd name="connsiteX2" fmla="*/ 2470939 w 3184725"/>
              <a:gd name="connsiteY2" fmla="*/ 1391857 h 3886288"/>
              <a:gd name="connsiteX3" fmla="*/ 1752603 w 3184725"/>
              <a:gd name="connsiteY3" fmla="*/ 52795 h 3886288"/>
              <a:gd name="connsiteX4" fmla="*/ 2470937 w 3184725"/>
              <a:gd name="connsiteY4" fmla="*/ 2676130 h 3886288"/>
              <a:gd name="connsiteX5" fmla="*/ 1828802 w 3184725"/>
              <a:gd name="connsiteY5" fmla="*/ 2719795 h 3886288"/>
              <a:gd name="connsiteX6" fmla="*/ 1186667 w 3184725"/>
              <a:gd name="connsiteY6" fmla="*/ 2676129 h 3886288"/>
              <a:gd name="connsiteX7" fmla="*/ 3 w 3184725"/>
              <a:gd name="connsiteY7" fmla="*/ 2033992 h 3886288"/>
              <a:gd name="connsiteX8" fmla="*/ 3 w 3184725"/>
              <a:gd name="connsiteY8" fmla="*/ 2033989 h 3886288"/>
              <a:gd name="connsiteX0" fmla="*/ 3 w 3184725"/>
              <a:gd name="connsiteY0" fmla="*/ 2033989 h 6528797"/>
              <a:gd name="connsiteX1" fmla="*/ 1186670 w 3184725"/>
              <a:gd name="connsiteY1" fmla="*/ 1391856 h 6528797"/>
              <a:gd name="connsiteX2" fmla="*/ 2470939 w 3184725"/>
              <a:gd name="connsiteY2" fmla="*/ 13918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3 w 3385339"/>
              <a:gd name="connsiteY0" fmla="*/ 2033989 h 6528797"/>
              <a:gd name="connsiteX1" fmla="*/ 1186670 w 3385339"/>
              <a:gd name="connsiteY1" fmla="*/ 1391856 h 6528797"/>
              <a:gd name="connsiteX2" fmla="*/ 3385339 w 3385339"/>
              <a:gd name="connsiteY2" fmla="*/ 706057 h 6528797"/>
              <a:gd name="connsiteX3" fmla="*/ 228603 w 3385339"/>
              <a:gd name="connsiteY3" fmla="*/ 3481795 h 6528797"/>
              <a:gd name="connsiteX4" fmla="*/ 2470937 w 3385339"/>
              <a:gd name="connsiteY4" fmla="*/ 2676130 h 6528797"/>
              <a:gd name="connsiteX5" fmla="*/ 1828802 w 3385339"/>
              <a:gd name="connsiteY5" fmla="*/ 2719795 h 6528797"/>
              <a:gd name="connsiteX6" fmla="*/ 1186667 w 3385339"/>
              <a:gd name="connsiteY6" fmla="*/ 2676129 h 6528797"/>
              <a:gd name="connsiteX7" fmla="*/ 3 w 3385339"/>
              <a:gd name="connsiteY7" fmla="*/ 2033992 h 6528797"/>
              <a:gd name="connsiteX8" fmla="*/ 3 w 3385339"/>
              <a:gd name="connsiteY8" fmla="*/ 2033989 h 6528797"/>
              <a:gd name="connsiteX0" fmla="*/ 3 w 3184725"/>
              <a:gd name="connsiteY0" fmla="*/ 2033989 h 6528797"/>
              <a:gd name="connsiteX1" fmla="*/ 1186670 w 3184725"/>
              <a:gd name="connsiteY1" fmla="*/ 1391856 h 6528797"/>
              <a:gd name="connsiteX2" fmla="*/ 2928139 w 3184725"/>
              <a:gd name="connsiteY2" fmla="*/ 7060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3 w 3184725"/>
              <a:gd name="connsiteY0" fmla="*/ 2033989 h 6528797"/>
              <a:gd name="connsiteX1" fmla="*/ 1186670 w 3184725"/>
              <a:gd name="connsiteY1" fmla="*/ 1391856 h 6528797"/>
              <a:gd name="connsiteX2" fmla="*/ 2928139 w 3184725"/>
              <a:gd name="connsiteY2" fmla="*/ 7060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3 w 3184725"/>
              <a:gd name="connsiteY0" fmla="*/ 2033989 h 6528797"/>
              <a:gd name="connsiteX1" fmla="*/ 1186670 w 3184725"/>
              <a:gd name="connsiteY1" fmla="*/ 1391856 h 6528797"/>
              <a:gd name="connsiteX2" fmla="*/ 2928139 w 3184725"/>
              <a:gd name="connsiteY2" fmla="*/ 7060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1828799 w 3184722"/>
              <a:gd name="connsiteY5" fmla="*/ 2719795 h 6528797"/>
              <a:gd name="connsiteX6" fmla="*/ 0 w 3184722"/>
              <a:gd name="connsiteY6" fmla="*/ 2033992 h 6528797"/>
              <a:gd name="connsiteX7" fmla="*/ 0 w 3184722"/>
              <a:gd name="connsiteY7"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1828799 w 3184722"/>
              <a:gd name="connsiteY5" fmla="*/ 2719795 h 6528797"/>
              <a:gd name="connsiteX6" fmla="*/ 0 w 3184722"/>
              <a:gd name="connsiteY6" fmla="*/ 2033992 h 6528797"/>
              <a:gd name="connsiteX7" fmla="*/ 0 w 3184722"/>
              <a:gd name="connsiteY7"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0 w 3184722"/>
              <a:gd name="connsiteY5" fmla="*/ 2033992 h 6528797"/>
              <a:gd name="connsiteX6" fmla="*/ 0 w 3184722"/>
              <a:gd name="connsiteY6"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0 w 3184722"/>
              <a:gd name="connsiteY5" fmla="*/ 2033992 h 6528797"/>
              <a:gd name="connsiteX6" fmla="*/ 0 w 3184722"/>
              <a:gd name="connsiteY6" fmla="*/ 2033989 h 6528797"/>
              <a:gd name="connsiteX0" fmla="*/ 0 w 2928136"/>
              <a:gd name="connsiteY0" fmla="*/ 2033989 h 6528797"/>
              <a:gd name="connsiteX1" fmla="*/ 1186667 w 2928136"/>
              <a:gd name="connsiteY1" fmla="*/ 1391856 h 6528797"/>
              <a:gd name="connsiteX2" fmla="*/ 2928136 w 2928136"/>
              <a:gd name="connsiteY2" fmla="*/ 706057 h 6528797"/>
              <a:gd name="connsiteX3" fmla="*/ 228600 w 2928136"/>
              <a:gd name="connsiteY3" fmla="*/ 3481795 h 6528797"/>
              <a:gd name="connsiteX4" fmla="*/ 2470934 w 2928136"/>
              <a:gd name="connsiteY4" fmla="*/ 2676130 h 6528797"/>
              <a:gd name="connsiteX5" fmla="*/ 0 w 2928136"/>
              <a:gd name="connsiteY5" fmla="*/ 2033992 h 6528797"/>
              <a:gd name="connsiteX6" fmla="*/ 0 w 2928136"/>
              <a:gd name="connsiteY6" fmla="*/ 2033989 h 6528797"/>
              <a:gd name="connsiteX0" fmla="*/ 0 w 2928136"/>
              <a:gd name="connsiteY0" fmla="*/ 2033989 h 6528797"/>
              <a:gd name="connsiteX1" fmla="*/ 958067 w 2928136"/>
              <a:gd name="connsiteY1" fmla="*/ 2534856 h 6528797"/>
              <a:gd name="connsiteX2" fmla="*/ 2928136 w 2928136"/>
              <a:gd name="connsiteY2" fmla="*/ 706057 h 6528797"/>
              <a:gd name="connsiteX3" fmla="*/ 228600 w 2928136"/>
              <a:gd name="connsiteY3" fmla="*/ 3481795 h 6528797"/>
              <a:gd name="connsiteX4" fmla="*/ 2470934 w 2928136"/>
              <a:gd name="connsiteY4" fmla="*/ 2676130 h 6528797"/>
              <a:gd name="connsiteX5" fmla="*/ 0 w 2928136"/>
              <a:gd name="connsiteY5" fmla="*/ 2033992 h 6528797"/>
              <a:gd name="connsiteX6" fmla="*/ 0 w 2928136"/>
              <a:gd name="connsiteY6" fmla="*/ 2033989 h 6528797"/>
              <a:gd name="connsiteX0" fmla="*/ 0 w 2928136"/>
              <a:gd name="connsiteY0" fmla="*/ 1434955 h 5929763"/>
              <a:gd name="connsiteX1" fmla="*/ 958067 w 2928136"/>
              <a:gd name="connsiteY1" fmla="*/ 1935822 h 5929763"/>
              <a:gd name="connsiteX2" fmla="*/ 2928136 w 2928136"/>
              <a:gd name="connsiteY2" fmla="*/ 107023 h 5929763"/>
              <a:gd name="connsiteX3" fmla="*/ 228600 w 2928136"/>
              <a:gd name="connsiteY3" fmla="*/ 2882761 h 5929763"/>
              <a:gd name="connsiteX4" fmla="*/ 2470934 w 2928136"/>
              <a:gd name="connsiteY4" fmla="*/ 2077096 h 5929763"/>
              <a:gd name="connsiteX5" fmla="*/ 0 w 2928136"/>
              <a:gd name="connsiteY5" fmla="*/ 1434958 h 5929763"/>
              <a:gd name="connsiteX6" fmla="*/ 0 w 2928136"/>
              <a:gd name="connsiteY6" fmla="*/ 1434955 h 5929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1275236 w 4203372"/>
              <a:gd name="connsiteY0" fmla="*/ 1810262 h 6305070"/>
              <a:gd name="connsiteX1" fmla="*/ 2233303 w 4203372"/>
              <a:gd name="connsiteY1" fmla="*/ 2311129 h 6305070"/>
              <a:gd name="connsiteX2" fmla="*/ 4203372 w 4203372"/>
              <a:gd name="connsiteY2" fmla="*/ 863330 h 6305070"/>
              <a:gd name="connsiteX3" fmla="*/ 1503836 w 4203372"/>
              <a:gd name="connsiteY3" fmla="*/ 3258068 h 6305070"/>
              <a:gd name="connsiteX4" fmla="*/ 3746170 w 4203372"/>
              <a:gd name="connsiteY4" fmla="*/ 2452403 h 6305070"/>
              <a:gd name="connsiteX5" fmla="*/ 1275236 w 4203372"/>
              <a:gd name="connsiteY5" fmla="*/ 1810265 h 6305070"/>
              <a:gd name="connsiteX6" fmla="*/ 1275236 w 4203372"/>
              <a:gd name="connsiteY6" fmla="*/ 1810262 h 6305070"/>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844930 w 3773066"/>
              <a:gd name="connsiteY0" fmla="*/ 2505027 h 6999835"/>
              <a:gd name="connsiteX1" fmla="*/ 1802997 w 3773066"/>
              <a:gd name="connsiteY1" fmla="*/ 3005894 h 6999835"/>
              <a:gd name="connsiteX2" fmla="*/ 3773066 w 3773066"/>
              <a:gd name="connsiteY2" fmla="*/ 1558095 h 6999835"/>
              <a:gd name="connsiteX3" fmla="*/ 1073530 w 3773066"/>
              <a:gd name="connsiteY3" fmla="*/ 3952833 h 6999835"/>
              <a:gd name="connsiteX4" fmla="*/ 3315864 w 3773066"/>
              <a:gd name="connsiteY4" fmla="*/ 3147168 h 6999835"/>
              <a:gd name="connsiteX5" fmla="*/ 844930 w 3773066"/>
              <a:gd name="connsiteY5" fmla="*/ 2505030 h 6999835"/>
              <a:gd name="connsiteX6" fmla="*/ 844930 w 3773066"/>
              <a:gd name="connsiteY6" fmla="*/ 2505027 h 6999835"/>
              <a:gd name="connsiteX0" fmla="*/ 1324542 w 4252678"/>
              <a:gd name="connsiteY0" fmla="*/ 2392968 h 6887776"/>
              <a:gd name="connsiteX1" fmla="*/ 2282609 w 4252678"/>
              <a:gd name="connsiteY1" fmla="*/ 2893835 h 6887776"/>
              <a:gd name="connsiteX2" fmla="*/ 4252678 w 4252678"/>
              <a:gd name="connsiteY2" fmla="*/ 1446036 h 6887776"/>
              <a:gd name="connsiteX3" fmla="*/ 1553142 w 4252678"/>
              <a:gd name="connsiteY3" fmla="*/ 3840774 h 6887776"/>
              <a:gd name="connsiteX4" fmla="*/ 3795476 w 4252678"/>
              <a:gd name="connsiteY4" fmla="*/ 3035109 h 6887776"/>
              <a:gd name="connsiteX5" fmla="*/ 1324542 w 4252678"/>
              <a:gd name="connsiteY5" fmla="*/ 2392971 h 6887776"/>
              <a:gd name="connsiteX6" fmla="*/ 1324542 w 4252678"/>
              <a:gd name="connsiteY6" fmla="*/ 2392968 h 6887776"/>
              <a:gd name="connsiteX0" fmla="*/ 1324542 w 4252678"/>
              <a:gd name="connsiteY0" fmla="*/ 2392968 h 6887776"/>
              <a:gd name="connsiteX1" fmla="*/ 2282609 w 4252678"/>
              <a:gd name="connsiteY1" fmla="*/ 2893835 h 6887776"/>
              <a:gd name="connsiteX2" fmla="*/ 4252678 w 4252678"/>
              <a:gd name="connsiteY2" fmla="*/ 1446036 h 6887776"/>
              <a:gd name="connsiteX3" fmla="*/ 1553142 w 4252678"/>
              <a:gd name="connsiteY3" fmla="*/ 3840774 h 6887776"/>
              <a:gd name="connsiteX4" fmla="*/ 3795476 w 4252678"/>
              <a:gd name="connsiteY4" fmla="*/ 3035109 h 6887776"/>
              <a:gd name="connsiteX5" fmla="*/ 1324542 w 4252678"/>
              <a:gd name="connsiteY5" fmla="*/ 2392971 h 6887776"/>
              <a:gd name="connsiteX6" fmla="*/ 1324542 w 4252678"/>
              <a:gd name="connsiteY6" fmla="*/ 2392968 h 6887776"/>
              <a:gd name="connsiteX0" fmla="*/ 1869139 w 4797275"/>
              <a:gd name="connsiteY0" fmla="*/ 2392968 h 6887776"/>
              <a:gd name="connsiteX1" fmla="*/ 2827206 w 4797275"/>
              <a:gd name="connsiteY1" fmla="*/ 2893835 h 6887776"/>
              <a:gd name="connsiteX2" fmla="*/ 4797275 w 4797275"/>
              <a:gd name="connsiteY2" fmla="*/ 1446036 h 6887776"/>
              <a:gd name="connsiteX3" fmla="*/ 2097739 w 4797275"/>
              <a:gd name="connsiteY3" fmla="*/ 3840774 h 6887776"/>
              <a:gd name="connsiteX4" fmla="*/ 4340073 w 4797275"/>
              <a:gd name="connsiteY4" fmla="*/ 3035109 h 6887776"/>
              <a:gd name="connsiteX5" fmla="*/ 1869139 w 4797275"/>
              <a:gd name="connsiteY5" fmla="*/ 2392971 h 6887776"/>
              <a:gd name="connsiteX6" fmla="*/ 1869139 w 4797275"/>
              <a:gd name="connsiteY6" fmla="*/ 2392968 h 6887776"/>
              <a:gd name="connsiteX0" fmla="*/ 1869139 w 4797275"/>
              <a:gd name="connsiteY0" fmla="*/ 2433309 h 6928117"/>
              <a:gd name="connsiteX1" fmla="*/ 2827206 w 4797275"/>
              <a:gd name="connsiteY1" fmla="*/ 2934176 h 6928117"/>
              <a:gd name="connsiteX2" fmla="*/ 4797275 w 4797275"/>
              <a:gd name="connsiteY2" fmla="*/ 1486377 h 6928117"/>
              <a:gd name="connsiteX3" fmla="*/ 2097739 w 4797275"/>
              <a:gd name="connsiteY3" fmla="*/ 3881115 h 6928117"/>
              <a:gd name="connsiteX4" fmla="*/ 4340073 w 4797275"/>
              <a:gd name="connsiteY4" fmla="*/ 3075450 h 6928117"/>
              <a:gd name="connsiteX5" fmla="*/ 1869139 w 4797275"/>
              <a:gd name="connsiteY5" fmla="*/ 2433312 h 6928117"/>
              <a:gd name="connsiteX6" fmla="*/ 1869139 w 4797275"/>
              <a:gd name="connsiteY6" fmla="*/ 2433309 h 6928117"/>
              <a:gd name="connsiteX0" fmla="*/ 1869139 w 4797275"/>
              <a:gd name="connsiteY0" fmla="*/ 2531921 h 7026729"/>
              <a:gd name="connsiteX1" fmla="*/ 2827206 w 4797275"/>
              <a:gd name="connsiteY1" fmla="*/ 3032788 h 7026729"/>
              <a:gd name="connsiteX2" fmla="*/ 4797275 w 4797275"/>
              <a:gd name="connsiteY2" fmla="*/ 1584989 h 7026729"/>
              <a:gd name="connsiteX3" fmla="*/ 2097739 w 4797275"/>
              <a:gd name="connsiteY3" fmla="*/ 3979727 h 7026729"/>
              <a:gd name="connsiteX4" fmla="*/ 4340073 w 4797275"/>
              <a:gd name="connsiteY4" fmla="*/ 3174062 h 7026729"/>
              <a:gd name="connsiteX5" fmla="*/ 1869139 w 4797275"/>
              <a:gd name="connsiteY5" fmla="*/ 2531924 h 7026729"/>
              <a:gd name="connsiteX6" fmla="*/ 1869139 w 4797275"/>
              <a:gd name="connsiteY6" fmla="*/ 2531921 h 7026729"/>
              <a:gd name="connsiteX0" fmla="*/ 1869139 w 4797275"/>
              <a:gd name="connsiteY0" fmla="*/ 2531921 h 7026729"/>
              <a:gd name="connsiteX1" fmla="*/ 2827206 w 4797275"/>
              <a:gd name="connsiteY1" fmla="*/ 3032788 h 7026729"/>
              <a:gd name="connsiteX2" fmla="*/ 4797275 w 4797275"/>
              <a:gd name="connsiteY2" fmla="*/ 1584989 h 7026729"/>
              <a:gd name="connsiteX3" fmla="*/ 2097739 w 4797275"/>
              <a:gd name="connsiteY3" fmla="*/ 3979727 h 7026729"/>
              <a:gd name="connsiteX4" fmla="*/ 4340073 w 4797275"/>
              <a:gd name="connsiteY4" fmla="*/ 3174062 h 7026729"/>
              <a:gd name="connsiteX5" fmla="*/ 1869139 w 4797275"/>
              <a:gd name="connsiteY5" fmla="*/ 2531924 h 7026729"/>
              <a:gd name="connsiteX6" fmla="*/ 1869139 w 4797275"/>
              <a:gd name="connsiteY6" fmla="*/ 2531921 h 7026729"/>
              <a:gd name="connsiteX0" fmla="*/ 1869139 w 4797275"/>
              <a:gd name="connsiteY0" fmla="*/ 2531921 h 7026729"/>
              <a:gd name="connsiteX1" fmla="*/ 2827206 w 4797275"/>
              <a:gd name="connsiteY1" fmla="*/ 3032788 h 7026729"/>
              <a:gd name="connsiteX2" fmla="*/ 4797275 w 4797275"/>
              <a:gd name="connsiteY2" fmla="*/ 1584989 h 7026729"/>
              <a:gd name="connsiteX3" fmla="*/ 2097739 w 4797275"/>
              <a:gd name="connsiteY3" fmla="*/ 3979727 h 7026729"/>
              <a:gd name="connsiteX4" fmla="*/ 4340073 w 4797275"/>
              <a:gd name="connsiteY4" fmla="*/ 3174062 h 7026729"/>
              <a:gd name="connsiteX5" fmla="*/ 3269869 w 4797275"/>
              <a:gd name="connsiteY5" fmla="*/ 2756647 h 7026729"/>
              <a:gd name="connsiteX6" fmla="*/ 1869139 w 4797275"/>
              <a:gd name="connsiteY6" fmla="*/ 2531924 h 7026729"/>
              <a:gd name="connsiteX7" fmla="*/ 1869139 w 4797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3400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3400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5686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5686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5686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6324598"/>
              <a:gd name="connsiteY0" fmla="*/ 2531921 h 7331529"/>
              <a:gd name="connsiteX1" fmla="*/ 2827206 w 6324598"/>
              <a:gd name="connsiteY1" fmla="*/ 3032788 h 7331529"/>
              <a:gd name="connsiteX2" fmla="*/ 5940275 w 6324598"/>
              <a:gd name="connsiteY2" fmla="*/ 2423189 h 7331529"/>
              <a:gd name="connsiteX3" fmla="*/ 5831539 w 6324598"/>
              <a:gd name="connsiteY3" fmla="*/ 4284527 h 7331529"/>
              <a:gd name="connsiteX4" fmla="*/ 4568673 w 6324598"/>
              <a:gd name="connsiteY4" fmla="*/ 3174062 h 7331529"/>
              <a:gd name="connsiteX5" fmla="*/ 3269869 w 6324598"/>
              <a:gd name="connsiteY5" fmla="*/ 2756647 h 7331529"/>
              <a:gd name="connsiteX6" fmla="*/ 1869139 w 6324598"/>
              <a:gd name="connsiteY6" fmla="*/ 2531924 h 7331529"/>
              <a:gd name="connsiteX7" fmla="*/ 1869139 w 6324598"/>
              <a:gd name="connsiteY7" fmla="*/ 2531921 h 7331529"/>
              <a:gd name="connsiteX0" fmla="*/ 1869139 w 6934198"/>
              <a:gd name="connsiteY0" fmla="*/ 2531921 h 7331529"/>
              <a:gd name="connsiteX1" fmla="*/ 2827206 w 6934198"/>
              <a:gd name="connsiteY1" fmla="*/ 3032788 h 7331529"/>
              <a:gd name="connsiteX2" fmla="*/ 5940275 w 6934198"/>
              <a:gd name="connsiteY2" fmla="*/ 2423189 h 7331529"/>
              <a:gd name="connsiteX3" fmla="*/ 6441139 w 6934198"/>
              <a:gd name="connsiteY3" fmla="*/ 4284527 h 7331529"/>
              <a:gd name="connsiteX4" fmla="*/ 4568673 w 6934198"/>
              <a:gd name="connsiteY4" fmla="*/ 3174062 h 7331529"/>
              <a:gd name="connsiteX5" fmla="*/ 3269869 w 6934198"/>
              <a:gd name="connsiteY5" fmla="*/ 2756647 h 7331529"/>
              <a:gd name="connsiteX6" fmla="*/ 1869139 w 6934198"/>
              <a:gd name="connsiteY6" fmla="*/ 2531924 h 7331529"/>
              <a:gd name="connsiteX7" fmla="*/ 1869139 w 6934198"/>
              <a:gd name="connsiteY7" fmla="*/ 2531921 h 7331529"/>
              <a:gd name="connsiteX0" fmla="*/ 1869139 w 6934198"/>
              <a:gd name="connsiteY0" fmla="*/ 2531921 h 7331529"/>
              <a:gd name="connsiteX1" fmla="*/ 2827206 w 6934198"/>
              <a:gd name="connsiteY1" fmla="*/ 3032788 h 7331529"/>
              <a:gd name="connsiteX2" fmla="*/ 5940275 w 6934198"/>
              <a:gd name="connsiteY2" fmla="*/ 2423189 h 7331529"/>
              <a:gd name="connsiteX3" fmla="*/ 6441139 w 6934198"/>
              <a:gd name="connsiteY3" fmla="*/ 4284527 h 7331529"/>
              <a:gd name="connsiteX4" fmla="*/ 4568673 w 6934198"/>
              <a:gd name="connsiteY4" fmla="*/ 3174062 h 7331529"/>
              <a:gd name="connsiteX5" fmla="*/ 3269869 w 6934198"/>
              <a:gd name="connsiteY5" fmla="*/ 2756647 h 7331529"/>
              <a:gd name="connsiteX6" fmla="*/ 1869139 w 6934198"/>
              <a:gd name="connsiteY6" fmla="*/ 2531924 h 7331529"/>
              <a:gd name="connsiteX7" fmla="*/ 1869139 w 6934198"/>
              <a:gd name="connsiteY7" fmla="*/ 2531921 h 7331529"/>
              <a:gd name="connsiteX0" fmla="*/ 1869139 w 6934198"/>
              <a:gd name="connsiteY0" fmla="*/ 2531921 h 7331529"/>
              <a:gd name="connsiteX1" fmla="*/ 2827206 w 6934198"/>
              <a:gd name="connsiteY1" fmla="*/ 3032788 h 7331529"/>
              <a:gd name="connsiteX2" fmla="*/ 5940275 w 6934198"/>
              <a:gd name="connsiteY2" fmla="*/ 2423189 h 7331529"/>
              <a:gd name="connsiteX3" fmla="*/ 6441139 w 6934198"/>
              <a:gd name="connsiteY3" fmla="*/ 4284527 h 7331529"/>
              <a:gd name="connsiteX4" fmla="*/ 4568673 w 6934198"/>
              <a:gd name="connsiteY4" fmla="*/ 3174062 h 7331529"/>
              <a:gd name="connsiteX5" fmla="*/ 1869139 w 6934198"/>
              <a:gd name="connsiteY5" fmla="*/ 2531924 h 7331529"/>
              <a:gd name="connsiteX6" fmla="*/ 1869139 w 6934198"/>
              <a:gd name="connsiteY6" fmla="*/ 2531921 h 7331529"/>
              <a:gd name="connsiteX0" fmla="*/ 1869139 w 6911785"/>
              <a:gd name="connsiteY0" fmla="*/ 2531921 h 7336788"/>
              <a:gd name="connsiteX1" fmla="*/ 2827206 w 6911785"/>
              <a:gd name="connsiteY1" fmla="*/ 3032788 h 7336788"/>
              <a:gd name="connsiteX2" fmla="*/ 5940275 w 6911785"/>
              <a:gd name="connsiteY2" fmla="*/ 2423189 h 7336788"/>
              <a:gd name="connsiteX3" fmla="*/ 6441139 w 6911785"/>
              <a:gd name="connsiteY3" fmla="*/ 4284527 h 7336788"/>
              <a:gd name="connsiteX4" fmla="*/ 4568673 w 6911785"/>
              <a:gd name="connsiteY4" fmla="*/ 3174062 h 7336788"/>
              <a:gd name="connsiteX5" fmla="*/ 1869139 w 6911785"/>
              <a:gd name="connsiteY5" fmla="*/ 2531924 h 7336788"/>
              <a:gd name="connsiteX6" fmla="*/ 1869139 w 6911785"/>
              <a:gd name="connsiteY6" fmla="*/ 2531921 h 7336788"/>
              <a:gd name="connsiteX0" fmla="*/ 1869139 w 7024741"/>
              <a:gd name="connsiteY0" fmla="*/ 2531921 h 7336788"/>
              <a:gd name="connsiteX1" fmla="*/ 2827206 w 7024741"/>
              <a:gd name="connsiteY1" fmla="*/ 3032788 h 7336788"/>
              <a:gd name="connsiteX2" fmla="*/ 5940275 w 7024741"/>
              <a:gd name="connsiteY2" fmla="*/ 2423189 h 7336788"/>
              <a:gd name="connsiteX3" fmla="*/ 6441139 w 7024741"/>
              <a:gd name="connsiteY3" fmla="*/ 4284527 h 7336788"/>
              <a:gd name="connsiteX4" fmla="*/ 4568673 w 7024741"/>
              <a:gd name="connsiteY4" fmla="*/ 3174062 h 7336788"/>
              <a:gd name="connsiteX5" fmla="*/ 1869139 w 7024741"/>
              <a:gd name="connsiteY5" fmla="*/ 2531924 h 7336788"/>
              <a:gd name="connsiteX6" fmla="*/ 1869139 w 7024741"/>
              <a:gd name="connsiteY6" fmla="*/ 2531921 h 7336788"/>
              <a:gd name="connsiteX0" fmla="*/ 2685372 w 6756508"/>
              <a:gd name="connsiteY0" fmla="*/ 2531921 h 5551239"/>
              <a:gd name="connsiteX1" fmla="*/ 3643439 w 6756508"/>
              <a:gd name="connsiteY1" fmla="*/ 3032788 h 5551239"/>
              <a:gd name="connsiteX2" fmla="*/ 6756508 w 6756508"/>
              <a:gd name="connsiteY2" fmla="*/ 2423189 h 5551239"/>
              <a:gd name="connsiteX3" fmla="*/ 0 w 6756508"/>
              <a:gd name="connsiteY3" fmla="*/ 2498978 h 5551239"/>
              <a:gd name="connsiteX4" fmla="*/ 5384906 w 6756508"/>
              <a:gd name="connsiteY4" fmla="*/ 3174062 h 5551239"/>
              <a:gd name="connsiteX5" fmla="*/ 2685372 w 6756508"/>
              <a:gd name="connsiteY5" fmla="*/ 2531924 h 5551239"/>
              <a:gd name="connsiteX6" fmla="*/ 2685372 w 6756508"/>
              <a:gd name="connsiteY6" fmla="*/ 2531921 h 5551239"/>
              <a:gd name="connsiteX0" fmla="*/ 2685372 w 6756508"/>
              <a:gd name="connsiteY0" fmla="*/ 2531921 h 5663722"/>
              <a:gd name="connsiteX1" fmla="*/ 3643439 w 6756508"/>
              <a:gd name="connsiteY1" fmla="*/ 3032788 h 5663722"/>
              <a:gd name="connsiteX2" fmla="*/ 6756508 w 6756508"/>
              <a:gd name="connsiteY2" fmla="*/ 2423189 h 5663722"/>
              <a:gd name="connsiteX3" fmla="*/ 0 w 6756508"/>
              <a:gd name="connsiteY3" fmla="*/ 2498978 h 5663722"/>
              <a:gd name="connsiteX4" fmla="*/ 5384906 w 6756508"/>
              <a:gd name="connsiteY4" fmla="*/ 3174062 h 5663722"/>
              <a:gd name="connsiteX5" fmla="*/ 2685372 w 6756508"/>
              <a:gd name="connsiteY5" fmla="*/ 2531924 h 5663722"/>
              <a:gd name="connsiteX6" fmla="*/ 2685372 w 6756508"/>
              <a:gd name="connsiteY6" fmla="*/ 2531921 h 5663722"/>
              <a:gd name="connsiteX0" fmla="*/ 2685372 w 6756508"/>
              <a:gd name="connsiteY0" fmla="*/ 1071887 h 4203685"/>
              <a:gd name="connsiteX1" fmla="*/ 3643439 w 6756508"/>
              <a:gd name="connsiteY1" fmla="*/ 1572751 h 4203685"/>
              <a:gd name="connsiteX2" fmla="*/ 6756508 w 6756508"/>
              <a:gd name="connsiteY2" fmla="*/ 963152 h 4203685"/>
              <a:gd name="connsiteX3" fmla="*/ 0 w 6756508"/>
              <a:gd name="connsiteY3" fmla="*/ 1038941 h 4203685"/>
              <a:gd name="connsiteX4" fmla="*/ 5384906 w 6756508"/>
              <a:gd name="connsiteY4" fmla="*/ 1714025 h 4203685"/>
              <a:gd name="connsiteX5" fmla="*/ 2685372 w 6756508"/>
              <a:gd name="connsiteY5" fmla="*/ 1071887 h 4203685"/>
              <a:gd name="connsiteX0" fmla="*/ 2685372 w 6756508"/>
              <a:gd name="connsiteY0" fmla="*/ 1071887 h 4203685"/>
              <a:gd name="connsiteX1" fmla="*/ 3643439 w 6756508"/>
              <a:gd name="connsiteY1" fmla="*/ 1572751 h 4203685"/>
              <a:gd name="connsiteX2" fmla="*/ 6756508 w 6756508"/>
              <a:gd name="connsiteY2" fmla="*/ 963152 h 4203685"/>
              <a:gd name="connsiteX3" fmla="*/ 0 w 6756508"/>
              <a:gd name="connsiteY3" fmla="*/ 1038941 h 4203685"/>
              <a:gd name="connsiteX4" fmla="*/ 5384906 w 6756508"/>
              <a:gd name="connsiteY4" fmla="*/ 1714025 h 4203685"/>
              <a:gd name="connsiteX5" fmla="*/ 2685372 w 6756508"/>
              <a:gd name="connsiteY5" fmla="*/ 1071887 h 4203685"/>
              <a:gd name="connsiteX0" fmla="*/ 2685372 w 6756508"/>
              <a:gd name="connsiteY0" fmla="*/ 1071887 h 4203685"/>
              <a:gd name="connsiteX1" fmla="*/ 3643439 w 6756508"/>
              <a:gd name="connsiteY1" fmla="*/ 1572751 h 4203685"/>
              <a:gd name="connsiteX2" fmla="*/ 6756508 w 6756508"/>
              <a:gd name="connsiteY2" fmla="*/ 963152 h 4203685"/>
              <a:gd name="connsiteX3" fmla="*/ 0 w 6756508"/>
              <a:gd name="connsiteY3" fmla="*/ 1038941 h 4203685"/>
              <a:gd name="connsiteX4" fmla="*/ 5384906 w 6756508"/>
              <a:gd name="connsiteY4" fmla="*/ 1714025 h 4203685"/>
              <a:gd name="connsiteX5" fmla="*/ 2685372 w 6756508"/>
              <a:gd name="connsiteY5" fmla="*/ 1071887 h 4203685"/>
              <a:gd name="connsiteX0" fmla="*/ 2685372 w 6756508"/>
              <a:gd name="connsiteY0" fmla="*/ 1071887 h 4203685"/>
              <a:gd name="connsiteX1" fmla="*/ 3643439 w 6756508"/>
              <a:gd name="connsiteY1" fmla="*/ 1572751 h 4203685"/>
              <a:gd name="connsiteX2" fmla="*/ 6756508 w 6756508"/>
              <a:gd name="connsiteY2" fmla="*/ 963152 h 4203685"/>
              <a:gd name="connsiteX3" fmla="*/ 0 w 6756508"/>
              <a:gd name="connsiteY3" fmla="*/ 1038941 h 4203685"/>
              <a:gd name="connsiteX4" fmla="*/ 5384906 w 6756508"/>
              <a:gd name="connsiteY4" fmla="*/ 1714025 h 4203685"/>
              <a:gd name="connsiteX5" fmla="*/ 2685372 w 6756508"/>
              <a:gd name="connsiteY5" fmla="*/ 1071887 h 4203685"/>
              <a:gd name="connsiteX0" fmla="*/ 2685372 w 6756508"/>
              <a:gd name="connsiteY0" fmla="*/ 1071887 h 4203685"/>
              <a:gd name="connsiteX1" fmla="*/ 3643439 w 6756508"/>
              <a:gd name="connsiteY1" fmla="*/ 1572751 h 4203685"/>
              <a:gd name="connsiteX2" fmla="*/ 6756508 w 6756508"/>
              <a:gd name="connsiteY2" fmla="*/ 963152 h 4203685"/>
              <a:gd name="connsiteX3" fmla="*/ 0 w 6756508"/>
              <a:gd name="connsiteY3" fmla="*/ 1038941 h 4203685"/>
              <a:gd name="connsiteX4" fmla="*/ 5384906 w 6756508"/>
              <a:gd name="connsiteY4" fmla="*/ 1714025 h 4203685"/>
              <a:gd name="connsiteX5" fmla="*/ 2685372 w 6756508"/>
              <a:gd name="connsiteY5" fmla="*/ 1071887 h 420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6508" h="4203685">
                <a:moveTo>
                  <a:pt x="2685372" y="1071887"/>
                </a:moveTo>
                <a:cubicBezTo>
                  <a:pt x="3004728" y="1238842"/>
                  <a:pt x="3929746" y="843385"/>
                  <a:pt x="3643439" y="1572751"/>
                </a:cubicBezTo>
                <a:cubicBezTo>
                  <a:pt x="5291114" y="2384738"/>
                  <a:pt x="5802321" y="0"/>
                  <a:pt x="6756508" y="963152"/>
                </a:cubicBezTo>
                <a:cubicBezTo>
                  <a:pt x="5263885" y="2901772"/>
                  <a:pt x="583602" y="3607661"/>
                  <a:pt x="0" y="1038941"/>
                </a:cubicBezTo>
                <a:cubicBezTo>
                  <a:pt x="438400" y="4203685"/>
                  <a:pt x="5067753" y="2254624"/>
                  <a:pt x="5384906" y="1714025"/>
                </a:cubicBezTo>
                <a:cubicBezTo>
                  <a:pt x="4622906" y="1421925"/>
                  <a:pt x="3135294" y="1178910"/>
                  <a:pt x="2685372" y="1071887"/>
                </a:cubicBezTo>
                <a:close/>
              </a:path>
            </a:pathLst>
          </a:custGeom>
          <a:gradFill>
            <a:gsLst>
              <a:gs pos="25000">
                <a:schemeClr val="tx1"/>
              </a:gs>
              <a:gs pos="100000">
                <a:schemeClr val="tx1">
                  <a:lumMod val="75000"/>
                  <a:lumOff val="25000"/>
                </a:schemeClr>
              </a:gs>
            </a:gsLst>
            <a:lin ang="5400000" scaled="0"/>
          </a:gradFill>
          <a:ln>
            <a:noFill/>
          </a:ln>
          <a:effectLst>
            <a:outerShdw blurRad="63500" sx="101000" sy="101000" algn="ctr" rotWithShape="0">
              <a:schemeClr val="tx1">
                <a:lumMod val="75000"/>
                <a:lumOff val="25000"/>
                <a:alpha val="40000"/>
              </a:schemeClr>
            </a:outerShdw>
            <a:reflection blurRad="12050" stA="35000" endA="100" endPos="40000" dist="101600" dir="5400000" sy="-100000" algn="bl" rotWithShape="0"/>
          </a:effectLst>
          <a:scene3d>
            <a:camera prst="orthographicFront"/>
            <a:lightRig rig="morning" dir="t">
              <a:rot lat="0" lon="0" rev="6000000"/>
            </a:lightRig>
          </a:scene3d>
          <a:sp3d>
            <a:bevelT w="25400" h="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219199" y="76200"/>
            <a:ext cx="6803679" cy="1371600"/>
          </a:xfrm>
        </p:spPr>
        <p:txBody>
          <a:bodyPr/>
          <a:lstStyle/>
          <a:p>
            <a:r>
              <a:rPr lang="es-ES" smtClean="0"/>
              <a:t>Haga clic para modificar el estilo de título del patrón</a:t>
            </a:r>
            <a:endParaRPr/>
          </a:p>
        </p:txBody>
      </p:sp>
      <p:sp>
        <p:nvSpPr>
          <p:cNvPr id="3" name="Content Placeholder 2"/>
          <p:cNvSpPr>
            <a:spLocks noGrp="1"/>
          </p:cNvSpPr>
          <p:nvPr>
            <p:ph sz="half" idx="1"/>
          </p:nvPr>
        </p:nvSpPr>
        <p:spPr>
          <a:xfrm>
            <a:off x="1737360" y="1755648"/>
            <a:ext cx="3063240" cy="4394327"/>
          </a:xfrm>
        </p:spPr>
        <p:txBody>
          <a:bodyPr>
            <a:normAutofit/>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Content Placeholder 3"/>
          <p:cNvSpPr>
            <a:spLocks noGrp="1"/>
          </p:cNvSpPr>
          <p:nvPr>
            <p:ph sz="half" idx="2"/>
          </p:nvPr>
        </p:nvSpPr>
        <p:spPr>
          <a:xfrm>
            <a:off x="4959638" y="1755648"/>
            <a:ext cx="3063240" cy="4394327"/>
          </a:xfrm>
        </p:spPr>
        <p:txBody>
          <a:bodyPr>
            <a:normAutofit/>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5" name="Date Placeholder 4"/>
          <p:cNvSpPr>
            <a:spLocks noGrp="1"/>
          </p:cNvSpPr>
          <p:nvPr>
            <p:ph type="dt" sz="half" idx="10"/>
          </p:nvPr>
        </p:nvSpPr>
        <p:spPr/>
        <p:txBody>
          <a:bodyPr/>
          <a:lstStyle/>
          <a:p>
            <a:fld id="{BAD90A30-19FB-4E48-A6FD-1726C321A6C9}" type="datetime1">
              <a:rPr lang="es-ES" smtClean="0"/>
              <a:pPr/>
              <a:t>17/07/2012</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E2F332E6-56CA-4E7B-9CD9-284D81AC7BCC}"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51660" y="1722279"/>
            <a:ext cx="2834640" cy="639762"/>
          </a:xfrm>
        </p:spPr>
        <p:txBody>
          <a:bodyPr anchor="ctr" anchorCtr="0">
            <a:noAutofit/>
          </a:bodyPr>
          <a:lstStyle>
            <a:lvl1pPr marL="0" indent="0" algn="ctr">
              <a:buNone/>
              <a:defRPr sz="2000" b="1">
                <a:gradFill>
                  <a:gsLst>
                    <a:gs pos="0">
                      <a:schemeClr val="tx1"/>
                    </a:gs>
                    <a:gs pos="100000">
                      <a:schemeClr val="tx1">
                        <a:lumMod val="75000"/>
                        <a:lumOff val="25000"/>
                      </a:schemeClr>
                    </a:gs>
                  </a:gsLst>
                  <a:lin ang="54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5073938" y="1722279"/>
            <a:ext cx="2834640" cy="639762"/>
          </a:xfrm>
        </p:spPr>
        <p:txBody>
          <a:bodyPr vert="horz" lIns="91440" tIns="45720" rIns="91440" bIns="45720" rtlCol="0" anchor="ctr" anchorCtr="0">
            <a:noAutofit/>
          </a:bodyPr>
          <a:lstStyle>
            <a:lvl1pPr marL="0" indent="0" algn="ctr">
              <a:buNone/>
              <a:defRPr sz="2000" b="1" kern="1200">
                <a:gradFill>
                  <a:gsLst>
                    <a:gs pos="0">
                      <a:schemeClr val="tx1"/>
                    </a:gs>
                    <a:gs pos="100000">
                      <a:schemeClr val="tx1">
                        <a:lumMod val="75000"/>
                        <a:lumOff val="25000"/>
                      </a:schemeClr>
                    </a:gs>
                  </a:gsLst>
                  <a:lin ang="5400000" scaled="0"/>
                </a:gra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ts val="2000"/>
              </a:spcBef>
              <a:buClr>
                <a:schemeClr val="tx1"/>
              </a:buClr>
              <a:buSzPct val="80000"/>
              <a:buFont typeface="Wingdings" pitchFamily="2" charset="2"/>
              <a:buNone/>
            </a:pPr>
            <a:r>
              <a:rPr lang="es-ES" smtClean="0"/>
              <a:t>Haga clic para modificar el estilo de texto del patrón</a:t>
            </a:r>
          </a:p>
        </p:txBody>
      </p:sp>
      <p:sp>
        <p:nvSpPr>
          <p:cNvPr id="10" name="Freeform 9"/>
          <p:cNvSpPr/>
          <p:nvPr/>
        </p:nvSpPr>
        <p:spPr>
          <a:xfrm>
            <a:off x="1737360" y="2423160"/>
            <a:ext cx="3063240" cy="45720"/>
          </a:xfrm>
          <a:custGeom>
            <a:avLst/>
            <a:gdLst>
              <a:gd name="connsiteX0" fmla="*/ 0 w 3886200"/>
              <a:gd name="connsiteY0" fmla="*/ 0 h 5486400"/>
              <a:gd name="connsiteX1" fmla="*/ 3886200 w 3886200"/>
              <a:gd name="connsiteY1" fmla="*/ 0 h 5486400"/>
              <a:gd name="connsiteX2" fmla="*/ 3886200 w 3886200"/>
              <a:gd name="connsiteY2" fmla="*/ 5486400 h 5486400"/>
              <a:gd name="connsiteX3" fmla="*/ 0 w 3886200"/>
              <a:gd name="connsiteY3" fmla="*/ 5486400 h 5486400"/>
              <a:gd name="connsiteX4" fmla="*/ 0 w 3886200"/>
              <a:gd name="connsiteY4" fmla="*/ 0 h 5486400"/>
              <a:gd name="connsiteX0" fmla="*/ 0 w 3886200"/>
              <a:gd name="connsiteY0" fmla="*/ 0 h 5486400"/>
              <a:gd name="connsiteX1" fmla="*/ 3886200 w 3886200"/>
              <a:gd name="connsiteY1" fmla="*/ 0 h 5486400"/>
              <a:gd name="connsiteX2" fmla="*/ 3886200 w 3886200"/>
              <a:gd name="connsiteY2" fmla="*/ 5486400 h 5486400"/>
              <a:gd name="connsiteX3" fmla="*/ 0 w 3886200"/>
              <a:gd name="connsiteY3" fmla="*/ 5486400 h 5486400"/>
              <a:gd name="connsiteX4" fmla="*/ 0 w 3886200"/>
              <a:gd name="connsiteY4" fmla="*/ 0 h 5486400"/>
              <a:gd name="connsiteX0" fmla="*/ 0 w 3886200"/>
              <a:gd name="connsiteY0" fmla="*/ 125506 h 5611906"/>
              <a:gd name="connsiteX1" fmla="*/ 3886200 w 3886200"/>
              <a:gd name="connsiteY1" fmla="*/ 125506 h 5611906"/>
              <a:gd name="connsiteX2" fmla="*/ 3886200 w 3886200"/>
              <a:gd name="connsiteY2" fmla="*/ 5611906 h 5611906"/>
              <a:gd name="connsiteX3" fmla="*/ 0 w 3886200"/>
              <a:gd name="connsiteY3" fmla="*/ 5611906 h 5611906"/>
              <a:gd name="connsiteX4" fmla="*/ 0 w 3886200"/>
              <a:gd name="connsiteY4" fmla="*/ 125506 h 5611906"/>
              <a:gd name="connsiteX0" fmla="*/ 0 w 3886200"/>
              <a:gd name="connsiteY0" fmla="*/ 125506 h 5611906"/>
              <a:gd name="connsiteX1" fmla="*/ 3886200 w 3886200"/>
              <a:gd name="connsiteY1" fmla="*/ 125506 h 5611906"/>
              <a:gd name="connsiteX2" fmla="*/ 3886200 w 3886200"/>
              <a:gd name="connsiteY2" fmla="*/ 5611906 h 5611906"/>
              <a:gd name="connsiteX3" fmla="*/ 0 w 3886200"/>
              <a:gd name="connsiteY3" fmla="*/ 5611906 h 5611906"/>
              <a:gd name="connsiteX4" fmla="*/ 0 w 3886200"/>
              <a:gd name="connsiteY4" fmla="*/ 125506 h 5611906"/>
              <a:gd name="connsiteX0" fmla="*/ 0 w 3886200"/>
              <a:gd name="connsiteY0" fmla="*/ 125506 h 5728260"/>
              <a:gd name="connsiteX1" fmla="*/ 3886200 w 3886200"/>
              <a:gd name="connsiteY1" fmla="*/ 125506 h 5728260"/>
              <a:gd name="connsiteX2" fmla="*/ 3886200 w 3886200"/>
              <a:gd name="connsiteY2" fmla="*/ 5611906 h 5728260"/>
              <a:gd name="connsiteX3" fmla="*/ 0 w 3886200"/>
              <a:gd name="connsiteY3" fmla="*/ 5611906 h 5728260"/>
              <a:gd name="connsiteX4" fmla="*/ 0 w 3886200"/>
              <a:gd name="connsiteY4" fmla="*/ 125506 h 5728260"/>
              <a:gd name="connsiteX0" fmla="*/ 0 w 3886200"/>
              <a:gd name="connsiteY0" fmla="*/ 125506 h 5728260"/>
              <a:gd name="connsiteX1" fmla="*/ 3886200 w 3886200"/>
              <a:gd name="connsiteY1" fmla="*/ 125506 h 5728260"/>
              <a:gd name="connsiteX2" fmla="*/ 3886200 w 3886200"/>
              <a:gd name="connsiteY2" fmla="*/ 5611906 h 5728260"/>
              <a:gd name="connsiteX3" fmla="*/ 0 w 3886200"/>
              <a:gd name="connsiteY3" fmla="*/ 5611906 h 5728260"/>
              <a:gd name="connsiteX4" fmla="*/ 0 w 3886200"/>
              <a:gd name="connsiteY4" fmla="*/ 125506 h 5728260"/>
              <a:gd name="connsiteX0" fmla="*/ 0 w 3980329"/>
              <a:gd name="connsiteY0" fmla="*/ 125506 h 5728260"/>
              <a:gd name="connsiteX1" fmla="*/ 3886200 w 3980329"/>
              <a:gd name="connsiteY1" fmla="*/ 125506 h 5728260"/>
              <a:gd name="connsiteX2" fmla="*/ 3886200 w 3980329"/>
              <a:gd name="connsiteY2" fmla="*/ 5611906 h 5728260"/>
              <a:gd name="connsiteX3" fmla="*/ 0 w 3980329"/>
              <a:gd name="connsiteY3" fmla="*/ 5611906 h 5728260"/>
              <a:gd name="connsiteX4" fmla="*/ 0 w 3980329"/>
              <a:gd name="connsiteY4" fmla="*/ 125506 h 5728260"/>
              <a:gd name="connsiteX0" fmla="*/ 0 w 3980329"/>
              <a:gd name="connsiteY0" fmla="*/ 125506 h 5728260"/>
              <a:gd name="connsiteX1" fmla="*/ 3886200 w 3980329"/>
              <a:gd name="connsiteY1" fmla="*/ 125506 h 5728260"/>
              <a:gd name="connsiteX2" fmla="*/ 3886200 w 3980329"/>
              <a:gd name="connsiteY2" fmla="*/ 5611906 h 5728260"/>
              <a:gd name="connsiteX3" fmla="*/ 0 w 3980329"/>
              <a:gd name="connsiteY3" fmla="*/ 5611906 h 5728260"/>
              <a:gd name="connsiteX4" fmla="*/ 0 w 3980329"/>
              <a:gd name="connsiteY4" fmla="*/ 125506 h 5728260"/>
              <a:gd name="connsiteX0" fmla="*/ 134471 w 4114800"/>
              <a:gd name="connsiteY0" fmla="*/ 125506 h 5728260"/>
              <a:gd name="connsiteX1" fmla="*/ 4020671 w 4114800"/>
              <a:gd name="connsiteY1" fmla="*/ 125506 h 5728260"/>
              <a:gd name="connsiteX2" fmla="*/ 4020671 w 4114800"/>
              <a:gd name="connsiteY2" fmla="*/ 5611906 h 5728260"/>
              <a:gd name="connsiteX3" fmla="*/ 134471 w 4114800"/>
              <a:gd name="connsiteY3" fmla="*/ 5611906 h 5728260"/>
              <a:gd name="connsiteX4" fmla="*/ 134471 w 4114800"/>
              <a:gd name="connsiteY4" fmla="*/ 125506 h 5728260"/>
              <a:gd name="connsiteX0" fmla="*/ 134471 w 4114800"/>
              <a:gd name="connsiteY0" fmla="*/ 125506 h 5728260"/>
              <a:gd name="connsiteX1" fmla="*/ 4020671 w 4114800"/>
              <a:gd name="connsiteY1" fmla="*/ 125506 h 5728260"/>
              <a:gd name="connsiteX2" fmla="*/ 4020671 w 4114800"/>
              <a:gd name="connsiteY2" fmla="*/ 5611906 h 5728260"/>
              <a:gd name="connsiteX3" fmla="*/ 134471 w 4114800"/>
              <a:gd name="connsiteY3" fmla="*/ 5611906 h 5728260"/>
              <a:gd name="connsiteX4" fmla="*/ 134471 w 4114800"/>
              <a:gd name="connsiteY4" fmla="*/ 125506 h 5728260"/>
              <a:gd name="connsiteX0" fmla="*/ 134471 w 4114800"/>
              <a:gd name="connsiteY0" fmla="*/ 125506 h 5728260"/>
              <a:gd name="connsiteX1" fmla="*/ 4020671 w 4114800"/>
              <a:gd name="connsiteY1" fmla="*/ 125506 h 5728260"/>
              <a:gd name="connsiteX2" fmla="*/ 4020671 w 4114800"/>
              <a:gd name="connsiteY2" fmla="*/ 5611906 h 5728260"/>
              <a:gd name="connsiteX3" fmla="*/ 134471 w 4114800"/>
              <a:gd name="connsiteY3" fmla="*/ 5611906 h 5728260"/>
              <a:gd name="connsiteX4" fmla="*/ 134471 w 4114800"/>
              <a:gd name="connsiteY4" fmla="*/ 125506 h 5728260"/>
              <a:gd name="connsiteX0" fmla="*/ 134471 w 4114800"/>
              <a:gd name="connsiteY0" fmla="*/ 125506 h 5728260"/>
              <a:gd name="connsiteX1" fmla="*/ 4020671 w 4114800"/>
              <a:gd name="connsiteY1" fmla="*/ 125506 h 5728260"/>
              <a:gd name="connsiteX2" fmla="*/ 4020671 w 4114800"/>
              <a:gd name="connsiteY2" fmla="*/ 5611906 h 5728260"/>
              <a:gd name="connsiteX3" fmla="*/ 134471 w 4114800"/>
              <a:gd name="connsiteY3" fmla="*/ 5611906 h 5728260"/>
              <a:gd name="connsiteX4" fmla="*/ 134471 w 4114800"/>
              <a:gd name="connsiteY4" fmla="*/ 125506 h 5728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00" h="5728260">
                <a:moveTo>
                  <a:pt x="134471" y="125506"/>
                </a:moveTo>
                <a:cubicBezTo>
                  <a:pt x="1456765" y="327212"/>
                  <a:pt x="2770095" y="0"/>
                  <a:pt x="4020671" y="125506"/>
                </a:cubicBezTo>
                <a:cubicBezTo>
                  <a:pt x="4114800" y="1963271"/>
                  <a:pt x="3859306" y="3756212"/>
                  <a:pt x="4020671" y="5611906"/>
                </a:cubicBezTo>
                <a:cubicBezTo>
                  <a:pt x="2792506" y="5459319"/>
                  <a:pt x="1425389" y="5728260"/>
                  <a:pt x="134471" y="5611906"/>
                </a:cubicBezTo>
                <a:cubicBezTo>
                  <a:pt x="0" y="3818965"/>
                  <a:pt x="313765" y="1963271"/>
                  <a:pt x="134471" y="125506"/>
                </a:cubicBezTo>
                <a:close/>
              </a:path>
            </a:pathLst>
          </a:custGeom>
          <a:gradFill>
            <a:gsLst>
              <a:gs pos="25000">
                <a:schemeClr val="tx1"/>
              </a:gs>
              <a:gs pos="100000">
                <a:schemeClr val="tx1">
                  <a:lumMod val="75000"/>
                  <a:lumOff val="25000"/>
                </a:schemeClr>
              </a:gs>
            </a:gsLst>
            <a:lin ang="5400000" scaled="0"/>
          </a:gradFill>
          <a:ln>
            <a:noFill/>
          </a:ln>
          <a:effectLst>
            <a:outerShdw blurRad="76200" sx="102000" sy="102000" algn="ctr" rotWithShape="0">
              <a:schemeClr val="tx1">
                <a:lumMod val="75000"/>
                <a:lumOff val="25000"/>
                <a:alpha val="40000"/>
              </a:schemeClr>
            </a:outerShdw>
          </a:effectLst>
          <a:scene3d>
            <a:camera prst="orthographicFront"/>
            <a:lightRig rig="morning" dir="t"/>
          </a:scene3d>
          <a:sp3d>
            <a:bevelT w="25400" h="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1" name="Freeform 10"/>
          <p:cNvSpPr/>
          <p:nvPr/>
        </p:nvSpPr>
        <p:spPr>
          <a:xfrm>
            <a:off x="4959638" y="2423160"/>
            <a:ext cx="3063240" cy="45720"/>
          </a:xfrm>
          <a:custGeom>
            <a:avLst/>
            <a:gdLst>
              <a:gd name="connsiteX0" fmla="*/ 0 w 3886200"/>
              <a:gd name="connsiteY0" fmla="*/ 0 h 5486400"/>
              <a:gd name="connsiteX1" fmla="*/ 3886200 w 3886200"/>
              <a:gd name="connsiteY1" fmla="*/ 0 h 5486400"/>
              <a:gd name="connsiteX2" fmla="*/ 3886200 w 3886200"/>
              <a:gd name="connsiteY2" fmla="*/ 5486400 h 5486400"/>
              <a:gd name="connsiteX3" fmla="*/ 0 w 3886200"/>
              <a:gd name="connsiteY3" fmla="*/ 5486400 h 5486400"/>
              <a:gd name="connsiteX4" fmla="*/ 0 w 3886200"/>
              <a:gd name="connsiteY4" fmla="*/ 0 h 5486400"/>
              <a:gd name="connsiteX0" fmla="*/ 0 w 3886200"/>
              <a:gd name="connsiteY0" fmla="*/ 0 h 5486400"/>
              <a:gd name="connsiteX1" fmla="*/ 3886200 w 3886200"/>
              <a:gd name="connsiteY1" fmla="*/ 0 h 5486400"/>
              <a:gd name="connsiteX2" fmla="*/ 3886200 w 3886200"/>
              <a:gd name="connsiteY2" fmla="*/ 5486400 h 5486400"/>
              <a:gd name="connsiteX3" fmla="*/ 0 w 3886200"/>
              <a:gd name="connsiteY3" fmla="*/ 5486400 h 5486400"/>
              <a:gd name="connsiteX4" fmla="*/ 0 w 3886200"/>
              <a:gd name="connsiteY4" fmla="*/ 0 h 5486400"/>
              <a:gd name="connsiteX0" fmla="*/ 0 w 3886200"/>
              <a:gd name="connsiteY0" fmla="*/ 125506 h 5611906"/>
              <a:gd name="connsiteX1" fmla="*/ 3886200 w 3886200"/>
              <a:gd name="connsiteY1" fmla="*/ 125506 h 5611906"/>
              <a:gd name="connsiteX2" fmla="*/ 3886200 w 3886200"/>
              <a:gd name="connsiteY2" fmla="*/ 5611906 h 5611906"/>
              <a:gd name="connsiteX3" fmla="*/ 0 w 3886200"/>
              <a:gd name="connsiteY3" fmla="*/ 5611906 h 5611906"/>
              <a:gd name="connsiteX4" fmla="*/ 0 w 3886200"/>
              <a:gd name="connsiteY4" fmla="*/ 125506 h 5611906"/>
              <a:gd name="connsiteX0" fmla="*/ 0 w 3886200"/>
              <a:gd name="connsiteY0" fmla="*/ 125506 h 5611906"/>
              <a:gd name="connsiteX1" fmla="*/ 3886200 w 3886200"/>
              <a:gd name="connsiteY1" fmla="*/ 125506 h 5611906"/>
              <a:gd name="connsiteX2" fmla="*/ 3886200 w 3886200"/>
              <a:gd name="connsiteY2" fmla="*/ 5611906 h 5611906"/>
              <a:gd name="connsiteX3" fmla="*/ 0 w 3886200"/>
              <a:gd name="connsiteY3" fmla="*/ 5611906 h 5611906"/>
              <a:gd name="connsiteX4" fmla="*/ 0 w 3886200"/>
              <a:gd name="connsiteY4" fmla="*/ 125506 h 5611906"/>
              <a:gd name="connsiteX0" fmla="*/ 0 w 3886200"/>
              <a:gd name="connsiteY0" fmla="*/ 125506 h 5728260"/>
              <a:gd name="connsiteX1" fmla="*/ 3886200 w 3886200"/>
              <a:gd name="connsiteY1" fmla="*/ 125506 h 5728260"/>
              <a:gd name="connsiteX2" fmla="*/ 3886200 w 3886200"/>
              <a:gd name="connsiteY2" fmla="*/ 5611906 h 5728260"/>
              <a:gd name="connsiteX3" fmla="*/ 0 w 3886200"/>
              <a:gd name="connsiteY3" fmla="*/ 5611906 h 5728260"/>
              <a:gd name="connsiteX4" fmla="*/ 0 w 3886200"/>
              <a:gd name="connsiteY4" fmla="*/ 125506 h 5728260"/>
              <a:gd name="connsiteX0" fmla="*/ 0 w 3886200"/>
              <a:gd name="connsiteY0" fmla="*/ 125506 h 5728260"/>
              <a:gd name="connsiteX1" fmla="*/ 3886200 w 3886200"/>
              <a:gd name="connsiteY1" fmla="*/ 125506 h 5728260"/>
              <a:gd name="connsiteX2" fmla="*/ 3886200 w 3886200"/>
              <a:gd name="connsiteY2" fmla="*/ 5611906 h 5728260"/>
              <a:gd name="connsiteX3" fmla="*/ 0 w 3886200"/>
              <a:gd name="connsiteY3" fmla="*/ 5611906 h 5728260"/>
              <a:gd name="connsiteX4" fmla="*/ 0 w 3886200"/>
              <a:gd name="connsiteY4" fmla="*/ 125506 h 5728260"/>
              <a:gd name="connsiteX0" fmla="*/ 0 w 3980329"/>
              <a:gd name="connsiteY0" fmla="*/ 125506 h 5728260"/>
              <a:gd name="connsiteX1" fmla="*/ 3886200 w 3980329"/>
              <a:gd name="connsiteY1" fmla="*/ 125506 h 5728260"/>
              <a:gd name="connsiteX2" fmla="*/ 3886200 w 3980329"/>
              <a:gd name="connsiteY2" fmla="*/ 5611906 h 5728260"/>
              <a:gd name="connsiteX3" fmla="*/ 0 w 3980329"/>
              <a:gd name="connsiteY3" fmla="*/ 5611906 h 5728260"/>
              <a:gd name="connsiteX4" fmla="*/ 0 w 3980329"/>
              <a:gd name="connsiteY4" fmla="*/ 125506 h 5728260"/>
              <a:gd name="connsiteX0" fmla="*/ 0 w 3980329"/>
              <a:gd name="connsiteY0" fmla="*/ 125506 h 5728260"/>
              <a:gd name="connsiteX1" fmla="*/ 3886200 w 3980329"/>
              <a:gd name="connsiteY1" fmla="*/ 125506 h 5728260"/>
              <a:gd name="connsiteX2" fmla="*/ 3886200 w 3980329"/>
              <a:gd name="connsiteY2" fmla="*/ 5611906 h 5728260"/>
              <a:gd name="connsiteX3" fmla="*/ 0 w 3980329"/>
              <a:gd name="connsiteY3" fmla="*/ 5611906 h 5728260"/>
              <a:gd name="connsiteX4" fmla="*/ 0 w 3980329"/>
              <a:gd name="connsiteY4" fmla="*/ 125506 h 5728260"/>
              <a:gd name="connsiteX0" fmla="*/ 134471 w 4114800"/>
              <a:gd name="connsiteY0" fmla="*/ 125506 h 5728260"/>
              <a:gd name="connsiteX1" fmla="*/ 4020671 w 4114800"/>
              <a:gd name="connsiteY1" fmla="*/ 125506 h 5728260"/>
              <a:gd name="connsiteX2" fmla="*/ 4020671 w 4114800"/>
              <a:gd name="connsiteY2" fmla="*/ 5611906 h 5728260"/>
              <a:gd name="connsiteX3" fmla="*/ 134471 w 4114800"/>
              <a:gd name="connsiteY3" fmla="*/ 5611906 h 5728260"/>
              <a:gd name="connsiteX4" fmla="*/ 134471 w 4114800"/>
              <a:gd name="connsiteY4" fmla="*/ 125506 h 5728260"/>
              <a:gd name="connsiteX0" fmla="*/ 134471 w 4114800"/>
              <a:gd name="connsiteY0" fmla="*/ 125506 h 5728260"/>
              <a:gd name="connsiteX1" fmla="*/ 4020671 w 4114800"/>
              <a:gd name="connsiteY1" fmla="*/ 125506 h 5728260"/>
              <a:gd name="connsiteX2" fmla="*/ 4020671 w 4114800"/>
              <a:gd name="connsiteY2" fmla="*/ 5611906 h 5728260"/>
              <a:gd name="connsiteX3" fmla="*/ 134471 w 4114800"/>
              <a:gd name="connsiteY3" fmla="*/ 5611906 h 5728260"/>
              <a:gd name="connsiteX4" fmla="*/ 134471 w 4114800"/>
              <a:gd name="connsiteY4" fmla="*/ 125506 h 5728260"/>
              <a:gd name="connsiteX0" fmla="*/ 134471 w 4114800"/>
              <a:gd name="connsiteY0" fmla="*/ 125506 h 5728260"/>
              <a:gd name="connsiteX1" fmla="*/ 4020671 w 4114800"/>
              <a:gd name="connsiteY1" fmla="*/ 125506 h 5728260"/>
              <a:gd name="connsiteX2" fmla="*/ 4020671 w 4114800"/>
              <a:gd name="connsiteY2" fmla="*/ 5611906 h 5728260"/>
              <a:gd name="connsiteX3" fmla="*/ 134471 w 4114800"/>
              <a:gd name="connsiteY3" fmla="*/ 5611906 h 5728260"/>
              <a:gd name="connsiteX4" fmla="*/ 134471 w 4114800"/>
              <a:gd name="connsiteY4" fmla="*/ 125506 h 5728260"/>
              <a:gd name="connsiteX0" fmla="*/ 134471 w 4114800"/>
              <a:gd name="connsiteY0" fmla="*/ 125506 h 5728260"/>
              <a:gd name="connsiteX1" fmla="*/ 4020671 w 4114800"/>
              <a:gd name="connsiteY1" fmla="*/ 125506 h 5728260"/>
              <a:gd name="connsiteX2" fmla="*/ 4020671 w 4114800"/>
              <a:gd name="connsiteY2" fmla="*/ 5611906 h 5728260"/>
              <a:gd name="connsiteX3" fmla="*/ 134471 w 4114800"/>
              <a:gd name="connsiteY3" fmla="*/ 5611906 h 5728260"/>
              <a:gd name="connsiteX4" fmla="*/ 134471 w 4114800"/>
              <a:gd name="connsiteY4" fmla="*/ 125506 h 5728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00" h="5728260">
                <a:moveTo>
                  <a:pt x="134471" y="125506"/>
                </a:moveTo>
                <a:cubicBezTo>
                  <a:pt x="1456765" y="327212"/>
                  <a:pt x="2770095" y="0"/>
                  <a:pt x="4020671" y="125506"/>
                </a:cubicBezTo>
                <a:cubicBezTo>
                  <a:pt x="4114800" y="1963271"/>
                  <a:pt x="3859306" y="3756212"/>
                  <a:pt x="4020671" y="5611906"/>
                </a:cubicBezTo>
                <a:cubicBezTo>
                  <a:pt x="2792506" y="5459319"/>
                  <a:pt x="1425389" y="5728260"/>
                  <a:pt x="134471" y="5611906"/>
                </a:cubicBezTo>
                <a:cubicBezTo>
                  <a:pt x="0" y="3818965"/>
                  <a:pt x="313765" y="1963271"/>
                  <a:pt x="134471" y="125506"/>
                </a:cubicBezTo>
                <a:close/>
              </a:path>
            </a:pathLst>
          </a:custGeom>
          <a:gradFill>
            <a:gsLst>
              <a:gs pos="25000">
                <a:schemeClr val="tx1"/>
              </a:gs>
              <a:gs pos="100000">
                <a:schemeClr val="tx1">
                  <a:lumMod val="75000"/>
                  <a:lumOff val="25000"/>
                </a:schemeClr>
              </a:gs>
            </a:gsLst>
            <a:lin ang="5400000" scaled="0"/>
          </a:gradFill>
          <a:ln>
            <a:noFill/>
          </a:ln>
          <a:effectLst>
            <a:outerShdw blurRad="76200" sx="102000" sy="102000" algn="ctr" rotWithShape="0">
              <a:schemeClr val="tx1">
                <a:lumMod val="75000"/>
                <a:lumOff val="25000"/>
                <a:alpha val="40000"/>
              </a:schemeClr>
            </a:outerShdw>
          </a:effectLst>
          <a:scene3d>
            <a:camera prst="orthographicFront"/>
            <a:lightRig rig="morning" dir="t"/>
          </a:scene3d>
          <a:sp3d>
            <a:bevelT w="25400" h="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a:xfrm>
            <a:off x="1219199" y="76200"/>
            <a:ext cx="6803679" cy="1371600"/>
          </a:xfrm>
        </p:spPr>
        <p:txBody>
          <a:bodyPr/>
          <a:lstStyle>
            <a:lvl1pPr>
              <a:defRPr/>
            </a:lvl1pPr>
          </a:lstStyle>
          <a:p>
            <a:r>
              <a:rPr lang="es-ES" smtClean="0"/>
              <a:t>Haga clic para modificar el estilo de título del patrón</a:t>
            </a:r>
            <a:endParaRPr/>
          </a:p>
        </p:txBody>
      </p:sp>
      <p:sp>
        <p:nvSpPr>
          <p:cNvPr id="4" name="Content Placeholder 3"/>
          <p:cNvSpPr>
            <a:spLocks noGrp="1"/>
          </p:cNvSpPr>
          <p:nvPr>
            <p:ph sz="half" idx="2"/>
          </p:nvPr>
        </p:nvSpPr>
        <p:spPr>
          <a:xfrm>
            <a:off x="1737360" y="2590799"/>
            <a:ext cx="3063240" cy="3535363"/>
          </a:xfrm>
        </p:spPr>
        <p:txBody>
          <a:bodyPr>
            <a:normAutofit/>
          </a:bodyPr>
          <a:lstStyle>
            <a:lvl1pPr>
              <a:defRPr sz="18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6" name="Content Placeholder 5"/>
          <p:cNvSpPr>
            <a:spLocks noGrp="1"/>
          </p:cNvSpPr>
          <p:nvPr>
            <p:ph sz="quarter" idx="4"/>
          </p:nvPr>
        </p:nvSpPr>
        <p:spPr>
          <a:xfrm>
            <a:off x="4959638" y="2590799"/>
            <a:ext cx="3063240" cy="3535363"/>
          </a:xfrm>
        </p:spPr>
        <p:txBody>
          <a:bodyPr>
            <a:normAutofit/>
          </a:bodyPr>
          <a:lstStyle>
            <a:lvl1pPr>
              <a:defRPr sz="18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7" name="Date Placeholder 6"/>
          <p:cNvSpPr>
            <a:spLocks noGrp="1"/>
          </p:cNvSpPr>
          <p:nvPr>
            <p:ph type="dt" sz="half" idx="10"/>
          </p:nvPr>
        </p:nvSpPr>
        <p:spPr/>
        <p:txBody>
          <a:bodyPr/>
          <a:lstStyle/>
          <a:p>
            <a:fld id="{B52CF1BE-3FE7-45B2-BEEA-90104DDB6ED6}" type="datetime1">
              <a:rPr lang="es-ES" smtClean="0"/>
              <a:pPr/>
              <a:t>17/07/2012</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E2F332E6-56CA-4E7B-9CD9-284D81AC7BCC}"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a:p>
        </p:txBody>
      </p:sp>
      <p:sp>
        <p:nvSpPr>
          <p:cNvPr id="3" name="Date Placeholder 2"/>
          <p:cNvSpPr>
            <a:spLocks noGrp="1"/>
          </p:cNvSpPr>
          <p:nvPr>
            <p:ph type="dt" sz="half" idx="10"/>
          </p:nvPr>
        </p:nvSpPr>
        <p:spPr/>
        <p:txBody>
          <a:bodyPr/>
          <a:lstStyle/>
          <a:p>
            <a:fld id="{E347CEF5-2323-4951-93F7-E582841B1FCA}" type="datetime1">
              <a:rPr lang="es-ES" smtClean="0"/>
              <a:pPr/>
              <a:t>17/07/2012</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E2F332E6-56CA-4E7B-9CD9-284D81AC7BCC}" type="slidenum">
              <a:rPr lang="es-ES" smtClean="0"/>
              <a:pPr/>
              <a:t>‹Nº›</a:t>
            </a:fld>
            <a:endParaRPr lang="es-ES"/>
          </a:p>
        </p:txBody>
      </p:sp>
      <p:grpSp>
        <p:nvGrpSpPr>
          <p:cNvPr id="6" name="Group 5"/>
          <p:cNvGrpSpPr/>
          <p:nvPr/>
        </p:nvGrpSpPr>
        <p:grpSpPr>
          <a:xfrm>
            <a:off x="7339001" y="5311513"/>
            <a:ext cx="1837944" cy="1533602"/>
            <a:chOff x="7339001" y="5311513"/>
            <a:chExt cx="1837944" cy="1533602"/>
          </a:xfrm>
        </p:grpSpPr>
        <p:sp>
          <p:nvSpPr>
            <p:cNvPr id="7" name="Freeform 6"/>
            <p:cNvSpPr>
              <a:spLocks noChangeAspect="1"/>
            </p:cNvSpPr>
            <p:nvPr/>
          </p:nvSpPr>
          <p:spPr>
            <a:xfrm rot="6563566" flipH="1" flipV="1">
              <a:off x="7456882" y="5810852"/>
              <a:ext cx="916382" cy="1152144"/>
            </a:xfrm>
            <a:custGeom>
              <a:avLst/>
              <a:gdLst>
                <a:gd name="connsiteX0" fmla="*/ 0 w 3657600"/>
                <a:gd name="connsiteY0" fmla="*/ 685800 h 1371600"/>
                <a:gd name="connsiteX1" fmla="*/ 1186667 w 3657600"/>
                <a:gd name="connsiteY1" fmla="*/ 43667 h 1371600"/>
                <a:gd name="connsiteX2" fmla="*/ 1828801 w 3657600"/>
                <a:gd name="connsiteY2" fmla="*/ 2 h 1371600"/>
                <a:gd name="connsiteX3" fmla="*/ 2470936 w 3657600"/>
                <a:gd name="connsiteY3" fmla="*/ 43668 h 1371600"/>
                <a:gd name="connsiteX4" fmla="*/ 3657600 w 3657600"/>
                <a:gd name="connsiteY4" fmla="*/ 685806 h 1371600"/>
                <a:gd name="connsiteX5" fmla="*/ 2470934 w 3657600"/>
                <a:gd name="connsiteY5" fmla="*/ 1327941 h 1371600"/>
                <a:gd name="connsiteX6" fmla="*/ 1828799 w 3657600"/>
                <a:gd name="connsiteY6" fmla="*/ 1371606 h 1371600"/>
                <a:gd name="connsiteX7" fmla="*/ 1186664 w 3657600"/>
                <a:gd name="connsiteY7" fmla="*/ 1327940 h 1371600"/>
                <a:gd name="connsiteX8" fmla="*/ 0 w 3657600"/>
                <a:gd name="connsiteY8" fmla="*/ 685803 h 1371600"/>
                <a:gd name="connsiteX9" fmla="*/ 0 w 3657600"/>
                <a:gd name="connsiteY9" fmla="*/ 685800 h 1371600"/>
                <a:gd name="connsiteX0" fmla="*/ 3 w 3672351"/>
                <a:gd name="connsiteY0" fmla="*/ 761447 h 1447253"/>
                <a:gd name="connsiteX1" fmla="*/ 1186670 w 3672351"/>
                <a:gd name="connsiteY1" fmla="*/ 119314 h 1447253"/>
                <a:gd name="connsiteX2" fmla="*/ 1828804 w 3672351"/>
                <a:gd name="connsiteY2" fmla="*/ 75649 h 1447253"/>
                <a:gd name="connsiteX3" fmla="*/ 2470939 w 3672351"/>
                <a:gd name="connsiteY3" fmla="*/ 119315 h 1447253"/>
                <a:gd name="connsiteX4" fmla="*/ 2559427 w 3672351"/>
                <a:gd name="connsiteY4" fmla="*/ 107023 h 1447253"/>
                <a:gd name="connsiteX5" fmla="*/ 3657603 w 3672351"/>
                <a:gd name="connsiteY5" fmla="*/ 761453 h 1447253"/>
                <a:gd name="connsiteX6" fmla="*/ 2470937 w 3672351"/>
                <a:gd name="connsiteY6" fmla="*/ 1403588 h 1447253"/>
                <a:gd name="connsiteX7" fmla="*/ 1828802 w 3672351"/>
                <a:gd name="connsiteY7" fmla="*/ 1447253 h 1447253"/>
                <a:gd name="connsiteX8" fmla="*/ 1186667 w 3672351"/>
                <a:gd name="connsiteY8" fmla="*/ 1403587 h 1447253"/>
                <a:gd name="connsiteX9" fmla="*/ 3 w 3672351"/>
                <a:gd name="connsiteY9" fmla="*/ 761450 h 1447253"/>
                <a:gd name="connsiteX10" fmla="*/ 3 w 3672351"/>
                <a:gd name="connsiteY10" fmla="*/ 761447 h 1447253"/>
                <a:gd name="connsiteX0" fmla="*/ 3 w 3672351"/>
                <a:gd name="connsiteY0" fmla="*/ 761447 h 1447253"/>
                <a:gd name="connsiteX1" fmla="*/ 1186670 w 3672351"/>
                <a:gd name="connsiteY1" fmla="*/ 119314 h 1447253"/>
                <a:gd name="connsiteX2" fmla="*/ 1828804 w 3672351"/>
                <a:gd name="connsiteY2" fmla="*/ 75649 h 1447253"/>
                <a:gd name="connsiteX3" fmla="*/ 2470939 w 3672351"/>
                <a:gd name="connsiteY3" fmla="*/ 119315 h 1447253"/>
                <a:gd name="connsiteX4" fmla="*/ 2559427 w 3672351"/>
                <a:gd name="connsiteY4" fmla="*/ 107023 h 1447253"/>
                <a:gd name="connsiteX5" fmla="*/ 3657603 w 3672351"/>
                <a:gd name="connsiteY5" fmla="*/ 761453 h 1447253"/>
                <a:gd name="connsiteX6" fmla="*/ 2470937 w 3672351"/>
                <a:gd name="connsiteY6" fmla="*/ 1403588 h 1447253"/>
                <a:gd name="connsiteX7" fmla="*/ 1828802 w 3672351"/>
                <a:gd name="connsiteY7" fmla="*/ 1447253 h 1447253"/>
                <a:gd name="connsiteX8" fmla="*/ 1186667 w 3672351"/>
                <a:gd name="connsiteY8" fmla="*/ 1403587 h 1447253"/>
                <a:gd name="connsiteX9" fmla="*/ 3 w 3672351"/>
                <a:gd name="connsiteY9" fmla="*/ 761450 h 1447253"/>
                <a:gd name="connsiteX10" fmla="*/ 3 w 3672351"/>
                <a:gd name="connsiteY10" fmla="*/ 761447 h 1447253"/>
                <a:gd name="connsiteX0" fmla="*/ 3 w 3672351"/>
                <a:gd name="connsiteY0" fmla="*/ 685798 h 2004163"/>
                <a:gd name="connsiteX1" fmla="*/ 1186670 w 3672351"/>
                <a:gd name="connsiteY1" fmla="*/ 43665 h 2004163"/>
                <a:gd name="connsiteX2" fmla="*/ 1828804 w 3672351"/>
                <a:gd name="connsiteY2" fmla="*/ 0 h 2004163"/>
                <a:gd name="connsiteX3" fmla="*/ 2470939 w 3672351"/>
                <a:gd name="connsiteY3" fmla="*/ 43666 h 2004163"/>
                <a:gd name="connsiteX4" fmla="*/ 2559427 w 3672351"/>
                <a:gd name="connsiteY4" fmla="*/ 31374 h 2004163"/>
                <a:gd name="connsiteX5" fmla="*/ 3657603 w 3672351"/>
                <a:gd name="connsiteY5" fmla="*/ 685804 h 2004163"/>
                <a:gd name="connsiteX6" fmla="*/ 2470937 w 3672351"/>
                <a:gd name="connsiteY6" fmla="*/ 1327939 h 2004163"/>
                <a:gd name="connsiteX7" fmla="*/ 1828802 w 3672351"/>
                <a:gd name="connsiteY7" fmla="*/ 1371604 h 2004163"/>
                <a:gd name="connsiteX8" fmla="*/ 1186667 w 3672351"/>
                <a:gd name="connsiteY8" fmla="*/ 1327938 h 2004163"/>
                <a:gd name="connsiteX9" fmla="*/ 3 w 3672351"/>
                <a:gd name="connsiteY9" fmla="*/ 685801 h 2004163"/>
                <a:gd name="connsiteX10" fmla="*/ 3 w 3672351"/>
                <a:gd name="connsiteY10" fmla="*/ 685798 h 2004163"/>
                <a:gd name="connsiteX0" fmla="*/ 3 w 3657603"/>
                <a:gd name="connsiteY0" fmla="*/ 756433 h 1442239"/>
                <a:gd name="connsiteX1" fmla="*/ 1186670 w 3657603"/>
                <a:gd name="connsiteY1" fmla="*/ 114300 h 1442239"/>
                <a:gd name="connsiteX2" fmla="*/ 1828804 w 3657603"/>
                <a:gd name="connsiteY2" fmla="*/ 70635 h 1442239"/>
                <a:gd name="connsiteX3" fmla="*/ 2470939 w 3657603"/>
                <a:gd name="connsiteY3" fmla="*/ 114301 h 1442239"/>
                <a:gd name="connsiteX4" fmla="*/ 3657603 w 3657603"/>
                <a:gd name="connsiteY4" fmla="*/ 756439 h 1442239"/>
                <a:gd name="connsiteX5" fmla="*/ 2470937 w 3657603"/>
                <a:gd name="connsiteY5" fmla="*/ 1398574 h 1442239"/>
                <a:gd name="connsiteX6" fmla="*/ 1828802 w 3657603"/>
                <a:gd name="connsiteY6" fmla="*/ 1442239 h 1442239"/>
                <a:gd name="connsiteX7" fmla="*/ 1186667 w 3657603"/>
                <a:gd name="connsiteY7" fmla="*/ 1398573 h 1442239"/>
                <a:gd name="connsiteX8" fmla="*/ 3 w 3657603"/>
                <a:gd name="connsiteY8" fmla="*/ 756436 h 1442239"/>
                <a:gd name="connsiteX9" fmla="*/ 3 w 3657603"/>
                <a:gd name="connsiteY9" fmla="*/ 756433 h 1442239"/>
                <a:gd name="connsiteX0" fmla="*/ 527758 w 4185358"/>
                <a:gd name="connsiteY0" fmla="*/ 756433 h 1442239"/>
                <a:gd name="connsiteX1" fmla="*/ 1714425 w 4185358"/>
                <a:gd name="connsiteY1" fmla="*/ 114300 h 1442239"/>
                <a:gd name="connsiteX2" fmla="*/ 2356559 w 4185358"/>
                <a:gd name="connsiteY2" fmla="*/ 70635 h 1442239"/>
                <a:gd name="connsiteX3" fmla="*/ 2998694 w 4185358"/>
                <a:gd name="connsiteY3" fmla="*/ 114301 h 1442239"/>
                <a:gd name="connsiteX4" fmla="*/ 4185358 w 4185358"/>
                <a:gd name="connsiteY4" fmla="*/ 756439 h 1442239"/>
                <a:gd name="connsiteX5" fmla="*/ 2998692 w 4185358"/>
                <a:gd name="connsiteY5" fmla="*/ 1398574 h 1442239"/>
                <a:gd name="connsiteX6" fmla="*/ 2356557 w 4185358"/>
                <a:gd name="connsiteY6" fmla="*/ 1442239 h 1442239"/>
                <a:gd name="connsiteX7" fmla="*/ 1714422 w 4185358"/>
                <a:gd name="connsiteY7" fmla="*/ 1398573 h 1442239"/>
                <a:gd name="connsiteX8" fmla="*/ 527758 w 4185358"/>
                <a:gd name="connsiteY8" fmla="*/ 756436 h 1442239"/>
                <a:gd name="connsiteX9" fmla="*/ 527758 w 4185358"/>
                <a:gd name="connsiteY9" fmla="*/ 756433 h 1442239"/>
                <a:gd name="connsiteX0" fmla="*/ 527758 w 4185358"/>
                <a:gd name="connsiteY0" fmla="*/ 685798 h 1731271"/>
                <a:gd name="connsiteX1" fmla="*/ 1714425 w 4185358"/>
                <a:gd name="connsiteY1" fmla="*/ 43665 h 1731271"/>
                <a:gd name="connsiteX2" fmla="*/ 2356559 w 4185358"/>
                <a:gd name="connsiteY2" fmla="*/ 0 h 1731271"/>
                <a:gd name="connsiteX3" fmla="*/ 2998694 w 4185358"/>
                <a:gd name="connsiteY3" fmla="*/ 43666 h 1731271"/>
                <a:gd name="connsiteX4" fmla="*/ 4185358 w 4185358"/>
                <a:gd name="connsiteY4" fmla="*/ 685804 h 1731271"/>
                <a:gd name="connsiteX5" fmla="*/ 2998692 w 4185358"/>
                <a:gd name="connsiteY5" fmla="*/ 1327939 h 1731271"/>
                <a:gd name="connsiteX6" fmla="*/ 2356557 w 4185358"/>
                <a:gd name="connsiteY6" fmla="*/ 1371604 h 1731271"/>
                <a:gd name="connsiteX7" fmla="*/ 1714422 w 4185358"/>
                <a:gd name="connsiteY7" fmla="*/ 1327938 h 1731271"/>
                <a:gd name="connsiteX8" fmla="*/ 527758 w 4185358"/>
                <a:gd name="connsiteY8" fmla="*/ 685801 h 1731271"/>
                <a:gd name="connsiteX9" fmla="*/ 527758 w 4185358"/>
                <a:gd name="connsiteY9" fmla="*/ 685798 h 1731271"/>
                <a:gd name="connsiteX0" fmla="*/ 1174716 w 4832316"/>
                <a:gd name="connsiteY0" fmla="*/ 685798 h 2451847"/>
                <a:gd name="connsiteX1" fmla="*/ 2361383 w 4832316"/>
                <a:gd name="connsiteY1" fmla="*/ 43665 h 2451847"/>
                <a:gd name="connsiteX2" fmla="*/ 3003517 w 4832316"/>
                <a:gd name="connsiteY2" fmla="*/ 0 h 2451847"/>
                <a:gd name="connsiteX3" fmla="*/ 3645652 w 4832316"/>
                <a:gd name="connsiteY3" fmla="*/ 43666 h 2451847"/>
                <a:gd name="connsiteX4" fmla="*/ 4832316 w 4832316"/>
                <a:gd name="connsiteY4" fmla="*/ 685804 h 2451847"/>
                <a:gd name="connsiteX5" fmla="*/ 3645650 w 4832316"/>
                <a:gd name="connsiteY5" fmla="*/ 1327939 h 2451847"/>
                <a:gd name="connsiteX6" fmla="*/ 3003515 w 4832316"/>
                <a:gd name="connsiteY6" fmla="*/ 1371604 h 2451847"/>
                <a:gd name="connsiteX7" fmla="*/ 2361380 w 4832316"/>
                <a:gd name="connsiteY7" fmla="*/ 1327938 h 2451847"/>
                <a:gd name="connsiteX8" fmla="*/ 1174716 w 4832316"/>
                <a:gd name="connsiteY8" fmla="*/ 685801 h 2451847"/>
                <a:gd name="connsiteX9" fmla="*/ 1174716 w 4832316"/>
                <a:gd name="connsiteY9" fmla="*/ 685798 h 2451847"/>
                <a:gd name="connsiteX0" fmla="*/ 1174716 w 5193374"/>
                <a:gd name="connsiteY0" fmla="*/ 685798 h 2451847"/>
                <a:gd name="connsiteX1" fmla="*/ 2361383 w 5193374"/>
                <a:gd name="connsiteY1" fmla="*/ 43665 h 2451847"/>
                <a:gd name="connsiteX2" fmla="*/ 3003517 w 5193374"/>
                <a:gd name="connsiteY2" fmla="*/ 0 h 2451847"/>
                <a:gd name="connsiteX3" fmla="*/ 3645652 w 5193374"/>
                <a:gd name="connsiteY3" fmla="*/ 43666 h 2451847"/>
                <a:gd name="connsiteX4" fmla="*/ 4832316 w 5193374"/>
                <a:gd name="connsiteY4" fmla="*/ 685804 h 2451847"/>
                <a:gd name="connsiteX5" fmla="*/ 3645650 w 5193374"/>
                <a:gd name="connsiteY5" fmla="*/ 1327939 h 2451847"/>
                <a:gd name="connsiteX6" fmla="*/ 3003515 w 5193374"/>
                <a:gd name="connsiteY6" fmla="*/ 1371604 h 2451847"/>
                <a:gd name="connsiteX7" fmla="*/ 2361380 w 5193374"/>
                <a:gd name="connsiteY7" fmla="*/ 1327938 h 2451847"/>
                <a:gd name="connsiteX8" fmla="*/ 1174716 w 5193374"/>
                <a:gd name="connsiteY8" fmla="*/ 685801 h 2451847"/>
                <a:gd name="connsiteX9" fmla="*/ 1174716 w 5193374"/>
                <a:gd name="connsiteY9" fmla="*/ 685798 h 2451847"/>
                <a:gd name="connsiteX0" fmla="*/ 1174716 w 5193374"/>
                <a:gd name="connsiteY0" fmla="*/ 685798 h 3407194"/>
                <a:gd name="connsiteX1" fmla="*/ 2361383 w 5193374"/>
                <a:gd name="connsiteY1" fmla="*/ 43665 h 3407194"/>
                <a:gd name="connsiteX2" fmla="*/ 3003517 w 5193374"/>
                <a:gd name="connsiteY2" fmla="*/ 0 h 3407194"/>
                <a:gd name="connsiteX3" fmla="*/ 3645652 w 5193374"/>
                <a:gd name="connsiteY3" fmla="*/ 43666 h 3407194"/>
                <a:gd name="connsiteX4" fmla="*/ 4832316 w 5193374"/>
                <a:gd name="connsiteY4" fmla="*/ 685804 h 3407194"/>
                <a:gd name="connsiteX5" fmla="*/ 3645650 w 5193374"/>
                <a:gd name="connsiteY5" fmla="*/ 1327939 h 3407194"/>
                <a:gd name="connsiteX6" fmla="*/ 3003515 w 5193374"/>
                <a:gd name="connsiteY6" fmla="*/ 1371604 h 3407194"/>
                <a:gd name="connsiteX7" fmla="*/ 2361380 w 5193374"/>
                <a:gd name="connsiteY7" fmla="*/ 1327938 h 3407194"/>
                <a:gd name="connsiteX8" fmla="*/ 1174716 w 5193374"/>
                <a:gd name="connsiteY8" fmla="*/ 685801 h 3407194"/>
                <a:gd name="connsiteX9" fmla="*/ 1174716 w 5193374"/>
                <a:gd name="connsiteY9" fmla="*/ 685798 h 3407194"/>
                <a:gd name="connsiteX0" fmla="*/ 1174716 w 5193374"/>
                <a:gd name="connsiteY0" fmla="*/ 960216 h 3681612"/>
                <a:gd name="connsiteX1" fmla="*/ 2361383 w 5193374"/>
                <a:gd name="connsiteY1" fmla="*/ 318083 h 3681612"/>
                <a:gd name="connsiteX2" fmla="*/ 3003517 w 5193374"/>
                <a:gd name="connsiteY2" fmla="*/ 274418 h 3681612"/>
                <a:gd name="connsiteX3" fmla="*/ 3645652 w 5193374"/>
                <a:gd name="connsiteY3" fmla="*/ 318084 h 3681612"/>
                <a:gd name="connsiteX4" fmla="*/ 4832316 w 5193374"/>
                <a:gd name="connsiteY4" fmla="*/ 960222 h 3681612"/>
                <a:gd name="connsiteX5" fmla="*/ 3645650 w 5193374"/>
                <a:gd name="connsiteY5" fmla="*/ 1602357 h 3681612"/>
                <a:gd name="connsiteX6" fmla="*/ 3003515 w 5193374"/>
                <a:gd name="connsiteY6" fmla="*/ 1646022 h 3681612"/>
                <a:gd name="connsiteX7" fmla="*/ 2361380 w 5193374"/>
                <a:gd name="connsiteY7" fmla="*/ 1602356 h 3681612"/>
                <a:gd name="connsiteX8" fmla="*/ 1174716 w 5193374"/>
                <a:gd name="connsiteY8" fmla="*/ 960219 h 3681612"/>
                <a:gd name="connsiteX9" fmla="*/ 1174716 w 5193374"/>
                <a:gd name="connsiteY9" fmla="*/ 960216 h 3681612"/>
                <a:gd name="connsiteX0" fmla="*/ 1174716 w 5193374"/>
                <a:gd name="connsiteY0" fmla="*/ 960216 h 3681612"/>
                <a:gd name="connsiteX1" fmla="*/ 2361383 w 5193374"/>
                <a:gd name="connsiteY1" fmla="*/ 318083 h 3681612"/>
                <a:gd name="connsiteX2" fmla="*/ 3003517 w 5193374"/>
                <a:gd name="connsiteY2" fmla="*/ 274418 h 3681612"/>
                <a:gd name="connsiteX3" fmla="*/ 3645652 w 5193374"/>
                <a:gd name="connsiteY3" fmla="*/ 318084 h 3681612"/>
                <a:gd name="connsiteX4" fmla="*/ 4832316 w 5193374"/>
                <a:gd name="connsiteY4" fmla="*/ 960222 h 3681612"/>
                <a:gd name="connsiteX5" fmla="*/ 3645650 w 5193374"/>
                <a:gd name="connsiteY5" fmla="*/ 1602357 h 3681612"/>
                <a:gd name="connsiteX6" fmla="*/ 3003515 w 5193374"/>
                <a:gd name="connsiteY6" fmla="*/ 1646022 h 3681612"/>
                <a:gd name="connsiteX7" fmla="*/ 2361380 w 5193374"/>
                <a:gd name="connsiteY7" fmla="*/ 1602356 h 3681612"/>
                <a:gd name="connsiteX8" fmla="*/ 1174716 w 5193374"/>
                <a:gd name="connsiteY8" fmla="*/ 960219 h 3681612"/>
                <a:gd name="connsiteX9" fmla="*/ 1174716 w 5193374"/>
                <a:gd name="connsiteY9" fmla="*/ 960216 h 3681612"/>
                <a:gd name="connsiteX0" fmla="*/ 1174716 w 5193374"/>
                <a:gd name="connsiteY0" fmla="*/ 2033989 h 4755385"/>
                <a:gd name="connsiteX1" fmla="*/ 2361383 w 5193374"/>
                <a:gd name="connsiteY1" fmla="*/ 1391856 h 4755385"/>
                <a:gd name="connsiteX2" fmla="*/ 3003517 w 5193374"/>
                <a:gd name="connsiteY2" fmla="*/ 1348191 h 4755385"/>
                <a:gd name="connsiteX3" fmla="*/ 3645652 w 5193374"/>
                <a:gd name="connsiteY3" fmla="*/ 1391857 h 4755385"/>
                <a:gd name="connsiteX4" fmla="*/ 4832316 w 5193374"/>
                <a:gd name="connsiteY4" fmla="*/ 2033995 h 4755385"/>
                <a:gd name="connsiteX5" fmla="*/ 3645650 w 5193374"/>
                <a:gd name="connsiteY5" fmla="*/ 2676130 h 4755385"/>
                <a:gd name="connsiteX6" fmla="*/ 3003515 w 5193374"/>
                <a:gd name="connsiteY6" fmla="*/ 2719795 h 4755385"/>
                <a:gd name="connsiteX7" fmla="*/ 2361380 w 5193374"/>
                <a:gd name="connsiteY7" fmla="*/ 2676129 h 4755385"/>
                <a:gd name="connsiteX8" fmla="*/ 1174716 w 5193374"/>
                <a:gd name="connsiteY8" fmla="*/ 2033992 h 4755385"/>
                <a:gd name="connsiteX9" fmla="*/ 1174716 w 5193374"/>
                <a:gd name="connsiteY9" fmla="*/ 2033989 h 4755385"/>
                <a:gd name="connsiteX0" fmla="*/ 1174716 w 4832316"/>
                <a:gd name="connsiteY0" fmla="*/ 2033989 h 4755385"/>
                <a:gd name="connsiteX1" fmla="*/ 2361383 w 4832316"/>
                <a:gd name="connsiteY1" fmla="*/ 1391856 h 4755385"/>
                <a:gd name="connsiteX2" fmla="*/ 3003517 w 4832316"/>
                <a:gd name="connsiteY2" fmla="*/ 1348191 h 4755385"/>
                <a:gd name="connsiteX3" fmla="*/ 3645652 w 4832316"/>
                <a:gd name="connsiteY3" fmla="*/ 1391857 h 4755385"/>
                <a:gd name="connsiteX4" fmla="*/ 4832316 w 4832316"/>
                <a:gd name="connsiteY4" fmla="*/ 2033995 h 4755385"/>
                <a:gd name="connsiteX5" fmla="*/ 3645650 w 4832316"/>
                <a:gd name="connsiteY5" fmla="*/ 2676130 h 4755385"/>
                <a:gd name="connsiteX6" fmla="*/ 3003515 w 4832316"/>
                <a:gd name="connsiteY6" fmla="*/ 2719795 h 4755385"/>
                <a:gd name="connsiteX7" fmla="*/ 2361380 w 4832316"/>
                <a:gd name="connsiteY7" fmla="*/ 2676129 h 4755385"/>
                <a:gd name="connsiteX8" fmla="*/ 1174716 w 4832316"/>
                <a:gd name="connsiteY8" fmla="*/ 2033992 h 4755385"/>
                <a:gd name="connsiteX9" fmla="*/ 1174716 w 4832316"/>
                <a:gd name="connsiteY9" fmla="*/ 2033989 h 4755385"/>
                <a:gd name="connsiteX0" fmla="*/ 527758 w 4185358"/>
                <a:gd name="connsiteY0" fmla="*/ 2033989 h 4755385"/>
                <a:gd name="connsiteX1" fmla="*/ 1714425 w 4185358"/>
                <a:gd name="connsiteY1" fmla="*/ 1391856 h 4755385"/>
                <a:gd name="connsiteX2" fmla="*/ 2998694 w 4185358"/>
                <a:gd name="connsiteY2" fmla="*/ 1391857 h 4755385"/>
                <a:gd name="connsiteX3" fmla="*/ 4185358 w 4185358"/>
                <a:gd name="connsiteY3" fmla="*/ 2033995 h 4755385"/>
                <a:gd name="connsiteX4" fmla="*/ 2998692 w 4185358"/>
                <a:gd name="connsiteY4" fmla="*/ 2676130 h 4755385"/>
                <a:gd name="connsiteX5" fmla="*/ 2356557 w 4185358"/>
                <a:gd name="connsiteY5" fmla="*/ 2719795 h 4755385"/>
                <a:gd name="connsiteX6" fmla="*/ 1714422 w 4185358"/>
                <a:gd name="connsiteY6" fmla="*/ 2676129 h 4755385"/>
                <a:gd name="connsiteX7" fmla="*/ 527758 w 4185358"/>
                <a:gd name="connsiteY7" fmla="*/ 2033992 h 4755385"/>
                <a:gd name="connsiteX8" fmla="*/ 527758 w 4185358"/>
                <a:gd name="connsiteY8" fmla="*/ 2033989 h 4755385"/>
                <a:gd name="connsiteX0" fmla="*/ 527758 w 4185358"/>
                <a:gd name="connsiteY0" fmla="*/ 2033989 h 4406268"/>
                <a:gd name="connsiteX1" fmla="*/ 1714425 w 4185358"/>
                <a:gd name="connsiteY1" fmla="*/ 1391856 h 4406268"/>
                <a:gd name="connsiteX2" fmla="*/ 2998694 w 4185358"/>
                <a:gd name="connsiteY2" fmla="*/ 1391857 h 4406268"/>
                <a:gd name="connsiteX3" fmla="*/ 4185358 w 4185358"/>
                <a:gd name="connsiteY3" fmla="*/ 2033995 h 4406268"/>
                <a:gd name="connsiteX4" fmla="*/ 2998692 w 4185358"/>
                <a:gd name="connsiteY4" fmla="*/ 2676130 h 4406268"/>
                <a:gd name="connsiteX5" fmla="*/ 2356557 w 4185358"/>
                <a:gd name="connsiteY5" fmla="*/ 2719795 h 4406268"/>
                <a:gd name="connsiteX6" fmla="*/ 1714422 w 4185358"/>
                <a:gd name="connsiteY6" fmla="*/ 2676129 h 4406268"/>
                <a:gd name="connsiteX7" fmla="*/ 527758 w 4185358"/>
                <a:gd name="connsiteY7" fmla="*/ 2033992 h 4406268"/>
                <a:gd name="connsiteX8" fmla="*/ 527758 w 4185358"/>
                <a:gd name="connsiteY8" fmla="*/ 2033989 h 4406268"/>
                <a:gd name="connsiteX0" fmla="*/ 527758 w 4185358"/>
                <a:gd name="connsiteY0" fmla="*/ 2033989 h 4406268"/>
                <a:gd name="connsiteX1" fmla="*/ 1714425 w 4185358"/>
                <a:gd name="connsiteY1" fmla="*/ 1391856 h 4406268"/>
                <a:gd name="connsiteX2" fmla="*/ 2998694 w 4185358"/>
                <a:gd name="connsiteY2" fmla="*/ 1391857 h 4406268"/>
                <a:gd name="connsiteX3" fmla="*/ 4185358 w 4185358"/>
                <a:gd name="connsiteY3" fmla="*/ 2033995 h 4406268"/>
                <a:gd name="connsiteX4" fmla="*/ 2998692 w 4185358"/>
                <a:gd name="connsiteY4" fmla="*/ 2676130 h 4406268"/>
                <a:gd name="connsiteX5" fmla="*/ 2356557 w 4185358"/>
                <a:gd name="connsiteY5" fmla="*/ 2719795 h 4406268"/>
                <a:gd name="connsiteX6" fmla="*/ 1714422 w 4185358"/>
                <a:gd name="connsiteY6" fmla="*/ 2676129 h 4406268"/>
                <a:gd name="connsiteX7" fmla="*/ 527758 w 4185358"/>
                <a:gd name="connsiteY7" fmla="*/ 2033992 h 4406268"/>
                <a:gd name="connsiteX8" fmla="*/ 527758 w 4185358"/>
                <a:gd name="connsiteY8" fmla="*/ 2033989 h 4406268"/>
                <a:gd name="connsiteX0" fmla="*/ 527758 w 4678417"/>
                <a:gd name="connsiteY0" fmla="*/ 2033989 h 5080997"/>
                <a:gd name="connsiteX1" fmla="*/ 1714425 w 4678417"/>
                <a:gd name="connsiteY1" fmla="*/ 1391856 h 5080997"/>
                <a:gd name="connsiteX2" fmla="*/ 2998694 w 4678417"/>
                <a:gd name="connsiteY2" fmla="*/ 1391857 h 5080997"/>
                <a:gd name="connsiteX3" fmla="*/ 4185358 w 4678417"/>
                <a:gd name="connsiteY3" fmla="*/ 2033995 h 5080997"/>
                <a:gd name="connsiteX4" fmla="*/ 2998692 w 4678417"/>
                <a:gd name="connsiteY4" fmla="*/ 2676130 h 5080997"/>
                <a:gd name="connsiteX5" fmla="*/ 2356557 w 4678417"/>
                <a:gd name="connsiteY5" fmla="*/ 2719795 h 5080997"/>
                <a:gd name="connsiteX6" fmla="*/ 1714422 w 4678417"/>
                <a:gd name="connsiteY6" fmla="*/ 2676129 h 5080997"/>
                <a:gd name="connsiteX7" fmla="*/ 527758 w 4678417"/>
                <a:gd name="connsiteY7" fmla="*/ 2033992 h 5080997"/>
                <a:gd name="connsiteX8" fmla="*/ 527758 w 4678417"/>
                <a:gd name="connsiteY8" fmla="*/ 2033989 h 5080997"/>
                <a:gd name="connsiteX0" fmla="*/ 527758 w 4678417"/>
                <a:gd name="connsiteY0" fmla="*/ 2033989 h 5080997"/>
                <a:gd name="connsiteX1" fmla="*/ 1714425 w 4678417"/>
                <a:gd name="connsiteY1" fmla="*/ 1391856 h 5080997"/>
                <a:gd name="connsiteX2" fmla="*/ 2998694 w 4678417"/>
                <a:gd name="connsiteY2" fmla="*/ 1391857 h 5080997"/>
                <a:gd name="connsiteX3" fmla="*/ 4185358 w 4678417"/>
                <a:gd name="connsiteY3" fmla="*/ 2033995 h 5080997"/>
                <a:gd name="connsiteX4" fmla="*/ 2998692 w 4678417"/>
                <a:gd name="connsiteY4" fmla="*/ 2676130 h 5080997"/>
                <a:gd name="connsiteX5" fmla="*/ 2356557 w 4678417"/>
                <a:gd name="connsiteY5" fmla="*/ 2719795 h 5080997"/>
                <a:gd name="connsiteX6" fmla="*/ 1714422 w 4678417"/>
                <a:gd name="connsiteY6" fmla="*/ 2676129 h 5080997"/>
                <a:gd name="connsiteX7" fmla="*/ 527758 w 4678417"/>
                <a:gd name="connsiteY7" fmla="*/ 2033992 h 5080997"/>
                <a:gd name="connsiteX8" fmla="*/ 527758 w 4678417"/>
                <a:gd name="connsiteY8" fmla="*/ 2033989 h 5080997"/>
                <a:gd name="connsiteX0" fmla="*/ 527758 w 4678417"/>
                <a:gd name="connsiteY0" fmla="*/ 2033989 h 5080997"/>
                <a:gd name="connsiteX1" fmla="*/ 1714425 w 4678417"/>
                <a:gd name="connsiteY1" fmla="*/ 1391856 h 5080997"/>
                <a:gd name="connsiteX2" fmla="*/ 2998694 w 4678417"/>
                <a:gd name="connsiteY2" fmla="*/ 1391857 h 5080997"/>
                <a:gd name="connsiteX3" fmla="*/ 4185358 w 4678417"/>
                <a:gd name="connsiteY3" fmla="*/ 2033995 h 5080997"/>
                <a:gd name="connsiteX4" fmla="*/ 2998692 w 4678417"/>
                <a:gd name="connsiteY4" fmla="*/ 2676130 h 5080997"/>
                <a:gd name="connsiteX5" fmla="*/ 2356557 w 4678417"/>
                <a:gd name="connsiteY5" fmla="*/ 2719795 h 5080997"/>
                <a:gd name="connsiteX6" fmla="*/ 1714422 w 4678417"/>
                <a:gd name="connsiteY6" fmla="*/ 2676129 h 5080997"/>
                <a:gd name="connsiteX7" fmla="*/ 527758 w 4678417"/>
                <a:gd name="connsiteY7" fmla="*/ 2033992 h 5080997"/>
                <a:gd name="connsiteX8" fmla="*/ 527758 w 4678417"/>
                <a:gd name="connsiteY8" fmla="*/ 2033989 h 5080997"/>
                <a:gd name="connsiteX0" fmla="*/ 3 w 4150662"/>
                <a:gd name="connsiteY0" fmla="*/ 2033989 h 5080997"/>
                <a:gd name="connsiteX1" fmla="*/ 1186670 w 4150662"/>
                <a:gd name="connsiteY1" fmla="*/ 1391856 h 5080997"/>
                <a:gd name="connsiteX2" fmla="*/ 2470939 w 4150662"/>
                <a:gd name="connsiteY2" fmla="*/ 1391857 h 5080997"/>
                <a:gd name="connsiteX3" fmla="*/ 3657603 w 4150662"/>
                <a:gd name="connsiteY3" fmla="*/ 2033995 h 5080997"/>
                <a:gd name="connsiteX4" fmla="*/ 2470937 w 4150662"/>
                <a:gd name="connsiteY4" fmla="*/ 2676130 h 5080997"/>
                <a:gd name="connsiteX5" fmla="*/ 1828802 w 4150662"/>
                <a:gd name="connsiteY5" fmla="*/ 2719795 h 5080997"/>
                <a:gd name="connsiteX6" fmla="*/ 1186667 w 4150662"/>
                <a:gd name="connsiteY6" fmla="*/ 2676129 h 5080997"/>
                <a:gd name="connsiteX7" fmla="*/ 3 w 4150662"/>
                <a:gd name="connsiteY7" fmla="*/ 2033992 h 5080997"/>
                <a:gd name="connsiteX8" fmla="*/ 3 w 4150662"/>
                <a:gd name="connsiteY8" fmla="*/ 2033989 h 5080997"/>
                <a:gd name="connsiteX0" fmla="*/ 3 w 3184725"/>
                <a:gd name="connsiteY0" fmla="*/ 2033989 h 3886288"/>
                <a:gd name="connsiteX1" fmla="*/ 1186670 w 3184725"/>
                <a:gd name="connsiteY1" fmla="*/ 1391856 h 3886288"/>
                <a:gd name="connsiteX2" fmla="*/ 2470939 w 3184725"/>
                <a:gd name="connsiteY2" fmla="*/ 1391857 h 3886288"/>
                <a:gd name="connsiteX3" fmla="*/ 1752603 w 3184725"/>
                <a:gd name="connsiteY3" fmla="*/ 52795 h 3886288"/>
                <a:gd name="connsiteX4" fmla="*/ 2470937 w 3184725"/>
                <a:gd name="connsiteY4" fmla="*/ 2676130 h 3886288"/>
                <a:gd name="connsiteX5" fmla="*/ 1828802 w 3184725"/>
                <a:gd name="connsiteY5" fmla="*/ 2719795 h 3886288"/>
                <a:gd name="connsiteX6" fmla="*/ 1186667 w 3184725"/>
                <a:gd name="connsiteY6" fmla="*/ 2676129 h 3886288"/>
                <a:gd name="connsiteX7" fmla="*/ 3 w 3184725"/>
                <a:gd name="connsiteY7" fmla="*/ 2033992 h 3886288"/>
                <a:gd name="connsiteX8" fmla="*/ 3 w 3184725"/>
                <a:gd name="connsiteY8" fmla="*/ 2033989 h 3886288"/>
                <a:gd name="connsiteX0" fmla="*/ 3 w 3184725"/>
                <a:gd name="connsiteY0" fmla="*/ 2033989 h 6528797"/>
                <a:gd name="connsiteX1" fmla="*/ 1186670 w 3184725"/>
                <a:gd name="connsiteY1" fmla="*/ 1391856 h 6528797"/>
                <a:gd name="connsiteX2" fmla="*/ 2470939 w 3184725"/>
                <a:gd name="connsiteY2" fmla="*/ 13918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3 w 3385339"/>
                <a:gd name="connsiteY0" fmla="*/ 2033989 h 6528797"/>
                <a:gd name="connsiteX1" fmla="*/ 1186670 w 3385339"/>
                <a:gd name="connsiteY1" fmla="*/ 1391856 h 6528797"/>
                <a:gd name="connsiteX2" fmla="*/ 3385339 w 3385339"/>
                <a:gd name="connsiteY2" fmla="*/ 706057 h 6528797"/>
                <a:gd name="connsiteX3" fmla="*/ 228603 w 3385339"/>
                <a:gd name="connsiteY3" fmla="*/ 3481795 h 6528797"/>
                <a:gd name="connsiteX4" fmla="*/ 2470937 w 3385339"/>
                <a:gd name="connsiteY4" fmla="*/ 2676130 h 6528797"/>
                <a:gd name="connsiteX5" fmla="*/ 1828802 w 3385339"/>
                <a:gd name="connsiteY5" fmla="*/ 2719795 h 6528797"/>
                <a:gd name="connsiteX6" fmla="*/ 1186667 w 3385339"/>
                <a:gd name="connsiteY6" fmla="*/ 2676129 h 6528797"/>
                <a:gd name="connsiteX7" fmla="*/ 3 w 3385339"/>
                <a:gd name="connsiteY7" fmla="*/ 2033992 h 6528797"/>
                <a:gd name="connsiteX8" fmla="*/ 3 w 3385339"/>
                <a:gd name="connsiteY8" fmla="*/ 2033989 h 6528797"/>
                <a:gd name="connsiteX0" fmla="*/ 3 w 3184725"/>
                <a:gd name="connsiteY0" fmla="*/ 2033989 h 6528797"/>
                <a:gd name="connsiteX1" fmla="*/ 1186670 w 3184725"/>
                <a:gd name="connsiteY1" fmla="*/ 1391856 h 6528797"/>
                <a:gd name="connsiteX2" fmla="*/ 2928139 w 3184725"/>
                <a:gd name="connsiteY2" fmla="*/ 7060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3 w 3184725"/>
                <a:gd name="connsiteY0" fmla="*/ 2033989 h 6528797"/>
                <a:gd name="connsiteX1" fmla="*/ 1186670 w 3184725"/>
                <a:gd name="connsiteY1" fmla="*/ 1391856 h 6528797"/>
                <a:gd name="connsiteX2" fmla="*/ 2928139 w 3184725"/>
                <a:gd name="connsiteY2" fmla="*/ 7060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3 w 3184725"/>
                <a:gd name="connsiteY0" fmla="*/ 2033989 h 6528797"/>
                <a:gd name="connsiteX1" fmla="*/ 1186670 w 3184725"/>
                <a:gd name="connsiteY1" fmla="*/ 1391856 h 6528797"/>
                <a:gd name="connsiteX2" fmla="*/ 2928139 w 3184725"/>
                <a:gd name="connsiteY2" fmla="*/ 7060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1828799 w 3184722"/>
                <a:gd name="connsiteY5" fmla="*/ 2719795 h 6528797"/>
                <a:gd name="connsiteX6" fmla="*/ 0 w 3184722"/>
                <a:gd name="connsiteY6" fmla="*/ 2033992 h 6528797"/>
                <a:gd name="connsiteX7" fmla="*/ 0 w 3184722"/>
                <a:gd name="connsiteY7"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1828799 w 3184722"/>
                <a:gd name="connsiteY5" fmla="*/ 2719795 h 6528797"/>
                <a:gd name="connsiteX6" fmla="*/ 0 w 3184722"/>
                <a:gd name="connsiteY6" fmla="*/ 2033992 h 6528797"/>
                <a:gd name="connsiteX7" fmla="*/ 0 w 3184722"/>
                <a:gd name="connsiteY7"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0 w 3184722"/>
                <a:gd name="connsiteY5" fmla="*/ 2033992 h 6528797"/>
                <a:gd name="connsiteX6" fmla="*/ 0 w 3184722"/>
                <a:gd name="connsiteY6"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0 w 3184722"/>
                <a:gd name="connsiteY5" fmla="*/ 2033992 h 6528797"/>
                <a:gd name="connsiteX6" fmla="*/ 0 w 3184722"/>
                <a:gd name="connsiteY6" fmla="*/ 2033989 h 6528797"/>
                <a:gd name="connsiteX0" fmla="*/ 0 w 2928136"/>
                <a:gd name="connsiteY0" fmla="*/ 2033989 h 6528797"/>
                <a:gd name="connsiteX1" fmla="*/ 1186667 w 2928136"/>
                <a:gd name="connsiteY1" fmla="*/ 1391856 h 6528797"/>
                <a:gd name="connsiteX2" fmla="*/ 2928136 w 2928136"/>
                <a:gd name="connsiteY2" fmla="*/ 706057 h 6528797"/>
                <a:gd name="connsiteX3" fmla="*/ 228600 w 2928136"/>
                <a:gd name="connsiteY3" fmla="*/ 3481795 h 6528797"/>
                <a:gd name="connsiteX4" fmla="*/ 2470934 w 2928136"/>
                <a:gd name="connsiteY4" fmla="*/ 2676130 h 6528797"/>
                <a:gd name="connsiteX5" fmla="*/ 0 w 2928136"/>
                <a:gd name="connsiteY5" fmla="*/ 2033992 h 6528797"/>
                <a:gd name="connsiteX6" fmla="*/ 0 w 2928136"/>
                <a:gd name="connsiteY6" fmla="*/ 2033989 h 6528797"/>
                <a:gd name="connsiteX0" fmla="*/ 0 w 2928136"/>
                <a:gd name="connsiteY0" fmla="*/ 2033989 h 6528797"/>
                <a:gd name="connsiteX1" fmla="*/ 958067 w 2928136"/>
                <a:gd name="connsiteY1" fmla="*/ 2534856 h 6528797"/>
                <a:gd name="connsiteX2" fmla="*/ 2928136 w 2928136"/>
                <a:gd name="connsiteY2" fmla="*/ 706057 h 6528797"/>
                <a:gd name="connsiteX3" fmla="*/ 228600 w 2928136"/>
                <a:gd name="connsiteY3" fmla="*/ 3481795 h 6528797"/>
                <a:gd name="connsiteX4" fmla="*/ 2470934 w 2928136"/>
                <a:gd name="connsiteY4" fmla="*/ 2676130 h 6528797"/>
                <a:gd name="connsiteX5" fmla="*/ 0 w 2928136"/>
                <a:gd name="connsiteY5" fmla="*/ 2033992 h 6528797"/>
                <a:gd name="connsiteX6" fmla="*/ 0 w 2928136"/>
                <a:gd name="connsiteY6" fmla="*/ 2033989 h 6528797"/>
                <a:gd name="connsiteX0" fmla="*/ 0 w 2928136"/>
                <a:gd name="connsiteY0" fmla="*/ 1434955 h 5929763"/>
                <a:gd name="connsiteX1" fmla="*/ 958067 w 2928136"/>
                <a:gd name="connsiteY1" fmla="*/ 1935822 h 5929763"/>
                <a:gd name="connsiteX2" fmla="*/ 2928136 w 2928136"/>
                <a:gd name="connsiteY2" fmla="*/ 107023 h 5929763"/>
                <a:gd name="connsiteX3" fmla="*/ 228600 w 2928136"/>
                <a:gd name="connsiteY3" fmla="*/ 2882761 h 5929763"/>
                <a:gd name="connsiteX4" fmla="*/ 2470934 w 2928136"/>
                <a:gd name="connsiteY4" fmla="*/ 2077096 h 5929763"/>
                <a:gd name="connsiteX5" fmla="*/ 0 w 2928136"/>
                <a:gd name="connsiteY5" fmla="*/ 1434958 h 5929763"/>
                <a:gd name="connsiteX6" fmla="*/ 0 w 2928136"/>
                <a:gd name="connsiteY6" fmla="*/ 1434955 h 5929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1275236 w 4203372"/>
                <a:gd name="connsiteY0" fmla="*/ 1810262 h 6305070"/>
                <a:gd name="connsiteX1" fmla="*/ 2233303 w 4203372"/>
                <a:gd name="connsiteY1" fmla="*/ 2311129 h 6305070"/>
                <a:gd name="connsiteX2" fmla="*/ 4203372 w 4203372"/>
                <a:gd name="connsiteY2" fmla="*/ 863330 h 6305070"/>
                <a:gd name="connsiteX3" fmla="*/ 1503836 w 4203372"/>
                <a:gd name="connsiteY3" fmla="*/ 3258068 h 6305070"/>
                <a:gd name="connsiteX4" fmla="*/ 3746170 w 4203372"/>
                <a:gd name="connsiteY4" fmla="*/ 2452403 h 6305070"/>
                <a:gd name="connsiteX5" fmla="*/ 1275236 w 4203372"/>
                <a:gd name="connsiteY5" fmla="*/ 1810265 h 6305070"/>
                <a:gd name="connsiteX6" fmla="*/ 1275236 w 4203372"/>
                <a:gd name="connsiteY6" fmla="*/ 1810262 h 6305070"/>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844930 w 3773066"/>
                <a:gd name="connsiteY0" fmla="*/ 2505027 h 6999835"/>
                <a:gd name="connsiteX1" fmla="*/ 1802997 w 3773066"/>
                <a:gd name="connsiteY1" fmla="*/ 3005894 h 6999835"/>
                <a:gd name="connsiteX2" fmla="*/ 3773066 w 3773066"/>
                <a:gd name="connsiteY2" fmla="*/ 1558095 h 6999835"/>
                <a:gd name="connsiteX3" fmla="*/ 1073530 w 3773066"/>
                <a:gd name="connsiteY3" fmla="*/ 3952833 h 6999835"/>
                <a:gd name="connsiteX4" fmla="*/ 3315864 w 3773066"/>
                <a:gd name="connsiteY4" fmla="*/ 3147168 h 6999835"/>
                <a:gd name="connsiteX5" fmla="*/ 844930 w 3773066"/>
                <a:gd name="connsiteY5" fmla="*/ 2505030 h 6999835"/>
                <a:gd name="connsiteX6" fmla="*/ 844930 w 3773066"/>
                <a:gd name="connsiteY6" fmla="*/ 2505027 h 6999835"/>
                <a:gd name="connsiteX0" fmla="*/ 1324542 w 4252678"/>
                <a:gd name="connsiteY0" fmla="*/ 2392968 h 6887776"/>
                <a:gd name="connsiteX1" fmla="*/ 2282609 w 4252678"/>
                <a:gd name="connsiteY1" fmla="*/ 2893835 h 6887776"/>
                <a:gd name="connsiteX2" fmla="*/ 4252678 w 4252678"/>
                <a:gd name="connsiteY2" fmla="*/ 1446036 h 6887776"/>
                <a:gd name="connsiteX3" fmla="*/ 1553142 w 4252678"/>
                <a:gd name="connsiteY3" fmla="*/ 3840774 h 6887776"/>
                <a:gd name="connsiteX4" fmla="*/ 3795476 w 4252678"/>
                <a:gd name="connsiteY4" fmla="*/ 3035109 h 6887776"/>
                <a:gd name="connsiteX5" fmla="*/ 1324542 w 4252678"/>
                <a:gd name="connsiteY5" fmla="*/ 2392971 h 6887776"/>
                <a:gd name="connsiteX6" fmla="*/ 1324542 w 4252678"/>
                <a:gd name="connsiteY6" fmla="*/ 2392968 h 6887776"/>
                <a:gd name="connsiteX0" fmla="*/ 1324542 w 4252678"/>
                <a:gd name="connsiteY0" fmla="*/ 2392968 h 6887776"/>
                <a:gd name="connsiteX1" fmla="*/ 2282609 w 4252678"/>
                <a:gd name="connsiteY1" fmla="*/ 2893835 h 6887776"/>
                <a:gd name="connsiteX2" fmla="*/ 4252678 w 4252678"/>
                <a:gd name="connsiteY2" fmla="*/ 1446036 h 6887776"/>
                <a:gd name="connsiteX3" fmla="*/ 1553142 w 4252678"/>
                <a:gd name="connsiteY3" fmla="*/ 3840774 h 6887776"/>
                <a:gd name="connsiteX4" fmla="*/ 3795476 w 4252678"/>
                <a:gd name="connsiteY4" fmla="*/ 3035109 h 6887776"/>
                <a:gd name="connsiteX5" fmla="*/ 1324542 w 4252678"/>
                <a:gd name="connsiteY5" fmla="*/ 2392971 h 6887776"/>
                <a:gd name="connsiteX6" fmla="*/ 1324542 w 4252678"/>
                <a:gd name="connsiteY6" fmla="*/ 2392968 h 6887776"/>
                <a:gd name="connsiteX0" fmla="*/ 1869139 w 4797275"/>
                <a:gd name="connsiteY0" fmla="*/ 2392968 h 6887776"/>
                <a:gd name="connsiteX1" fmla="*/ 2827206 w 4797275"/>
                <a:gd name="connsiteY1" fmla="*/ 2893835 h 6887776"/>
                <a:gd name="connsiteX2" fmla="*/ 4797275 w 4797275"/>
                <a:gd name="connsiteY2" fmla="*/ 1446036 h 6887776"/>
                <a:gd name="connsiteX3" fmla="*/ 2097739 w 4797275"/>
                <a:gd name="connsiteY3" fmla="*/ 3840774 h 6887776"/>
                <a:gd name="connsiteX4" fmla="*/ 4340073 w 4797275"/>
                <a:gd name="connsiteY4" fmla="*/ 3035109 h 6887776"/>
                <a:gd name="connsiteX5" fmla="*/ 1869139 w 4797275"/>
                <a:gd name="connsiteY5" fmla="*/ 2392971 h 6887776"/>
                <a:gd name="connsiteX6" fmla="*/ 1869139 w 4797275"/>
                <a:gd name="connsiteY6" fmla="*/ 2392968 h 6887776"/>
                <a:gd name="connsiteX0" fmla="*/ 1869139 w 4797275"/>
                <a:gd name="connsiteY0" fmla="*/ 2433309 h 6928117"/>
                <a:gd name="connsiteX1" fmla="*/ 2827206 w 4797275"/>
                <a:gd name="connsiteY1" fmla="*/ 2934176 h 6928117"/>
                <a:gd name="connsiteX2" fmla="*/ 4797275 w 4797275"/>
                <a:gd name="connsiteY2" fmla="*/ 1486377 h 6928117"/>
                <a:gd name="connsiteX3" fmla="*/ 2097739 w 4797275"/>
                <a:gd name="connsiteY3" fmla="*/ 3881115 h 6928117"/>
                <a:gd name="connsiteX4" fmla="*/ 4340073 w 4797275"/>
                <a:gd name="connsiteY4" fmla="*/ 3075450 h 6928117"/>
                <a:gd name="connsiteX5" fmla="*/ 1869139 w 4797275"/>
                <a:gd name="connsiteY5" fmla="*/ 2433312 h 6928117"/>
                <a:gd name="connsiteX6" fmla="*/ 1869139 w 4797275"/>
                <a:gd name="connsiteY6" fmla="*/ 2433309 h 6928117"/>
                <a:gd name="connsiteX0" fmla="*/ 1869139 w 4797275"/>
                <a:gd name="connsiteY0" fmla="*/ 2531921 h 7026729"/>
                <a:gd name="connsiteX1" fmla="*/ 2827206 w 4797275"/>
                <a:gd name="connsiteY1" fmla="*/ 3032788 h 7026729"/>
                <a:gd name="connsiteX2" fmla="*/ 4797275 w 4797275"/>
                <a:gd name="connsiteY2" fmla="*/ 1584989 h 7026729"/>
                <a:gd name="connsiteX3" fmla="*/ 2097739 w 4797275"/>
                <a:gd name="connsiteY3" fmla="*/ 3979727 h 7026729"/>
                <a:gd name="connsiteX4" fmla="*/ 4340073 w 4797275"/>
                <a:gd name="connsiteY4" fmla="*/ 3174062 h 7026729"/>
                <a:gd name="connsiteX5" fmla="*/ 1869139 w 4797275"/>
                <a:gd name="connsiteY5" fmla="*/ 2531924 h 7026729"/>
                <a:gd name="connsiteX6" fmla="*/ 1869139 w 4797275"/>
                <a:gd name="connsiteY6" fmla="*/ 2531921 h 7026729"/>
                <a:gd name="connsiteX0" fmla="*/ 1869139 w 4797275"/>
                <a:gd name="connsiteY0" fmla="*/ 2531921 h 7026729"/>
                <a:gd name="connsiteX1" fmla="*/ 2827206 w 4797275"/>
                <a:gd name="connsiteY1" fmla="*/ 3032788 h 7026729"/>
                <a:gd name="connsiteX2" fmla="*/ 4797275 w 4797275"/>
                <a:gd name="connsiteY2" fmla="*/ 1584989 h 7026729"/>
                <a:gd name="connsiteX3" fmla="*/ 2097739 w 4797275"/>
                <a:gd name="connsiteY3" fmla="*/ 3979727 h 7026729"/>
                <a:gd name="connsiteX4" fmla="*/ 4340073 w 4797275"/>
                <a:gd name="connsiteY4" fmla="*/ 3174062 h 7026729"/>
                <a:gd name="connsiteX5" fmla="*/ 1869139 w 4797275"/>
                <a:gd name="connsiteY5" fmla="*/ 2531924 h 7026729"/>
                <a:gd name="connsiteX6" fmla="*/ 1869139 w 4797275"/>
                <a:gd name="connsiteY6" fmla="*/ 2531921 h 7026729"/>
                <a:gd name="connsiteX0" fmla="*/ 1869139 w 4797275"/>
                <a:gd name="connsiteY0" fmla="*/ 2531921 h 7026729"/>
                <a:gd name="connsiteX1" fmla="*/ 2827206 w 4797275"/>
                <a:gd name="connsiteY1" fmla="*/ 3032788 h 7026729"/>
                <a:gd name="connsiteX2" fmla="*/ 4797275 w 4797275"/>
                <a:gd name="connsiteY2" fmla="*/ 1584989 h 7026729"/>
                <a:gd name="connsiteX3" fmla="*/ 2097739 w 4797275"/>
                <a:gd name="connsiteY3" fmla="*/ 3979727 h 7026729"/>
                <a:gd name="connsiteX4" fmla="*/ 4340073 w 4797275"/>
                <a:gd name="connsiteY4" fmla="*/ 3174062 h 7026729"/>
                <a:gd name="connsiteX5" fmla="*/ 3269869 w 4797275"/>
                <a:gd name="connsiteY5" fmla="*/ 2756647 h 7026729"/>
                <a:gd name="connsiteX6" fmla="*/ 1869139 w 4797275"/>
                <a:gd name="connsiteY6" fmla="*/ 2531924 h 7026729"/>
                <a:gd name="connsiteX7" fmla="*/ 1869139 w 4797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3400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3400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5686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5686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5686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6324598"/>
                <a:gd name="connsiteY0" fmla="*/ 2531921 h 7331529"/>
                <a:gd name="connsiteX1" fmla="*/ 2827206 w 6324598"/>
                <a:gd name="connsiteY1" fmla="*/ 3032788 h 7331529"/>
                <a:gd name="connsiteX2" fmla="*/ 5940275 w 6324598"/>
                <a:gd name="connsiteY2" fmla="*/ 2423189 h 7331529"/>
                <a:gd name="connsiteX3" fmla="*/ 5831539 w 6324598"/>
                <a:gd name="connsiteY3" fmla="*/ 4284527 h 7331529"/>
                <a:gd name="connsiteX4" fmla="*/ 4568673 w 6324598"/>
                <a:gd name="connsiteY4" fmla="*/ 3174062 h 7331529"/>
                <a:gd name="connsiteX5" fmla="*/ 3269869 w 6324598"/>
                <a:gd name="connsiteY5" fmla="*/ 2756647 h 7331529"/>
                <a:gd name="connsiteX6" fmla="*/ 1869139 w 6324598"/>
                <a:gd name="connsiteY6" fmla="*/ 2531924 h 7331529"/>
                <a:gd name="connsiteX7" fmla="*/ 1869139 w 6324598"/>
                <a:gd name="connsiteY7" fmla="*/ 2531921 h 7331529"/>
                <a:gd name="connsiteX0" fmla="*/ 1869139 w 6934198"/>
                <a:gd name="connsiteY0" fmla="*/ 2531921 h 7331529"/>
                <a:gd name="connsiteX1" fmla="*/ 2827206 w 6934198"/>
                <a:gd name="connsiteY1" fmla="*/ 3032788 h 7331529"/>
                <a:gd name="connsiteX2" fmla="*/ 5940275 w 6934198"/>
                <a:gd name="connsiteY2" fmla="*/ 2423189 h 7331529"/>
                <a:gd name="connsiteX3" fmla="*/ 6441139 w 6934198"/>
                <a:gd name="connsiteY3" fmla="*/ 4284527 h 7331529"/>
                <a:gd name="connsiteX4" fmla="*/ 4568673 w 6934198"/>
                <a:gd name="connsiteY4" fmla="*/ 3174062 h 7331529"/>
                <a:gd name="connsiteX5" fmla="*/ 3269869 w 6934198"/>
                <a:gd name="connsiteY5" fmla="*/ 2756647 h 7331529"/>
                <a:gd name="connsiteX6" fmla="*/ 1869139 w 6934198"/>
                <a:gd name="connsiteY6" fmla="*/ 2531924 h 7331529"/>
                <a:gd name="connsiteX7" fmla="*/ 1869139 w 6934198"/>
                <a:gd name="connsiteY7" fmla="*/ 2531921 h 7331529"/>
                <a:gd name="connsiteX0" fmla="*/ 1869139 w 6934198"/>
                <a:gd name="connsiteY0" fmla="*/ 2531921 h 7331529"/>
                <a:gd name="connsiteX1" fmla="*/ 2827206 w 6934198"/>
                <a:gd name="connsiteY1" fmla="*/ 3032788 h 7331529"/>
                <a:gd name="connsiteX2" fmla="*/ 5940275 w 6934198"/>
                <a:gd name="connsiteY2" fmla="*/ 2423189 h 7331529"/>
                <a:gd name="connsiteX3" fmla="*/ 6441139 w 6934198"/>
                <a:gd name="connsiteY3" fmla="*/ 4284527 h 7331529"/>
                <a:gd name="connsiteX4" fmla="*/ 4568673 w 6934198"/>
                <a:gd name="connsiteY4" fmla="*/ 3174062 h 7331529"/>
                <a:gd name="connsiteX5" fmla="*/ 3269869 w 6934198"/>
                <a:gd name="connsiteY5" fmla="*/ 2756647 h 7331529"/>
                <a:gd name="connsiteX6" fmla="*/ 1869139 w 6934198"/>
                <a:gd name="connsiteY6" fmla="*/ 2531924 h 7331529"/>
                <a:gd name="connsiteX7" fmla="*/ 1869139 w 6934198"/>
                <a:gd name="connsiteY7" fmla="*/ 2531921 h 7331529"/>
                <a:gd name="connsiteX0" fmla="*/ 1869139 w 6934198"/>
                <a:gd name="connsiteY0" fmla="*/ 2531921 h 7331529"/>
                <a:gd name="connsiteX1" fmla="*/ 2827206 w 6934198"/>
                <a:gd name="connsiteY1" fmla="*/ 3032788 h 7331529"/>
                <a:gd name="connsiteX2" fmla="*/ 5940275 w 6934198"/>
                <a:gd name="connsiteY2" fmla="*/ 2423189 h 7331529"/>
                <a:gd name="connsiteX3" fmla="*/ 6441139 w 6934198"/>
                <a:gd name="connsiteY3" fmla="*/ 4284527 h 7331529"/>
                <a:gd name="connsiteX4" fmla="*/ 4568673 w 6934198"/>
                <a:gd name="connsiteY4" fmla="*/ 3174062 h 7331529"/>
                <a:gd name="connsiteX5" fmla="*/ 1869139 w 6934198"/>
                <a:gd name="connsiteY5" fmla="*/ 2531924 h 7331529"/>
                <a:gd name="connsiteX6" fmla="*/ 1869139 w 6934198"/>
                <a:gd name="connsiteY6" fmla="*/ 2531921 h 7331529"/>
                <a:gd name="connsiteX0" fmla="*/ 1869139 w 6911785"/>
                <a:gd name="connsiteY0" fmla="*/ 2531921 h 7336788"/>
                <a:gd name="connsiteX1" fmla="*/ 2827206 w 6911785"/>
                <a:gd name="connsiteY1" fmla="*/ 3032788 h 7336788"/>
                <a:gd name="connsiteX2" fmla="*/ 5940275 w 6911785"/>
                <a:gd name="connsiteY2" fmla="*/ 2423189 h 7336788"/>
                <a:gd name="connsiteX3" fmla="*/ 6441139 w 6911785"/>
                <a:gd name="connsiteY3" fmla="*/ 4284527 h 7336788"/>
                <a:gd name="connsiteX4" fmla="*/ 4568673 w 6911785"/>
                <a:gd name="connsiteY4" fmla="*/ 3174062 h 7336788"/>
                <a:gd name="connsiteX5" fmla="*/ 1869139 w 6911785"/>
                <a:gd name="connsiteY5" fmla="*/ 2531924 h 7336788"/>
                <a:gd name="connsiteX6" fmla="*/ 1869139 w 6911785"/>
                <a:gd name="connsiteY6" fmla="*/ 2531921 h 7336788"/>
                <a:gd name="connsiteX0" fmla="*/ 1869139 w 7024741"/>
                <a:gd name="connsiteY0" fmla="*/ 2531921 h 7336788"/>
                <a:gd name="connsiteX1" fmla="*/ 2827206 w 7024741"/>
                <a:gd name="connsiteY1" fmla="*/ 3032788 h 7336788"/>
                <a:gd name="connsiteX2" fmla="*/ 5940275 w 7024741"/>
                <a:gd name="connsiteY2" fmla="*/ 2423189 h 7336788"/>
                <a:gd name="connsiteX3" fmla="*/ 6441139 w 7024741"/>
                <a:gd name="connsiteY3" fmla="*/ 4284527 h 7336788"/>
                <a:gd name="connsiteX4" fmla="*/ 4568673 w 7024741"/>
                <a:gd name="connsiteY4" fmla="*/ 3174062 h 7336788"/>
                <a:gd name="connsiteX5" fmla="*/ 1869139 w 7024741"/>
                <a:gd name="connsiteY5" fmla="*/ 2531924 h 7336788"/>
                <a:gd name="connsiteX6" fmla="*/ 1869139 w 7024741"/>
                <a:gd name="connsiteY6" fmla="*/ 2531921 h 7336788"/>
                <a:gd name="connsiteX0" fmla="*/ 685903 w 5841505"/>
                <a:gd name="connsiteY0" fmla="*/ 1071884 h 5876751"/>
                <a:gd name="connsiteX1" fmla="*/ 159678 w 5841505"/>
                <a:gd name="connsiteY1" fmla="*/ 370216 h 5876751"/>
                <a:gd name="connsiteX2" fmla="*/ 1643970 w 5841505"/>
                <a:gd name="connsiteY2" fmla="*/ 1572751 h 5876751"/>
                <a:gd name="connsiteX3" fmla="*/ 4757039 w 5841505"/>
                <a:gd name="connsiteY3" fmla="*/ 963152 h 5876751"/>
                <a:gd name="connsiteX4" fmla="*/ 5257903 w 5841505"/>
                <a:gd name="connsiteY4" fmla="*/ 2824490 h 5876751"/>
                <a:gd name="connsiteX5" fmla="*/ 3385437 w 5841505"/>
                <a:gd name="connsiteY5" fmla="*/ 1714025 h 5876751"/>
                <a:gd name="connsiteX6" fmla="*/ 685903 w 5841505"/>
                <a:gd name="connsiteY6" fmla="*/ 1071887 h 5876751"/>
                <a:gd name="connsiteX7" fmla="*/ 685903 w 5841505"/>
                <a:gd name="connsiteY7" fmla="*/ 1071884 h 5876751"/>
                <a:gd name="connsiteX0" fmla="*/ 685903 w 5841505"/>
                <a:gd name="connsiteY0" fmla="*/ 1775249 h 6580116"/>
                <a:gd name="connsiteX1" fmla="*/ 159678 w 5841505"/>
                <a:gd name="connsiteY1" fmla="*/ 1073581 h 6580116"/>
                <a:gd name="connsiteX2" fmla="*/ 1643970 w 5841505"/>
                <a:gd name="connsiteY2" fmla="*/ 2276116 h 6580116"/>
                <a:gd name="connsiteX3" fmla="*/ 4757039 w 5841505"/>
                <a:gd name="connsiteY3" fmla="*/ 1666517 h 6580116"/>
                <a:gd name="connsiteX4" fmla="*/ 5257903 w 5841505"/>
                <a:gd name="connsiteY4" fmla="*/ 3527855 h 6580116"/>
                <a:gd name="connsiteX5" fmla="*/ 3385437 w 5841505"/>
                <a:gd name="connsiteY5" fmla="*/ 2417390 h 6580116"/>
                <a:gd name="connsiteX6" fmla="*/ 685903 w 5841505"/>
                <a:gd name="connsiteY6" fmla="*/ 1775252 h 6580116"/>
                <a:gd name="connsiteX7" fmla="*/ 685903 w 5841505"/>
                <a:gd name="connsiteY7" fmla="*/ 1775249 h 6580116"/>
                <a:gd name="connsiteX0" fmla="*/ 1191268 w 6346870"/>
                <a:gd name="connsiteY0" fmla="*/ 1071884 h 5876751"/>
                <a:gd name="connsiteX1" fmla="*/ 665043 w 6346870"/>
                <a:gd name="connsiteY1" fmla="*/ 370216 h 5876751"/>
                <a:gd name="connsiteX2" fmla="*/ 247382 w 6346870"/>
                <a:gd name="connsiteY2" fmla="*/ 1425097 h 5876751"/>
                <a:gd name="connsiteX3" fmla="*/ 2149335 w 6346870"/>
                <a:gd name="connsiteY3" fmla="*/ 1572751 h 5876751"/>
                <a:gd name="connsiteX4" fmla="*/ 5262404 w 6346870"/>
                <a:gd name="connsiteY4" fmla="*/ 963152 h 5876751"/>
                <a:gd name="connsiteX5" fmla="*/ 5763268 w 6346870"/>
                <a:gd name="connsiteY5" fmla="*/ 2824490 h 5876751"/>
                <a:gd name="connsiteX6" fmla="*/ 3890802 w 6346870"/>
                <a:gd name="connsiteY6" fmla="*/ 1714025 h 5876751"/>
                <a:gd name="connsiteX7" fmla="*/ 1191268 w 6346870"/>
                <a:gd name="connsiteY7" fmla="*/ 1071887 h 5876751"/>
                <a:gd name="connsiteX8" fmla="*/ 1191268 w 6346870"/>
                <a:gd name="connsiteY8" fmla="*/ 1071884 h 5876751"/>
                <a:gd name="connsiteX0" fmla="*/ 1191268 w 6346870"/>
                <a:gd name="connsiteY0" fmla="*/ 1071884 h 5876751"/>
                <a:gd name="connsiteX1" fmla="*/ 665043 w 6346870"/>
                <a:gd name="connsiteY1" fmla="*/ 370216 h 5876751"/>
                <a:gd name="connsiteX2" fmla="*/ 247382 w 6346870"/>
                <a:gd name="connsiteY2" fmla="*/ 1425097 h 5876751"/>
                <a:gd name="connsiteX3" fmla="*/ 2149335 w 6346870"/>
                <a:gd name="connsiteY3" fmla="*/ 1572751 h 5876751"/>
                <a:gd name="connsiteX4" fmla="*/ 5262404 w 6346870"/>
                <a:gd name="connsiteY4" fmla="*/ 963152 h 5876751"/>
                <a:gd name="connsiteX5" fmla="*/ 5763268 w 6346870"/>
                <a:gd name="connsiteY5" fmla="*/ 2824490 h 5876751"/>
                <a:gd name="connsiteX6" fmla="*/ 3890802 w 6346870"/>
                <a:gd name="connsiteY6" fmla="*/ 1714025 h 5876751"/>
                <a:gd name="connsiteX7" fmla="*/ 1191268 w 6346870"/>
                <a:gd name="connsiteY7" fmla="*/ 1071887 h 5876751"/>
                <a:gd name="connsiteX8" fmla="*/ 1191268 w 6346870"/>
                <a:gd name="connsiteY8" fmla="*/ 1071884 h 5876751"/>
                <a:gd name="connsiteX0" fmla="*/ 1191268 w 6346870"/>
                <a:gd name="connsiteY0" fmla="*/ 1071884 h 5876751"/>
                <a:gd name="connsiteX1" fmla="*/ 665043 w 6346870"/>
                <a:gd name="connsiteY1" fmla="*/ 370216 h 5876751"/>
                <a:gd name="connsiteX2" fmla="*/ 247382 w 6346870"/>
                <a:gd name="connsiteY2" fmla="*/ 1425097 h 5876751"/>
                <a:gd name="connsiteX3" fmla="*/ 2149335 w 6346870"/>
                <a:gd name="connsiteY3" fmla="*/ 1572751 h 5876751"/>
                <a:gd name="connsiteX4" fmla="*/ 5262404 w 6346870"/>
                <a:gd name="connsiteY4" fmla="*/ 963152 h 5876751"/>
                <a:gd name="connsiteX5" fmla="*/ 5763268 w 6346870"/>
                <a:gd name="connsiteY5" fmla="*/ 2824490 h 5876751"/>
                <a:gd name="connsiteX6" fmla="*/ 3890802 w 6346870"/>
                <a:gd name="connsiteY6" fmla="*/ 1714025 h 5876751"/>
                <a:gd name="connsiteX7" fmla="*/ 1191268 w 6346870"/>
                <a:gd name="connsiteY7" fmla="*/ 1071887 h 5876751"/>
                <a:gd name="connsiteX8" fmla="*/ 1191268 w 6346870"/>
                <a:gd name="connsiteY8" fmla="*/ 1071884 h 5876751"/>
                <a:gd name="connsiteX0" fmla="*/ 1495416 w 6651018"/>
                <a:gd name="connsiteY0" fmla="*/ 1071884 h 5876751"/>
                <a:gd name="connsiteX1" fmla="*/ 969191 w 6651018"/>
                <a:gd name="connsiteY1" fmla="*/ 370216 h 5876751"/>
                <a:gd name="connsiteX2" fmla="*/ 551530 w 6651018"/>
                <a:gd name="connsiteY2" fmla="*/ 1425097 h 5876751"/>
                <a:gd name="connsiteX3" fmla="*/ 2453483 w 6651018"/>
                <a:gd name="connsiteY3" fmla="*/ 1572751 h 5876751"/>
                <a:gd name="connsiteX4" fmla="*/ 5566552 w 6651018"/>
                <a:gd name="connsiteY4" fmla="*/ 963152 h 5876751"/>
                <a:gd name="connsiteX5" fmla="*/ 6067416 w 6651018"/>
                <a:gd name="connsiteY5" fmla="*/ 2824490 h 5876751"/>
                <a:gd name="connsiteX6" fmla="*/ 4194950 w 6651018"/>
                <a:gd name="connsiteY6" fmla="*/ 1714025 h 5876751"/>
                <a:gd name="connsiteX7" fmla="*/ 1495416 w 6651018"/>
                <a:gd name="connsiteY7" fmla="*/ 1071887 h 5876751"/>
                <a:gd name="connsiteX8" fmla="*/ 1495416 w 6651018"/>
                <a:gd name="connsiteY8" fmla="*/ 1071884 h 5876751"/>
                <a:gd name="connsiteX0" fmla="*/ 1103563 w 6259165"/>
                <a:gd name="connsiteY0" fmla="*/ 1071884 h 5876751"/>
                <a:gd name="connsiteX1" fmla="*/ 159677 w 6259165"/>
                <a:gd name="connsiteY1" fmla="*/ 1425097 h 5876751"/>
                <a:gd name="connsiteX2" fmla="*/ 2061630 w 6259165"/>
                <a:gd name="connsiteY2" fmla="*/ 1572751 h 5876751"/>
                <a:gd name="connsiteX3" fmla="*/ 5174699 w 6259165"/>
                <a:gd name="connsiteY3" fmla="*/ 963152 h 5876751"/>
                <a:gd name="connsiteX4" fmla="*/ 5675563 w 6259165"/>
                <a:gd name="connsiteY4" fmla="*/ 2824490 h 5876751"/>
                <a:gd name="connsiteX5" fmla="*/ 3803097 w 6259165"/>
                <a:gd name="connsiteY5" fmla="*/ 1714025 h 5876751"/>
                <a:gd name="connsiteX6" fmla="*/ 1103563 w 6259165"/>
                <a:gd name="connsiteY6" fmla="*/ 1071887 h 5876751"/>
                <a:gd name="connsiteX7" fmla="*/ 1103563 w 6259165"/>
                <a:gd name="connsiteY7" fmla="*/ 1071884 h 5876751"/>
                <a:gd name="connsiteX0" fmla="*/ 1103564 w 6259166"/>
                <a:gd name="connsiteY0" fmla="*/ 1766125 h 6570992"/>
                <a:gd name="connsiteX1" fmla="*/ 159678 w 6259166"/>
                <a:gd name="connsiteY1" fmla="*/ 2119338 h 6570992"/>
                <a:gd name="connsiteX2" fmla="*/ 2061631 w 6259166"/>
                <a:gd name="connsiteY2" fmla="*/ 2266992 h 6570992"/>
                <a:gd name="connsiteX3" fmla="*/ 5174700 w 6259166"/>
                <a:gd name="connsiteY3" fmla="*/ 1657393 h 6570992"/>
                <a:gd name="connsiteX4" fmla="*/ 5675564 w 6259166"/>
                <a:gd name="connsiteY4" fmla="*/ 3518731 h 6570992"/>
                <a:gd name="connsiteX5" fmla="*/ 3803098 w 6259166"/>
                <a:gd name="connsiteY5" fmla="*/ 2408266 h 6570992"/>
                <a:gd name="connsiteX6" fmla="*/ 1103564 w 6259166"/>
                <a:gd name="connsiteY6" fmla="*/ 1766128 h 6570992"/>
                <a:gd name="connsiteX7" fmla="*/ 1103564 w 6259166"/>
                <a:gd name="connsiteY7" fmla="*/ 1766125 h 6570992"/>
                <a:gd name="connsiteX0" fmla="*/ 1103564 w 6259166"/>
                <a:gd name="connsiteY0" fmla="*/ 1766125 h 6570992"/>
                <a:gd name="connsiteX1" fmla="*/ 159678 w 6259166"/>
                <a:gd name="connsiteY1" fmla="*/ 2119338 h 6570992"/>
                <a:gd name="connsiteX2" fmla="*/ 2061631 w 6259166"/>
                <a:gd name="connsiteY2" fmla="*/ 2266992 h 6570992"/>
                <a:gd name="connsiteX3" fmla="*/ 5174700 w 6259166"/>
                <a:gd name="connsiteY3" fmla="*/ 1657393 h 6570992"/>
                <a:gd name="connsiteX4" fmla="*/ 5675564 w 6259166"/>
                <a:gd name="connsiteY4" fmla="*/ 3518731 h 6570992"/>
                <a:gd name="connsiteX5" fmla="*/ 3803098 w 6259166"/>
                <a:gd name="connsiteY5" fmla="*/ 2408266 h 6570992"/>
                <a:gd name="connsiteX6" fmla="*/ 1103564 w 6259166"/>
                <a:gd name="connsiteY6" fmla="*/ 1766128 h 6570992"/>
                <a:gd name="connsiteX7" fmla="*/ 1103564 w 6259166"/>
                <a:gd name="connsiteY7" fmla="*/ 1766125 h 6570992"/>
                <a:gd name="connsiteX0" fmla="*/ 1316924 w 6472526"/>
                <a:gd name="connsiteY0" fmla="*/ 1766125 h 6570992"/>
                <a:gd name="connsiteX1" fmla="*/ 373038 w 6472526"/>
                <a:gd name="connsiteY1" fmla="*/ 2119338 h 6570992"/>
                <a:gd name="connsiteX2" fmla="*/ 2274991 w 6472526"/>
                <a:gd name="connsiteY2" fmla="*/ 2266992 h 6570992"/>
                <a:gd name="connsiteX3" fmla="*/ 5388060 w 6472526"/>
                <a:gd name="connsiteY3" fmla="*/ 1657393 h 6570992"/>
                <a:gd name="connsiteX4" fmla="*/ 5888924 w 6472526"/>
                <a:gd name="connsiteY4" fmla="*/ 3518731 h 6570992"/>
                <a:gd name="connsiteX5" fmla="*/ 4016458 w 6472526"/>
                <a:gd name="connsiteY5" fmla="*/ 2408266 h 6570992"/>
                <a:gd name="connsiteX6" fmla="*/ 1316924 w 6472526"/>
                <a:gd name="connsiteY6" fmla="*/ 1766128 h 6570992"/>
                <a:gd name="connsiteX7" fmla="*/ 1316924 w 6472526"/>
                <a:gd name="connsiteY7" fmla="*/ 1766125 h 6570992"/>
                <a:gd name="connsiteX0" fmla="*/ 969208 w 6472526"/>
                <a:gd name="connsiteY0" fmla="*/ 1766125 h 6550041"/>
                <a:gd name="connsiteX1" fmla="*/ 373038 w 6472526"/>
                <a:gd name="connsiteY1" fmla="*/ 2098387 h 6550041"/>
                <a:gd name="connsiteX2" fmla="*/ 2274991 w 6472526"/>
                <a:gd name="connsiteY2" fmla="*/ 2246041 h 6550041"/>
                <a:gd name="connsiteX3" fmla="*/ 5388060 w 6472526"/>
                <a:gd name="connsiteY3" fmla="*/ 1636442 h 6550041"/>
                <a:gd name="connsiteX4" fmla="*/ 5888924 w 6472526"/>
                <a:gd name="connsiteY4" fmla="*/ 3497780 h 6550041"/>
                <a:gd name="connsiteX5" fmla="*/ 4016458 w 6472526"/>
                <a:gd name="connsiteY5" fmla="*/ 2387315 h 6550041"/>
                <a:gd name="connsiteX6" fmla="*/ 1316924 w 6472526"/>
                <a:gd name="connsiteY6" fmla="*/ 1745177 h 6550041"/>
                <a:gd name="connsiteX7" fmla="*/ 969208 w 6472526"/>
                <a:gd name="connsiteY7" fmla="*/ 1766125 h 6550041"/>
                <a:gd name="connsiteX0" fmla="*/ 943886 w 6099488"/>
                <a:gd name="connsiteY0" fmla="*/ 1071887 h 5876751"/>
                <a:gd name="connsiteX1" fmla="*/ 0 w 6099488"/>
                <a:gd name="connsiteY1" fmla="*/ 1425097 h 5876751"/>
                <a:gd name="connsiteX2" fmla="*/ 1901953 w 6099488"/>
                <a:gd name="connsiteY2" fmla="*/ 1572751 h 5876751"/>
                <a:gd name="connsiteX3" fmla="*/ 5015022 w 6099488"/>
                <a:gd name="connsiteY3" fmla="*/ 963152 h 5876751"/>
                <a:gd name="connsiteX4" fmla="*/ 5515886 w 6099488"/>
                <a:gd name="connsiteY4" fmla="*/ 2824490 h 5876751"/>
                <a:gd name="connsiteX5" fmla="*/ 3643420 w 6099488"/>
                <a:gd name="connsiteY5" fmla="*/ 1714025 h 5876751"/>
                <a:gd name="connsiteX6" fmla="*/ 943886 w 6099488"/>
                <a:gd name="connsiteY6" fmla="*/ 1071887 h 5876751"/>
                <a:gd name="connsiteX0" fmla="*/ 943886 w 6099488"/>
                <a:gd name="connsiteY0" fmla="*/ 1486368 h 6291232"/>
                <a:gd name="connsiteX1" fmla="*/ 0 w 6099488"/>
                <a:gd name="connsiteY1" fmla="*/ 1839578 h 6291232"/>
                <a:gd name="connsiteX2" fmla="*/ 1901953 w 6099488"/>
                <a:gd name="connsiteY2" fmla="*/ 1987232 h 6291232"/>
                <a:gd name="connsiteX3" fmla="*/ 5015022 w 6099488"/>
                <a:gd name="connsiteY3" fmla="*/ 1377633 h 6291232"/>
                <a:gd name="connsiteX4" fmla="*/ 5515886 w 6099488"/>
                <a:gd name="connsiteY4" fmla="*/ 3238971 h 6291232"/>
                <a:gd name="connsiteX5" fmla="*/ 3643420 w 6099488"/>
                <a:gd name="connsiteY5" fmla="*/ 2128506 h 6291232"/>
                <a:gd name="connsiteX6" fmla="*/ 943886 w 6099488"/>
                <a:gd name="connsiteY6" fmla="*/ 1486368 h 6291232"/>
                <a:gd name="connsiteX0" fmla="*/ 290243 w 5445845"/>
                <a:gd name="connsiteY0" fmla="*/ 1071887 h 5876751"/>
                <a:gd name="connsiteX1" fmla="*/ 1248310 w 5445845"/>
                <a:gd name="connsiteY1" fmla="*/ 1572751 h 5876751"/>
                <a:gd name="connsiteX2" fmla="*/ 4361379 w 5445845"/>
                <a:gd name="connsiteY2" fmla="*/ 963152 h 5876751"/>
                <a:gd name="connsiteX3" fmla="*/ 4862243 w 5445845"/>
                <a:gd name="connsiteY3" fmla="*/ 2824490 h 5876751"/>
                <a:gd name="connsiteX4" fmla="*/ 2989777 w 5445845"/>
                <a:gd name="connsiteY4" fmla="*/ 1714025 h 5876751"/>
                <a:gd name="connsiteX5" fmla="*/ 290243 w 5445845"/>
                <a:gd name="connsiteY5" fmla="*/ 1071887 h 5876751"/>
                <a:gd name="connsiteX0" fmla="*/ 290244 w 5445846"/>
                <a:gd name="connsiteY0" fmla="*/ 1071887 h 5876751"/>
                <a:gd name="connsiteX1" fmla="*/ 1248311 w 5445846"/>
                <a:gd name="connsiteY1" fmla="*/ 1572751 h 5876751"/>
                <a:gd name="connsiteX2" fmla="*/ 4361380 w 5445846"/>
                <a:gd name="connsiteY2" fmla="*/ 963152 h 5876751"/>
                <a:gd name="connsiteX3" fmla="*/ 4862244 w 5445846"/>
                <a:gd name="connsiteY3" fmla="*/ 2824490 h 5876751"/>
                <a:gd name="connsiteX4" fmla="*/ 2989778 w 5445846"/>
                <a:gd name="connsiteY4" fmla="*/ 1714025 h 5876751"/>
                <a:gd name="connsiteX5" fmla="*/ 290244 w 5445846"/>
                <a:gd name="connsiteY5" fmla="*/ 1071887 h 5876751"/>
                <a:gd name="connsiteX0" fmla="*/ 290244 w 5445846"/>
                <a:gd name="connsiteY0" fmla="*/ 1153486 h 5958350"/>
                <a:gd name="connsiteX1" fmla="*/ 1248311 w 5445846"/>
                <a:gd name="connsiteY1" fmla="*/ 1654350 h 5958350"/>
                <a:gd name="connsiteX2" fmla="*/ 4361380 w 5445846"/>
                <a:gd name="connsiteY2" fmla="*/ 1044751 h 5958350"/>
                <a:gd name="connsiteX3" fmla="*/ 4862244 w 5445846"/>
                <a:gd name="connsiteY3" fmla="*/ 2906089 h 5958350"/>
                <a:gd name="connsiteX4" fmla="*/ 2989778 w 5445846"/>
                <a:gd name="connsiteY4" fmla="*/ 1795624 h 5958350"/>
                <a:gd name="connsiteX5" fmla="*/ 290244 w 5445846"/>
                <a:gd name="connsiteY5" fmla="*/ 1153486 h 5958350"/>
                <a:gd name="connsiteX0" fmla="*/ 290244 w 7008207"/>
                <a:gd name="connsiteY0" fmla="*/ 1331974 h 5958350"/>
                <a:gd name="connsiteX1" fmla="*/ 2810672 w 7008207"/>
                <a:gd name="connsiteY1" fmla="*/ 1654350 h 5958350"/>
                <a:gd name="connsiteX2" fmla="*/ 5923741 w 7008207"/>
                <a:gd name="connsiteY2" fmla="*/ 1044751 h 5958350"/>
                <a:gd name="connsiteX3" fmla="*/ 6424605 w 7008207"/>
                <a:gd name="connsiteY3" fmla="*/ 2906089 h 5958350"/>
                <a:gd name="connsiteX4" fmla="*/ 4552139 w 7008207"/>
                <a:gd name="connsiteY4" fmla="*/ 1795624 h 5958350"/>
                <a:gd name="connsiteX5" fmla="*/ 290244 w 7008207"/>
                <a:gd name="connsiteY5" fmla="*/ 1331974 h 5958350"/>
                <a:gd name="connsiteX0" fmla="*/ 290244 w 7008207"/>
                <a:gd name="connsiteY0" fmla="*/ 1347752 h 5974128"/>
                <a:gd name="connsiteX1" fmla="*/ 2810672 w 7008207"/>
                <a:gd name="connsiteY1" fmla="*/ 1670128 h 5974128"/>
                <a:gd name="connsiteX2" fmla="*/ 5923741 w 7008207"/>
                <a:gd name="connsiteY2" fmla="*/ 1060529 h 5974128"/>
                <a:gd name="connsiteX3" fmla="*/ 6424605 w 7008207"/>
                <a:gd name="connsiteY3" fmla="*/ 2921867 h 5974128"/>
                <a:gd name="connsiteX4" fmla="*/ 4552139 w 7008207"/>
                <a:gd name="connsiteY4" fmla="*/ 1811402 h 5974128"/>
                <a:gd name="connsiteX5" fmla="*/ 290244 w 7008207"/>
                <a:gd name="connsiteY5" fmla="*/ 1347752 h 5974128"/>
                <a:gd name="connsiteX0" fmla="*/ 1038454 w 7756417"/>
                <a:gd name="connsiteY0" fmla="*/ 1773760 h 6400136"/>
                <a:gd name="connsiteX1" fmla="*/ 3558882 w 7756417"/>
                <a:gd name="connsiteY1" fmla="*/ 2096136 h 6400136"/>
                <a:gd name="connsiteX2" fmla="*/ 6671951 w 7756417"/>
                <a:gd name="connsiteY2" fmla="*/ 1486537 h 6400136"/>
                <a:gd name="connsiteX3" fmla="*/ 7172815 w 7756417"/>
                <a:gd name="connsiteY3" fmla="*/ 3347875 h 6400136"/>
                <a:gd name="connsiteX4" fmla="*/ 5300349 w 7756417"/>
                <a:gd name="connsiteY4" fmla="*/ 2237410 h 6400136"/>
                <a:gd name="connsiteX5" fmla="*/ 1038454 w 7756417"/>
                <a:gd name="connsiteY5" fmla="*/ 1773760 h 6400136"/>
                <a:gd name="connsiteX0" fmla="*/ 1038454 w 7756417"/>
                <a:gd name="connsiteY0" fmla="*/ 1773760 h 6400136"/>
                <a:gd name="connsiteX1" fmla="*/ 3558882 w 7756417"/>
                <a:gd name="connsiteY1" fmla="*/ 2096136 h 6400136"/>
                <a:gd name="connsiteX2" fmla="*/ 6671951 w 7756417"/>
                <a:gd name="connsiteY2" fmla="*/ 1486537 h 6400136"/>
                <a:gd name="connsiteX3" fmla="*/ 7172815 w 7756417"/>
                <a:gd name="connsiteY3" fmla="*/ 3347875 h 6400136"/>
                <a:gd name="connsiteX4" fmla="*/ 5300349 w 7756417"/>
                <a:gd name="connsiteY4" fmla="*/ 2237410 h 6400136"/>
                <a:gd name="connsiteX5" fmla="*/ 1807445 w 7756417"/>
                <a:gd name="connsiteY5" fmla="*/ 1846031 h 6400136"/>
                <a:gd name="connsiteX6" fmla="*/ 1038454 w 7756417"/>
                <a:gd name="connsiteY6" fmla="*/ 1773760 h 6400136"/>
                <a:gd name="connsiteX0" fmla="*/ 1038454 w 7756417"/>
                <a:gd name="connsiteY0" fmla="*/ 1773760 h 6400136"/>
                <a:gd name="connsiteX1" fmla="*/ 3558882 w 7756417"/>
                <a:gd name="connsiteY1" fmla="*/ 2096136 h 6400136"/>
                <a:gd name="connsiteX2" fmla="*/ 6671951 w 7756417"/>
                <a:gd name="connsiteY2" fmla="*/ 1486537 h 6400136"/>
                <a:gd name="connsiteX3" fmla="*/ 7172815 w 7756417"/>
                <a:gd name="connsiteY3" fmla="*/ 3347875 h 6400136"/>
                <a:gd name="connsiteX4" fmla="*/ 5300349 w 7756417"/>
                <a:gd name="connsiteY4" fmla="*/ 2237410 h 6400136"/>
                <a:gd name="connsiteX5" fmla="*/ 762397 w 7756417"/>
                <a:gd name="connsiteY5" fmla="*/ 1980458 h 6400136"/>
                <a:gd name="connsiteX6" fmla="*/ 1038454 w 7756417"/>
                <a:gd name="connsiteY6" fmla="*/ 1773760 h 6400136"/>
                <a:gd name="connsiteX0" fmla="*/ 1038454 w 7756417"/>
                <a:gd name="connsiteY0" fmla="*/ 1773760 h 6400136"/>
                <a:gd name="connsiteX1" fmla="*/ 3558882 w 7756417"/>
                <a:gd name="connsiteY1" fmla="*/ 2096136 h 6400136"/>
                <a:gd name="connsiteX2" fmla="*/ 6671951 w 7756417"/>
                <a:gd name="connsiteY2" fmla="*/ 1486537 h 6400136"/>
                <a:gd name="connsiteX3" fmla="*/ 7172815 w 7756417"/>
                <a:gd name="connsiteY3" fmla="*/ 3347875 h 6400136"/>
                <a:gd name="connsiteX4" fmla="*/ 5300349 w 7756417"/>
                <a:gd name="connsiteY4" fmla="*/ 2237410 h 6400136"/>
                <a:gd name="connsiteX5" fmla="*/ 3454498 w 7756417"/>
                <a:gd name="connsiteY5" fmla="*/ 1901566 h 6400136"/>
                <a:gd name="connsiteX6" fmla="*/ 762397 w 7756417"/>
                <a:gd name="connsiteY6" fmla="*/ 1980458 h 6400136"/>
                <a:gd name="connsiteX7" fmla="*/ 1038454 w 7756417"/>
                <a:gd name="connsiteY7" fmla="*/ 1773760 h 6400136"/>
                <a:gd name="connsiteX0" fmla="*/ 1063766 w 7781729"/>
                <a:gd name="connsiteY0" fmla="*/ 1773760 h 6400136"/>
                <a:gd name="connsiteX1" fmla="*/ 3584194 w 7781729"/>
                <a:gd name="connsiteY1" fmla="*/ 2096136 h 6400136"/>
                <a:gd name="connsiteX2" fmla="*/ 6697263 w 7781729"/>
                <a:gd name="connsiteY2" fmla="*/ 1486537 h 6400136"/>
                <a:gd name="connsiteX3" fmla="*/ 7198127 w 7781729"/>
                <a:gd name="connsiteY3" fmla="*/ 3347875 h 6400136"/>
                <a:gd name="connsiteX4" fmla="*/ 5325661 w 7781729"/>
                <a:gd name="connsiteY4" fmla="*/ 2237410 h 6400136"/>
                <a:gd name="connsiteX5" fmla="*/ 3479810 w 7781729"/>
                <a:gd name="connsiteY5" fmla="*/ 1901566 h 6400136"/>
                <a:gd name="connsiteX6" fmla="*/ 787709 w 7781729"/>
                <a:gd name="connsiteY6" fmla="*/ 1980458 h 6400136"/>
                <a:gd name="connsiteX7" fmla="*/ 1063766 w 7781729"/>
                <a:gd name="connsiteY7" fmla="*/ 1773760 h 6400136"/>
                <a:gd name="connsiteX0" fmla="*/ 1647368 w 8365331"/>
                <a:gd name="connsiteY0" fmla="*/ 1773760 h 6400136"/>
                <a:gd name="connsiteX1" fmla="*/ 4167796 w 8365331"/>
                <a:gd name="connsiteY1" fmla="*/ 2096136 h 6400136"/>
                <a:gd name="connsiteX2" fmla="*/ 7280865 w 8365331"/>
                <a:gd name="connsiteY2" fmla="*/ 1486537 h 6400136"/>
                <a:gd name="connsiteX3" fmla="*/ 7781729 w 8365331"/>
                <a:gd name="connsiteY3" fmla="*/ 3347875 h 6400136"/>
                <a:gd name="connsiteX4" fmla="*/ 5909263 w 8365331"/>
                <a:gd name="connsiteY4" fmla="*/ 2237410 h 6400136"/>
                <a:gd name="connsiteX5" fmla="*/ 4063412 w 8365331"/>
                <a:gd name="connsiteY5" fmla="*/ 1901566 h 6400136"/>
                <a:gd name="connsiteX6" fmla="*/ 1371311 w 8365331"/>
                <a:gd name="connsiteY6" fmla="*/ 1980458 h 6400136"/>
                <a:gd name="connsiteX7" fmla="*/ 1647368 w 8365331"/>
                <a:gd name="connsiteY7" fmla="*/ 1773760 h 6400136"/>
                <a:gd name="connsiteX0" fmla="*/ 1739256 w 8457219"/>
                <a:gd name="connsiteY0" fmla="*/ 1773760 h 6400136"/>
                <a:gd name="connsiteX1" fmla="*/ 4259684 w 8457219"/>
                <a:gd name="connsiteY1" fmla="*/ 2096136 h 6400136"/>
                <a:gd name="connsiteX2" fmla="*/ 7372753 w 8457219"/>
                <a:gd name="connsiteY2" fmla="*/ 1486537 h 6400136"/>
                <a:gd name="connsiteX3" fmla="*/ 7873617 w 8457219"/>
                <a:gd name="connsiteY3" fmla="*/ 3347875 h 6400136"/>
                <a:gd name="connsiteX4" fmla="*/ 6001151 w 8457219"/>
                <a:gd name="connsiteY4" fmla="*/ 2237410 h 6400136"/>
                <a:gd name="connsiteX5" fmla="*/ 4155300 w 8457219"/>
                <a:gd name="connsiteY5" fmla="*/ 1901566 h 6400136"/>
                <a:gd name="connsiteX6" fmla="*/ 1463199 w 8457219"/>
                <a:gd name="connsiteY6" fmla="*/ 1980458 h 6400136"/>
                <a:gd name="connsiteX7" fmla="*/ 1739256 w 8457219"/>
                <a:gd name="connsiteY7" fmla="*/ 1773760 h 6400136"/>
                <a:gd name="connsiteX0" fmla="*/ 1739256 w 8457219"/>
                <a:gd name="connsiteY0" fmla="*/ 1773760 h 6400136"/>
                <a:gd name="connsiteX1" fmla="*/ 4259684 w 8457219"/>
                <a:gd name="connsiteY1" fmla="*/ 2096136 h 6400136"/>
                <a:gd name="connsiteX2" fmla="*/ 7372753 w 8457219"/>
                <a:gd name="connsiteY2" fmla="*/ 1486537 h 6400136"/>
                <a:gd name="connsiteX3" fmla="*/ 7873617 w 8457219"/>
                <a:gd name="connsiteY3" fmla="*/ 3347875 h 6400136"/>
                <a:gd name="connsiteX4" fmla="*/ 6001151 w 8457219"/>
                <a:gd name="connsiteY4" fmla="*/ 2237410 h 6400136"/>
                <a:gd name="connsiteX5" fmla="*/ 4155300 w 8457219"/>
                <a:gd name="connsiteY5" fmla="*/ 1901566 h 6400136"/>
                <a:gd name="connsiteX6" fmla="*/ 1463199 w 8457219"/>
                <a:gd name="connsiteY6" fmla="*/ 1980458 h 6400136"/>
                <a:gd name="connsiteX7" fmla="*/ 1739256 w 8457219"/>
                <a:gd name="connsiteY7" fmla="*/ 1773760 h 6400136"/>
                <a:gd name="connsiteX0" fmla="*/ 1739256 w 8457219"/>
                <a:gd name="connsiteY0" fmla="*/ 1773760 h 6400136"/>
                <a:gd name="connsiteX1" fmla="*/ 4259684 w 8457219"/>
                <a:gd name="connsiteY1" fmla="*/ 2096136 h 6400136"/>
                <a:gd name="connsiteX2" fmla="*/ 7372753 w 8457219"/>
                <a:gd name="connsiteY2" fmla="*/ 1486537 h 6400136"/>
                <a:gd name="connsiteX3" fmla="*/ 7873617 w 8457219"/>
                <a:gd name="connsiteY3" fmla="*/ 3347875 h 6400136"/>
                <a:gd name="connsiteX4" fmla="*/ 6001151 w 8457219"/>
                <a:gd name="connsiteY4" fmla="*/ 2237410 h 6400136"/>
                <a:gd name="connsiteX5" fmla="*/ 4155300 w 8457219"/>
                <a:gd name="connsiteY5" fmla="*/ 1901566 h 6400136"/>
                <a:gd name="connsiteX6" fmla="*/ 1463199 w 8457219"/>
                <a:gd name="connsiteY6" fmla="*/ 1980458 h 6400136"/>
                <a:gd name="connsiteX7" fmla="*/ 1739256 w 8457219"/>
                <a:gd name="connsiteY7" fmla="*/ 1773760 h 6400136"/>
                <a:gd name="connsiteX0" fmla="*/ 1739256 w 8457219"/>
                <a:gd name="connsiteY0" fmla="*/ 1773760 h 6400136"/>
                <a:gd name="connsiteX1" fmla="*/ 4259684 w 8457219"/>
                <a:gd name="connsiteY1" fmla="*/ 2096136 h 6400136"/>
                <a:gd name="connsiteX2" fmla="*/ 7372753 w 8457219"/>
                <a:gd name="connsiteY2" fmla="*/ 1486537 h 6400136"/>
                <a:gd name="connsiteX3" fmla="*/ 7873617 w 8457219"/>
                <a:gd name="connsiteY3" fmla="*/ 3347875 h 6400136"/>
                <a:gd name="connsiteX4" fmla="*/ 6001151 w 8457219"/>
                <a:gd name="connsiteY4" fmla="*/ 2237410 h 6400136"/>
                <a:gd name="connsiteX5" fmla="*/ 4155300 w 8457219"/>
                <a:gd name="connsiteY5" fmla="*/ 1901566 h 6400136"/>
                <a:gd name="connsiteX6" fmla="*/ 1463199 w 8457219"/>
                <a:gd name="connsiteY6" fmla="*/ 1980458 h 6400136"/>
                <a:gd name="connsiteX7" fmla="*/ 1739256 w 8457219"/>
                <a:gd name="connsiteY7" fmla="*/ 1773760 h 6400136"/>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692008 w 8457219"/>
                <a:gd name="connsiteY0" fmla="*/ 1761496 h 6323541"/>
                <a:gd name="connsiteX1" fmla="*/ 4259684 w 8457219"/>
                <a:gd name="connsiteY1" fmla="*/ 2019541 h 6323541"/>
                <a:gd name="connsiteX2" fmla="*/ 7372753 w 8457219"/>
                <a:gd name="connsiteY2" fmla="*/ 1409942 h 6323541"/>
                <a:gd name="connsiteX3" fmla="*/ 7873617 w 8457219"/>
                <a:gd name="connsiteY3" fmla="*/ 3271280 h 6323541"/>
                <a:gd name="connsiteX4" fmla="*/ 6001151 w 8457219"/>
                <a:gd name="connsiteY4" fmla="*/ 2160815 h 6323541"/>
                <a:gd name="connsiteX5" fmla="*/ 4155300 w 8457219"/>
                <a:gd name="connsiteY5" fmla="*/ 1824971 h 6323541"/>
                <a:gd name="connsiteX6" fmla="*/ 1463199 w 8457219"/>
                <a:gd name="connsiteY6" fmla="*/ 1903863 h 6323541"/>
                <a:gd name="connsiteX7" fmla="*/ 1692008 w 8457219"/>
                <a:gd name="connsiteY7" fmla="*/ 1761496 h 6323541"/>
                <a:gd name="connsiteX0" fmla="*/ 1692008 w 8457219"/>
                <a:gd name="connsiteY0" fmla="*/ 2929074 h 7491119"/>
                <a:gd name="connsiteX1" fmla="*/ 4259684 w 8457219"/>
                <a:gd name="connsiteY1" fmla="*/ 3187119 h 7491119"/>
                <a:gd name="connsiteX2" fmla="*/ 7372753 w 8457219"/>
                <a:gd name="connsiteY2" fmla="*/ 2577520 h 7491119"/>
                <a:gd name="connsiteX3" fmla="*/ 7873617 w 8457219"/>
                <a:gd name="connsiteY3" fmla="*/ 4438858 h 7491119"/>
                <a:gd name="connsiteX4" fmla="*/ 6001151 w 8457219"/>
                <a:gd name="connsiteY4" fmla="*/ 3328393 h 7491119"/>
                <a:gd name="connsiteX5" fmla="*/ 4155300 w 8457219"/>
                <a:gd name="connsiteY5" fmla="*/ 2992549 h 7491119"/>
                <a:gd name="connsiteX6" fmla="*/ 1463199 w 8457219"/>
                <a:gd name="connsiteY6" fmla="*/ 3071441 h 7491119"/>
                <a:gd name="connsiteX7" fmla="*/ 1692008 w 8457219"/>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440566 w 8783534"/>
                <a:gd name="connsiteY4" fmla="*/ 3353002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440566 w 8783534"/>
                <a:gd name="connsiteY4" fmla="*/ 3353002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440566 w 8783534"/>
                <a:gd name="connsiteY4" fmla="*/ 3353002 h 7491119"/>
                <a:gd name="connsiteX5" fmla="*/ 1789514 w 8783534"/>
                <a:gd name="connsiteY5" fmla="*/ 3071441 h 7491119"/>
                <a:gd name="connsiteX6" fmla="*/ 2018323 w 8783534"/>
                <a:gd name="connsiteY6"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286612 w 8783534"/>
                <a:gd name="connsiteY4" fmla="*/ 3005048 h 7491119"/>
                <a:gd name="connsiteX5" fmla="*/ 1789514 w 8783534"/>
                <a:gd name="connsiteY5" fmla="*/ 3071441 h 7491119"/>
                <a:gd name="connsiteX6" fmla="*/ 2018323 w 8783534"/>
                <a:gd name="connsiteY6" fmla="*/ 2929074 h 7491119"/>
                <a:gd name="connsiteX0" fmla="*/ 2018323 w 8783534"/>
                <a:gd name="connsiteY0" fmla="*/ 2929074 h 7491119"/>
                <a:gd name="connsiteX1" fmla="*/ 7699068 w 8783534"/>
                <a:gd name="connsiteY1" fmla="*/ 2577520 h 7491119"/>
                <a:gd name="connsiteX2" fmla="*/ 8199932 w 8783534"/>
                <a:gd name="connsiteY2" fmla="*/ 4438858 h 7491119"/>
                <a:gd name="connsiteX3" fmla="*/ 6286612 w 8783534"/>
                <a:gd name="connsiteY3" fmla="*/ 3005048 h 7491119"/>
                <a:gd name="connsiteX4" fmla="*/ 1789514 w 8783534"/>
                <a:gd name="connsiteY4" fmla="*/ 3071441 h 7491119"/>
                <a:gd name="connsiteX5" fmla="*/ 2018323 w 8783534"/>
                <a:gd name="connsiteY5" fmla="*/ 2929074 h 7491119"/>
                <a:gd name="connsiteX0" fmla="*/ 2018323 w 8783534"/>
                <a:gd name="connsiteY0" fmla="*/ 2929074 h 7491119"/>
                <a:gd name="connsiteX1" fmla="*/ 6391441 w 8783534"/>
                <a:gd name="connsiteY1" fmla="*/ 2370154 h 7491119"/>
                <a:gd name="connsiteX2" fmla="*/ 8199932 w 8783534"/>
                <a:gd name="connsiteY2" fmla="*/ 4438858 h 7491119"/>
                <a:gd name="connsiteX3" fmla="*/ 6286612 w 8783534"/>
                <a:gd name="connsiteY3" fmla="*/ 3005048 h 7491119"/>
                <a:gd name="connsiteX4" fmla="*/ 1789514 w 8783534"/>
                <a:gd name="connsiteY4" fmla="*/ 3071441 h 7491119"/>
                <a:gd name="connsiteX5" fmla="*/ 2018323 w 8783534"/>
                <a:gd name="connsiteY5" fmla="*/ 2929074 h 7491119"/>
                <a:gd name="connsiteX0" fmla="*/ 2018323 w 8783534"/>
                <a:gd name="connsiteY0" fmla="*/ 2929074 h 7491119"/>
                <a:gd name="connsiteX1" fmla="*/ 6391441 w 8783534"/>
                <a:gd name="connsiteY1" fmla="*/ 2370154 h 7491119"/>
                <a:gd name="connsiteX2" fmla="*/ 8199932 w 8783534"/>
                <a:gd name="connsiteY2" fmla="*/ 4438858 h 7491119"/>
                <a:gd name="connsiteX3" fmla="*/ 3933876 w 8783534"/>
                <a:gd name="connsiteY3" fmla="*/ 3076777 h 7491119"/>
                <a:gd name="connsiteX4" fmla="*/ 1789514 w 8783534"/>
                <a:gd name="connsiteY4" fmla="*/ 3071441 h 7491119"/>
                <a:gd name="connsiteX5" fmla="*/ 2018323 w 8783534"/>
                <a:gd name="connsiteY5" fmla="*/ 2929074 h 7491119"/>
                <a:gd name="connsiteX0" fmla="*/ 2018323 w 8783534"/>
                <a:gd name="connsiteY0" fmla="*/ 2929074 h 7491119"/>
                <a:gd name="connsiteX1" fmla="*/ 6391441 w 8783534"/>
                <a:gd name="connsiteY1" fmla="*/ 2370154 h 7491119"/>
                <a:gd name="connsiteX2" fmla="*/ 8199932 w 8783534"/>
                <a:gd name="connsiteY2" fmla="*/ 4438858 h 7491119"/>
                <a:gd name="connsiteX3" fmla="*/ 5245657 w 8783534"/>
                <a:gd name="connsiteY3" fmla="*/ 2521195 h 7491119"/>
                <a:gd name="connsiteX4" fmla="*/ 1789514 w 8783534"/>
                <a:gd name="connsiteY4" fmla="*/ 3071441 h 7491119"/>
                <a:gd name="connsiteX5" fmla="*/ 2018323 w 8783534"/>
                <a:gd name="connsiteY5" fmla="*/ 2929074 h 7491119"/>
                <a:gd name="connsiteX0" fmla="*/ 2018323 w 8783534"/>
                <a:gd name="connsiteY0" fmla="*/ 2929074 h 7491119"/>
                <a:gd name="connsiteX1" fmla="*/ 6391441 w 8783534"/>
                <a:gd name="connsiteY1" fmla="*/ 2370154 h 7491119"/>
                <a:gd name="connsiteX2" fmla="*/ 8199932 w 8783534"/>
                <a:gd name="connsiteY2" fmla="*/ 4438858 h 7491119"/>
                <a:gd name="connsiteX3" fmla="*/ 5245657 w 8783534"/>
                <a:gd name="connsiteY3" fmla="*/ 2521195 h 7491119"/>
                <a:gd name="connsiteX4" fmla="*/ 1789514 w 8783534"/>
                <a:gd name="connsiteY4" fmla="*/ 3071441 h 7491119"/>
                <a:gd name="connsiteX5" fmla="*/ 2018323 w 8783534"/>
                <a:gd name="connsiteY5" fmla="*/ 2929074 h 7491119"/>
                <a:gd name="connsiteX0" fmla="*/ 2018323 w 8783534"/>
                <a:gd name="connsiteY0" fmla="*/ 2929074 h 7007577"/>
                <a:gd name="connsiteX1" fmla="*/ 6391441 w 8783534"/>
                <a:gd name="connsiteY1" fmla="*/ 2370154 h 7007577"/>
                <a:gd name="connsiteX2" fmla="*/ 8199932 w 8783534"/>
                <a:gd name="connsiteY2" fmla="*/ 4438858 h 7007577"/>
                <a:gd name="connsiteX3" fmla="*/ 5245657 w 8783534"/>
                <a:gd name="connsiteY3" fmla="*/ 2521195 h 7007577"/>
                <a:gd name="connsiteX4" fmla="*/ 1789514 w 8783534"/>
                <a:gd name="connsiteY4" fmla="*/ 3071441 h 7007577"/>
                <a:gd name="connsiteX5" fmla="*/ 2018323 w 8783534"/>
                <a:gd name="connsiteY5" fmla="*/ 2929074 h 7007577"/>
                <a:gd name="connsiteX0" fmla="*/ 2018323 w 8199932"/>
                <a:gd name="connsiteY0" fmla="*/ 2929074 h 6088890"/>
                <a:gd name="connsiteX1" fmla="*/ 6391441 w 8199932"/>
                <a:gd name="connsiteY1" fmla="*/ 2370154 h 6088890"/>
                <a:gd name="connsiteX2" fmla="*/ 8199932 w 8199932"/>
                <a:gd name="connsiteY2" fmla="*/ 4438858 h 6088890"/>
                <a:gd name="connsiteX3" fmla="*/ 5245657 w 8199932"/>
                <a:gd name="connsiteY3" fmla="*/ 2521195 h 6088890"/>
                <a:gd name="connsiteX4" fmla="*/ 1789514 w 8199932"/>
                <a:gd name="connsiteY4" fmla="*/ 3071441 h 6088890"/>
                <a:gd name="connsiteX5" fmla="*/ 2018323 w 8199932"/>
                <a:gd name="connsiteY5" fmla="*/ 2929074 h 6088890"/>
                <a:gd name="connsiteX0" fmla="*/ 2018323 w 8199932"/>
                <a:gd name="connsiteY0" fmla="*/ 2929074 h 6088890"/>
                <a:gd name="connsiteX1" fmla="*/ 6391441 w 8199932"/>
                <a:gd name="connsiteY1" fmla="*/ 2370154 h 6088890"/>
                <a:gd name="connsiteX2" fmla="*/ 8199932 w 8199932"/>
                <a:gd name="connsiteY2" fmla="*/ 4438858 h 6088890"/>
                <a:gd name="connsiteX3" fmla="*/ 5245657 w 8199932"/>
                <a:gd name="connsiteY3" fmla="*/ 2521195 h 6088890"/>
                <a:gd name="connsiteX4" fmla="*/ 1789514 w 8199932"/>
                <a:gd name="connsiteY4" fmla="*/ 3071441 h 6088890"/>
                <a:gd name="connsiteX5" fmla="*/ 2018323 w 8199932"/>
                <a:gd name="connsiteY5" fmla="*/ 2929074 h 6088890"/>
                <a:gd name="connsiteX0" fmla="*/ 2018323 w 8199932"/>
                <a:gd name="connsiteY0" fmla="*/ 2929074 h 6332480"/>
                <a:gd name="connsiteX1" fmla="*/ 6391441 w 8199932"/>
                <a:gd name="connsiteY1" fmla="*/ 2370154 h 6332480"/>
                <a:gd name="connsiteX2" fmla="*/ 8199932 w 8199932"/>
                <a:gd name="connsiteY2" fmla="*/ 4438858 h 6332480"/>
                <a:gd name="connsiteX3" fmla="*/ 5245657 w 8199932"/>
                <a:gd name="connsiteY3" fmla="*/ 2521195 h 6332480"/>
                <a:gd name="connsiteX4" fmla="*/ 1789514 w 8199932"/>
                <a:gd name="connsiteY4" fmla="*/ 3071441 h 6332480"/>
                <a:gd name="connsiteX5" fmla="*/ 2018323 w 8199932"/>
                <a:gd name="connsiteY5" fmla="*/ 2929074 h 6332480"/>
                <a:gd name="connsiteX0" fmla="*/ 2018323 w 8199932"/>
                <a:gd name="connsiteY0" fmla="*/ 2929074 h 6332480"/>
                <a:gd name="connsiteX1" fmla="*/ 6391441 w 8199932"/>
                <a:gd name="connsiteY1" fmla="*/ 2370154 h 6332480"/>
                <a:gd name="connsiteX2" fmla="*/ 8199932 w 8199932"/>
                <a:gd name="connsiteY2" fmla="*/ 4438858 h 6332480"/>
                <a:gd name="connsiteX3" fmla="*/ 5245657 w 8199932"/>
                <a:gd name="connsiteY3" fmla="*/ 2521195 h 6332480"/>
                <a:gd name="connsiteX4" fmla="*/ 1789514 w 8199932"/>
                <a:gd name="connsiteY4" fmla="*/ 3071441 h 6332480"/>
                <a:gd name="connsiteX5" fmla="*/ 2018323 w 8199932"/>
                <a:gd name="connsiteY5" fmla="*/ 2929074 h 633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99932" h="6332480">
                  <a:moveTo>
                    <a:pt x="2018323" y="2929074"/>
                  </a:moveTo>
                  <a:cubicBezTo>
                    <a:pt x="3003249" y="2846754"/>
                    <a:pt x="5361173" y="2118523"/>
                    <a:pt x="6391441" y="2370154"/>
                  </a:cubicBezTo>
                  <a:cubicBezTo>
                    <a:pt x="4898818" y="4308774"/>
                    <a:pt x="7624732" y="5885963"/>
                    <a:pt x="8199932" y="4438858"/>
                  </a:cubicBezTo>
                  <a:cubicBezTo>
                    <a:pt x="7518693" y="6332480"/>
                    <a:pt x="4790153" y="3688663"/>
                    <a:pt x="5245657" y="2521195"/>
                  </a:cubicBezTo>
                  <a:cubicBezTo>
                    <a:pt x="4165470" y="2430848"/>
                    <a:pt x="2526554" y="3142096"/>
                    <a:pt x="1789514" y="3071441"/>
                  </a:cubicBezTo>
                  <a:cubicBezTo>
                    <a:pt x="0" y="2987026"/>
                    <a:pt x="1550711" y="0"/>
                    <a:pt x="2018323" y="2929074"/>
                  </a:cubicBezTo>
                  <a:close/>
                </a:path>
              </a:pathLst>
            </a:custGeom>
            <a:gradFill flip="none" rotWithShape="1">
              <a:gsLst>
                <a:gs pos="0">
                  <a:schemeClr val="tx1">
                    <a:alpha val="20000"/>
                  </a:schemeClr>
                </a:gs>
                <a:gs pos="100000">
                  <a:schemeClr val="tx1">
                    <a:alpha val="5000"/>
                  </a:schemeClr>
                </a:gs>
              </a:gsLst>
              <a:lin ang="10800000" scaled="0"/>
              <a:tileRect/>
            </a:gradFill>
            <a:ln>
              <a:noFill/>
            </a:ln>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8" name="Freeform 7"/>
            <p:cNvSpPr>
              <a:spLocks noChangeAspect="1"/>
            </p:cNvSpPr>
            <p:nvPr/>
          </p:nvSpPr>
          <p:spPr>
            <a:xfrm rot="6563566" flipH="1" flipV="1">
              <a:off x="7887816" y="5193632"/>
              <a:ext cx="916382" cy="1152144"/>
            </a:xfrm>
            <a:custGeom>
              <a:avLst/>
              <a:gdLst>
                <a:gd name="connsiteX0" fmla="*/ 0 w 3657600"/>
                <a:gd name="connsiteY0" fmla="*/ 685800 h 1371600"/>
                <a:gd name="connsiteX1" fmla="*/ 1186667 w 3657600"/>
                <a:gd name="connsiteY1" fmla="*/ 43667 h 1371600"/>
                <a:gd name="connsiteX2" fmla="*/ 1828801 w 3657600"/>
                <a:gd name="connsiteY2" fmla="*/ 2 h 1371600"/>
                <a:gd name="connsiteX3" fmla="*/ 2470936 w 3657600"/>
                <a:gd name="connsiteY3" fmla="*/ 43668 h 1371600"/>
                <a:gd name="connsiteX4" fmla="*/ 3657600 w 3657600"/>
                <a:gd name="connsiteY4" fmla="*/ 685806 h 1371600"/>
                <a:gd name="connsiteX5" fmla="*/ 2470934 w 3657600"/>
                <a:gd name="connsiteY5" fmla="*/ 1327941 h 1371600"/>
                <a:gd name="connsiteX6" fmla="*/ 1828799 w 3657600"/>
                <a:gd name="connsiteY6" fmla="*/ 1371606 h 1371600"/>
                <a:gd name="connsiteX7" fmla="*/ 1186664 w 3657600"/>
                <a:gd name="connsiteY7" fmla="*/ 1327940 h 1371600"/>
                <a:gd name="connsiteX8" fmla="*/ 0 w 3657600"/>
                <a:gd name="connsiteY8" fmla="*/ 685803 h 1371600"/>
                <a:gd name="connsiteX9" fmla="*/ 0 w 3657600"/>
                <a:gd name="connsiteY9" fmla="*/ 685800 h 1371600"/>
                <a:gd name="connsiteX0" fmla="*/ 3 w 3672351"/>
                <a:gd name="connsiteY0" fmla="*/ 761447 h 1447253"/>
                <a:gd name="connsiteX1" fmla="*/ 1186670 w 3672351"/>
                <a:gd name="connsiteY1" fmla="*/ 119314 h 1447253"/>
                <a:gd name="connsiteX2" fmla="*/ 1828804 w 3672351"/>
                <a:gd name="connsiteY2" fmla="*/ 75649 h 1447253"/>
                <a:gd name="connsiteX3" fmla="*/ 2470939 w 3672351"/>
                <a:gd name="connsiteY3" fmla="*/ 119315 h 1447253"/>
                <a:gd name="connsiteX4" fmla="*/ 2559427 w 3672351"/>
                <a:gd name="connsiteY4" fmla="*/ 107023 h 1447253"/>
                <a:gd name="connsiteX5" fmla="*/ 3657603 w 3672351"/>
                <a:gd name="connsiteY5" fmla="*/ 761453 h 1447253"/>
                <a:gd name="connsiteX6" fmla="*/ 2470937 w 3672351"/>
                <a:gd name="connsiteY6" fmla="*/ 1403588 h 1447253"/>
                <a:gd name="connsiteX7" fmla="*/ 1828802 w 3672351"/>
                <a:gd name="connsiteY7" fmla="*/ 1447253 h 1447253"/>
                <a:gd name="connsiteX8" fmla="*/ 1186667 w 3672351"/>
                <a:gd name="connsiteY8" fmla="*/ 1403587 h 1447253"/>
                <a:gd name="connsiteX9" fmla="*/ 3 w 3672351"/>
                <a:gd name="connsiteY9" fmla="*/ 761450 h 1447253"/>
                <a:gd name="connsiteX10" fmla="*/ 3 w 3672351"/>
                <a:gd name="connsiteY10" fmla="*/ 761447 h 1447253"/>
                <a:gd name="connsiteX0" fmla="*/ 3 w 3672351"/>
                <a:gd name="connsiteY0" fmla="*/ 761447 h 1447253"/>
                <a:gd name="connsiteX1" fmla="*/ 1186670 w 3672351"/>
                <a:gd name="connsiteY1" fmla="*/ 119314 h 1447253"/>
                <a:gd name="connsiteX2" fmla="*/ 1828804 w 3672351"/>
                <a:gd name="connsiteY2" fmla="*/ 75649 h 1447253"/>
                <a:gd name="connsiteX3" fmla="*/ 2470939 w 3672351"/>
                <a:gd name="connsiteY3" fmla="*/ 119315 h 1447253"/>
                <a:gd name="connsiteX4" fmla="*/ 2559427 w 3672351"/>
                <a:gd name="connsiteY4" fmla="*/ 107023 h 1447253"/>
                <a:gd name="connsiteX5" fmla="*/ 3657603 w 3672351"/>
                <a:gd name="connsiteY5" fmla="*/ 761453 h 1447253"/>
                <a:gd name="connsiteX6" fmla="*/ 2470937 w 3672351"/>
                <a:gd name="connsiteY6" fmla="*/ 1403588 h 1447253"/>
                <a:gd name="connsiteX7" fmla="*/ 1828802 w 3672351"/>
                <a:gd name="connsiteY7" fmla="*/ 1447253 h 1447253"/>
                <a:gd name="connsiteX8" fmla="*/ 1186667 w 3672351"/>
                <a:gd name="connsiteY8" fmla="*/ 1403587 h 1447253"/>
                <a:gd name="connsiteX9" fmla="*/ 3 w 3672351"/>
                <a:gd name="connsiteY9" fmla="*/ 761450 h 1447253"/>
                <a:gd name="connsiteX10" fmla="*/ 3 w 3672351"/>
                <a:gd name="connsiteY10" fmla="*/ 761447 h 1447253"/>
                <a:gd name="connsiteX0" fmla="*/ 3 w 3672351"/>
                <a:gd name="connsiteY0" fmla="*/ 685798 h 2004163"/>
                <a:gd name="connsiteX1" fmla="*/ 1186670 w 3672351"/>
                <a:gd name="connsiteY1" fmla="*/ 43665 h 2004163"/>
                <a:gd name="connsiteX2" fmla="*/ 1828804 w 3672351"/>
                <a:gd name="connsiteY2" fmla="*/ 0 h 2004163"/>
                <a:gd name="connsiteX3" fmla="*/ 2470939 w 3672351"/>
                <a:gd name="connsiteY3" fmla="*/ 43666 h 2004163"/>
                <a:gd name="connsiteX4" fmla="*/ 2559427 w 3672351"/>
                <a:gd name="connsiteY4" fmla="*/ 31374 h 2004163"/>
                <a:gd name="connsiteX5" fmla="*/ 3657603 w 3672351"/>
                <a:gd name="connsiteY5" fmla="*/ 685804 h 2004163"/>
                <a:gd name="connsiteX6" fmla="*/ 2470937 w 3672351"/>
                <a:gd name="connsiteY6" fmla="*/ 1327939 h 2004163"/>
                <a:gd name="connsiteX7" fmla="*/ 1828802 w 3672351"/>
                <a:gd name="connsiteY7" fmla="*/ 1371604 h 2004163"/>
                <a:gd name="connsiteX8" fmla="*/ 1186667 w 3672351"/>
                <a:gd name="connsiteY8" fmla="*/ 1327938 h 2004163"/>
                <a:gd name="connsiteX9" fmla="*/ 3 w 3672351"/>
                <a:gd name="connsiteY9" fmla="*/ 685801 h 2004163"/>
                <a:gd name="connsiteX10" fmla="*/ 3 w 3672351"/>
                <a:gd name="connsiteY10" fmla="*/ 685798 h 2004163"/>
                <a:gd name="connsiteX0" fmla="*/ 3 w 3657603"/>
                <a:gd name="connsiteY0" fmla="*/ 756433 h 1442239"/>
                <a:gd name="connsiteX1" fmla="*/ 1186670 w 3657603"/>
                <a:gd name="connsiteY1" fmla="*/ 114300 h 1442239"/>
                <a:gd name="connsiteX2" fmla="*/ 1828804 w 3657603"/>
                <a:gd name="connsiteY2" fmla="*/ 70635 h 1442239"/>
                <a:gd name="connsiteX3" fmla="*/ 2470939 w 3657603"/>
                <a:gd name="connsiteY3" fmla="*/ 114301 h 1442239"/>
                <a:gd name="connsiteX4" fmla="*/ 3657603 w 3657603"/>
                <a:gd name="connsiteY4" fmla="*/ 756439 h 1442239"/>
                <a:gd name="connsiteX5" fmla="*/ 2470937 w 3657603"/>
                <a:gd name="connsiteY5" fmla="*/ 1398574 h 1442239"/>
                <a:gd name="connsiteX6" fmla="*/ 1828802 w 3657603"/>
                <a:gd name="connsiteY6" fmla="*/ 1442239 h 1442239"/>
                <a:gd name="connsiteX7" fmla="*/ 1186667 w 3657603"/>
                <a:gd name="connsiteY7" fmla="*/ 1398573 h 1442239"/>
                <a:gd name="connsiteX8" fmla="*/ 3 w 3657603"/>
                <a:gd name="connsiteY8" fmla="*/ 756436 h 1442239"/>
                <a:gd name="connsiteX9" fmla="*/ 3 w 3657603"/>
                <a:gd name="connsiteY9" fmla="*/ 756433 h 1442239"/>
                <a:gd name="connsiteX0" fmla="*/ 527758 w 4185358"/>
                <a:gd name="connsiteY0" fmla="*/ 756433 h 1442239"/>
                <a:gd name="connsiteX1" fmla="*/ 1714425 w 4185358"/>
                <a:gd name="connsiteY1" fmla="*/ 114300 h 1442239"/>
                <a:gd name="connsiteX2" fmla="*/ 2356559 w 4185358"/>
                <a:gd name="connsiteY2" fmla="*/ 70635 h 1442239"/>
                <a:gd name="connsiteX3" fmla="*/ 2998694 w 4185358"/>
                <a:gd name="connsiteY3" fmla="*/ 114301 h 1442239"/>
                <a:gd name="connsiteX4" fmla="*/ 4185358 w 4185358"/>
                <a:gd name="connsiteY4" fmla="*/ 756439 h 1442239"/>
                <a:gd name="connsiteX5" fmla="*/ 2998692 w 4185358"/>
                <a:gd name="connsiteY5" fmla="*/ 1398574 h 1442239"/>
                <a:gd name="connsiteX6" fmla="*/ 2356557 w 4185358"/>
                <a:gd name="connsiteY6" fmla="*/ 1442239 h 1442239"/>
                <a:gd name="connsiteX7" fmla="*/ 1714422 w 4185358"/>
                <a:gd name="connsiteY7" fmla="*/ 1398573 h 1442239"/>
                <a:gd name="connsiteX8" fmla="*/ 527758 w 4185358"/>
                <a:gd name="connsiteY8" fmla="*/ 756436 h 1442239"/>
                <a:gd name="connsiteX9" fmla="*/ 527758 w 4185358"/>
                <a:gd name="connsiteY9" fmla="*/ 756433 h 1442239"/>
                <a:gd name="connsiteX0" fmla="*/ 527758 w 4185358"/>
                <a:gd name="connsiteY0" fmla="*/ 685798 h 1731271"/>
                <a:gd name="connsiteX1" fmla="*/ 1714425 w 4185358"/>
                <a:gd name="connsiteY1" fmla="*/ 43665 h 1731271"/>
                <a:gd name="connsiteX2" fmla="*/ 2356559 w 4185358"/>
                <a:gd name="connsiteY2" fmla="*/ 0 h 1731271"/>
                <a:gd name="connsiteX3" fmla="*/ 2998694 w 4185358"/>
                <a:gd name="connsiteY3" fmla="*/ 43666 h 1731271"/>
                <a:gd name="connsiteX4" fmla="*/ 4185358 w 4185358"/>
                <a:gd name="connsiteY4" fmla="*/ 685804 h 1731271"/>
                <a:gd name="connsiteX5" fmla="*/ 2998692 w 4185358"/>
                <a:gd name="connsiteY5" fmla="*/ 1327939 h 1731271"/>
                <a:gd name="connsiteX6" fmla="*/ 2356557 w 4185358"/>
                <a:gd name="connsiteY6" fmla="*/ 1371604 h 1731271"/>
                <a:gd name="connsiteX7" fmla="*/ 1714422 w 4185358"/>
                <a:gd name="connsiteY7" fmla="*/ 1327938 h 1731271"/>
                <a:gd name="connsiteX8" fmla="*/ 527758 w 4185358"/>
                <a:gd name="connsiteY8" fmla="*/ 685801 h 1731271"/>
                <a:gd name="connsiteX9" fmla="*/ 527758 w 4185358"/>
                <a:gd name="connsiteY9" fmla="*/ 685798 h 1731271"/>
                <a:gd name="connsiteX0" fmla="*/ 1174716 w 4832316"/>
                <a:gd name="connsiteY0" fmla="*/ 685798 h 2451847"/>
                <a:gd name="connsiteX1" fmla="*/ 2361383 w 4832316"/>
                <a:gd name="connsiteY1" fmla="*/ 43665 h 2451847"/>
                <a:gd name="connsiteX2" fmla="*/ 3003517 w 4832316"/>
                <a:gd name="connsiteY2" fmla="*/ 0 h 2451847"/>
                <a:gd name="connsiteX3" fmla="*/ 3645652 w 4832316"/>
                <a:gd name="connsiteY3" fmla="*/ 43666 h 2451847"/>
                <a:gd name="connsiteX4" fmla="*/ 4832316 w 4832316"/>
                <a:gd name="connsiteY4" fmla="*/ 685804 h 2451847"/>
                <a:gd name="connsiteX5" fmla="*/ 3645650 w 4832316"/>
                <a:gd name="connsiteY5" fmla="*/ 1327939 h 2451847"/>
                <a:gd name="connsiteX6" fmla="*/ 3003515 w 4832316"/>
                <a:gd name="connsiteY6" fmla="*/ 1371604 h 2451847"/>
                <a:gd name="connsiteX7" fmla="*/ 2361380 w 4832316"/>
                <a:gd name="connsiteY7" fmla="*/ 1327938 h 2451847"/>
                <a:gd name="connsiteX8" fmla="*/ 1174716 w 4832316"/>
                <a:gd name="connsiteY8" fmla="*/ 685801 h 2451847"/>
                <a:gd name="connsiteX9" fmla="*/ 1174716 w 4832316"/>
                <a:gd name="connsiteY9" fmla="*/ 685798 h 2451847"/>
                <a:gd name="connsiteX0" fmla="*/ 1174716 w 5193374"/>
                <a:gd name="connsiteY0" fmla="*/ 685798 h 2451847"/>
                <a:gd name="connsiteX1" fmla="*/ 2361383 w 5193374"/>
                <a:gd name="connsiteY1" fmla="*/ 43665 h 2451847"/>
                <a:gd name="connsiteX2" fmla="*/ 3003517 w 5193374"/>
                <a:gd name="connsiteY2" fmla="*/ 0 h 2451847"/>
                <a:gd name="connsiteX3" fmla="*/ 3645652 w 5193374"/>
                <a:gd name="connsiteY3" fmla="*/ 43666 h 2451847"/>
                <a:gd name="connsiteX4" fmla="*/ 4832316 w 5193374"/>
                <a:gd name="connsiteY4" fmla="*/ 685804 h 2451847"/>
                <a:gd name="connsiteX5" fmla="*/ 3645650 w 5193374"/>
                <a:gd name="connsiteY5" fmla="*/ 1327939 h 2451847"/>
                <a:gd name="connsiteX6" fmla="*/ 3003515 w 5193374"/>
                <a:gd name="connsiteY6" fmla="*/ 1371604 h 2451847"/>
                <a:gd name="connsiteX7" fmla="*/ 2361380 w 5193374"/>
                <a:gd name="connsiteY7" fmla="*/ 1327938 h 2451847"/>
                <a:gd name="connsiteX8" fmla="*/ 1174716 w 5193374"/>
                <a:gd name="connsiteY8" fmla="*/ 685801 h 2451847"/>
                <a:gd name="connsiteX9" fmla="*/ 1174716 w 5193374"/>
                <a:gd name="connsiteY9" fmla="*/ 685798 h 2451847"/>
                <a:gd name="connsiteX0" fmla="*/ 1174716 w 5193374"/>
                <a:gd name="connsiteY0" fmla="*/ 685798 h 3407194"/>
                <a:gd name="connsiteX1" fmla="*/ 2361383 w 5193374"/>
                <a:gd name="connsiteY1" fmla="*/ 43665 h 3407194"/>
                <a:gd name="connsiteX2" fmla="*/ 3003517 w 5193374"/>
                <a:gd name="connsiteY2" fmla="*/ 0 h 3407194"/>
                <a:gd name="connsiteX3" fmla="*/ 3645652 w 5193374"/>
                <a:gd name="connsiteY3" fmla="*/ 43666 h 3407194"/>
                <a:gd name="connsiteX4" fmla="*/ 4832316 w 5193374"/>
                <a:gd name="connsiteY4" fmla="*/ 685804 h 3407194"/>
                <a:gd name="connsiteX5" fmla="*/ 3645650 w 5193374"/>
                <a:gd name="connsiteY5" fmla="*/ 1327939 h 3407194"/>
                <a:gd name="connsiteX6" fmla="*/ 3003515 w 5193374"/>
                <a:gd name="connsiteY6" fmla="*/ 1371604 h 3407194"/>
                <a:gd name="connsiteX7" fmla="*/ 2361380 w 5193374"/>
                <a:gd name="connsiteY7" fmla="*/ 1327938 h 3407194"/>
                <a:gd name="connsiteX8" fmla="*/ 1174716 w 5193374"/>
                <a:gd name="connsiteY8" fmla="*/ 685801 h 3407194"/>
                <a:gd name="connsiteX9" fmla="*/ 1174716 w 5193374"/>
                <a:gd name="connsiteY9" fmla="*/ 685798 h 3407194"/>
                <a:gd name="connsiteX0" fmla="*/ 1174716 w 5193374"/>
                <a:gd name="connsiteY0" fmla="*/ 960216 h 3681612"/>
                <a:gd name="connsiteX1" fmla="*/ 2361383 w 5193374"/>
                <a:gd name="connsiteY1" fmla="*/ 318083 h 3681612"/>
                <a:gd name="connsiteX2" fmla="*/ 3003517 w 5193374"/>
                <a:gd name="connsiteY2" fmla="*/ 274418 h 3681612"/>
                <a:gd name="connsiteX3" fmla="*/ 3645652 w 5193374"/>
                <a:gd name="connsiteY3" fmla="*/ 318084 h 3681612"/>
                <a:gd name="connsiteX4" fmla="*/ 4832316 w 5193374"/>
                <a:gd name="connsiteY4" fmla="*/ 960222 h 3681612"/>
                <a:gd name="connsiteX5" fmla="*/ 3645650 w 5193374"/>
                <a:gd name="connsiteY5" fmla="*/ 1602357 h 3681612"/>
                <a:gd name="connsiteX6" fmla="*/ 3003515 w 5193374"/>
                <a:gd name="connsiteY6" fmla="*/ 1646022 h 3681612"/>
                <a:gd name="connsiteX7" fmla="*/ 2361380 w 5193374"/>
                <a:gd name="connsiteY7" fmla="*/ 1602356 h 3681612"/>
                <a:gd name="connsiteX8" fmla="*/ 1174716 w 5193374"/>
                <a:gd name="connsiteY8" fmla="*/ 960219 h 3681612"/>
                <a:gd name="connsiteX9" fmla="*/ 1174716 w 5193374"/>
                <a:gd name="connsiteY9" fmla="*/ 960216 h 3681612"/>
                <a:gd name="connsiteX0" fmla="*/ 1174716 w 5193374"/>
                <a:gd name="connsiteY0" fmla="*/ 960216 h 3681612"/>
                <a:gd name="connsiteX1" fmla="*/ 2361383 w 5193374"/>
                <a:gd name="connsiteY1" fmla="*/ 318083 h 3681612"/>
                <a:gd name="connsiteX2" fmla="*/ 3003517 w 5193374"/>
                <a:gd name="connsiteY2" fmla="*/ 274418 h 3681612"/>
                <a:gd name="connsiteX3" fmla="*/ 3645652 w 5193374"/>
                <a:gd name="connsiteY3" fmla="*/ 318084 h 3681612"/>
                <a:gd name="connsiteX4" fmla="*/ 4832316 w 5193374"/>
                <a:gd name="connsiteY4" fmla="*/ 960222 h 3681612"/>
                <a:gd name="connsiteX5" fmla="*/ 3645650 w 5193374"/>
                <a:gd name="connsiteY5" fmla="*/ 1602357 h 3681612"/>
                <a:gd name="connsiteX6" fmla="*/ 3003515 w 5193374"/>
                <a:gd name="connsiteY6" fmla="*/ 1646022 h 3681612"/>
                <a:gd name="connsiteX7" fmla="*/ 2361380 w 5193374"/>
                <a:gd name="connsiteY7" fmla="*/ 1602356 h 3681612"/>
                <a:gd name="connsiteX8" fmla="*/ 1174716 w 5193374"/>
                <a:gd name="connsiteY8" fmla="*/ 960219 h 3681612"/>
                <a:gd name="connsiteX9" fmla="*/ 1174716 w 5193374"/>
                <a:gd name="connsiteY9" fmla="*/ 960216 h 3681612"/>
                <a:gd name="connsiteX0" fmla="*/ 1174716 w 5193374"/>
                <a:gd name="connsiteY0" fmla="*/ 2033989 h 4755385"/>
                <a:gd name="connsiteX1" fmla="*/ 2361383 w 5193374"/>
                <a:gd name="connsiteY1" fmla="*/ 1391856 h 4755385"/>
                <a:gd name="connsiteX2" fmla="*/ 3003517 w 5193374"/>
                <a:gd name="connsiteY2" fmla="*/ 1348191 h 4755385"/>
                <a:gd name="connsiteX3" fmla="*/ 3645652 w 5193374"/>
                <a:gd name="connsiteY3" fmla="*/ 1391857 h 4755385"/>
                <a:gd name="connsiteX4" fmla="*/ 4832316 w 5193374"/>
                <a:gd name="connsiteY4" fmla="*/ 2033995 h 4755385"/>
                <a:gd name="connsiteX5" fmla="*/ 3645650 w 5193374"/>
                <a:gd name="connsiteY5" fmla="*/ 2676130 h 4755385"/>
                <a:gd name="connsiteX6" fmla="*/ 3003515 w 5193374"/>
                <a:gd name="connsiteY6" fmla="*/ 2719795 h 4755385"/>
                <a:gd name="connsiteX7" fmla="*/ 2361380 w 5193374"/>
                <a:gd name="connsiteY7" fmla="*/ 2676129 h 4755385"/>
                <a:gd name="connsiteX8" fmla="*/ 1174716 w 5193374"/>
                <a:gd name="connsiteY8" fmla="*/ 2033992 h 4755385"/>
                <a:gd name="connsiteX9" fmla="*/ 1174716 w 5193374"/>
                <a:gd name="connsiteY9" fmla="*/ 2033989 h 4755385"/>
                <a:gd name="connsiteX0" fmla="*/ 1174716 w 4832316"/>
                <a:gd name="connsiteY0" fmla="*/ 2033989 h 4755385"/>
                <a:gd name="connsiteX1" fmla="*/ 2361383 w 4832316"/>
                <a:gd name="connsiteY1" fmla="*/ 1391856 h 4755385"/>
                <a:gd name="connsiteX2" fmla="*/ 3003517 w 4832316"/>
                <a:gd name="connsiteY2" fmla="*/ 1348191 h 4755385"/>
                <a:gd name="connsiteX3" fmla="*/ 3645652 w 4832316"/>
                <a:gd name="connsiteY3" fmla="*/ 1391857 h 4755385"/>
                <a:gd name="connsiteX4" fmla="*/ 4832316 w 4832316"/>
                <a:gd name="connsiteY4" fmla="*/ 2033995 h 4755385"/>
                <a:gd name="connsiteX5" fmla="*/ 3645650 w 4832316"/>
                <a:gd name="connsiteY5" fmla="*/ 2676130 h 4755385"/>
                <a:gd name="connsiteX6" fmla="*/ 3003515 w 4832316"/>
                <a:gd name="connsiteY6" fmla="*/ 2719795 h 4755385"/>
                <a:gd name="connsiteX7" fmla="*/ 2361380 w 4832316"/>
                <a:gd name="connsiteY7" fmla="*/ 2676129 h 4755385"/>
                <a:gd name="connsiteX8" fmla="*/ 1174716 w 4832316"/>
                <a:gd name="connsiteY8" fmla="*/ 2033992 h 4755385"/>
                <a:gd name="connsiteX9" fmla="*/ 1174716 w 4832316"/>
                <a:gd name="connsiteY9" fmla="*/ 2033989 h 4755385"/>
                <a:gd name="connsiteX0" fmla="*/ 527758 w 4185358"/>
                <a:gd name="connsiteY0" fmla="*/ 2033989 h 4755385"/>
                <a:gd name="connsiteX1" fmla="*/ 1714425 w 4185358"/>
                <a:gd name="connsiteY1" fmla="*/ 1391856 h 4755385"/>
                <a:gd name="connsiteX2" fmla="*/ 2998694 w 4185358"/>
                <a:gd name="connsiteY2" fmla="*/ 1391857 h 4755385"/>
                <a:gd name="connsiteX3" fmla="*/ 4185358 w 4185358"/>
                <a:gd name="connsiteY3" fmla="*/ 2033995 h 4755385"/>
                <a:gd name="connsiteX4" fmla="*/ 2998692 w 4185358"/>
                <a:gd name="connsiteY4" fmla="*/ 2676130 h 4755385"/>
                <a:gd name="connsiteX5" fmla="*/ 2356557 w 4185358"/>
                <a:gd name="connsiteY5" fmla="*/ 2719795 h 4755385"/>
                <a:gd name="connsiteX6" fmla="*/ 1714422 w 4185358"/>
                <a:gd name="connsiteY6" fmla="*/ 2676129 h 4755385"/>
                <a:gd name="connsiteX7" fmla="*/ 527758 w 4185358"/>
                <a:gd name="connsiteY7" fmla="*/ 2033992 h 4755385"/>
                <a:gd name="connsiteX8" fmla="*/ 527758 w 4185358"/>
                <a:gd name="connsiteY8" fmla="*/ 2033989 h 4755385"/>
                <a:gd name="connsiteX0" fmla="*/ 527758 w 4185358"/>
                <a:gd name="connsiteY0" fmla="*/ 2033989 h 4406268"/>
                <a:gd name="connsiteX1" fmla="*/ 1714425 w 4185358"/>
                <a:gd name="connsiteY1" fmla="*/ 1391856 h 4406268"/>
                <a:gd name="connsiteX2" fmla="*/ 2998694 w 4185358"/>
                <a:gd name="connsiteY2" fmla="*/ 1391857 h 4406268"/>
                <a:gd name="connsiteX3" fmla="*/ 4185358 w 4185358"/>
                <a:gd name="connsiteY3" fmla="*/ 2033995 h 4406268"/>
                <a:gd name="connsiteX4" fmla="*/ 2998692 w 4185358"/>
                <a:gd name="connsiteY4" fmla="*/ 2676130 h 4406268"/>
                <a:gd name="connsiteX5" fmla="*/ 2356557 w 4185358"/>
                <a:gd name="connsiteY5" fmla="*/ 2719795 h 4406268"/>
                <a:gd name="connsiteX6" fmla="*/ 1714422 w 4185358"/>
                <a:gd name="connsiteY6" fmla="*/ 2676129 h 4406268"/>
                <a:gd name="connsiteX7" fmla="*/ 527758 w 4185358"/>
                <a:gd name="connsiteY7" fmla="*/ 2033992 h 4406268"/>
                <a:gd name="connsiteX8" fmla="*/ 527758 w 4185358"/>
                <a:gd name="connsiteY8" fmla="*/ 2033989 h 4406268"/>
                <a:gd name="connsiteX0" fmla="*/ 527758 w 4185358"/>
                <a:gd name="connsiteY0" fmla="*/ 2033989 h 4406268"/>
                <a:gd name="connsiteX1" fmla="*/ 1714425 w 4185358"/>
                <a:gd name="connsiteY1" fmla="*/ 1391856 h 4406268"/>
                <a:gd name="connsiteX2" fmla="*/ 2998694 w 4185358"/>
                <a:gd name="connsiteY2" fmla="*/ 1391857 h 4406268"/>
                <a:gd name="connsiteX3" fmla="*/ 4185358 w 4185358"/>
                <a:gd name="connsiteY3" fmla="*/ 2033995 h 4406268"/>
                <a:gd name="connsiteX4" fmla="*/ 2998692 w 4185358"/>
                <a:gd name="connsiteY4" fmla="*/ 2676130 h 4406268"/>
                <a:gd name="connsiteX5" fmla="*/ 2356557 w 4185358"/>
                <a:gd name="connsiteY5" fmla="*/ 2719795 h 4406268"/>
                <a:gd name="connsiteX6" fmla="*/ 1714422 w 4185358"/>
                <a:gd name="connsiteY6" fmla="*/ 2676129 h 4406268"/>
                <a:gd name="connsiteX7" fmla="*/ 527758 w 4185358"/>
                <a:gd name="connsiteY7" fmla="*/ 2033992 h 4406268"/>
                <a:gd name="connsiteX8" fmla="*/ 527758 w 4185358"/>
                <a:gd name="connsiteY8" fmla="*/ 2033989 h 4406268"/>
                <a:gd name="connsiteX0" fmla="*/ 527758 w 4678417"/>
                <a:gd name="connsiteY0" fmla="*/ 2033989 h 5080997"/>
                <a:gd name="connsiteX1" fmla="*/ 1714425 w 4678417"/>
                <a:gd name="connsiteY1" fmla="*/ 1391856 h 5080997"/>
                <a:gd name="connsiteX2" fmla="*/ 2998694 w 4678417"/>
                <a:gd name="connsiteY2" fmla="*/ 1391857 h 5080997"/>
                <a:gd name="connsiteX3" fmla="*/ 4185358 w 4678417"/>
                <a:gd name="connsiteY3" fmla="*/ 2033995 h 5080997"/>
                <a:gd name="connsiteX4" fmla="*/ 2998692 w 4678417"/>
                <a:gd name="connsiteY4" fmla="*/ 2676130 h 5080997"/>
                <a:gd name="connsiteX5" fmla="*/ 2356557 w 4678417"/>
                <a:gd name="connsiteY5" fmla="*/ 2719795 h 5080997"/>
                <a:gd name="connsiteX6" fmla="*/ 1714422 w 4678417"/>
                <a:gd name="connsiteY6" fmla="*/ 2676129 h 5080997"/>
                <a:gd name="connsiteX7" fmla="*/ 527758 w 4678417"/>
                <a:gd name="connsiteY7" fmla="*/ 2033992 h 5080997"/>
                <a:gd name="connsiteX8" fmla="*/ 527758 w 4678417"/>
                <a:gd name="connsiteY8" fmla="*/ 2033989 h 5080997"/>
                <a:gd name="connsiteX0" fmla="*/ 527758 w 4678417"/>
                <a:gd name="connsiteY0" fmla="*/ 2033989 h 5080997"/>
                <a:gd name="connsiteX1" fmla="*/ 1714425 w 4678417"/>
                <a:gd name="connsiteY1" fmla="*/ 1391856 h 5080997"/>
                <a:gd name="connsiteX2" fmla="*/ 2998694 w 4678417"/>
                <a:gd name="connsiteY2" fmla="*/ 1391857 h 5080997"/>
                <a:gd name="connsiteX3" fmla="*/ 4185358 w 4678417"/>
                <a:gd name="connsiteY3" fmla="*/ 2033995 h 5080997"/>
                <a:gd name="connsiteX4" fmla="*/ 2998692 w 4678417"/>
                <a:gd name="connsiteY4" fmla="*/ 2676130 h 5080997"/>
                <a:gd name="connsiteX5" fmla="*/ 2356557 w 4678417"/>
                <a:gd name="connsiteY5" fmla="*/ 2719795 h 5080997"/>
                <a:gd name="connsiteX6" fmla="*/ 1714422 w 4678417"/>
                <a:gd name="connsiteY6" fmla="*/ 2676129 h 5080997"/>
                <a:gd name="connsiteX7" fmla="*/ 527758 w 4678417"/>
                <a:gd name="connsiteY7" fmla="*/ 2033992 h 5080997"/>
                <a:gd name="connsiteX8" fmla="*/ 527758 w 4678417"/>
                <a:gd name="connsiteY8" fmla="*/ 2033989 h 5080997"/>
                <a:gd name="connsiteX0" fmla="*/ 527758 w 4678417"/>
                <a:gd name="connsiteY0" fmla="*/ 2033989 h 5080997"/>
                <a:gd name="connsiteX1" fmla="*/ 1714425 w 4678417"/>
                <a:gd name="connsiteY1" fmla="*/ 1391856 h 5080997"/>
                <a:gd name="connsiteX2" fmla="*/ 2998694 w 4678417"/>
                <a:gd name="connsiteY2" fmla="*/ 1391857 h 5080997"/>
                <a:gd name="connsiteX3" fmla="*/ 4185358 w 4678417"/>
                <a:gd name="connsiteY3" fmla="*/ 2033995 h 5080997"/>
                <a:gd name="connsiteX4" fmla="*/ 2998692 w 4678417"/>
                <a:gd name="connsiteY4" fmla="*/ 2676130 h 5080997"/>
                <a:gd name="connsiteX5" fmla="*/ 2356557 w 4678417"/>
                <a:gd name="connsiteY5" fmla="*/ 2719795 h 5080997"/>
                <a:gd name="connsiteX6" fmla="*/ 1714422 w 4678417"/>
                <a:gd name="connsiteY6" fmla="*/ 2676129 h 5080997"/>
                <a:gd name="connsiteX7" fmla="*/ 527758 w 4678417"/>
                <a:gd name="connsiteY7" fmla="*/ 2033992 h 5080997"/>
                <a:gd name="connsiteX8" fmla="*/ 527758 w 4678417"/>
                <a:gd name="connsiteY8" fmla="*/ 2033989 h 5080997"/>
                <a:gd name="connsiteX0" fmla="*/ 3 w 4150662"/>
                <a:gd name="connsiteY0" fmla="*/ 2033989 h 5080997"/>
                <a:gd name="connsiteX1" fmla="*/ 1186670 w 4150662"/>
                <a:gd name="connsiteY1" fmla="*/ 1391856 h 5080997"/>
                <a:gd name="connsiteX2" fmla="*/ 2470939 w 4150662"/>
                <a:gd name="connsiteY2" fmla="*/ 1391857 h 5080997"/>
                <a:gd name="connsiteX3" fmla="*/ 3657603 w 4150662"/>
                <a:gd name="connsiteY3" fmla="*/ 2033995 h 5080997"/>
                <a:gd name="connsiteX4" fmla="*/ 2470937 w 4150662"/>
                <a:gd name="connsiteY4" fmla="*/ 2676130 h 5080997"/>
                <a:gd name="connsiteX5" fmla="*/ 1828802 w 4150662"/>
                <a:gd name="connsiteY5" fmla="*/ 2719795 h 5080997"/>
                <a:gd name="connsiteX6" fmla="*/ 1186667 w 4150662"/>
                <a:gd name="connsiteY6" fmla="*/ 2676129 h 5080997"/>
                <a:gd name="connsiteX7" fmla="*/ 3 w 4150662"/>
                <a:gd name="connsiteY7" fmla="*/ 2033992 h 5080997"/>
                <a:gd name="connsiteX8" fmla="*/ 3 w 4150662"/>
                <a:gd name="connsiteY8" fmla="*/ 2033989 h 5080997"/>
                <a:gd name="connsiteX0" fmla="*/ 3 w 3184725"/>
                <a:gd name="connsiteY0" fmla="*/ 2033989 h 3886288"/>
                <a:gd name="connsiteX1" fmla="*/ 1186670 w 3184725"/>
                <a:gd name="connsiteY1" fmla="*/ 1391856 h 3886288"/>
                <a:gd name="connsiteX2" fmla="*/ 2470939 w 3184725"/>
                <a:gd name="connsiteY2" fmla="*/ 1391857 h 3886288"/>
                <a:gd name="connsiteX3" fmla="*/ 1752603 w 3184725"/>
                <a:gd name="connsiteY3" fmla="*/ 52795 h 3886288"/>
                <a:gd name="connsiteX4" fmla="*/ 2470937 w 3184725"/>
                <a:gd name="connsiteY4" fmla="*/ 2676130 h 3886288"/>
                <a:gd name="connsiteX5" fmla="*/ 1828802 w 3184725"/>
                <a:gd name="connsiteY5" fmla="*/ 2719795 h 3886288"/>
                <a:gd name="connsiteX6" fmla="*/ 1186667 w 3184725"/>
                <a:gd name="connsiteY6" fmla="*/ 2676129 h 3886288"/>
                <a:gd name="connsiteX7" fmla="*/ 3 w 3184725"/>
                <a:gd name="connsiteY7" fmla="*/ 2033992 h 3886288"/>
                <a:gd name="connsiteX8" fmla="*/ 3 w 3184725"/>
                <a:gd name="connsiteY8" fmla="*/ 2033989 h 3886288"/>
                <a:gd name="connsiteX0" fmla="*/ 3 w 3184725"/>
                <a:gd name="connsiteY0" fmla="*/ 2033989 h 6528797"/>
                <a:gd name="connsiteX1" fmla="*/ 1186670 w 3184725"/>
                <a:gd name="connsiteY1" fmla="*/ 1391856 h 6528797"/>
                <a:gd name="connsiteX2" fmla="*/ 2470939 w 3184725"/>
                <a:gd name="connsiteY2" fmla="*/ 13918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3 w 3385339"/>
                <a:gd name="connsiteY0" fmla="*/ 2033989 h 6528797"/>
                <a:gd name="connsiteX1" fmla="*/ 1186670 w 3385339"/>
                <a:gd name="connsiteY1" fmla="*/ 1391856 h 6528797"/>
                <a:gd name="connsiteX2" fmla="*/ 3385339 w 3385339"/>
                <a:gd name="connsiteY2" fmla="*/ 706057 h 6528797"/>
                <a:gd name="connsiteX3" fmla="*/ 228603 w 3385339"/>
                <a:gd name="connsiteY3" fmla="*/ 3481795 h 6528797"/>
                <a:gd name="connsiteX4" fmla="*/ 2470937 w 3385339"/>
                <a:gd name="connsiteY4" fmla="*/ 2676130 h 6528797"/>
                <a:gd name="connsiteX5" fmla="*/ 1828802 w 3385339"/>
                <a:gd name="connsiteY5" fmla="*/ 2719795 h 6528797"/>
                <a:gd name="connsiteX6" fmla="*/ 1186667 w 3385339"/>
                <a:gd name="connsiteY6" fmla="*/ 2676129 h 6528797"/>
                <a:gd name="connsiteX7" fmla="*/ 3 w 3385339"/>
                <a:gd name="connsiteY7" fmla="*/ 2033992 h 6528797"/>
                <a:gd name="connsiteX8" fmla="*/ 3 w 3385339"/>
                <a:gd name="connsiteY8" fmla="*/ 2033989 h 6528797"/>
                <a:gd name="connsiteX0" fmla="*/ 3 w 3184725"/>
                <a:gd name="connsiteY0" fmla="*/ 2033989 h 6528797"/>
                <a:gd name="connsiteX1" fmla="*/ 1186670 w 3184725"/>
                <a:gd name="connsiteY1" fmla="*/ 1391856 h 6528797"/>
                <a:gd name="connsiteX2" fmla="*/ 2928139 w 3184725"/>
                <a:gd name="connsiteY2" fmla="*/ 7060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3 w 3184725"/>
                <a:gd name="connsiteY0" fmla="*/ 2033989 h 6528797"/>
                <a:gd name="connsiteX1" fmla="*/ 1186670 w 3184725"/>
                <a:gd name="connsiteY1" fmla="*/ 1391856 h 6528797"/>
                <a:gd name="connsiteX2" fmla="*/ 2928139 w 3184725"/>
                <a:gd name="connsiteY2" fmla="*/ 7060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3 w 3184725"/>
                <a:gd name="connsiteY0" fmla="*/ 2033989 h 6528797"/>
                <a:gd name="connsiteX1" fmla="*/ 1186670 w 3184725"/>
                <a:gd name="connsiteY1" fmla="*/ 1391856 h 6528797"/>
                <a:gd name="connsiteX2" fmla="*/ 2928139 w 3184725"/>
                <a:gd name="connsiteY2" fmla="*/ 7060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1828799 w 3184722"/>
                <a:gd name="connsiteY5" fmla="*/ 2719795 h 6528797"/>
                <a:gd name="connsiteX6" fmla="*/ 0 w 3184722"/>
                <a:gd name="connsiteY6" fmla="*/ 2033992 h 6528797"/>
                <a:gd name="connsiteX7" fmla="*/ 0 w 3184722"/>
                <a:gd name="connsiteY7"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1828799 w 3184722"/>
                <a:gd name="connsiteY5" fmla="*/ 2719795 h 6528797"/>
                <a:gd name="connsiteX6" fmla="*/ 0 w 3184722"/>
                <a:gd name="connsiteY6" fmla="*/ 2033992 h 6528797"/>
                <a:gd name="connsiteX7" fmla="*/ 0 w 3184722"/>
                <a:gd name="connsiteY7"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0 w 3184722"/>
                <a:gd name="connsiteY5" fmla="*/ 2033992 h 6528797"/>
                <a:gd name="connsiteX6" fmla="*/ 0 w 3184722"/>
                <a:gd name="connsiteY6"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0 w 3184722"/>
                <a:gd name="connsiteY5" fmla="*/ 2033992 h 6528797"/>
                <a:gd name="connsiteX6" fmla="*/ 0 w 3184722"/>
                <a:gd name="connsiteY6" fmla="*/ 2033989 h 6528797"/>
                <a:gd name="connsiteX0" fmla="*/ 0 w 2928136"/>
                <a:gd name="connsiteY0" fmla="*/ 2033989 h 6528797"/>
                <a:gd name="connsiteX1" fmla="*/ 1186667 w 2928136"/>
                <a:gd name="connsiteY1" fmla="*/ 1391856 h 6528797"/>
                <a:gd name="connsiteX2" fmla="*/ 2928136 w 2928136"/>
                <a:gd name="connsiteY2" fmla="*/ 706057 h 6528797"/>
                <a:gd name="connsiteX3" fmla="*/ 228600 w 2928136"/>
                <a:gd name="connsiteY3" fmla="*/ 3481795 h 6528797"/>
                <a:gd name="connsiteX4" fmla="*/ 2470934 w 2928136"/>
                <a:gd name="connsiteY4" fmla="*/ 2676130 h 6528797"/>
                <a:gd name="connsiteX5" fmla="*/ 0 w 2928136"/>
                <a:gd name="connsiteY5" fmla="*/ 2033992 h 6528797"/>
                <a:gd name="connsiteX6" fmla="*/ 0 w 2928136"/>
                <a:gd name="connsiteY6" fmla="*/ 2033989 h 6528797"/>
                <a:gd name="connsiteX0" fmla="*/ 0 w 2928136"/>
                <a:gd name="connsiteY0" fmla="*/ 2033989 h 6528797"/>
                <a:gd name="connsiteX1" fmla="*/ 958067 w 2928136"/>
                <a:gd name="connsiteY1" fmla="*/ 2534856 h 6528797"/>
                <a:gd name="connsiteX2" fmla="*/ 2928136 w 2928136"/>
                <a:gd name="connsiteY2" fmla="*/ 706057 h 6528797"/>
                <a:gd name="connsiteX3" fmla="*/ 228600 w 2928136"/>
                <a:gd name="connsiteY3" fmla="*/ 3481795 h 6528797"/>
                <a:gd name="connsiteX4" fmla="*/ 2470934 w 2928136"/>
                <a:gd name="connsiteY4" fmla="*/ 2676130 h 6528797"/>
                <a:gd name="connsiteX5" fmla="*/ 0 w 2928136"/>
                <a:gd name="connsiteY5" fmla="*/ 2033992 h 6528797"/>
                <a:gd name="connsiteX6" fmla="*/ 0 w 2928136"/>
                <a:gd name="connsiteY6" fmla="*/ 2033989 h 6528797"/>
                <a:gd name="connsiteX0" fmla="*/ 0 w 2928136"/>
                <a:gd name="connsiteY0" fmla="*/ 1434955 h 5929763"/>
                <a:gd name="connsiteX1" fmla="*/ 958067 w 2928136"/>
                <a:gd name="connsiteY1" fmla="*/ 1935822 h 5929763"/>
                <a:gd name="connsiteX2" fmla="*/ 2928136 w 2928136"/>
                <a:gd name="connsiteY2" fmla="*/ 107023 h 5929763"/>
                <a:gd name="connsiteX3" fmla="*/ 228600 w 2928136"/>
                <a:gd name="connsiteY3" fmla="*/ 2882761 h 5929763"/>
                <a:gd name="connsiteX4" fmla="*/ 2470934 w 2928136"/>
                <a:gd name="connsiteY4" fmla="*/ 2077096 h 5929763"/>
                <a:gd name="connsiteX5" fmla="*/ 0 w 2928136"/>
                <a:gd name="connsiteY5" fmla="*/ 1434958 h 5929763"/>
                <a:gd name="connsiteX6" fmla="*/ 0 w 2928136"/>
                <a:gd name="connsiteY6" fmla="*/ 1434955 h 5929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1275236 w 4203372"/>
                <a:gd name="connsiteY0" fmla="*/ 1810262 h 6305070"/>
                <a:gd name="connsiteX1" fmla="*/ 2233303 w 4203372"/>
                <a:gd name="connsiteY1" fmla="*/ 2311129 h 6305070"/>
                <a:gd name="connsiteX2" fmla="*/ 4203372 w 4203372"/>
                <a:gd name="connsiteY2" fmla="*/ 863330 h 6305070"/>
                <a:gd name="connsiteX3" fmla="*/ 1503836 w 4203372"/>
                <a:gd name="connsiteY3" fmla="*/ 3258068 h 6305070"/>
                <a:gd name="connsiteX4" fmla="*/ 3746170 w 4203372"/>
                <a:gd name="connsiteY4" fmla="*/ 2452403 h 6305070"/>
                <a:gd name="connsiteX5" fmla="*/ 1275236 w 4203372"/>
                <a:gd name="connsiteY5" fmla="*/ 1810265 h 6305070"/>
                <a:gd name="connsiteX6" fmla="*/ 1275236 w 4203372"/>
                <a:gd name="connsiteY6" fmla="*/ 1810262 h 6305070"/>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844930 w 3773066"/>
                <a:gd name="connsiteY0" fmla="*/ 2505027 h 6999835"/>
                <a:gd name="connsiteX1" fmla="*/ 1802997 w 3773066"/>
                <a:gd name="connsiteY1" fmla="*/ 3005894 h 6999835"/>
                <a:gd name="connsiteX2" fmla="*/ 3773066 w 3773066"/>
                <a:gd name="connsiteY2" fmla="*/ 1558095 h 6999835"/>
                <a:gd name="connsiteX3" fmla="*/ 1073530 w 3773066"/>
                <a:gd name="connsiteY3" fmla="*/ 3952833 h 6999835"/>
                <a:gd name="connsiteX4" fmla="*/ 3315864 w 3773066"/>
                <a:gd name="connsiteY4" fmla="*/ 3147168 h 6999835"/>
                <a:gd name="connsiteX5" fmla="*/ 844930 w 3773066"/>
                <a:gd name="connsiteY5" fmla="*/ 2505030 h 6999835"/>
                <a:gd name="connsiteX6" fmla="*/ 844930 w 3773066"/>
                <a:gd name="connsiteY6" fmla="*/ 2505027 h 6999835"/>
                <a:gd name="connsiteX0" fmla="*/ 1324542 w 4252678"/>
                <a:gd name="connsiteY0" fmla="*/ 2392968 h 6887776"/>
                <a:gd name="connsiteX1" fmla="*/ 2282609 w 4252678"/>
                <a:gd name="connsiteY1" fmla="*/ 2893835 h 6887776"/>
                <a:gd name="connsiteX2" fmla="*/ 4252678 w 4252678"/>
                <a:gd name="connsiteY2" fmla="*/ 1446036 h 6887776"/>
                <a:gd name="connsiteX3" fmla="*/ 1553142 w 4252678"/>
                <a:gd name="connsiteY3" fmla="*/ 3840774 h 6887776"/>
                <a:gd name="connsiteX4" fmla="*/ 3795476 w 4252678"/>
                <a:gd name="connsiteY4" fmla="*/ 3035109 h 6887776"/>
                <a:gd name="connsiteX5" fmla="*/ 1324542 w 4252678"/>
                <a:gd name="connsiteY5" fmla="*/ 2392971 h 6887776"/>
                <a:gd name="connsiteX6" fmla="*/ 1324542 w 4252678"/>
                <a:gd name="connsiteY6" fmla="*/ 2392968 h 6887776"/>
                <a:gd name="connsiteX0" fmla="*/ 1324542 w 4252678"/>
                <a:gd name="connsiteY0" fmla="*/ 2392968 h 6887776"/>
                <a:gd name="connsiteX1" fmla="*/ 2282609 w 4252678"/>
                <a:gd name="connsiteY1" fmla="*/ 2893835 h 6887776"/>
                <a:gd name="connsiteX2" fmla="*/ 4252678 w 4252678"/>
                <a:gd name="connsiteY2" fmla="*/ 1446036 h 6887776"/>
                <a:gd name="connsiteX3" fmla="*/ 1553142 w 4252678"/>
                <a:gd name="connsiteY3" fmla="*/ 3840774 h 6887776"/>
                <a:gd name="connsiteX4" fmla="*/ 3795476 w 4252678"/>
                <a:gd name="connsiteY4" fmla="*/ 3035109 h 6887776"/>
                <a:gd name="connsiteX5" fmla="*/ 1324542 w 4252678"/>
                <a:gd name="connsiteY5" fmla="*/ 2392971 h 6887776"/>
                <a:gd name="connsiteX6" fmla="*/ 1324542 w 4252678"/>
                <a:gd name="connsiteY6" fmla="*/ 2392968 h 6887776"/>
                <a:gd name="connsiteX0" fmla="*/ 1869139 w 4797275"/>
                <a:gd name="connsiteY0" fmla="*/ 2392968 h 6887776"/>
                <a:gd name="connsiteX1" fmla="*/ 2827206 w 4797275"/>
                <a:gd name="connsiteY1" fmla="*/ 2893835 h 6887776"/>
                <a:gd name="connsiteX2" fmla="*/ 4797275 w 4797275"/>
                <a:gd name="connsiteY2" fmla="*/ 1446036 h 6887776"/>
                <a:gd name="connsiteX3" fmla="*/ 2097739 w 4797275"/>
                <a:gd name="connsiteY3" fmla="*/ 3840774 h 6887776"/>
                <a:gd name="connsiteX4" fmla="*/ 4340073 w 4797275"/>
                <a:gd name="connsiteY4" fmla="*/ 3035109 h 6887776"/>
                <a:gd name="connsiteX5" fmla="*/ 1869139 w 4797275"/>
                <a:gd name="connsiteY5" fmla="*/ 2392971 h 6887776"/>
                <a:gd name="connsiteX6" fmla="*/ 1869139 w 4797275"/>
                <a:gd name="connsiteY6" fmla="*/ 2392968 h 6887776"/>
                <a:gd name="connsiteX0" fmla="*/ 1869139 w 4797275"/>
                <a:gd name="connsiteY0" fmla="*/ 2433309 h 6928117"/>
                <a:gd name="connsiteX1" fmla="*/ 2827206 w 4797275"/>
                <a:gd name="connsiteY1" fmla="*/ 2934176 h 6928117"/>
                <a:gd name="connsiteX2" fmla="*/ 4797275 w 4797275"/>
                <a:gd name="connsiteY2" fmla="*/ 1486377 h 6928117"/>
                <a:gd name="connsiteX3" fmla="*/ 2097739 w 4797275"/>
                <a:gd name="connsiteY3" fmla="*/ 3881115 h 6928117"/>
                <a:gd name="connsiteX4" fmla="*/ 4340073 w 4797275"/>
                <a:gd name="connsiteY4" fmla="*/ 3075450 h 6928117"/>
                <a:gd name="connsiteX5" fmla="*/ 1869139 w 4797275"/>
                <a:gd name="connsiteY5" fmla="*/ 2433312 h 6928117"/>
                <a:gd name="connsiteX6" fmla="*/ 1869139 w 4797275"/>
                <a:gd name="connsiteY6" fmla="*/ 2433309 h 6928117"/>
                <a:gd name="connsiteX0" fmla="*/ 1869139 w 4797275"/>
                <a:gd name="connsiteY0" fmla="*/ 2531921 h 7026729"/>
                <a:gd name="connsiteX1" fmla="*/ 2827206 w 4797275"/>
                <a:gd name="connsiteY1" fmla="*/ 3032788 h 7026729"/>
                <a:gd name="connsiteX2" fmla="*/ 4797275 w 4797275"/>
                <a:gd name="connsiteY2" fmla="*/ 1584989 h 7026729"/>
                <a:gd name="connsiteX3" fmla="*/ 2097739 w 4797275"/>
                <a:gd name="connsiteY3" fmla="*/ 3979727 h 7026729"/>
                <a:gd name="connsiteX4" fmla="*/ 4340073 w 4797275"/>
                <a:gd name="connsiteY4" fmla="*/ 3174062 h 7026729"/>
                <a:gd name="connsiteX5" fmla="*/ 1869139 w 4797275"/>
                <a:gd name="connsiteY5" fmla="*/ 2531924 h 7026729"/>
                <a:gd name="connsiteX6" fmla="*/ 1869139 w 4797275"/>
                <a:gd name="connsiteY6" fmla="*/ 2531921 h 7026729"/>
                <a:gd name="connsiteX0" fmla="*/ 1869139 w 4797275"/>
                <a:gd name="connsiteY0" fmla="*/ 2531921 h 7026729"/>
                <a:gd name="connsiteX1" fmla="*/ 2827206 w 4797275"/>
                <a:gd name="connsiteY1" fmla="*/ 3032788 h 7026729"/>
                <a:gd name="connsiteX2" fmla="*/ 4797275 w 4797275"/>
                <a:gd name="connsiteY2" fmla="*/ 1584989 h 7026729"/>
                <a:gd name="connsiteX3" fmla="*/ 2097739 w 4797275"/>
                <a:gd name="connsiteY3" fmla="*/ 3979727 h 7026729"/>
                <a:gd name="connsiteX4" fmla="*/ 4340073 w 4797275"/>
                <a:gd name="connsiteY4" fmla="*/ 3174062 h 7026729"/>
                <a:gd name="connsiteX5" fmla="*/ 1869139 w 4797275"/>
                <a:gd name="connsiteY5" fmla="*/ 2531924 h 7026729"/>
                <a:gd name="connsiteX6" fmla="*/ 1869139 w 4797275"/>
                <a:gd name="connsiteY6" fmla="*/ 2531921 h 7026729"/>
                <a:gd name="connsiteX0" fmla="*/ 1869139 w 4797275"/>
                <a:gd name="connsiteY0" fmla="*/ 2531921 h 7026729"/>
                <a:gd name="connsiteX1" fmla="*/ 2827206 w 4797275"/>
                <a:gd name="connsiteY1" fmla="*/ 3032788 h 7026729"/>
                <a:gd name="connsiteX2" fmla="*/ 4797275 w 4797275"/>
                <a:gd name="connsiteY2" fmla="*/ 1584989 h 7026729"/>
                <a:gd name="connsiteX3" fmla="*/ 2097739 w 4797275"/>
                <a:gd name="connsiteY3" fmla="*/ 3979727 h 7026729"/>
                <a:gd name="connsiteX4" fmla="*/ 4340073 w 4797275"/>
                <a:gd name="connsiteY4" fmla="*/ 3174062 h 7026729"/>
                <a:gd name="connsiteX5" fmla="*/ 3269869 w 4797275"/>
                <a:gd name="connsiteY5" fmla="*/ 2756647 h 7026729"/>
                <a:gd name="connsiteX6" fmla="*/ 1869139 w 4797275"/>
                <a:gd name="connsiteY6" fmla="*/ 2531924 h 7026729"/>
                <a:gd name="connsiteX7" fmla="*/ 1869139 w 4797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3400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3400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5686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5686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5686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6324598"/>
                <a:gd name="connsiteY0" fmla="*/ 2531921 h 7331529"/>
                <a:gd name="connsiteX1" fmla="*/ 2827206 w 6324598"/>
                <a:gd name="connsiteY1" fmla="*/ 3032788 h 7331529"/>
                <a:gd name="connsiteX2" fmla="*/ 5940275 w 6324598"/>
                <a:gd name="connsiteY2" fmla="*/ 2423189 h 7331529"/>
                <a:gd name="connsiteX3" fmla="*/ 5831539 w 6324598"/>
                <a:gd name="connsiteY3" fmla="*/ 4284527 h 7331529"/>
                <a:gd name="connsiteX4" fmla="*/ 4568673 w 6324598"/>
                <a:gd name="connsiteY4" fmla="*/ 3174062 h 7331529"/>
                <a:gd name="connsiteX5" fmla="*/ 3269869 w 6324598"/>
                <a:gd name="connsiteY5" fmla="*/ 2756647 h 7331529"/>
                <a:gd name="connsiteX6" fmla="*/ 1869139 w 6324598"/>
                <a:gd name="connsiteY6" fmla="*/ 2531924 h 7331529"/>
                <a:gd name="connsiteX7" fmla="*/ 1869139 w 6324598"/>
                <a:gd name="connsiteY7" fmla="*/ 2531921 h 7331529"/>
                <a:gd name="connsiteX0" fmla="*/ 1869139 w 6934198"/>
                <a:gd name="connsiteY0" fmla="*/ 2531921 h 7331529"/>
                <a:gd name="connsiteX1" fmla="*/ 2827206 w 6934198"/>
                <a:gd name="connsiteY1" fmla="*/ 3032788 h 7331529"/>
                <a:gd name="connsiteX2" fmla="*/ 5940275 w 6934198"/>
                <a:gd name="connsiteY2" fmla="*/ 2423189 h 7331529"/>
                <a:gd name="connsiteX3" fmla="*/ 6441139 w 6934198"/>
                <a:gd name="connsiteY3" fmla="*/ 4284527 h 7331529"/>
                <a:gd name="connsiteX4" fmla="*/ 4568673 w 6934198"/>
                <a:gd name="connsiteY4" fmla="*/ 3174062 h 7331529"/>
                <a:gd name="connsiteX5" fmla="*/ 3269869 w 6934198"/>
                <a:gd name="connsiteY5" fmla="*/ 2756647 h 7331529"/>
                <a:gd name="connsiteX6" fmla="*/ 1869139 w 6934198"/>
                <a:gd name="connsiteY6" fmla="*/ 2531924 h 7331529"/>
                <a:gd name="connsiteX7" fmla="*/ 1869139 w 6934198"/>
                <a:gd name="connsiteY7" fmla="*/ 2531921 h 7331529"/>
                <a:gd name="connsiteX0" fmla="*/ 1869139 w 6934198"/>
                <a:gd name="connsiteY0" fmla="*/ 2531921 h 7331529"/>
                <a:gd name="connsiteX1" fmla="*/ 2827206 w 6934198"/>
                <a:gd name="connsiteY1" fmla="*/ 3032788 h 7331529"/>
                <a:gd name="connsiteX2" fmla="*/ 5940275 w 6934198"/>
                <a:gd name="connsiteY2" fmla="*/ 2423189 h 7331529"/>
                <a:gd name="connsiteX3" fmla="*/ 6441139 w 6934198"/>
                <a:gd name="connsiteY3" fmla="*/ 4284527 h 7331529"/>
                <a:gd name="connsiteX4" fmla="*/ 4568673 w 6934198"/>
                <a:gd name="connsiteY4" fmla="*/ 3174062 h 7331529"/>
                <a:gd name="connsiteX5" fmla="*/ 3269869 w 6934198"/>
                <a:gd name="connsiteY5" fmla="*/ 2756647 h 7331529"/>
                <a:gd name="connsiteX6" fmla="*/ 1869139 w 6934198"/>
                <a:gd name="connsiteY6" fmla="*/ 2531924 h 7331529"/>
                <a:gd name="connsiteX7" fmla="*/ 1869139 w 6934198"/>
                <a:gd name="connsiteY7" fmla="*/ 2531921 h 7331529"/>
                <a:gd name="connsiteX0" fmla="*/ 1869139 w 6934198"/>
                <a:gd name="connsiteY0" fmla="*/ 2531921 h 7331529"/>
                <a:gd name="connsiteX1" fmla="*/ 2827206 w 6934198"/>
                <a:gd name="connsiteY1" fmla="*/ 3032788 h 7331529"/>
                <a:gd name="connsiteX2" fmla="*/ 5940275 w 6934198"/>
                <a:gd name="connsiteY2" fmla="*/ 2423189 h 7331529"/>
                <a:gd name="connsiteX3" fmla="*/ 6441139 w 6934198"/>
                <a:gd name="connsiteY3" fmla="*/ 4284527 h 7331529"/>
                <a:gd name="connsiteX4" fmla="*/ 4568673 w 6934198"/>
                <a:gd name="connsiteY4" fmla="*/ 3174062 h 7331529"/>
                <a:gd name="connsiteX5" fmla="*/ 1869139 w 6934198"/>
                <a:gd name="connsiteY5" fmla="*/ 2531924 h 7331529"/>
                <a:gd name="connsiteX6" fmla="*/ 1869139 w 6934198"/>
                <a:gd name="connsiteY6" fmla="*/ 2531921 h 7331529"/>
                <a:gd name="connsiteX0" fmla="*/ 1869139 w 6911785"/>
                <a:gd name="connsiteY0" fmla="*/ 2531921 h 7336788"/>
                <a:gd name="connsiteX1" fmla="*/ 2827206 w 6911785"/>
                <a:gd name="connsiteY1" fmla="*/ 3032788 h 7336788"/>
                <a:gd name="connsiteX2" fmla="*/ 5940275 w 6911785"/>
                <a:gd name="connsiteY2" fmla="*/ 2423189 h 7336788"/>
                <a:gd name="connsiteX3" fmla="*/ 6441139 w 6911785"/>
                <a:gd name="connsiteY3" fmla="*/ 4284527 h 7336788"/>
                <a:gd name="connsiteX4" fmla="*/ 4568673 w 6911785"/>
                <a:gd name="connsiteY4" fmla="*/ 3174062 h 7336788"/>
                <a:gd name="connsiteX5" fmla="*/ 1869139 w 6911785"/>
                <a:gd name="connsiteY5" fmla="*/ 2531924 h 7336788"/>
                <a:gd name="connsiteX6" fmla="*/ 1869139 w 6911785"/>
                <a:gd name="connsiteY6" fmla="*/ 2531921 h 7336788"/>
                <a:gd name="connsiteX0" fmla="*/ 1869139 w 7024741"/>
                <a:gd name="connsiteY0" fmla="*/ 2531921 h 7336788"/>
                <a:gd name="connsiteX1" fmla="*/ 2827206 w 7024741"/>
                <a:gd name="connsiteY1" fmla="*/ 3032788 h 7336788"/>
                <a:gd name="connsiteX2" fmla="*/ 5940275 w 7024741"/>
                <a:gd name="connsiteY2" fmla="*/ 2423189 h 7336788"/>
                <a:gd name="connsiteX3" fmla="*/ 6441139 w 7024741"/>
                <a:gd name="connsiteY3" fmla="*/ 4284527 h 7336788"/>
                <a:gd name="connsiteX4" fmla="*/ 4568673 w 7024741"/>
                <a:gd name="connsiteY4" fmla="*/ 3174062 h 7336788"/>
                <a:gd name="connsiteX5" fmla="*/ 1869139 w 7024741"/>
                <a:gd name="connsiteY5" fmla="*/ 2531924 h 7336788"/>
                <a:gd name="connsiteX6" fmla="*/ 1869139 w 7024741"/>
                <a:gd name="connsiteY6" fmla="*/ 2531921 h 7336788"/>
                <a:gd name="connsiteX0" fmla="*/ 685903 w 5841505"/>
                <a:gd name="connsiteY0" fmla="*/ 1071884 h 5876751"/>
                <a:gd name="connsiteX1" fmla="*/ 159678 w 5841505"/>
                <a:gd name="connsiteY1" fmla="*/ 370216 h 5876751"/>
                <a:gd name="connsiteX2" fmla="*/ 1643970 w 5841505"/>
                <a:gd name="connsiteY2" fmla="*/ 1572751 h 5876751"/>
                <a:gd name="connsiteX3" fmla="*/ 4757039 w 5841505"/>
                <a:gd name="connsiteY3" fmla="*/ 963152 h 5876751"/>
                <a:gd name="connsiteX4" fmla="*/ 5257903 w 5841505"/>
                <a:gd name="connsiteY4" fmla="*/ 2824490 h 5876751"/>
                <a:gd name="connsiteX5" fmla="*/ 3385437 w 5841505"/>
                <a:gd name="connsiteY5" fmla="*/ 1714025 h 5876751"/>
                <a:gd name="connsiteX6" fmla="*/ 685903 w 5841505"/>
                <a:gd name="connsiteY6" fmla="*/ 1071887 h 5876751"/>
                <a:gd name="connsiteX7" fmla="*/ 685903 w 5841505"/>
                <a:gd name="connsiteY7" fmla="*/ 1071884 h 5876751"/>
                <a:gd name="connsiteX0" fmla="*/ 685903 w 5841505"/>
                <a:gd name="connsiteY0" fmla="*/ 1775249 h 6580116"/>
                <a:gd name="connsiteX1" fmla="*/ 159678 w 5841505"/>
                <a:gd name="connsiteY1" fmla="*/ 1073581 h 6580116"/>
                <a:gd name="connsiteX2" fmla="*/ 1643970 w 5841505"/>
                <a:gd name="connsiteY2" fmla="*/ 2276116 h 6580116"/>
                <a:gd name="connsiteX3" fmla="*/ 4757039 w 5841505"/>
                <a:gd name="connsiteY3" fmla="*/ 1666517 h 6580116"/>
                <a:gd name="connsiteX4" fmla="*/ 5257903 w 5841505"/>
                <a:gd name="connsiteY4" fmla="*/ 3527855 h 6580116"/>
                <a:gd name="connsiteX5" fmla="*/ 3385437 w 5841505"/>
                <a:gd name="connsiteY5" fmla="*/ 2417390 h 6580116"/>
                <a:gd name="connsiteX6" fmla="*/ 685903 w 5841505"/>
                <a:gd name="connsiteY6" fmla="*/ 1775252 h 6580116"/>
                <a:gd name="connsiteX7" fmla="*/ 685903 w 5841505"/>
                <a:gd name="connsiteY7" fmla="*/ 1775249 h 6580116"/>
                <a:gd name="connsiteX0" fmla="*/ 1191268 w 6346870"/>
                <a:gd name="connsiteY0" fmla="*/ 1071884 h 5876751"/>
                <a:gd name="connsiteX1" fmla="*/ 665043 w 6346870"/>
                <a:gd name="connsiteY1" fmla="*/ 370216 h 5876751"/>
                <a:gd name="connsiteX2" fmla="*/ 247382 w 6346870"/>
                <a:gd name="connsiteY2" fmla="*/ 1425097 h 5876751"/>
                <a:gd name="connsiteX3" fmla="*/ 2149335 w 6346870"/>
                <a:gd name="connsiteY3" fmla="*/ 1572751 h 5876751"/>
                <a:gd name="connsiteX4" fmla="*/ 5262404 w 6346870"/>
                <a:gd name="connsiteY4" fmla="*/ 963152 h 5876751"/>
                <a:gd name="connsiteX5" fmla="*/ 5763268 w 6346870"/>
                <a:gd name="connsiteY5" fmla="*/ 2824490 h 5876751"/>
                <a:gd name="connsiteX6" fmla="*/ 3890802 w 6346870"/>
                <a:gd name="connsiteY6" fmla="*/ 1714025 h 5876751"/>
                <a:gd name="connsiteX7" fmla="*/ 1191268 w 6346870"/>
                <a:gd name="connsiteY7" fmla="*/ 1071887 h 5876751"/>
                <a:gd name="connsiteX8" fmla="*/ 1191268 w 6346870"/>
                <a:gd name="connsiteY8" fmla="*/ 1071884 h 5876751"/>
                <a:gd name="connsiteX0" fmla="*/ 1191268 w 6346870"/>
                <a:gd name="connsiteY0" fmla="*/ 1071884 h 5876751"/>
                <a:gd name="connsiteX1" fmla="*/ 665043 w 6346870"/>
                <a:gd name="connsiteY1" fmla="*/ 370216 h 5876751"/>
                <a:gd name="connsiteX2" fmla="*/ 247382 w 6346870"/>
                <a:gd name="connsiteY2" fmla="*/ 1425097 h 5876751"/>
                <a:gd name="connsiteX3" fmla="*/ 2149335 w 6346870"/>
                <a:gd name="connsiteY3" fmla="*/ 1572751 h 5876751"/>
                <a:gd name="connsiteX4" fmla="*/ 5262404 w 6346870"/>
                <a:gd name="connsiteY4" fmla="*/ 963152 h 5876751"/>
                <a:gd name="connsiteX5" fmla="*/ 5763268 w 6346870"/>
                <a:gd name="connsiteY5" fmla="*/ 2824490 h 5876751"/>
                <a:gd name="connsiteX6" fmla="*/ 3890802 w 6346870"/>
                <a:gd name="connsiteY6" fmla="*/ 1714025 h 5876751"/>
                <a:gd name="connsiteX7" fmla="*/ 1191268 w 6346870"/>
                <a:gd name="connsiteY7" fmla="*/ 1071887 h 5876751"/>
                <a:gd name="connsiteX8" fmla="*/ 1191268 w 6346870"/>
                <a:gd name="connsiteY8" fmla="*/ 1071884 h 5876751"/>
                <a:gd name="connsiteX0" fmla="*/ 1191268 w 6346870"/>
                <a:gd name="connsiteY0" fmla="*/ 1071884 h 5876751"/>
                <a:gd name="connsiteX1" fmla="*/ 665043 w 6346870"/>
                <a:gd name="connsiteY1" fmla="*/ 370216 h 5876751"/>
                <a:gd name="connsiteX2" fmla="*/ 247382 w 6346870"/>
                <a:gd name="connsiteY2" fmla="*/ 1425097 h 5876751"/>
                <a:gd name="connsiteX3" fmla="*/ 2149335 w 6346870"/>
                <a:gd name="connsiteY3" fmla="*/ 1572751 h 5876751"/>
                <a:gd name="connsiteX4" fmla="*/ 5262404 w 6346870"/>
                <a:gd name="connsiteY4" fmla="*/ 963152 h 5876751"/>
                <a:gd name="connsiteX5" fmla="*/ 5763268 w 6346870"/>
                <a:gd name="connsiteY5" fmla="*/ 2824490 h 5876751"/>
                <a:gd name="connsiteX6" fmla="*/ 3890802 w 6346870"/>
                <a:gd name="connsiteY6" fmla="*/ 1714025 h 5876751"/>
                <a:gd name="connsiteX7" fmla="*/ 1191268 w 6346870"/>
                <a:gd name="connsiteY7" fmla="*/ 1071887 h 5876751"/>
                <a:gd name="connsiteX8" fmla="*/ 1191268 w 6346870"/>
                <a:gd name="connsiteY8" fmla="*/ 1071884 h 5876751"/>
                <a:gd name="connsiteX0" fmla="*/ 1495416 w 6651018"/>
                <a:gd name="connsiteY0" fmla="*/ 1071884 h 5876751"/>
                <a:gd name="connsiteX1" fmla="*/ 969191 w 6651018"/>
                <a:gd name="connsiteY1" fmla="*/ 370216 h 5876751"/>
                <a:gd name="connsiteX2" fmla="*/ 551530 w 6651018"/>
                <a:gd name="connsiteY2" fmla="*/ 1425097 h 5876751"/>
                <a:gd name="connsiteX3" fmla="*/ 2453483 w 6651018"/>
                <a:gd name="connsiteY3" fmla="*/ 1572751 h 5876751"/>
                <a:gd name="connsiteX4" fmla="*/ 5566552 w 6651018"/>
                <a:gd name="connsiteY4" fmla="*/ 963152 h 5876751"/>
                <a:gd name="connsiteX5" fmla="*/ 6067416 w 6651018"/>
                <a:gd name="connsiteY5" fmla="*/ 2824490 h 5876751"/>
                <a:gd name="connsiteX6" fmla="*/ 4194950 w 6651018"/>
                <a:gd name="connsiteY6" fmla="*/ 1714025 h 5876751"/>
                <a:gd name="connsiteX7" fmla="*/ 1495416 w 6651018"/>
                <a:gd name="connsiteY7" fmla="*/ 1071887 h 5876751"/>
                <a:gd name="connsiteX8" fmla="*/ 1495416 w 6651018"/>
                <a:gd name="connsiteY8" fmla="*/ 1071884 h 5876751"/>
                <a:gd name="connsiteX0" fmla="*/ 1103563 w 6259165"/>
                <a:gd name="connsiteY0" fmla="*/ 1071884 h 5876751"/>
                <a:gd name="connsiteX1" fmla="*/ 159677 w 6259165"/>
                <a:gd name="connsiteY1" fmla="*/ 1425097 h 5876751"/>
                <a:gd name="connsiteX2" fmla="*/ 2061630 w 6259165"/>
                <a:gd name="connsiteY2" fmla="*/ 1572751 h 5876751"/>
                <a:gd name="connsiteX3" fmla="*/ 5174699 w 6259165"/>
                <a:gd name="connsiteY3" fmla="*/ 963152 h 5876751"/>
                <a:gd name="connsiteX4" fmla="*/ 5675563 w 6259165"/>
                <a:gd name="connsiteY4" fmla="*/ 2824490 h 5876751"/>
                <a:gd name="connsiteX5" fmla="*/ 3803097 w 6259165"/>
                <a:gd name="connsiteY5" fmla="*/ 1714025 h 5876751"/>
                <a:gd name="connsiteX6" fmla="*/ 1103563 w 6259165"/>
                <a:gd name="connsiteY6" fmla="*/ 1071887 h 5876751"/>
                <a:gd name="connsiteX7" fmla="*/ 1103563 w 6259165"/>
                <a:gd name="connsiteY7" fmla="*/ 1071884 h 5876751"/>
                <a:gd name="connsiteX0" fmla="*/ 1103564 w 6259166"/>
                <a:gd name="connsiteY0" fmla="*/ 1766125 h 6570992"/>
                <a:gd name="connsiteX1" fmla="*/ 159678 w 6259166"/>
                <a:gd name="connsiteY1" fmla="*/ 2119338 h 6570992"/>
                <a:gd name="connsiteX2" fmla="*/ 2061631 w 6259166"/>
                <a:gd name="connsiteY2" fmla="*/ 2266992 h 6570992"/>
                <a:gd name="connsiteX3" fmla="*/ 5174700 w 6259166"/>
                <a:gd name="connsiteY3" fmla="*/ 1657393 h 6570992"/>
                <a:gd name="connsiteX4" fmla="*/ 5675564 w 6259166"/>
                <a:gd name="connsiteY4" fmla="*/ 3518731 h 6570992"/>
                <a:gd name="connsiteX5" fmla="*/ 3803098 w 6259166"/>
                <a:gd name="connsiteY5" fmla="*/ 2408266 h 6570992"/>
                <a:gd name="connsiteX6" fmla="*/ 1103564 w 6259166"/>
                <a:gd name="connsiteY6" fmla="*/ 1766128 h 6570992"/>
                <a:gd name="connsiteX7" fmla="*/ 1103564 w 6259166"/>
                <a:gd name="connsiteY7" fmla="*/ 1766125 h 6570992"/>
                <a:gd name="connsiteX0" fmla="*/ 1103564 w 6259166"/>
                <a:gd name="connsiteY0" fmla="*/ 1766125 h 6570992"/>
                <a:gd name="connsiteX1" fmla="*/ 159678 w 6259166"/>
                <a:gd name="connsiteY1" fmla="*/ 2119338 h 6570992"/>
                <a:gd name="connsiteX2" fmla="*/ 2061631 w 6259166"/>
                <a:gd name="connsiteY2" fmla="*/ 2266992 h 6570992"/>
                <a:gd name="connsiteX3" fmla="*/ 5174700 w 6259166"/>
                <a:gd name="connsiteY3" fmla="*/ 1657393 h 6570992"/>
                <a:gd name="connsiteX4" fmla="*/ 5675564 w 6259166"/>
                <a:gd name="connsiteY4" fmla="*/ 3518731 h 6570992"/>
                <a:gd name="connsiteX5" fmla="*/ 3803098 w 6259166"/>
                <a:gd name="connsiteY5" fmla="*/ 2408266 h 6570992"/>
                <a:gd name="connsiteX6" fmla="*/ 1103564 w 6259166"/>
                <a:gd name="connsiteY6" fmla="*/ 1766128 h 6570992"/>
                <a:gd name="connsiteX7" fmla="*/ 1103564 w 6259166"/>
                <a:gd name="connsiteY7" fmla="*/ 1766125 h 6570992"/>
                <a:gd name="connsiteX0" fmla="*/ 1316924 w 6472526"/>
                <a:gd name="connsiteY0" fmla="*/ 1766125 h 6570992"/>
                <a:gd name="connsiteX1" fmla="*/ 373038 w 6472526"/>
                <a:gd name="connsiteY1" fmla="*/ 2119338 h 6570992"/>
                <a:gd name="connsiteX2" fmla="*/ 2274991 w 6472526"/>
                <a:gd name="connsiteY2" fmla="*/ 2266992 h 6570992"/>
                <a:gd name="connsiteX3" fmla="*/ 5388060 w 6472526"/>
                <a:gd name="connsiteY3" fmla="*/ 1657393 h 6570992"/>
                <a:gd name="connsiteX4" fmla="*/ 5888924 w 6472526"/>
                <a:gd name="connsiteY4" fmla="*/ 3518731 h 6570992"/>
                <a:gd name="connsiteX5" fmla="*/ 4016458 w 6472526"/>
                <a:gd name="connsiteY5" fmla="*/ 2408266 h 6570992"/>
                <a:gd name="connsiteX6" fmla="*/ 1316924 w 6472526"/>
                <a:gd name="connsiteY6" fmla="*/ 1766128 h 6570992"/>
                <a:gd name="connsiteX7" fmla="*/ 1316924 w 6472526"/>
                <a:gd name="connsiteY7" fmla="*/ 1766125 h 6570992"/>
                <a:gd name="connsiteX0" fmla="*/ 969208 w 6472526"/>
                <a:gd name="connsiteY0" fmla="*/ 1766125 h 6550041"/>
                <a:gd name="connsiteX1" fmla="*/ 373038 w 6472526"/>
                <a:gd name="connsiteY1" fmla="*/ 2098387 h 6550041"/>
                <a:gd name="connsiteX2" fmla="*/ 2274991 w 6472526"/>
                <a:gd name="connsiteY2" fmla="*/ 2246041 h 6550041"/>
                <a:gd name="connsiteX3" fmla="*/ 5388060 w 6472526"/>
                <a:gd name="connsiteY3" fmla="*/ 1636442 h 6550041"/>
                <a:gd name="connsiteX4" fmla="*/ 5888924 w 6472526"/>
                <a:gd name="connsiteY4" fmla="*/ 3497780 h 6550041"/>
                <a:gd name="connsiteX5" fmla="*/ 4016458 w 6472526"/>
                <a:gd name="connsiteY5" fmla="*/ 2387315 h 6550041"/>
                <a:gd name="connsiteX6" fmla="*/ 1316924 w 6472526"/>
                <a:gd name="connsiteY6" fmla="*/ 1745177 h 6550041"/>
                <a:gd name="connsiteX7" fmla="*/ 969208 w 6472526"/>
                <a:gd name="connsiteY7" fmla="*/ 1766125 h 6550041"/>
                <a:gd name="connsiteX0" fmla="*/ 943886 w 6099488"/>
                <a:gd name="connsiteY0" fmla="*/ 1071887 h 5876751"/>
                <a:gd name="connsiteX1" fmla="*/ 0 w 6099488"/>
                <a:gd name="connsiteY1" fmla="*/ 1425097 h 5876751"/>
                <a:gd name="connsiteX2" fmla="*/ 1901953 w 6099488"/>
                <a:gd name="connsiteY2" fmla="*/ 1572751 h 5876751"/>
                <a:gd name="connsiteX3" fmla="*/ 5015022 w 6099488"/>
                <a:gd name="connsiteY3" fmla="*/ 963152 h 5876751"/>
                <a:gd name="connsiteX4" fmla="*/ 5515886 w 6099488"/>
                <a:gd name="connsiteY4" fmla="*/ 2824490 h 5876751"/>
                <a:gd name="connsiteX5" fmla="*/ 3643420 w 6099488"/>
                <a:gd name="connsiteY5" fmla="*/ 1714025 h 5876751"/>
                <a:gd name="connsiteX6" fmla="*/ 943886 w 6099488"/>
                <a:gd name="connsiteY6" fmla="*/ 1071887 h 5876751"/>
                <a:gd name="connsiteX0" fmla="*/ 943886 w 6099488"/>
                <a:gd name="connsiteY0" fmla="*/ 1486368 h 6291232"/>
                <a:gd name="connsiteX1" fmla="*/ 0 w 6099488"/>
                <a:gd name="connsiteY1" fmla="*/ 1839578 h 6291232"/>
                <a:gd name="connsiteX2" fmla="*/ 1901953 w 6099488"/>
                <a:gd name="connsiteY2" fmla="*/ 1987232 h 6291232"/>
                <a:gd name="connsiteX3" fmla="*/ 5015022 w 6099488"/>
                <a:gd name="connsiteY3" fmla="*/ 1377633 h 6291232"/>
                <a:gd name="connsiteX4" fmla="*/ 5515886 w 6099488"/>
                <a:gd name="connsiteY4" fmla="*/ 3238971 h 6291232"/>
                <a:gd name="connsiteX5" fmla="*/ 3643420 w 6099488"/>
                <a:gd name="connsiteY5" fmla="*/ 2128506 h 6291232"/>
                <a:gd name="connsiteX6" fmla="*/ 943886 w 6099488"/>
                <a:gd name="connsiteY6" fmla="*/ 1486368 h 6291232"/>
                <a:gd name="connsiteX0" fmla="*/ 290243 w 5445845"/>
                <a:gd name="connsiteY0" fmla="*/ 1071887 h 5876751"/>
                <a:gd name="connsiteX1" fmla="*/ 1248310 w 5445845"/>
                <a:gd name="connsiteY1" fmla="*/ 1572751 h 5876751"/>
                <a:gd name="connsiteX2" fmla="*/ 4361379 w 5445845"/>
                <a:gd name="connsiteY2" fmla="*/ 963152 h 5876751"/>
                <a:gd name="connsiteX3" fmla="*/ 4862243 w 5445845"/>
                <a:gd name="connsiteY3" fmla="*/ 2824490 h 5876751"/>
                <a:gd name="connsiteX4" fmla="*/ 2989777 w 5445845"/>
                <a:gd name="connsiteY4" fmla="*/ 1714025 h 5876751"/>
                <a:gd name="connsiteX5" fmla="*/ 290243 w 5445845"/>
                <a:gd name="connsiteY5" fmla="*/ 1071887 h 5876751"/>
                <a:gd name="connsiteX0" fmla="*/ 290244 w 5445846"/>
                <a:gd name="connsiteY0" fmla="*/ 1071887 h 5876751"/>
                <a:gd name="connsiteX1" fmla="*/ 1248311 w 5445846"/>
                <a:gd name="connsiteY1" fmla="*/ 1572751 h 5876751"/>
                <a:gd name="connsiteX2" fmla="*/ 4361380 w 5445846"/>
                <a:gd name="connsiteY2" fmla="*/ 963152 h 5876751"/>
                <a:gd name="connsiteX3" fmla="*/ 4862244 w 5445846"/>
                <a:gd name="connsiteY3" fmla="*/ 2824490 h 5876751"/>
                <a:gd name="connsiteX4" fmla="*/ 2989778 w 5445846"/>
                <a:gd name="connsiteY4" fmla="*/ 1714025 h 5876751"/>
                <a:gd name="connsiteX5" fmla="*/ 290244 w 5445846"/>
                <a:gd name="connsiteY5" fmla="*/ 1071887 h 5876751"/>
                <a:gd name="connsiteX0" fmla="*/ 290244 w 5445846"/>
                <a:gd name="connsiteY0" fmla="*/ 1153486 h 5958350"/>
                <a:gd name="connsiteX1" fmla="*/ 1248311 w 5445846"/>
                <a:gd name="connsiteY1" fmla="*/ 1654350 h 5958350"/>
                <a:gd name="connsiteX2" fmla="*/ 4361380 w 5445846"/>
                <a:gd name="connsiteY2" fmla="*/ 1044751 h 5958350"/>
                <a:gd name="connsiteX3" fmla="*/ 4862244 w 5445846"/>
                <a:gd name="connsiteY3" fmla="*/ 2906089 h 5958350"/>
                <a:gd name="connsiteX4" fmla="*/ 2989778 w 5445846"/>
                <a:gd name="connsiteY4" fmla="*/ 1795624 h 5958350"/>
                <a:gd name="connsiteX5" fmla="*/ 290244 w 5445846"/>
                <a:gd name="connsiteY5" fmla="*/ 1153486 h 5958350"/>
                <a:gd name="connsiteX0" fmla="*/ 290244 w 7008207"/>
                <a:gd name="connsiteY0" fmla="*/ 1331974 h 5958350"/>
                <a:gd name="connsiteX1" fmla="*/ 2810672 w 7008207"/>
                <a:gd name="connsiteY1" fmla="*/ 1654350 h 5958350"/>
                <a:gd name="connsiteX2" fmla="*/ 5923741 w 7008207"/>
                <a:gd name="connsiteY2" fmla="*/ 1044751 h 5958350"/>
                <a:gd name="connsiteX3" fmla="*/ 6424605 w 7008207"/>
                <a:gd name="connsiteY3" fmla="*/ 2906089 h 5958350"/>
                <a:gd name="connsiteX4" fmla="*/ 4552139 w 7008207"/>
                <a:gd name="connsiteY4" fmla="*/ 1795624 h 5958350"/>
                <a:gd name="connsiteX5" fmla="*/ 290244 w 7008207"/>
                <a:gd name="connsiteY5" fmla="*/ 1331974 h 5958350"/>
                <a:gd name="connsiteX0" fmla="*/ 290244 w 7008207"/>
                <a:gd name="connsiteY0" fmla="*/ 1347752 h 5974128"/>
                <a:gd name="connsiteX1" fmla="*/ 2810672 w 7008207"/>
                <a:gd name="connsiteY1" fmla="*/ 1670128 h 5974128"/>
                <a:gd name="connsiteX2" fmla="*/ 5923741 w 7008207"/>
                <a:gd name="connsiteY2" fmla="*/ 1060529 h 5974128"/>
                <a:gd name="connsiteX3" fmla="*/ 6424605 w 7008207"/>
                <a:gd name="connsiteY3" fmla="*/ 2921867 h 5974128"/>
                <a:gd name="connsiteX4" fmla="*/ 4552139 w 7008207"/>
                <a:gd name="connsiteY4" fmla="*/ 1811402 h 5974128"/>
                <a:gd name="connsiteX5" fmla="*/ 290244 w 7008207"/>
                <a:gd name="connsiteY5" fmla="*/ 1347752 h 5974128"/>
                <a:gd name="connsiteX0" fmla="*/ 1038454 w 7756417"/>
                <a:gd name="connsiteY0" fmla="*/ 1773760 h 6400136"/>
                <a:gd name="connsiteX1" fmla="*/ 3558882 w 7756417"/>
                <a:gd name="connsiteY1" fmla="*/ 2096136 h 6400136"/>
                <a:gd name="connsiteX2" fmla="*/ 6671951 w 7756417"/>
                <a:gd name="connsiteY2" fmla="*/ 1486537 h 6400136"/>
                <a:gd name="connsiteX3" fmla="*/ 7172815 w 7756417"/>
                <a:gd name="connsiteY3" fmla="*/ 3347875 h 6400136"/>
                <a:gd name="connsiteX4" fmla="*/ 5300349 w 7756417"/>
                <a:gd name="connsiteY4" fmla="*/ 2237410 h 6400136"/>
                <a:gd name="connsiteX5" fmla="*/ 1038454 w 7756417"/>
                <a:gd name="connsiteY5" fmla="*/ 1773760 h 6400136"/>
                <a:gd name="connsiteX0" fmla="*/ 1038454 w 7756417"/>
                <a:gd name="connsiteY0" fmla="*/ 1773760 h 6400136"/>
                <a:gd name="connsiteX1" fmla="*/ 3558882 w 7756417"/>
                <a:gd name="connsiteY1" fmla="*/ 2096136 h 6400136"/>
                <a:gd name="connsiteX2" fmla="*/ 6671951 w 7756417"/>
                <a:gd name="connsiteY2" fmla="*/ 1486537 h 6400136"/>
                <a:gd name="connsiteX3" fmla="*/ 7172815 w 7756417"/>
                <a:gd name="connsiteY3" fmla="*/ 3347875 h 6400136"/>
                <a:gd name="connsiteX4" fmla="*/ 5300349 w 7756417"/>
                <a:gd name="connsiteY4" fmla="*/ 2237410 h 6400136"/>
                <a:gd name="connsiteX5" fmla="*/ 1807445 w 7756417"/>
                <a:gd name="connsiteY5" fmla="*/ 1846031 h 6400136"/>
                <a:gd name="connsiteX6" fmla="*/ 1038454 w 7756417"/>
                <a:gd name="connsiteY6" fmla="*/ 1773760 h 6400136"/>
                <a:gd name="connsiteX0" fmla="*/ 1038454 w 7756417"/>
                <a:gd name="connsiteY0" fmla="*/ 1773760 h 6400136"/>
                <a:gd name="connsiteX1" fmla="*/ 3558882 w 7756417"/>
                <a:gd name="connsiteY1" fmla="*/ 2096136 h 6400136"/>
                <a:gd name="connsiteX2" fmla="*/ 6671951 w 7756417"/>
                <a:gd name="connsiteY2" fmla="*/ 1486537 h 6400136"/>
                <a:gd name="connsiteX3" fmla="*/ 7172815 w 7756417"/>
                <a:gd name="connsiteY3" fmla="*/ 3347875 h 6400136"/>
                <a:gd name="connsiteX4" fmla="*/ 5300349 w 7756417"/>
                <a:gd name="connsiteY4" fmla="*/ 2237410 h 6400136"/>
                <a:gd name="connsiteX5" fmla="*/ 762397 w 7756417"/>
                <a:gd name="connsiteY5" fmla="*/ 1980458 h 6400136"/>
                <a:gd name="connsiteX6" fmla="*/ 1038454 w 7756417"/>
                <a:gd name="connsiteY6" fmla="*/ 1773760 h 6400136"/>
                <a:gd name="connsiteX0" fmla="*/ 1038454 w 7756417"/>
                <a:gd name="connsiteY0" fmla="*/ 1773760 h 6400136"/>
                <a:gd name="connsiteX1" fmla="*/ 3558882 w 7756417"/>
                <a:gd name="connsiteY1" fmla="*/ 2096136 h 6400136"/>
                <a:gd name="connsiteX2" fmla="*/ 6671951 w 7756417"/>
                <a:gd name="connsiteY2" fmla="*/ 1486537 h 6400136"/>
                <a:gd name="connsiteX3" fmla="*/ 7172815 w 7756417"/>
                <a:gd name="connsiteY3" fmla="*/ 3347875 h 6400136"/>
                <a:gd name="connsiteX4" fmla="*/ 5300349 w 7756417"/>
                <a:gd name="connsiteY4" fmla="*/ 2237410 h 6400136"/>
                <a:gd name="connsiteX5" fmla="*/ 3454498 w 7756417"/>
                <a:gd name="connsiteY5" fmla="*/ 1901566 h 6400136"/>
                <a:gd name="connsiteX6" fmla="*/ 762397 w 7756417"/>
                <a:gd name="connsiteY6" fmla="*/ 1980458 h 6400136"/>
                <a:gd name="connsiteX7" fmla="*/ 1038454 w 7756417"/>
                <a:gd name="connsiteY7" fmla="*/ 1773760 h 6400136"/>
                <a:gd name="connsiteX0" fmla="*/ 1063766 w 7781729"/>
                <a:gd name="connsiteY0" fmla="*/ 1773760 h 6400136"/>
                <a:gd name="connsiteX1" fmla="*/ 3584194 w 7781729"/>
                <a:gd name="connsiteY1" fmla="*/ 2096136 h 6400136"/>
                <a:gd name="connsiteX2" fmla="*/ 6697263 w 7781729"/>
                <a:gd name="connsiteY2" fmla="*/ 1486537 h 6400136"/>
                <a:gd name="connsiteX3" fmla="*/ 7198127 w 7781729"/>
                <a:gd name="connsiteY3" fmla="*/ 3347875 h 6400136"/>
                <a:gd name="connsiteX4" fmla="*/ 5325661 w 7781729"/>
                <a:gd name="connsiteY4" fmla="*/ 2237410 h 6400136"/>
                <a:gd name="connsiteX5" fmla="*/ 3479810 w 7781729"/>
                <a:gd name="connsiteY5" fmla="*/ 1901566 h 6400136"/>
                <a:gd name="connsiteX6" fmla="*/ 787709 w 7781729"/>
                <a:gd name="connsiteY6" fmla="*/ 1980458 h 6400136"/>
                <a:gd name="connsiteX7" fmla="*/ 1063766 w 7781729"/>
                <a:gd name="connsiteY7" fmla="*/ 1773760 h 6400136"/>
                <a:gd name="connsiteX0" fmla="*/ 1647368 w 8365331"/>
                <a:gd name="connsiteY0" fmla="*/ 1773760 h 6400136"/>
                <a:gd name="connsiteX1" fmla="*/ 4167796 w 8365331"/>
                <a:gd name="connsiteY1" fmla="*/ 2096136 h 6400136"/>
                <a:gd name="connsiteX2" fmla="*/ 7280865 w 8365331"/>
                <a:gd name="connsiteY2" fmla="*/ 1486537 h 6400136"/>
                <a:gd name="connsiteX3" fmla="*/ 7781729 w 8365331"/>
                <a:gd name="connsiteY3" fmla="*/ 3347875 h 6400136"/>
                <a:gd name="connsiteX4" fmla="*/ 5909263 w 8365331"/>
                <a:gd name="connsiteY4" fmla="*/ 2237410 h 6400136"/>
                <a:gd name="connsiteX5" fmla="*/ 4063412 w 8365331"/>
                <a:gd name="connsiteY5" fmla="*/ 1901566 h 6400136"/>
                <a:gd name="connsiteX6" fmla="*/ 1371311 w 8365331"/>
                <a:gd name="connsiteY6" fmla="*/ 1980458 h 6400136"/>
                <a:gd name="connsiteX7" fmla="*/ 1647368 w 8365331"/>
                <a:gd name="connsiteY7" fmla="*/ 1773760 h 6400136"/>
                <a:gd name="connsiteX0" fmla="*/ 1739256 w 8457219"/>
                <a:gd name="connsiteY0" fmla="*/ 1773760 h 6400136"/>
                <a:gd name="connsiteX1" fmla="*/ 4259684 w 8457219"/>
                <a:gd name="connsiteY1" fmla="*/ 2096136 h 6400136"/>
                <a:gd name="connsiteX2" fmla="*/ 7372753 w 8457219"/>
                <a:gd name="connsiteY2" fmla="*/ 1486537 h 6400136"/>
                <a:gd name="connsiteX3" fmla="*/ 7873617 w 8457219"/>
                <a:gd name="connsiteY3" fmla="*/ 3347875 h 6400136"/>
                <a:gd name="connsiteX4" fmla="*/ 6001151 w 8457219"/>
                <a:gd name="connsiteY4" fmla="*/ 2237410 h 6400136"/>
                <a:gd name="connsiteX5" fmla="*/ 4155300 w 8457219"/>
                <a:gd name="connsiteY5" fmla="*/ 1901566 h 6400136"/>
                <a:gd name="connsiteX6" fmla="*/ 1463199 w 8457219"/>
                <a:gd name="connsiteY6" fmla="*/ 1980458 h 6400136"/>
                <a:gd name="connsiteX7" fmla="*/ 1739256 w 8457219"/>
                <a:gd name="connsiteY7" fmla="*/ 1773760 h 6400136"/>
                <a:gd name="connsiteX0" fmla="*/ 1739256 w 8457219"/>
                <a:gd name="connsiteY0" fmla="*/ 1773760 h 6400136"/>
                <a:gd name="connsiteX1" fmla="*/ 4259684 w 8457219"/>
                <a:gd name="connsiteY1" fmla="*/ 2096136 h 6400136"/>
                <a:gd name="connsiteX2" fmla="*/ 7372753 w 8457219"/>
                <a:gd name="connsiteY2" fmla="*/ 1486537 h 6400136"/>
                <a:gd name="connsiteX3" fmla="*/ 7873617 w 8457219"/>
                <a:gd name="connsiteY3" fmla="*/ 3347875 h 6400136"/>
                <a:gd name="connsiteX4" fmla="*/ 6001151 w 8457219"/>
                <a:gd name="connsiteY4" fmla="*/ 2237410 h 6400136"/>
                <a:gd name="connsiteX5" fmla="*/ 4155300 w 8457219"/>
                <a:gd name="connsiteY5" fmla="*/ 1901566 h 6400136"/>
                <a:gd name="connsiteX6" fmla="*/ 1463199 w 8457219"/>
                <a:gd name="connsiteY6" fmla="*/ 1980458 h 6400136"/>
                <a:gd name="connsiteX7" fmla="*/ 1739256 w 8457219"/>
                <a:gd name="connsiteY7" fmla="*/ 1773760 h 6400136"/>
                <a:gd name="connsiteX0" fmla="*/ 1739256 w 8457219"/>
                <a:gd name="connsiteY0" fmla="*/ 1773760 h 6400136"/>
                <a:gd name="connsiteX1" fmla="*/ 4259684 w 8457219"/>
                <a:gd name="connsiteY1" fmla="*/ 2096136 h 6400136"/>
                <a:gd name="connsiteX2" fmla="*/ 7372753 w 8457219"/>
                <a:gd name="connsiteY2" fmla="*/ 1486537 h 6400136"/>
                <a:gd name="connsiteX3" fmla="*/ 7873617 w 8457219"/>
                <a:gd name="connsiteY3" fmla="*/ 3347875 h 6400136"/>
                <a:gd name="connsiteX4" fmla="*/ 6001151 w 8457219"/>
                <a:gd name="connsiteY4" fmla="*/ 2237410 h 6400136"/>
                <a:gd name="connsiteX5" fmla="*/ 4155300 w 8457219"/>
                <a:gd name="connsiteY5" fmla="*/ 1901566 h 6400136"/>
                <a:gd name="connsiteX6" fmla="*/ 1463199 w 8457219"/>
                <a:gd name="connsiteY6" fmla="*/ 1980458 h 6400136"/>
                <a:gd name="connsiteX7" fmla="*/ 1739256 w 8457219"/>
                <a:gd name="connsiteY7" fmla="*/ 1773760 h 6400136"/>
                <a:gd name="connsiteX0" fmla="*/ 1739256 w 8457219"/>
                <a:gd name="connsiteY0" fmla="*/ 1773760 h 6400136"/>
                <a:gd name="connsiteX1" fmla="*/ 4259684 w 8457219"/>
                <a:gd name="connsiteY1" fmla="*/ 2096136 h 6400136"/>
                <a:gd name="connsiteX2" fmla="*/ 7372753 w 8457219"/>
                <a:gd name="connsiteY2" fmla="*/ 1486537 h 6400136"/>
                <a:gd name="connsiteX3" fmla="*/ 7873617 w 8457219"/>
                <a:gd name="connsiteY3" fmla="*/ 3347875 h 6400136"/>
                <a:gd name="connsiteX4" fmla="*/ 6001151 w 8457219"/>
                <a:gd name="connsiteY4" fmla="*/ 2237410 h 6400136"/>
                <a:gd name="connsiteX5" fmla="*/ 4155300 w 8457219"/>
                <a:gd name="connsiteY5" fmla="*/ 1901566 h 6400136"/>
                <a:gd name="connsiteX6" fmla="*/ 1463199 w 8457219"/>
                <a:gd name="connsiteY6" fmla="*/ 1980458 h 6400136"/>
                <a:gd name="connsiteX7" fmla="*/ 1739256 w 8457219"/>
                <a:gd name="connsiteY7" fmla="*/ 1773760 h 6400136"/>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692008 w 8457219"/>
                <a:gd name="connsiteY0" fmla="*/ 1761496 h 6323541"/>
                <a:gd name="connsiteX1" fmla="*/ 4259684 w 8457219"/>
                <a:gd name="connsiteY1" fmla="*/ 2019541 h 6323541"/>
                <a:gd name="connsiteX2" fmla="*/ 7372753 w 8457219"/>
                <a:gd name="connsiteY2" fmla="*/ 1409942 h 6323541"/>
                <a:gd name="connsiteX3" fmla="*/ 7873617 w 8457219"/>
                <a:gd name="connsiteY3" fmla="*/ 3271280 h 6323541"/>
                <a:gd name="connsiteX4" fmla="*/ 6001151 w 8457219"/>
                <a:gd name="connsiteY4" fmla="*/ 2160815 h 6323541"/>
                <a:gd name="connsiteX5" fmla="*/ 4155300 w 8457219"/>
                <a:gd name="connsiteY5" fmla="*/ 1824971 h 6323541"/>
                <a:gd name="connsiteX6" fmla="*/ 1463199 w 8457219"/>
                <a:gd name="connsiteY6" fmla="*/ 1903863 h 6323541"/>
                <a:gd name="connsiteX7" fmla="*/ 1692008 w 8457219"/>
                <a:gd name="connsiteY7" fmla="*/ 1761496 h 6323541"/>
                <a:gd name="connsiteX0" fmla="*/ 1692008 w 8457219"/>
                <a:gd name="connsiteY0" fmla="*/ 2929074 h 7491119"/>
                <a:gd name="connsiteX1" fmla="*/ 4259684 w 8457219"/>
                <a:gd name="connsiteY1" fmla="*/ 3187119 h 7491119"/>
                <a:gd name="connsiteX2" fmla="*/ 7372753 w 8457219"/>
                <a:gd name="connsiteY2" fmla="*/ 2577520 h 7491119"/>
                <a:gd name="connsiteX3" fmla="*/ 7873617 w 8457219"/>
                <a:gd name="connsiteY3" fmla="*/ 4438858 h 7491119"/>
                <a:gd name="connsiteX4" fmla="*/ 6001151 w 8457219"/>
                <a:gd name="connsiteY4" fmla="*/ 3328393 h 7491119"/>
                <a:gd name="connsiteX5" fmla="*/ 4155300 w 8457219"/>
                <a:gd name="connsiteY5" fmla="*/ 2992549 h 7491119"/>
                <a:gd name="connsiteX6" fmla="*/ 1463199 w 8457219"/>
                <a:gd name="connsiteY6" fmla="*/ 3071441 h 7491119"/>
                <a:gd name="connsiteX7" fmla="*/ 1692008 w 8457219"/>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440566 w 8783534"/>
                <a:gd name="connsiteY4" fmla="*/ 3353002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440566 w 8783534"/>
                <a:gd name="connsiteY4" fmla="*/ 3353002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440566 w 8783534"/>
                <a:gd name="connsiteY4" fmla="*/ 3353002 h 7491119"/>
                <a:gd name="connsiteX5" fmla="*/ 1789514 w 8783534"/>
                <a:gd name="connsiteY5" fmla="*/ 3071441 h 7491119"/>
                <a:gd name="connsiteX6" fmla="*/ 2018323 w 8783534"/>
                <a:gd name="connsiteY6"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286612 w 8783534"/>
                <a:gd name="connsiteY4" fmla="*/ 3005048 h 7491119"/>
                <a:gd name="connsiteX5" fmla="*/ 1789514 w 8783534"/>
                <a:gd name="connsiteY5" fmla="*/ 3071441 h 7491119"/>
                <a:gd name="connsiteX6" fmla="*/ 2018323 w 8783534"/>
                <a:gd name="connsiteY6" fmla="*/ 2929074 h 7491119"/>
                <a:gd name="connsiteX0" fmla="*/ 2018323 w 8783534"/>
                <a:gd name="connsiteY0" fmla="*/ 2929074 h 7491119"/>
                <a:gd name="connsiteX1" fmla="*/ 7699068 w 8783534"/>
                <a:gd name="connsiteY1" fmla="*/ 2577520 h 7491119"/>
                <a:gd name="connsiteX2" fmla="*/ 8199932 w 8783534"/>
                <a:gd name="connsiteY2" fmla="*/ 4438858 h 7491119"/>
                <a:gd name="connsiteX3" fmla="*/ 6286612 w 8783534"/>
                <a:gd name="connsiteY3" fmla="*/ 3005048 h 7491119"/>
                <a:gd name="connsiteX4" fmla="*/ 1789514 w 8783534"/>
                <a:gd name="connsiteY4" fmla="*/ 3071441 h 7491119"/>
                <a:gd name="connsiteX5" fmla="*/ 2018323 w 8783534"/>
                <a:gd name="connsiteY5" fmla="*/ 2929074 h 7491119"/>
                <a:gd name="connsiteX0" fmla="*/ 2018323 w 8783534"/>
                <a:gd name="connsiteY0" fmla="*/ 2929074 h 7491119"/>
                <a:gd name="connsiteX1" fmla="*/ 6391441 w 8783534"/>
                <a:gd name="connsiteY1" fmla="*/ 2370154 h 7491119"/>
                <a:gd name="connsiteX2" fmla="*/ 8199932 w 8783534"/>
                <a:gd name="connsiteY2" fmla="*/ 4438858 h 7491119"/>
                <a:gd name="connsiteX3" fmla="*/ 6286612 w 8783534"/>
                <a:gd name="connsiteY3" fmla="*/ 3005048 h 7491119"/>
                <a:gd name="connsiteX4" fmla="*/ 1789514 w 8783534"/>
                <a:gd name="connsiteY4" fmla="*/ 3071441 h 7491119"/>
                <a:gd name="connsiteX5" fmla="*/ 2018323 w 8783534"/>
                <a:gd name="connsiteY5" fmla="*/ 2929074 h 7491119"/>
                <a:gd name="connsiteX0" fmla="*/ 2018323 w 8783534"/>
                <a:gd name="connsiteY0" fmla="*/ 2929074 h 7491119"/>
                <a:gd name="connsiteX1" fmla="*/ 6391441 w 8783534"/>
                <a:gd name="connsiteY1" fmla="*/ 2370154 h 7491119"/>
                <a:gd name="connsiteX2" fmla="*/ 8199932 w 8783534"/>
                <a:gd name="connsiteY2" fmla="*/ 4438858 h 7491119"/>
                <a:gd name="connsiteX3" fmla="*/ 3933876 w 8783534"/>
                <a:gd name="connsiteY3" fmla="*/ 3076777 h 7491119"/>
                <a:gd name="connsiteX4" fmla="*/ 1789514 w 8783534"/>
                <a:gd name="connsiteY4" fmla="*/ 3071441 h 7491119"/>
                <a:gd name="connsiteX5" fmla="*/ 2018323 w 8783534"/>
                <a:gd name="connsiteY5" fmla="*/ 2929074 h 7491119"/>
                <a:gd name="connsiteX0" fmla="*/ 2018323 w 8783534"/>
                <a:gd name="connsiteY0" fmla="*/ 2929074 h 7491119"/>
                <a:gd name="connsiteX1" fmla="*/ 6391441 w 8783534"/>
                <a:gd name="connsiteY1" fmla="*/ 2370154 h 7491119"/>
                <a:gd name="connsiteX2" fmla="*/ 8199932 w 8783534"/>
                <a:gd name="connsiteY2" fmla="*/ 4438858 h 7491119"/>
                <a:gd name="connsiteX3" fmla="*/ 5245657 w 8783534"/>
                <a:gd name="connsiteY3" fmla="*/ 2521195 h 7491119"/>
                <a:gd name="connsiteX4" fmla="*/ 1789514 w 8783534"/>
                <a:gd name="connsiteY4" fmla="*/ 3071441 h 7491119"/>
                <a:gd name="connsiteX5" fmla="*/ 2018323 w 8783534"/>
                <a:gd name="connsiteY5" fmla="*/ 2929074 h 7491119"/>
                <a:gd name="connsiteX0" fmla="*/ 2018323 w 8783534"/>
                <a:gd name="connsiteY0" fmla="*/ 2929074 h 7491119"/>
                <a:gd name="connsiteX1" fmla="*/ 6391441 w 8783534"/>
                <a:gd name="connsiteY1" fmla="*/ 2370154 h 7491119"/>
                <a:gd name="connsiteX2" fmla="*/ 8199932 w 8783534"/>
                <a:gd name="connsiteY2" fmla="*/ 4438858 h 7491119"/>
                <a:gd name="connsiteX3" fmla="*/ 5245657 w 8783534"/>
                <a:gd name="connsiteY3" fmla="*/ 2521195 h 7491119"/>
                <a:gd name="connsiteX4" fmla="*/ 1789514 w 8783534"/>
                <a:gd name="connsiteY4" fmla="*/ 3071441 h 7491119"/>
                <a:gd name="connsiteX5" fmla="*/ 2018323 w 8783534"/>
                <a:gd name="connsiteY5" fmla="*/ 2929074 h 7491119"/>
                <a:gd name="connsiteX0" fmla="*/ 2018323 w 8783534"/>
                <a:gd name="connsiteY0" fmla="*/ 2929074 h 7007577"/>
                <a:gd name="connsiteX1" fmla="*/ 6391441 w 8783534"/>
                <a:gd name="connsiteY1" fmla="*/ 2370154 h 7007577"/>
                <a:gd name="connsiteX2" fmla="*/ 8199932 w 8783534"/>
                <a:gd name="connsiteY2" fmla="*/ 4438858 h 7007577"/>
                <a:gd name="connsiteX3" fmla="*/ 5245657 w 8783534"/>
                <a:gd name="connsiteY3" fmla="*/ 2521195 h 7007577"/>
                <a:gd name="connsiteX4" fmla="*/ 1789514 w 8783534"/>
                <a:gd name="connsiteY4" fmla="*/ 3071441 h 7007577"/>
                <a:gd name="connsiteX5" fmla="*/ 2018323 w 8783534"/>
                <a:gd name="connsiteY5" fmla="*/ 2929074 h 7007577"/>
                <a:gd name="connsiteX0" fmla="*/ 2018323 w 8199932"/>
                <a:gd name="connsiteY0" fmla="*/ 2929074 h 6088890"/>
                <a:gd name="connsiteX1" fmla="*/ 6391441 w 8199932"/>
                <a:gd name="connsiteY1" fmla="*/ 2370154 h 6088890"/>
                <a:gd name="connsiteX2" fmla="*/ 8199932 w 8199932"/>
                <a:gd name="connsiteY2" fmla="*/ 4438858 h 6088890"/>
                <a:gd name="connsiteX3" fmla="*/ 5245657 w 8199932"/>
                <a:gd name="connsiteY3" fmla="*/ 2521195 h 6088890"/>
                <a:gd name="connsiteX4" fmla="*/ 1789514 w 8199932"/>
                <a:gd name="connsiteY4" fmla="*/ 3071441 h 6088890"/>
                <a:gd name="connsiteX5" fmla="*/ 2018323 w 8199932"/>
                <a:gd name="connsiteY5" fmla="*/ 2929074 h 6088890"/>
                <a:gd name="connsiteX0" fmla="*/ 2018323 w 8199932"/>
                <a:gd name="connsiteY0" fmla="*/ 2929074 h 6088890"/>
                <a:gd name="connsiteX1" fmla="*/ 6391441 w 8199932"/>
                <a:gd name="connsiteY1" fmla="*/ 2370154 h 6088890"/>
                <a:gd name="connsiteX2" fmla="*/ 8199932 w 8199932"/>
                <a:gd name="connsiteY2" fmla="*/ 4438858 h 6088890"/>
                <a:gd name="connsiteX3" fmla="*/ 5245657 w 8199932"/>
                <a:gd name="connsiteY3" fmla="*/ 2521195 h 6088890"/>
                <a:gd name="connsiteX4" fmla="*/ 1789514 w 8199932"/>
                <a:gd name="connsiteY4" fmla="*/ 3071441 h 6088890"/>
                <a:gd name="connsiteX5" fmla="*/ 2018323 w 8199932"/>
                <a:gd name="connsiteY5" fmla="*/ 2929074 h 6088890"/>
                <a:gd name="connsiteX0" fmla="*/ 2018323 w 8199932"/>
                <a:gd name="connsiteY0" fmla="*/ 2929074 h 6332480"/>
                <a:gd name="connsiteX1" fmla="*/ 6391441 w 8199932"/>
                <a:gd name="connsiteY1" fmla="*/ 2370154 h 6332480"/>
                <a:gd name="connsiteX2" fmla="*/ 8199932 w 8199932"/>
                <a:gd name="connsiteY2" fmla="*/ 4438858 h 6332480"/>
                <a:gd name="connsiteX3" fmla="*/ 5245657 w 8199932"/>
                <a:gd name="connsiteY3" fmla="*/ 2521195 h 6332480"/>
                <a:gd name="connsiteX4" fmla="*/ 1789514 w 8199932"/>
                <a:gd name="connsiteY4" fmla="*/ 3071441 h 6332480"/>
                <a:gd name="connsiteX5" fmla="*/ 2018323 w 8199932"/>
                <a:gd name="connsiteY5" fmla="*/ 2929074 h 6332480"/>
                <a:gd name="connsiteX0" fmla="*/ 2018323 w 8199932"/>
                <a:gd name="connsiteY0" fmla="*/ 2929074 h 6332480"/>
                <a:gd name="connsiteX1" fmla="*/ 6391441 w 8199932"/>
                <a:gd name="connsiteY1" fmla="*/ 2370154 h 6332480"/>
                <a:gd name="connsiteX2" fmla="*/ 8199932 w 8199932"/>
                <a:gd name="connsiteY2" fmla="*/ 4438858 h 6332480"/>
                <a:gd name="connsiteX3" fmla="*/ 5245657 w 8199932"/>
                <a:gd name="connsiteY3" fmla="*/ 2521195 h 6332480"/>
                <a:gd name="connsiteX4" fmla="*/ 1789514 w 8199932"/>
                <a:gd name="connsiteY4" fmla="*/ 3071441 h 6332480"/>
                <a:gd name="connsiteX5" fmla="*/ 2018323 w 8199932"/>
                <a:gd name="connsiteY5" fmla="*/ 2929074 h 633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99932" h="6332480">
                  <a:moveTo>
                    <a:pt x="2018323" y="2929074"/>
                  </a:moveTo>
                  <a:cubicBezTo>
                    <a:pt x="3003249" y="2846754"/>
                    <a:pt x="5361173" y="2118523"/>
                    <a:pt x="6391441" y="2370154"/>
                  </a:cubicBezTo>
                  <a:cubicBezTo>
                    <a:pt x="4898818" y="4308774"/>
                    <a:pt x="7624732" y="5885963"/>
                    <a:pt x="8199932" y="4438858"/>
                  </a:cubicBezTo>
                  <a:cubicBezTo>
                    <a:pt x="7518693" y="6332480"/>
                    <a:pt x="4790153" y="3688663"/>
                    <a:pt x="5245657" y="2521195"/>
                  </a:cubicBezTo>
                  <a:cubicBezTo>
                    <a:pt x="4165470" y="2430848"/>
                    <a:pt x="2526554" y="3142096"/>
                    <a:pt x="1789514" y="3071441"/>
                  </a:cubicBezTo>
                  <a:cubicBezTo>
                    <a:pt x="0" y="2987026"/>
                    <a:pt x="1550711" y="0"/>
                    <a:pt x="2018323" y="2929074"/>
                  </a:cubicBezTo>
                  <a:close/>
                </a:path>
              </a:pathLst>
            </a:custGeom>
            <a:gradFill flip="none" rotWithShape="1">
              <a:gsLst>
                <a:gs pos="0">
                  <a:schemeClr val="tx1">
                    <a:alpha val="35000"/>
                  </a:schemeClr>
                </a:gs>
                <a:gs pos="100000">
                  <a:schemeClr val="tx1">
                    <a:alpha val="20000"/>
                  </a:schemeClr>
                </a:gs>
              </a:gsLst>
              <a:lin ang="10800000" scaled="0"/>
              <a:tileRect/>
            </a:gradFill>
            <a:ln>
              <a:noFill/>
            </a:ln>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9" name="Freeform 8"/>
            <p:cNvSpPr>
              <a:spLocks noChangeAspect="1"/>
            </p:cNvSpPr>
            <p:nvPr/>
          </p:nvSpPr>
          <p:spPr>
            <a:xfrm rot="6563566" flipH="1" flipV="1">
              <a:off x="8142682" y="5605111"/>
              <a:ext cx="916382" cy="1152144"/>
            </a:xfrm>
            <a:custGeom>
              <a:avLst/>
              <a:gdLst>
                <a:gd name="connsiteX0" fmla="*/ 0 w 3657600"/>
                <a:gd name="connsiteY0" fmla="*/ 685800 h 1371600"/>
                <a:gd name="connsiteX1" fmla="*/ 1186667 w 3657600"/>
                <a:gd name="connsiteY1" fmla="*/ 43667 h 1371600"/>
                <a:gd name="connsiteX2" fmla="*/ 1828801 w 3657600"/>
                <a:gd name="connsiteY2" fmla="*/ 2 h 1371600"/>
                <a:gd name="connsiteX3" fmla="*/ 2470936 w 3657600"/>
                <a:gd name="connsiteY3" fmla="*/ 43668 h 1371600"/>
                <a:gd name="connsiteX4" fmla="*/ 3657600 w 3657600"/>
                <a:gd name="connsiteY4" fmla="*/ 685806 h 1371600"/>
                <a:gd name="connsiteX5" fmla="*/ 2470934 w 3657600"/>
                <a:gd name="connsiteY5" fmla="*/ 1327941 h 1371600"/>
                <a:gd name="connsiteX6" fmla="*/ 1828799 w 3657600"/>
                <a:gd name="connsiteY6" fmla="*/ 1371606 h 1371600"/>
                <a:gd name="connsiteX7" fmla="*/ 1186664 w 3657600"/>
                <a:gd name="connsiteY7" fmla="*/ 1327940 h 1371600"/>
                <a:gd name="connsiteX8" fmla="*/ 0 w 3657600"/>
                <a:gd name="connsiteY8" fmla="*/ 685803 h 1371600"/>
                <a:gd name="connsiteX9" fmla="*/ 0 w 3657600"/>
                <a:gd name="connsiteY9" fmla="*/ 685800 h 1371600"/>
                <a:gd name="connsiteX0" fmla="*/ 3 w 3672351"/>
                <a:gd name="connsiteY0" fmla="*/ 761447 h 1447253"/>
                <a:gd name="connsiteX1" fmla="*/ 1186670 w 3672351"/>
                <a:gd name="connsiteY1" fmla="*/ 119314 h 1447253"/>
                <a:gd name="connsiteX2" fmla="*/ 1828804 w 3672351"/>
                <a:gd name="connsiteY2" fmla="*/ 75649 h 1447253"/>
                <a:gd name="connsiteX3" fmla="*/ 2470939 w 3672351"/>
                <a:gd name="connsiteY3" fmla="*/ 119315 h 1447253"/>
                <a:gd name="connsiteX4" fmla="*/ 2559427 w 3672351"/>
                <a:gd name="connsiteY4" fmla="*/ 107023 h 1447253"/>
                <a:gd name="connsiteX5" fmla="*/ 3657603 w 3672351"/>
                <a:gd name="connsiteY5" fmla="*/ 761453 h 1447253"/>
                <a:gd name="connsiteX6" fmla="*/ 2470937 w 3672351"/>
                <a:gd name="connsiteY6" fmla="*/ 1403588 h 1447253"/>
                <a:gd name="connsiteX7" fmla="*/ 1828802 w 3672351"/>
                <a:gd name="connsiteY7" fmla="*/ 1447253 h 1447253"/>
                <a:gd name="connsiteX8" fmla="*/ 1186667 w 3672351"/>
                <a:gd name="connsiteY8" fmla="*/ 1403587 h 1447253"/>
                <a:gd name="connsiteX9" fmla="*/ 3 w 3672351"/>
                <a:gd name="connsiteY9" fmla="*/ 761450 h 1447253"/>
                <a:gd name="connsiteX10" fmla="*/ 3 w 3672351"/>
                <a:gd name="connsiteY10" fmla="*/ 761447 h 1447253"/>
                <a:gd name="connsiteX0" fmla="*/ 3 w 3672351"/>
                <a:gd name="connsiteY0" fmla="*/ 761447 h 1447253"/>
                <a:gd name="connsiteX1" fmla="*/ 1186670 w 3672351"/>
                <a:gd name="connsiteY1" fmla="*/ 119314 h 1447253"/>
                <a:gd name="connsiteX2" fmla="*/ 1828804 w 3672351"/>
                <a:gd name="connsiteY2" fmla="*/ 75649 h 1447253"/>
                <a:gd name="connsiteX3" fmla="*/ 2470939 w 3672351"/>
                <a:gd name="connsiteY3" fmla="*/ 119315 h 1447253"/>
                <a:gd name="connsiteX4" fmla="*/ 2559427 w 3672351"/>
                <a:gd name="connsiteY4" fmla="*/ 107023 h 1447253"/>
                <a:gd name="connsiteX5" fmla="*/ 3657603 w 3672351"/>
                <a:gd name="connsiteY5" fmla="*/ 761453 h 1447253"/>
                <a:gd name="connsiteX6" fmla="*/ 2470937 w 3672351"/>
                <a:gd name="connsiteY6" fmla="*/ 1403588 h 1447253"/>
                <a:gd name="connsiteX7" fmla="*/ 1828802 w 3672351"/>
                <a:gd name="connsiteY7" fmla="*/ 1447253 h 1447253"/>
                <a:gd name="connsiteX8" fmla="*/ 1186667 w 3672351"/>
                <a:gd name="connsiteY8" fmla="*/ 1403587 h 1447253"/>
                <a:gd name="connsiteX9" fmla="*/ 3 w 3672351"/>
                <a:gd name="connsiteY9" fmla="*/ 761450 h 1447253"/>
                <a:gd name="connsiteX10" fmla="*/ 3 w 3672351"/>
                <a:gd name="connsiteY10" fmla="*/ 761447 h 1447253"/>
                <a:gd name="connsiteX0" fmla="*/ 3 w 3672351"/>
                <a:gd name="connsiteY0" fmla="*/ 685798 h 2004163"/>
                <a:gd name="connsiteX1" fmla="*/ 1186670 w 3672351"/>
                <a:gd name="connsiteY1" fmla="*/ 43665 h 2004163"/>
                <a:gd name="connsiteX2" fmla="*/ 1828804 w 3672351"/>
                <a:gd name="connsiteY2" fmla="*/ 0 h 2004163"/>
                <a:gd name="connsiteX3" fmla="*/ 2470939 w 3672351"/>
                <a:gd name="connsiteY3" fmla="*/ 43666 h 2004163"/>
                <a:gd name="connsiteX4" fmla="*/ 2559427 w 3672351"/>
                <a:gd name="connsiteY4" fmla="*/ 31374 h 2004163"/>
                <a:gd name="connsiteX5" fmla="*/ 3657603 w 3672351"/>
                <a:gd name="connsiteY5" fmla="*/ 685804 h 2004163"/>
                <a:gd name="connsiteX6" fmla="*/ 2470937 w 3672351"/>
                <a:gd name="connsiteY6" fmla="*/ 1327939 h 2004163"/>
                <a:gd name="connsiteX7" fmla="*/ 1828802 w 3672351"/>
                <a:gd name="connsiteY7" fmla="*/ 1371604 h 2004163"/>
                <a:gd name="connsiteX8" fmla="*/ 1186667 w 3672351"/>
                <a:gd name="connsiteY8" fmla="*/ 1327938 h 2004163"/>
                <a:gd name="connsiteX9" fmla="*/ 3 w 3672351"/>
                <a:gd name="connsiteY9" fmla="*/ 685801 h 2004163"/>
                <a:gd name="connsiteX10" fmla="*/ 3 w 3672351"/>
                <a:gd name="connsiteY10" fmla="*/ 685798 h 2004163"/>
                <a:gd name="connsiteX0" fmla="*/ 3 w 3657603"/>
                <a:gd name="connsiteY0" fmla="*/ 756433 h 1442239"/>
                <a:gd name="connsiteX1" fmla="*/ 1186670 w 3657603"/>
                <a:gd name="connsiteY1" fmla="*/ 114300 h 1442239"/>
                <a:gd name="connsiteX2" fmla="*/ 1828804 w 3657603"/>
                <a:gd name="connsiteY2" fmla="*/ 70635 h 1442239"/>
                <a:gd name="connsiteX3" fmla="*/ 2470939 w 3657603"/>
                <a:gd name="connsiteY3" fmla="*/ 114301 h 1442239"/>
                <a:gd name="connsiteX4" fmla="*/ 3657603 w 3657603"/>
                <a:gd name="connsiteY4" fmla="*/ 756439 h 1442239"/>
                <a:gd name="connsiteX5" fmla="*/ 2470937 w 3657603"/>
                <a:gd name="connsiteY5" fmla="*/ 1398574 h 1442239"/>
                <a:gd name="connsiteX6" fmla="*/ 1828802 w 3657603"/>
                <a:gd name="connsiteY6" fmla="*/ 1442239 h 1442239"/>
                <a:gd name="connsiteX7" fmla="*/ 1186667 w 3657603"/>
                <a:gd name="connsiteY7" fmla="*/ 1398573 h 1442239"/>
                <a:gd name="connsiteX8" fmla="*/ 3 w 3657603"/>
                <a:gd name="connsiteY8" fmla="*/ 756436 h 1442239"/>
                <a:gd name="connsiteX9" fmla="*/ 3 w 3657603"/>
                <a:gd name="connsiteY9" fmla="*/ 756433 h 1442239"/>
                <a:gd name="connsiteX0" fmla="*/ 527758 w 4185358"/>
                <a:gd name="connsiteY0" fmla="*/ 756433 h 1442239"/>
                <a:gd name="connsiteX1" fmla="*/ 1714425 w 4185358"/>
                <a:gd name="connsiteY1" fmla="*/ 114300 h 1442239"/>
                <a:gd name="connsiteX2" fmla="*/ 2356559 w 4185358"/>
                <a:gd name="connsiteY2" fmla="*/ 70635 h 1442239"/>
                <a:gd name="connsiteX3" fmla="*/ 2998694 w 4185358"/>
                <a:gd name="connsiteY3" fmla="*/ 114301 h 1442239"/>
                <a:gd name="connsiteX4" fmla="*/ 4185358 w 4185358"/>
                <a:gd name="connsiteY4" fmla="*/ 756439 h 1442239"/>
                <a:gd name="connsiteX5" fmla="*/ 2998692 w 4185358"/>
                <a:gd name="connsiteY5" fmla="*/ 1398574 h 1442239"/>
                <a:gd name="connsiteX6" fmla="*/ 2356557 w 4185358"/>
                <a:gd name="connsiteY6" fmla="*/ 1442239 h 1442239"/>
                <a:gd name="connsiteX7" fmla="*/ 1714422 w 4185358"/>
                <a:gd name="connsiteY7" fmla="*/ 1398573 h 1442239"/>
                <a:gd name="connsiteX8" fmla="*/ 527758 w 4185358"/>
                <a:gd name="connsiteY8" fmla="*/ 756436 h 1442239"/>
                <a:gd name="connsiteX9" fmla="*/ 527758 w 4185358"/>
                <a:gd name="connsiteY9" fmla="*/ 756433 h 1442239"/>
                <a:gd name="connsiteX0" fmla="*/ 527758 w 4185358"/>
                <a:gd name="connsiteY0" fmla="*/ 685798 h 1731271"/>
                <a:gd name="connsiteX1" fmla="*/ 1714425 w 4185358"/>
                <a:gd name="connsiteY1" fmla="*/ 43665 h 1731271"/>
                <a:gd name="connsiteX2" fmla="*/ 2356559 w 4185358"/>
                <a:gd name="connsiteY2" fmla="*/ 0 h 1731271"/>
                <a:gd name="connsiteX3" fmla="*/ 2998694 w 4185358"/>
                <a:gd name="connsiteY3" fmla="*/ 43666 h 1731271"/>
                <a:gd name="connsiteX4" fmla="*/ 4185358 w 4185358"/>
                <a:gd name="connsiteY4" fmla="*/ 685804 h 1731271"/>
                <a:gd name="connsiteX5" fmla="*/ 2998692 w 4185358"/>
                <a:gd name="connsiteY5" fmla="*/ 1327939 h 1731271"/>
                <a:gd name="connsiteX6" fmla="*/ 2356557 w 4185358"/>
                <a:gd name="connsiteY6" fmla="*/ 1371604 h 1731271"/>
                <a:gd name="connsiteX7" fmla="*/ 1714422 w 4185358"/>
                <a:gd name="connsiteY7" fmla="*/ 1327938 h 1731271"/>
                <a:gd name="connsiteX8" fmla="*/ 527758 w 4185358"/>
                <a:gd name="connsiteY8" fmla="*/ 685801 h 1731271"/>
                <a:gd name="connsiteX9" fmla="*/ 527758 w 4185358"/>
                <a:gd name="connsiteY9" fmla="*/ 685798 h 1731271"/>
                <a:gd name="connsiteX0" fmla="*/ 1174716 w 4832316"/>
                <a:gd name="connsiteY0" fmla="*/ 685798 h 2451847"/>
                <a:gd name="connsiteX1" fmla="*/ 2361383 w 4832316"/>
                <a:gd name="connsiteY1" fmla="*/ 43665 h 2451847"/>
                <a:gd name="connsiteX2" fmla="*/ 3003517 w 4832316"/>
                <a:gd name="connsiteY2" fmla="*/ 0 h 2451847"/>
                <a:gd name="connsiteX3" fmla="*/ 3645652 w 4832316"/>
                <a:gd name="connsiteY3" fmla="*/ 43666 h 2451847"/>
                <a:gd name="connsiteX4" fmla="*/ 4832316 w 4832316"/>
                <a:gd name="connsiteY4" fmla="*/ 685804 h 2451847"/>
                <a:gd name="connsiteX5" fmla="*/ 3645650 w 4832316"/>
                <a:gd name="connsiteY5" fmla="*/ 1327939 h 2451847"/>
                <a:gd name="connsiteX6" fmla="*/ 3003515 w 4832316"/>
                <a:gd name="connsiteY6" fmla="*/ 1371604 h 2451847"/>
                <a:gd name="connsiteX7" fmla="*/ 2361380 w 4832316"/>
                <a:gd name="connsiteY7" fmla="*/ 1327938 h 2451847"/>
                <a:gd name="connsiteX8" fmla="*/ 1174716 w 4832316"/>
                <a:gd name="connsiteY8" fmla="*/ 685801 h 2451847"/>
                <a:gd name="connsiteX9" fmla="*/ 1174716 w 4832316"/>
                <a:gd name="connsiteY9" fmla="*/ 685798 h 2451847"/>
                <a:gd name="connsiteX0" fmla="*/ 1174716 w 5193374"/>
                <a:gd name="connsiteY0" fmla="*/ 685798 h 2451847"/>
                <a:gd name="connsiteX1" fmla="*/ 2361383 w 5193374"/>
                <a:gd name="connsiteY1" fmla="*/ 43665 h 2451847"/>
                <a:gd name="connsiteX2" fmla="*/ 3003517 w 5193374"/>
                <a:gd name="connsiteY2" fmla="*/ 0 h 2451847"/>
                <a:gd name="connsiteX3" fmla="*/ 3645652 w 5193374"/>
                <a:gd name="connsiteY3" fmla="*/ 43666 h 2451847"/>
                <a:gd name="connsiteX4" fmla="*/ 4832316 w 5193374"/>
                <a:gd name="connsiteY4" fmla="*/ 685804 h 2451847"/>
                <a:gd name="connsiteX5" fmla="*/ 3645650 w 5193374"/>
                <a:gd name="connsiteY5" fmla="*/ 1327939 h 2451847"/>
                <a:gd name="connsiteX6" fmla="*/ 3003515 w 5193374"/>
                <a:gd name="connsiteY6" fmla="*/ 1371604 h 2451847"/>
                <a:gd name="connsiteX7" fmla="*/ 2361380 w 5193374"/>
                <a:gd name="connsiteY7" fmla="*/ 1327938 h 2451847"/>
                <a:gd name="connsiteX8" fmla="*/ 1174716 w 5193374"/>
                <a:gd name="connsiteY8" fmla="*/ 685801 h 2451847"/>
                <a:gd name="connsiteX9" fmla="*/ 1174716 w 5193374"/>
                <a:gd name="connsiteY9" fmla="*/ 685798 h 2451847"/>
                <a:gd name="connsiteX0" fmla="*/ 1174716 w 5193374"/>
                <a:gd name="connsiteY0" fmla="*/ 685798 h 3407194"/>
                <a:gd name="connsiteX1" fmla="*/ 2361383 w 5193374"/>
                <a:gd name="connsiteY1" fmla="*/ 43665 h 3407194"/>
                <a:gd name="connsiteX2" fmla="*/ 3003517 w 5193374"/>
                <a:gd name="connsiteY2" fmla="*/ 0 h 3407194"/>
                <a:gd name="connsiteX3" fmla="*/ 3645652 w 5193374"/>
                <a:gd name="connsiteY3" fmla="*/ 43666 h 3407194"/>
                <a:gd name="connsiteX4" fmla="*/ 4832316 w 5193374"/>
                <a:gd name="connsiteY4" fmla="*/ 685804 h 3407194"/>
                <a:gd name="connsiteX5" fmla="*/ 3645650 w 5193374"/>
                <a:gd name="connsiteY5" fmla="*/ 1327939 h 3407194"/>
                <a:gd name="connsiteX6" fmla="*/ 3003515 w 5193374"/>
                <a:gd name="connsiteY6" fmla="*/ 1371604 h 3407194"/>
                <a:gd name="connsiteX7" fmla="*/ 2361380 w 5193374"/>
                <a:gd name="connsiteY7" fmla="*/ 1327938 h 3407194"/>
                <a:gd name="connsiteX8" fmla="*/ 1174716 w 5193374"/>
                <a:gd name="connsiteY8" fmla="*/ 685801 h 3407194"/>
                <a:gd name="connsiteX9" fmla="*/ 1174716 w 5193374"/>
                <a:gd name="connsiteY9" fmla="*/ 685798 h 3407194"/>
                <a:gd name="connsiteX0" fmla="*/ 1174716 w 5193374"/>
                <a:gd name="connsiteY0" fmla="*/ 960216 h 3681612"/>
                <a:gd name="connsiteX1" fmla="*/ 2361383 w 5193374"/>
                <a:gd name="connsiteY1" fmla="*/ 318083 h 3681612"/>
                <a:gd name="connsiteX2" fmla="*/ 3003517 w 5193374"/>
                <a:gd name="connsiteY2" fmla="*/ 274418 h 3681612"/>
                <a:gd name="connsiteX3" fmla="*/ 3645652 w 5193374"/>
                <a:gd name="connsiteY3" fmla="*/ 318084 h 3681612"/>
                <a:gd name="connsiteX4" fmla="*/ 4832316 w 5193374"/>
                <a:gd name="connsiteY4" fmla="*/ 960222 h 3681612"/>
                <a:gd name="connsiteX5" fmla="*/ 3645650 w 5193374"/>
                <a:gd name="connsiteY5" fmla="*/ 1602357 h 3681612"/>
                <a:gd name="connsiteX6" fmla="*/ 3003515 w 5193374"/>
                <a:gd name="connsiteY6" fmla="*/ 1646022 h 3681612"/>
                <a:gd name="connsiteX7" fmla="*/ 2361380 w 5193374"/>
                <a:gd name="connsiteY7" fmla="*/ 1602356 h 3681612"/>
                <a:gd name="connsiteX8" fmla="*/ 1174716 w 5193374"/>
                <a:gd name="connsiteY8" fmla="*/ 960219 h 3681612"/>
                <a:gd name="connsiteX9" fmla="*/ 1174716 w 5193374"/>
                <a:gd name="connsiteY9" fmla="*/ 960216 h 3681612"/>
                <a:gd name="connsiteX0" fmla="*/ 1174716 w 5193374"/>
                <a:gd name="connsiteY0" fmla="*/ 960216 h 3681612"/>
                <a:gd name="connsiteX1" fmla="*/ 2361383 w 5193374"/>
                <a:gd name="connsiteY1" fmla="*/ 318083 h 3681612"/>
                <a:gd name="connsiteX2" fmla="*/ 3003517 w 5193374"/>
                <a:gd name="connsiteY2" fmla="*/ 274418 h 3681612"/>
                <a:gd name="connsiteX3" fmla="*/ 3645652 w 5193374"/>
                <a:gd name="connsiteY3" fmla="*/ 318084 h 3681612"/>
                <a:gd name="connsiteX4" fmla="*/ 4832316 w 5193374"/>
                <a:gd name="connsiteY4" fmla="*/ 960222 h 3681612"/>
                <a:gd name="connsiteX5" fmla="*/ 3645650 w 5193374"/>
                <a:gd name="connsiteY5" fmla="*/ 1602357 h 3681612"/>
                <a:gd name="connsiteX6" fmla="*/ 3003515 w 5193374"/>
                <a:gd name="connsiteY6" fmla="*/ 1646022 h 3681612"/>
                <a:gd name="connsiteX7" fmla="*/ 2361380 w 5193374"/>
                <a:gd name="connsiteY7" fmla="*/ 1602356 h 3681612"/>
                <a:gd name="connsiteX8" fmla="*/ 1174716 w 5193374"/>
                <a:gd name="connsiteY8" fmla="*/ 960219 h 3681612"/>
                <a:gd name="connsiteX9" fmla="*/ 1174716 w 5193374"/>
                <a:gd name="connsiteY9" fmla="*/ 960216 h 3681612"/>
                <a:gd name="connsiteX0" fmla="*/ 1174716 w 5193374"/>
                <a:gd name="connsiteY0" fmla="*/ 2033989 h 4755385"/>
                <a:gd name="connsiteX1" fmla="*/ 2361383 w 5193374"/>
                <a:gd name="connsiteY1" fmla="*/ 1391856 h 4755385"/>
                <a:gd name="connsiteX2" fmla="*/ 3003517 w 5193374"/>
                <a:gd name="connsiteY2" fmla="*/ 1348191 h 4755385"/>
                <a:gd name="connsiteX3" fmla="*/ 3645652 w 5193374"/>
                <a:gd name="connsiteY3" fmla="*/ 1391857 h 4755385"/>
                <a:gd name="connsiteX4" fmla="*/ 4832316 w 5193374"/>
                <a:gd name="connsiteY4" fmla="*/ 2033995 h 4755385"/>
                <a:gd name="connsiteX5" fmla="*/ 3645650 w 5193374"/>
                <a:gd name="connsiteY5" fmla="*/ 2676130 h 4755385"/>
                <a:gd name="connsiteX6" fmla="*/ 3003515 w 5193374"/>
                <a:gd name="connsiteY6" fmla="*/ 2719795 h 4755385"/>
                <a:gd name="connsiteX7" fmla="*/ 2361380 w 5193374"/>
                <a:gd name="connsiteY7" fmla="*/ 2676129 h 4755385"/>
                <a:gd name="connsiteX8" fmla="*/ 1174716 w 5193374"/>
                <a:gd name="connsiteY8" fmla="*/ 2033992 h 4755385"/>
                <a:gd name="connsiteX9" fmla="*/ 1174716 w 5193374"/>
                <a:gd name="connsiteY9" fmla="*/ 2033989 h 4755385"/>
                <a:gd name="connsiteX0" fmla="*/ 1174716 w 4832316"/>
                <a:gd name="connsiteY0" fmla="*/ 2033989 h 4755385"/>
                <a:gd name="connsiteX1" fmla="*/ 2361383 w 4832316"/>
                <a:gd name="connsiteY1" fmla="*/ 1391856 h 4755385"/>
                <a:gd name="connsiteX2" fmla="*/ 3003517 w 4832316"/>
                <a:gd name="connsiteY2" fmla="*/ 1348191 h 4755385"/>
                <a:gd name="connsiteX3" fmla="*/ 3645652 w 4832316"/>
                <a:gd name="connsiteY3" fmla="*/ 1391857 h 4755385"/>
                <a:gd name="connsiteX4" fmla="*/ 4832316 w 4832316"/>
                <a:gd name="connsiteY4" fmla="*/ 2033995 h 4755385"/>
                <a:gd name="connsiteX5" fmla="*/ 3645650 w 4832316"/>
                <a:gd name="connsiteY5" fmla="*/ 2676130 h 4755385"/>
                <a:gd name="connsiteX6" fmla="*/ 3003515 w 4832316"/>
                <a:gd name="connsiteY6" fmla="*/ 2719795 h 4755385"/>
                <a:gd name="connsiteX7" fmla="*/ 2361380 w 4832316"/>
                <a:gd name="connsiteY7" fmla="*/ 2676129 h 4755385"/>
                <a:gd name="connsiteX8" fmla="*/ 1174716 w 4832316"/>
                <a:gd name="connsiteY8" fmla="*/ 2033992 h 4755385"/>
                <a:gd name="connsiteX9" fmla="*/ 1174716 w 4832316"/>
                <a:gd name="connsiteY9" fmla="*/ 2033989 h 4755385"/>
                <a:gd name="connsiteX0" fmla="*/ 527758 w 4185358"/>
                <a:gd name="connsiteY0" fmla="*/ 2033989 h 4755385"/>
                <a:gd name="connsiteX1" fmla="*/ 1714425 w 4185358"/>
                <a:gd name="connsiteY1" fmla="*/ 1391856 h 4755385"/>
                <a:gd name="connsiteX2" fmla="*/ 2998694 w 4185358"/>
                <a:gd name="connsiteY2" fmla="*/ 1391857 h 4755385"/>
                <a:gd name="connsiteX3" fmla="*/ 4185358 w 4185358"/>
                <a:gd name="connsiteY3" fmla="*/ 2033995 h 4755385"/>
                <a:gd name="connsiteX4" fmla="*/ 2998692 w 4185358"/>
                <a:gd name="connsiteY4" fmla="*/ 2676130 h 4755385"/>
                <a:gd name="connsiteX5" fmla="*/ 2356557 w 4185358"/>
                <a:gd name="connsiteY5" fmla="*/ 2719795 h 4755385"/>
                <a:gd name="connsiteX6" fmla="*/ 1714422 w 4185358"/>
                <a:gd name="connsiteY6" fmla="*/ 2676129 h 4755385"/>
                <a:gd name="connsiteX7" fmla="*/ 527758 w 4185358"/>
                <a:gd name="connsiteY7" fmla="*/ 2033992 h 4755385"/>
                <a:gd name="connsiteX8" fmla="*/ 527758 w 4185358"/>
                <a:gd name="connsiteY8" fmla="*/ 2033989 h 4755385"/>
                <a:gd name="connsiteX0" fmla="*/ 527758 w 4185358"/>
                <a:gd name="connsiteY0" fmla="*/ 2033989 h 4406268"/>
                <a:gd name="connsiteX1" fmla="*/ 1714425 w 4185358"/>
                <a:gd name="connsiteY1" fmla="*/ 1391856 h 4406268"/>
                <a:gd name="connsiteX2" fmla="*/ 2998694 w 4185358"/>
                <a:gd name="connsiteY2" fmla="*/ 1391857 h 4406268"/>
                <a:gd name="connsiteX3" fmla="*/ 4185358 w 4185358"/>
                <a:gd name="connsiteY3" fmla="*/ 2033995 h 4406268"/>
                <a:gd name="connsiteX4" fmla="*/ 2998692 w 4185358"/>
                <a:gd name="connsiteY4" fmla="*/ 2676130 h 4406268"/>
                <a:gd name="connsiteX5" fmla="*/ 2356557 w 4185358"/>
                <a:gd name="connsiteY5" fmla="*/ 2719795 h 4406268"/>
                <a:gd name="connsiteX6" fmla="*/ 1714422 w 4185358"/>
                <a:gd name="connsiteY6" fmla="*/ 2676129 h 4406268"/>
                <a:gd name="connsiteX7" fmla="*/ 527758 w 4185358"/>
                <a:gd name="connsiteY7" fmla="*/ 2033992 h 4406268"/>
                <a:gd name="connsiteX8" fmla="*/ 527758 w 4185358"/>
                <a:gd name="connsiteY8" fmla="*/ 2033989 h 4406268"/>
                <a:gd name="connsiteX0" fmla="*/ 527758 w 4185358"/>
                <a:gd name="connsiteY0" fmla="*/ 2033989 h 4406268"/>
                <a:gd name="connsiteX1" fmla="*/ 1714425 w 4185358"/>
                <a:gd name="connsiteY1" fmla="*/ 1391856 h 4406268"/>
                <a:gd name="connsiteX2" fmla="*/ 2998694 w 4185358"/>
                <a:gd name="connsiteY2" fmla="*/ 1391857 h 4406268"/>
                <a:gd name="connsiteX3" fmla="*/ 4185358 w 4185358"/>
                <a:gd name="connsiteY3" fmla="*/ 2033995 h 4406268"/>
                <a:gd name="connsiteX4" fmla="*/ 2998692 w 4185358"/>
                <a:gd name="connsiteY4" fmla="*/ 2676130 h 4406268"/>
                <a:gd name="connsiteX5" fmla="*/ 2356557 w 4185358"/>
                <a:gd name="connsiteY5" fmla="*/ 2719795 h 4406268"/>
                <a:gd name="connsiteX6" fmla="*/ 1714422 w 4185358"/>
                <a:gd name="connsiteY6" fmla="*/ 2676129 h 4406268"/>
                <a:gd name="connsiteX7" fmla="*/ 527758 w 4185358"/>
                <a:gd name="connsiteY7" fmla="*/ 2033992 h 4406268"/>
                <a:gd name="connsiteX8" fmla="*/ 527758 w 4185358"/>
                <a:gd name="connsiteY8" fmla="*/ 2033989 h 4406268"/>
                <a:gd name="connsiteX0" fmla="*/ 527758 w 4678417"/>
                <a:gd name="connsiteY0" fmla="*/ 2033989 h 5080997"/>
                <a:gd name="connsiteX1" fmla="*/ 1714425 w 4678417"/>
                <a:gd name="connsiteY1" fmla="*/ 1391856 h 5080997"/>
                <a:gd name="connsiteX2" fmla="*/ 2998694 w 4678417"/>
                <a:gd name="connsiteY2" fmla="*/ 1391857 h 5080997"/>
                <a:gd name="connsiteX3" fmla="*/ 4185358 w 4678417"/>
                <a:gd name="connsiteY3" fmla="*/ 2033995 h 5080997"/>
                <a:gd name="connsiteX4" fmla="*/ 2998692 w 4678417"/>
                <a:gd name="connsiteY4" fmla="*/ 2676130 h 5080997"/>
                <a:gd name="connsiteX5" fmla="*/ 2356557 w 4678417"/>
                <a:gd name="connsiteY5" fmla="*/ 2719795 h 5080997"/>
                <a:gd name="connsiteX6" fmla="*/ 1714422 w 4678417"/>
                <a:gd name="connsiteY6" fmla="*/ 2676129 h 5080997"/>
                <a:gd name="connsiteX7" fmla="*/ 527758 w 4678417"/>
                <a:gd name="connsiteY7" fmla="*/ 2033992 h 5080997"/>
                <a:gd name="connsiteX8" fmla="*/ 527758 w 4678417"/>
                <a:gd name="connsiteY8" fmla="*/ 2033989 h 5080997"/>
                <a:gd name="connsiteX0" fmla="*/ 527758 w 4678417"/>
                <a:gd name="connsiteY0" fmla="*/ 2033989 h 5080997"/>
                <a:gd name="connsiteX1" fmla="*/ 1714425 w 4678417"/>
                <a:gd name="connsiteY1" fmla="*/ 1391856 h 5080997"/>
                <a:gd name="connsiteX2" fmla="*/ 2998694 w 4678417"/>
                <a:gd name="connsiteY2" fmla="*/ 1391857 h 5080997"/>
                <a:gd name="connsiteX3" fmla="*/ 4185358 w 4678417"/>
                <a:gd name="connsiteY3" fmla="*/ 2033995 h 5080997"/>
                <a:gd name="connsiteX4" fmla="*/ 2998692 w 4678417"/>
                <a:gd name="connsiteY4" fmla="*/ 2676130 h 5080997"/>
                <a:gd name="connsiteX5" fmla="*/ 2356557 w 4678417"/>
                <a:gd name="connsiteY5" fmla="*/ 2719795 h 5080997"/>
                <a:gd name="connsiteX6" fmla="*/ 1714422 w 4678417"/>
                <a:gd name="connsiteY6" fmla="*/ 2676129 h 5080997"/>
                <a:gd name="connsiteX7" fmla="*/ 527758 w 4678417"/>
                <a:gd name="connsiteY7" fmla="*/ 2033992 h 5080997"/>
                <a:gd name="connsiteX8" fmla="*/ 527758 w 4678417"/>
                <a:gd name="connsiteY8" fmla="*/ 2033989 h 5080997"/>
                <a:gd name="connsiteX0" fmla="*/ 527758 w 4678417"/>
                <a:gd name="connsiteY0" fmla="*/ 2033989 h 5080997"/>
                <a:gd name="connsiteX1" fmla="*/ 1714425 w 4678417"/>
                <a:gd name="connsiteY1" fmla="*/ 1391856 h 5080997"/>
                <a:gd name="connsiteX2" fmla="*/ 2998694 w 4678417"/>
                <a:gd name="connsiteY2" fmla="*/ 1391857 h 5080997"/>
                <a:gd name="connsiteX3" fmla="*/ 4185358 w 4678417"/>
                <a:gd name="connsiteY3" fmla="*/ 2033995 h 5080997"/>
                <a:gd name="connsiteX4" fmla="*/ 2998692 w 4678417"/>
                <a:gd name="connsiteY4" fmla="*/ 2676130 h 5080997"/>
                <a:gd name="connsiteX5" fmla="*/ 2356557 w 4678417"/>
                <a:gd name="connsiteY5" fmla="*/ 2719795 h 5080997"/>
                <a:gd name="connsiteX6" fmla="*/ 1714422 w 4678417"/>
                <a:gd name="connsiteY6" fmla="*/ 2676129 h 5080997"/>
                <a:gd name="connsiteX7" fmla="*/ 527758 w 4678417"/>
                <a:gd name="connsiteY7" fmla="*/ 2033992 h 5080997"/>
                <a:gd name="connsiteX8" fmla="*/ 527758 w 4678417"/>
                <a:gd name="connsiteY8" fmla="*/ 2033989 h 5080997"/>
                <a:gd name="connsiteX0" fmla="*/ 3 w 4150662"/>
                <a:gd name="connsiteY0" fmla="*/ 2033989 h 5080997"/>
                <a:gd name="connsiteX1" fmla="*/ 1186670 w 4150662"/>
                <a:gd name="connsiteY1" fmla="*/ 1391856 h 5080997"/>
                <a:gd name="connsiteX2" fmla="*/ 2470939 w 4150662"/>
                <a:gd name="connsiteY2" fmla="*/ 1391857 h 5080997"/>
                <a:gd name="connsiteX3" fmla="*/ 3657603 w 4150662"/>
                <a:gd name="connsiteY3" fmla="*/ 2033995 h 5080997"/>
                <a:gd name="connsiteX4" fmla="*/ 2470937 w 4150662"/>
                <a:gd name="connsiteY4" fmla="*/ 2676130 h 5080997"/>
                <a:gd name="connsiteX5" fmla="*/ 1828802 w 4150662"/>
                <a:gd name="connsiteY5" fmla="*/ 2719795 h 5080997"/>
                <a:gd name="connsiteX6" fmla="*/ 1186667 w 4150662"/>
                <a:gd name="connsiteY6" fmla="*/ 2676129 h 5080997"/>
                <a:gd name="connsiteX7" fmla="*/ 3 w 4150662"/>
                <a:gd name="connsiteY7" fmla="*/ 2033992 h 5080997"/>
                <a:gd name="connsiteX8" fmla="*/ 3 w 4150662"/>
                <a:gd name="connsiteY8" fmla="*/ 2033989 h 5080997"/>
                <a:gd name="connsiteX0" fmla="*/ 3 w 3184725"/>
                <a:gd name="connsiteY0" fmla="*/ 2033989 h 3886288"/>
                <a:gd name="connsiteX1" fmla="*/ 1186670 w 3184725"/>
                <a:gd name="connsiteY1" fmla="*/ 1391856 h 3886288"/>
                <a:gd name="connsiteX2" fmla="*/ 2470939 w 3184725"/>
                <a:gd name="connsiteY2" fmla="*/ 1391857 h 3886288"/>
                <a:gd name="connsiteX3" fmla="*/ 1752603 w 3184725"/>
                <a:gd name="connsiteY3" fmla="*/ 52795 h 3886288"/>
                <a:gd name="connsiteX4" fmla="*/ 2470937 w 3184725"/>
                <a:gd name="connsiteY4" fmla="*/ 2676130 h 3886288"/>
                <a:gd name="connsiteX5" fmla="*/ 1828802 w 3184725"/>
                <a:gd name="connsiteY5" fmla="*/ 2719795 h 3886288"/>
                <a:gd name="connsiteX6" fmla="*/ 1186667 w 3184725"/>
                <a:gd name="connsiteY6" fmla="*/ 2676129 h 3886288"/>
                <a:gd name="connsiteX7" fmla="*/ 3 w 3184725"/>
                <a:gd name="connsiteY7" fmla="*/ 2033992 h 3886288"/>
                <a:gd name="connsiteX8" fmla="*/ 3 w 3184725"/>
                <a:gd name="connsiteY8" fmla="*/ 2033989 h 3886288"/>
                <a:gd name="connsiteX0" fmla="*/ 3 w 3184725"/>
                <a:gd name="connsiteY0" fmla="*/ 2033989 h 6528797"/>
                <a:gd name="connsiteX1" fmla="*/ 1186670 w 3184725"/>
                <a:gd name="connsiteY1" fmla="*/ 1391856 h 6528797"/>
                <a:gd name="connsiteX2" fmla="*/ 2470939 w 3184725"/>
                <a:gd name="connsiteY2" fmla="*/ 13918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3 w 3385339"/>
                <a:gd name="connsiteY0" fmla="*/ 2033989 h 6528797"/>
                <a:gd name="connsiteX1" fmla="*/ 1186670 w 3385339"/>
                <a:gd name="connsiteY1" fmla="*/ 1391856 h 6528797"/>
                <a:gd name="connsiteX2" fmla="*/ 3385339 w 3385339"/>
                <a:gd name="connsiteY2" fmla="*/ 706057 h 6528797"/>
                <a:gd name="connsiteX3" fmla="*/ 228603 w 3385339"/>
                <a:gd name="connsiteY3" fmla="*/ 3481795 h 6528797"/>
                <a:gd name="connsiteX4" fmla="*/ 2470937 w 3385339"/>
                <a:gd name="connsiteY4" fmla="*/ 2676130 h 6528797"/>
                <a:gd name="connsiteX5" fmla="*/ 1828802 w 3385339"/>
                <a:gd name="connsiteY5" fmla="*/ 2719795 h 6528797"/>
                <a:gd name="connsiteX6" fmla="*/ 1186667 w 3385339"/>
                <a:gd name="connsiteY6" fmla="*/ 2676129 h 6528797"/>
                <a:gd name="connsiteX7" fmla="*/ 3 w 3385339"/>
                <a:gd name="connsiteY7" fmla="*/ 2033992 h 6528797"/>
                <a:gd name="connsiteX8" fmla="*/ 3 w 3385339"/>
                <a:gd name="connsiteY8" fmla="*/ 2033989 h 6528797"/>
                <a:gd name="connsiteX0" fmla="*/ 3 w 3184725"/>
                <a:gd name="connsiteY0" fmla="*/ 2033989 h 6528797"/>
                <a:gd name="connsiteX1" fmla="*/ 1186670 w 3184725"/>
                <a:gd name="connsiteY1" fmla="*/ 1391856 h 6528797"/>
                <a:gd name="connsiteX2" fmla="*/ 2928139 w 3184725"/>
                <a:gd name="connsiteY2" fmla="*/ 7060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3 w 3184725"/>
                <a:gd name="connsiteY0" fmla="*/ 2033989 h 6528797"/>
                <a:gd name="connsiteX1" fmla="*/ 1186670 w 3184725"/>
                <a:gd name="connsiteY1" fmla="*/ 1391856 h 6528797"/>
                <a:gd name="connsiteX2" fmla="*/ 2928139 w 3184725"/>
                <a:gd name="connsiteY2" fmla="*/ 7060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3 w 3184725"/>
                <a:gd name="connsiteY0" fmla="*/ 2033989 h 6528797"/>
                <a:gd name="connsiteX1" fmla="*/ 1186670 w 3184725"/>
                <a:gd name="connsiteY1" fmla="*/ 1391856 h 6528797"/>
                <a:gd name="connsiteX2" fmla="*/ 2928139 w 3184725"/>
                <a:gd name="connsiteY2" fmla="*/ 7060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1828799 w 3184722"/>
                <a:gd name="connsiteY5" fmla="*/ 2719795 h 6528797"/>
                <a:gd name="connsiteX6" fmla="*/ 0 w 3184722"/>
                <a:gd name="connsiteY6" fmla="*/ 2033992 h 6528797"/>
                <a:gd name="connsiteX7" fmla="*/ 0 w 3184722"/>
                <a:gd name="connsiteY7"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1828799 w 3184722"/>
                <a:gd name="connsiteY5" fmla="*/ 2719795 h 6528797"/>
                <a:gd name="connsiteX6" fmla="*/ 0 w 3184722"/>
                <a:gd name="connsiteY6" fmla="*/ 2033992 h 6528797"/>
                <a:gd name="connsiteX7" fmla="*/ 0 w 3184722"/>
                <a:gd name="connsiteY7"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0 w 3184722"/>
                <a:gd name="connsiteY5" fmla="*/ 2033992 h 6528797"/>
                <a:gd name="connsiteX6" fmla="*/ 0 w 3184722"/>
                <a:gd name="connsiteY6"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0 w 3184722"/>
                <a:gd name="connsiteY5" fmla="*/ 2033992 h 6528797"/>
                <a:gd name="connsiteX6" fmla="*/ 0 w 3184722"/>
                <a:gd name="connsiteY6" fmla="*/ 2033989 h 6528797"/>
                <a:gd name="connsiteX0" fmla="*/ 0 w 2928136"/>
                <a:gd name="connsiteY0" fmla="*/ 2033989 h 6528797"/>
                <a:gd name="connsiteX1" fmla="*/ 1186667 w 2928136"/>
                <a:gd name="connsiteY1" fmla="*/ 1391856 h 6528797"/>
                <a:gd name="connsiteX2" fmla="*/ 2928136 w 2928136"/>
                <a:gd name="connsiteY2" fmla="*/ 706057 h 6528797"/>
                <a:gd name="connsiteX3" fmla="*/ 228600 w 2928136"/>
                <a:gd name="connsiteY3" fmla="*/ 3481795 h 6528797"/>
                <a:gd name="connsiteX4" fmla="*/ 2470934 w 2928136"/>
                <a:gd name="connsiteY4" fmla="*/ 2676130 h 6528797"/>
                <a:gd name="connsiteX5" fmla="*/ 0 w 2928136"/>
                <a:gd name="connsiteY5" fmla="*/ 2033992 h 6528797"/>
                <a:gd name="connsiteX6" fmla="*/ 0 w 2928136"/>
                <a:gd name="connsiteY6" fmla="*/ 2033989 h 6528797"/>
                <a:gd name="connsiteX0" fmla="*/ 0 w 2928136"/>
                <a:gd name="connsiteY0" fmla="*/ 2033989 h 6528797"/>
                <a:gd name="connsiteX1" fmla="*/ 958067 w 2928136"/>
                <a:gd name="connsiteY1" fmla="*/ 2534856 h 6528797"/>
                <a:gd name="connsiteX2" fmla="*/ 2928136 w 2928136"/>
                <a:gd name="connsiteY2" fmla="*/ 706057 h 6528797"/>
                <a:gd name="connsiteX3" fmla="*/ 228600 w 2928136"/>
                <a:gd name="connsiteY3" fmla="*/ 3481795 h 6528797"/>
                <a:gd name="connsiteX4" fmla="*/ 2470934 w 2928136"/>
                <a:gd name="connsiteY4" fmla="*/ 2676130 h 6528797"/>
                <a:gd name="connsiteX5" fmla="*/ 0 w 2928136"/>
                <a:gd name="connsiteY5" fmla="*/ 2033992 h 6528797"/>
                <a:gd name="connsiteX6" fmla="*/ 0 w 2928136"/>
                <a:gd name="connsiteY6" fmla="*/ 2033989 h 6528797"/>
                <a:gd name="connsiteX0" fmla="*/ 0 w 2928136"/>
                <a:gd name="connsiteY0" fmla="*/ 1434955 h 5929763"/>
                <a:gd name="connsiteX1" fmla="*/ 958067 w 2928136"/>
                <a:gd name="connsiteY1" fmla="*/ 1935822 h 5929763"/>
                <a:gd name="connsiteX2" fmla="*/ 2928136 w 2928136"/>
                <a:gd name="connsiteY2" fmla="*/ 107023 h 5929763"/>
                <a:gd name="connsiteX3" fmla="*/ 228600 w 2928136"/>
                <a:gd name="connsiteY3" fmla="*/ 2882761 h 5929763"/>
                <a:gd name="connsiteX4" fmla="*/ 2470934 w 2928136"/>
                <a:gd name="connsiteY4" fmla="*/ 2077096 h 5929763"/>
                <a:gd name="connsiteX5" fmla="*/ 0 w 2928136"/>
                <a:gd name="connsiteY5" fmla="*/ 1434958 h 5929763"/>
                <a:gd name="connsiteX6" fmla="*/ 0 w 2928136"/>
                <a:gd name="connsiteY6" fmla="*/ 1434955 h 5929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1275236 w 4203372"/>
                <a:gd name="connsiteY0" fmla="*/ 1810262 h 6305070"/>
                <a:gd name="connsiteX1" fmla="*/ 2233303 w 4203372"/>
                <a:gd name="connsiteY1" fmla="*/ 2311129 h 6305070"/>
                <a:gd name="connsiteX2" fmla="*/ 4203372 w 4203372"/>
                <a:gd name="connsiteY2" fmla="*/ 863330 h 6305070"/>
                <a:gd name="connsiteX3" fmla="*/ 1503836 w 4203372"/>
                <a:gd name="connsiteY3" fmla="*/ 3258068 h 6305070"/>
                <a:gd name="connsiteX4" fmla="*/ 3746170 w 4203372"/>
                <a:gd name="connsiteY4" fmla="*/ 2452403 h 6305070"/>
                <a:gd name="connsiteX5" fmla="*/ 1275236 w 4203372"/>
                <a:gd name="connsiteY5" fmla="*/ 1810265 h 6305070"/>
                <a:gd name="connsiteX6" fmla="*/ 1275236 w 4203372"/>
                <a:gd name="connsiteY6" fmla="*/ 1810262 h 6305070"/>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844930 w 3773066"/>
                <a:gd name="connsiteY0" fmla="*/ 2505027 h 6999835"/>
                <a:gd name="connsiteX1" fmla="*/ 1802997 w 3773066"/>
                <a:gd name="connsiteY1" fmla="*/ 3005894 h 6999835"/>
                <a:gd name="connsiteX2" fmla="*/ 3773066 w 3773066"/>
                <a:gd name="connsiteY2" fmla="*/ 1558095 h 6999835"/>
                <a:gd name="connsiteX3" fmla="*/ 1073530 w 3773066"/>
                <a:gd name="connsiteY3" fmla="*/ 3952833 h 6999835"/>
                <a:gd name="connsiteX4" fmla="*/ 3315864 w 3773066"/>
                <a:gd name="connsiteY4" fmla="*/ 3147168 h 6999835"/>
                <a:gd name="connsiteX5" fmla="*/ 844930 w 3773066"/>
                <a:gd name="connsiteY5" fmla="*/ 2505030 h 6999835"/>
                <a:gd name="connsiteX6" fmla="*/ 844930 w 3773066"/>
                <a:gd name="connsiteY6" fmla="*/ 2505027 h 6999835"/>
                <a:gd name="connsiteX0" fmla="*/ 1324542 w 4252678"/>
                <a:gd name="connsiteY0" fmla="*/ 2392968 h 6887776"/>
                <a:gd name="connsiteX1" fmla="*/ 2282609 w 4252678"/>
                <a:gd name="connsiteY1" fmla="*/ 2893835 h 6887776"/>
                <a:gd name="connsiteX2" fmla="*/ 4252678 w 4252678"/>
                <a:gd name="connsiteY2" fmla="*/ 1446036 h 6887776"/>
                <a:gd name="connsiteX3" fmla="*/ 1553142 w 4252678"/>
                <a:gd name="connsiteY3" fmla="*/ 3840774 h 6887776"/>
                <a:gd name="connsiteX4" fmla="*/ 3795476 w 4252678"/>
                <a:gd name="connsiteY4" fmla="*/ 3035109 h 6887776"/>
                <a:gd name="connsiteX5" fmla="*/ 1324542 w 4252678"/>
                <a:gd name="connsiteY5" fmla="*/ 2392971 h 6887776"/>
                <a:gd name="connsiteX6" fmla="*/ 1324542 w 4252678"/>
                <a:gd name="connsiteY6" fmla="*/ 2392968 h 6887776"/>
                <a:gd name="connsiteX0" fmla="*/ 1324542 w 4252678"/>
                <a:gd name="connsiteY0" fmla="*/ 2392968 h 6887776"/>
                <a:gd name="connsiteX1" fmla="*/ 2282609 w 4252678"/>
                <a:gd name="connsiteY1" fmla="*/ 2893835 h 6887776"/>
                <a:gd name="connsiteX2" fmla="*/ 4252678 w 4252678"/>
                <a:gd name="connsiteY2" fmla="*/ 1446036 h 6887776"/>
                <a:gd name="connsiteX3" fmla="*/ 1553142 w 4252678"/>
                <a:gd name="connsiteY3" fmla="*/ 3840774 h 6887776"/>
                <a:gd name="connsiteX4" fmla="*/ 3795476 w 4252678"/>
                <a:gd name="connsiteY4" fmla="*/ 3035109 h 6887776"/>
                <a:gd name="connsiteX5" fmla="*/ 1324542 w 4252678"/>
                <a:gd name="connsiteY5" fmla="*/ 2392971 h 6887776"/>
                <a:gd name="connsiteX6" fmla="*/ 1324542 w 4252678"/>
                <a:gd name="connsiteY6" fmla="*/ 2392968 h 6887776"/>
                <a:gd name="connsiteX0" fmla="*/ 1869139 w 4797275"/>
                <a:gd name="connsiteY0" fmla="*/ 2392968 h 6887776"/>
                <a:gd name="connsiteX1" fmla="*/ 2827206 w 4797275"/>
                <a:gd name="connsiteY1" fmla="*/ 2893835 h 6887776"/>
                <a:gd name="connsiteX2" fmla="*/ 4797275 w 4797275"/>
                <a:gd name="connsiteY2" fmla="*/ 1446036 h 6887776"/>
                <a:gd name="connsiteX3" fmla="*/ 2097739 w 4797275"/>
                <a:gd name="connsiteY3" fmla="*/ 3840774 h 6887776"/>
                <a:gd name="connsiteX4" fmla="*/ 4340073 w 4797275"/>
                <a:gd name="connsiteY4" fmla="*/ 3035109 h 6887776"/>
                <a:gd name="connsiteX5" fmla="*/ 1869139 w 4797275"/>
                <a:gd name="connsiteY5" fmla="*/ 2392971 h 6887776"/>
                <a:gd name="connsiteX6" fmla="*/ 1869139 w 4797275"/>
                <a:gd name="connsiteY6" fmla="*/ 2392968 h 6887776"/>
                <a:gd name="connsiteX0" fmla="*/ 1869139 w 4797275"/>
                <a:gd name="connsiteY0" fmla="*/ 2433309 h 6928117"/>
                <a:gd name="connsiteX1" fmla="*/ 2827206 w 4797275"/>
                <a:gd name="connsiteY1" fmla="*/ 2934176 h 6928117"/>
                <a:gd name="connsiteX2" fmla="*/ 4797275 w 4797275"/>
                <a:gd name="connsiteY2" fmla="*/ 1486377 h 6928117"/>
                <a:gd name="connsiteX3" fmla="*/ 2097739 w 4797275"/>
                <a:gd name="connsiteY3" fmla="*/ 3881115 h 6928117"/>
                <a:gd name="connsiteX4" fmla="*/ 4340073 w 4797275"/>
                <a:gd name="connsiteY4" fmla="*/ 3075450 h 6928117"/>
                <a:gd name="connsiteX5" fmla="*/ 1869139 w 4797275"/>
                <a:gd name="connsiteY5" fmla="*/ 2433312 h 6928117"/>
                <a:gd name="connsiteX6" fmla="*/ 1869139 w 4797275"/>
                <a:gd name="connsiteY6" fmla="*/ 2433309 h 6928117"/>
                <a:gd name="connsiteX0" fmla="*/ 1869139 w 4797275"/>
                <a:gd name="connsiteY0" fmla="*/ 2531921 h 7026729"/>
                <a:gd name="connsiteX1" fmla="*/ 2827206 w 4797275"/>
                <a:gd name="connsiteY1" fmla="*/ 3032788 h 7026729"/>
                <a:gd name="connsiteX2" fmla="*/ 4797275 w 4797275"/>
                <a:gd name="connsiteY2" fmla="*/ 1584989 h 7026729"/>
                <a:gd name="connsiteX3" fmla="*/ 2097739 w 4797275"/>
                <a:gd name="connsiteY3" fmla="*/ 3979727 h 7026729"/>
                <a:gd name="connsiteX4" fmla="*/ 4340073 w 4797275"/>
                <a:gd name="connsiteY4" fmla="*/ 3174062 h 7026729"/>
                <a:gd name="connsiteX5" fmla="*/ 1869139 w 4797275"/>
                <a:gd name="connsiteY5" fmla="*/ 2531924 h 7026729"/>
                <a:gd name="connsiteX6" fmla="*/ 1869139 w 4797275"/>
                <a:gd name="connsiteY6" fmla="*/ 2531921 h 7026729"/>
                <a:gd name="connsiteX0" fmla="*/ 1869139 w 4797275"/>
                <a:gd name="connsiteY0" fmla="*/ 2531921 h 7026729"/>
                <a:gd name="connsiteX1" fmla="*/ 2827206 w 4797275"/>
                <a:gd name="connsiteY1" fmla="*/ 3032788 h 7026729"/>
                <a:gd name="connsiteX2" fmla="*/ 4797275 w 4797275"/>
                <a:gd name="connsiteY2" fmla="*/ 1584989 h 7026729"/>
                <a:gd name="connsiteX3" fmla="*/ 2097739 w 4797275"/>
                <a:gd name="connsiteY3" fmla="*/ 3979727 h 7026729"/>
                <a:gd name="connsiteX4" fmla="*/ 4340073 w 4797275"/>
                <a:gd name="connsiteY4" fmla="*/ 3174062 h 7026729"/>
                <a:gd name="connsiteX5" fmla="*/ 1869139 w 4797275"/>
                <a:gd name="connsiteY5" fmla="*/ 2531924 h 7026729"/>
                <a:gd name="connsiteX6" fmla="*/ 1869139 w 4797275"/>
                <a:gd name="connsiteY6" fmla="*/ 2531921 h 7026729"/>
                <a:gd name="connsiteX0" fmla="*/ 1869139 w 4797275"/>
                <a:gd name="connsiteY0" fmla="*/ 2531921 h 7026729"/>
                <a:gd name="connsiteX1" fmla="*/ 2827206 w 4797275"/>
                <a:gd name="connsiteY1" fmla="*/ 3032788 h 7026729"/>
                <a:gd name="connsiteX2" fmla="*/ 4797275 w 4797275"/>
                <a:gd name="connsiteY2" fmla="*/ 1584989 h 7026729"/>
                <a:gd name="connsiteX3" fmla="*/ 2097739 w 4797275"/>
                <a:gd name="connsiteY3" fmla="*/ 3979727 h 7026729"/>
                <a:gd name="connsiteX4" fmla="*/ 4340073 w 4797275"/>
                <a:gd name="connsiteY4" fmla="*/ 3174062 h 7026729"/>
                <a:gd name="connsiteX5" fmla="*/ 3269869 w 4797275"/>
                <a:gd name="connsiteY5" fmla="*/ 2756647 h 7026729"/>
                <a:gd name="connsiteX6" fmla="*/ 1869139 w 4797275"/>
                <a:gd name="connsiteY6" fmla="*/ 2531924 h 7026729"/>
                <a:gd name="connsiteX7" fmla="*/ 1869139 w 4797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3400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3400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5686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5686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5686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6324598"/>
                <a:gd name="connsiteY0" fmla="*/ 2531921 h 7331529"/>
                <a:gd name="connsiteX1" fmla="*/ 2827206 w 6324598"/>
                <a:gd name="connsiteY1" fmla="*/ 3032788 h 7331529"/>
                <a:gd name="connsiteX2" fmla="*/ 5940275 w 6324598"/>
                <a:gd name="connsiteY2" fmla="*/ 2423189 h 7331529"/>
                <a:gd name="connsiteX3" fmla="*/ 5831539 w 6324598"/>
                <a:gd name="connsiteY3" fmla="*/ 4284527 h 7331529"/>
                <a:gd name="connsiteX4" fmla="*/ 4568673 w 6324598"/>
                <a:gd name="connsiteY4" fmla="*/ 3174062 h 7331529"/>
                <a:gd name="connsiteX5" fmla="*/ 3269869 w 6324598"/>
                <a:gd name="connsiteY5" fmla="*/ 2756647 h 7331529"/>
                <a:gd name="connsiteX6" fmla="*/ 1869139 w 6324598"/>
                <a:gd name="connsiteY6" fmla="*/ 2531924 h 7331529"/>
                <a:gd name="connsiteX7" fmla="*/ 1869139 w 6324598"/>
                <a:gd name="connsiteY7" fmla="*/ 2531921 h 7331529"/>
                <a:gd name="connsiteX0" fmla="*/ 1869139 w 6934198"/>
                <a:gd name="connsiteY0" fmla="*/ 2531921 h 7331529"/>
                <a:gd name="connsiteX1" fmla="*/ 2827206 w 6934198"/>
                <a:gd name="connsiteY1" fmla="*/ 3032788 h 7331529"/>
                <a:gd name="connsiteX2" fmla="*/ 5940275 w 6934198"/>
                <a:gd name="connsiteY2" fmla="*/ 2423189 h 7331529"/>
                <a:gd name="connsiteX3" fmla="*/ 6441139 w 6934198"/>
                <a:gd name="connsiteY3" fmla="*/ 4284527 h 7331529"/>
                <a:gd name="connsiteX4" fmla="*/ 4568673 w 6934198"/>
                <a:gd name="connsiteY4" fmla="*/ 3174062 h 7331529"/>
                <a:gd name="connsiteX5" fmla="*/ 3269869 w 6934198"/>
                <a:gd name="connsiteY5" fmla="*/ 2756647 h 7331529"/>
                <a:gd name="connsiteX6" fmla="*/ 1869139 w 6934198"/>
                <a:gd name="connsiteY6" fmla="*/ 2531924 h 7331529"/>
                <a:gd name="connsiteX7" fmla="*/ 1869139 w 6934198"/>
                <a:gd name="connsiteY7" fmla="*/ 2531921 h 7331529"/>
                <a:gd name="connsiteX0" fmla="*/ 1869139 w 6934198"/>
                <a:gd name="connsiteY0" fmla="*/ 2531921 h 7331529"/>
                <a:gd name="connsiteX1" fmla="*/ 2827206 w 6934198"/>
                <a:gd name="connsiteY1" fmla="*/ 3032788 h 7331529"/>
                <a:gd name="connsiteX2" fmla="*/ 5940275 w 6934198"/>
                <a:gd name="connsiteY2" fmla="*/ 2423189 h 7331529"/>
                <a:gd name="connsiteX3" fmla="*/ 6441139 w 6934198"/>
                <a:gd name="connsiteY3" fmla="*/ 4284527 h 7331529"/>
                <a:gd name="connsiteX4" fmla="*/ 4568673 w 6934198"/>
                <a:gd name="connsiteY4" fmla="*/ 3174062 h 7331529"/>
                <a:gd name="connsiteX5" fmla="*/ 3269869 w 6934198"/>
                <a:gd name="connsiteY5" fmla="*/ 2756647 h 7331529"/>
                <a:gd name="connsiteX6" fmla="*/ 1869139 w 6934198"/>
                <a:gd name="connsiteY6" fmla="*/ 2531924 h 7331529"/>
                <a:gd name="connsiteX7" fmla="*/ 1869139 w 6934198"/>
                <a:gd name="connsiteY7" fmla="*/ 2531921 h 7331529"/>
                <a:gd name="connsiteX0" fmla="*/ 1869139 w 6934198"/>
                <a:gd name="connsiteY0" fmla="*/ 2531921 h 7331529"/>
                <a:gd name="connsiteX1" fmla="*/ 2827206 w 6934198"/>
                <a:gd name="connsiteY1" fmla="*/ 3032788 h 7331529"/>
                <a:gd name="connsiteX2" fmla="*/ 5940275 w 6934198"/>
                <a:gd name="connsiteY2" fmla="*/ 2423189 h 7331529"/>
                <a:gd name="connsiteX3" fmla="*/ 6441139 w 6934198"/>
                <a:gd name="connsiteY3" fmla="*/ 4284527 h 7331529"/>
                <a:gd name="connsiteX4" fmla="*/ 4568673 w 6934198"/>
                <a:gd name="connsiteY4" fmla="*/ 3174062 h 7331529"/>
                <a:gd name="connsiteX5" fmla="*/ 1869139 w 6934198"/>
                <a:gd name="connsiteY5" fmla="*/ 2531924 h 7331529"/>
                <a:gd name="connsiteX6" fmla="*/ 1869139 w 6934198"/>
                <a:gd name="connsiteY6" fmla="*/ 2531921 h 7331529"/>
                <a:gd name="connsiteX0" fmla="*/ 1869139 w 6911785"/>
                <a:gd name="connsiteY0" fmla="*/ 2531921 h 7336788"/>
                <a:gd name="connsiteX1" fmla="*/ 2827206 w 6911785"/>
                <a:gd name="connsiteY1" fmla="*/ 3032788 h 7336788"/>
                <a:gd name="connsiteX2" fmla="*/ 5940275 w 6911785"/>
                <a:gd name="connsiteY2" fmla="*/ 2423189 h 7336788"/>
                <a:gd name="connsiteX3" fmla="*/ 6441139 w 6911785"/>
                <a:gd name="connsiteY3" fmla="*/ 4284527 h 7336788"/>
                <a:gd name="connsiteX4" fmla="*/ 4568673 w 6911785"/>
                <a:gd name="connsiteY4" fmla="*/ 3174062 h 7336788"/>
                <a:gd name="connsiteX5" fmla="*/ 1869139 w 6911785"/>
                <a:gd name="connsiteY5" fmla="*/ 2531924 h 7336788"/>
                <a:gd name="connsiteX6" fmla="*/ 1869139 w 6911785"/>
                <a:gd name="connsiteY6" fmla="*/ 2531921 h 7336788"/>
                <a:gd name="connsiteX0" fmla="*/ 1869139 w 7024741"/>
                <a:gd name="connsiteY0" fmla="*/ 2531921 h 7336788"/>
                <a:gd name="connsiteX1" fmla="*/ 2827206 w 7024741"/>
                <a:gd name="connsiteY1" fmla="*/ 3032788 h 7336788"/>
                <a:gd name="connsiteX2" fmla="*/ 5940275 w 7024741"/>
                <a:gd name="connsiteY2" fmla="*/ 2423189 h 7336788"/>
                <a:gd name="connsiteX3" fmla="*/ 6441139 w 7024741"/>
                <a:gd name="connsiteY3" fmla="*/ 4284527 h 7336788"/>
                <a:gd name="connsiteX4" fmla="*/ 4568673 w 7024741"/>
                <a:gd name="connsiteY4" fmla="*/ 3174062 h 7336788"/>
                <a:gd name="connsiteX5" fmla="*/ 1869139 w 7024741"/>
                <a:gd name="connsiteY5" fmla="*/ 2531924 h 7336788"/>
                <a:gd name="connsiteX6" fmla="*/ 1869139 w 7024741"/>
                <a:gd name="connsiteY6" fmla="*/ 2531921 h 7336788"/>
                <a:gd name="connsiteX0" fmla="*/ 685903 w 5841505"/>
                <a:gd name="connsiteY0" fmla="*/ 1071884 h 5876751"/>
                <a:gd name="connsiteX1" fmla="*/ 159678 w 5841505"/>
                <a:gd name="connsiteY1" fmla="*/ 370216 h 5876751"/>
                <a:gd name="connsiteX2" fmla="*/ 1643970 w 5841505"/>
                <a:gd name="connsiteY2" fmla="*/ 1572751 h 5876751"/>
                <a:gd name="connsiteX3" fmla="*/ 4757039 w 5841505"/>
                <a:gd name="connsiteY3" fmla="*/ 963152 h 5876751"/>
                <a:gd name="connsiteX4" fmla="*/ 5257903 w 5841505"/>
                <a:gd name="connsiteY4" fmla="*/ 2824490 h 5876751"/>
                <a:gd name="connsiteX5" fmla="*/ 3385437 w 5841505"/>
                <a:gd name="connsiteY5" fmla="*/ 1714025 h 5876751"/>
                <a:gd name="connsiteX6" fmla="*/ 685903 w 5841505"/>
                <a:gd name="connsiteY6" fmla="*/ 1071887 h 5876751"/>
                <a:gd name="connsiteX7" fmla="*/ 685903 w 5841505"/>
                <a:gd name="connsiteY7" fmla="*/ 1071884 h 5876751"/>
                <a:gd name="connsiteX0" fmla="*/ 685903 w 5841505"/>
                <a:gd name="connsiteY0" fmla="*/ 1775249 h 6580116"/>
                <a:gd name="connsiteX1" fmla="*/ 159678 w 5841505"/>
                <a:gd name="connsiteY1" fmla="*/ 1073581 h 6580116"/>
                <a:gd name="connsiteX2" fmla="*/ 1643970 w 5841505"/>
                <a:gd name="connsiteY2" fmla="*/ 2276116 h 6580116"/>
                <a:gd name="connsiteX3" fmla="*/ 4757039 w 5841505"/>
                <a:gd name="connsiteY3" fmla="*/ 1666517 h 6580116"/>
                <a:gd name="connsiteX4" fmla="*/ 5257903 w 5841505"/>
                <a:gd name="connsiteY4" fmla="*/ 3527855 h 6580116"/>
                <a:gd name="connsiteX5" fmla="*/ 3385437 w 5841505"/>
                <a:gd name="connsiteY5" fmla="*/ 2417390 h 6580116"/>
                <a:gd name="connsiteX6" fmla="*/ 685903 w 5841505"/>
                <a:gd name="connsiteY6" fmla="*/ 1775252 h 6580116"/>
                <a:gd name="connsiteX7" fmla="*/ 685903 w 5841505"/>
                <a:gd name="connsiteY7" fmla="*/ 1775249 h 6580116"/>
                <a:gd name="connsiteX0" fmla="*/ 1191268 w 6346870"/>
                <a:gd name="connsiteY0" fmla="*/ 1071884 h 5876751"/>
                <a:gd name="connsiteX1" fmla="*/ 665043 w 6346870"/>
                <a:gd name="connsiteY1" fmla="*/ 370216 h 5876751"/>
                <a:gd name="connsiteX2" fmla="*/ 247382 w 6346870"/>
                <a:gd name="connsiteY2" fmla="*/ 1425097 h 5876751"/>
                <a:gd name="connsiteX3" fmla="*/ 2149335 w 6346870"/>
                <a:gd name="connsiteY3" fmla="*/ 1572751 h 5876751"/>
                <a:gd name="connsiteX4" fmla="*/ 5262404 w 6346870"/>
                <a:gd name="connsiteY4" fmla="*/ 963152 h 5876751"/>
                <a:gd name="connsiteX5" fmla="*/ 5763268 w 6346870"/>
                <a:gd name="connsiteY5" fmla="*/ 2824490 h 5876751"/>
                <a:gd name="connsiteX6" fmla="*/ 3890802 w 6346870"/>
                <a:gd name="connsiteY6" fmla="*/ 1714025 h 5876751"/>
                <a:gd name="connsiteX7" fmla="*/ 1191268 w 6346870"/>
                <a:gd name="connsiteY7" fmla="*/ 1071887 h 5876751"/>
                <a:gd name="connsiteX8" fmla="*/ 1191268 w 6346870"/>
                <a:gd name="connsiteY8" fmla="*/ 1071884 h 5876751"/>
                <a:gd name="connsiteX0" fmla="*/ 1191268 w 6346870"/>
                <a:gd name="connsiteY0" fmla="*/ 1071884 h 5876751"/>
                <a:gd name="connsiteX1" fmla="*/ 665043 w 6346870"/>
                <a:gd name="connsiteY1" fmla="*/ 370216 h 5876751"/>
                <a:gd name="connsiteX2" fmla="*/ 247382 w 6346870"/>
                <a:gd name="connsiteY2" fmla="*/ 1425097 h 5876751"/>
                <a:gd name="connsiteX3" fmla="*/ 2149335 w 6346870"/>
                <a:gd name="connsiteY3" fmla="*/ 1572751 h 5876751"/>
                <a:gd name="connsiteX4" fmla="*/ 5262404 w 6346870"/>
                <a:gd name="connsiteY4" fmla="*/ 963152 h 5876751"/>
                <a:gd name="connsiteX5" fmla="*/ 5763268 w 6346870"/>
                <a:gd name="connsiteY5" fmla="*/ 2824490 h 5876751"/>
                <a:gd name="connsiteX6" fmla="*/ 3890802 w 6346870"/>
                <a:gd name="connsiteY6" fmla="*/ 1714025 h 5876751"/>
                <a:gd name="connsiteX7" fmla="*/ 1191268 w 6346870"/>
                <a:gd name="connsiteY7" fmla="*/ 1071887 h 5876751"/>
                <a:gd name="connsiteX8" fmla="*/ 1191268 w 6346870"/>
                <a:gd name="connsiteY8" fmla="*/ 1071884 h 5876751"/>
                <a:gd name="connsiteX0" fmla="*/ 1191268 w 6346870"/>
                <a:gd name="connsiteY0" fmla="*/ 1071884 h 5876751"/>
                <a:gd name="connsiteX1" fmla="*/ 665043 w 6346870"/>
                <a:gd name="connsiteY1" fmla="*/ 370216 h 5876751"/>
                <a:gd name="connsiteX2" fmla="*/ 247382 w 6346870"/>
                <a:gd name="connsiteY2" fmla="*/ 1425097 h 5876751"/>
                <a:gd name="connsiteX3" fmla="*/ 2149335 w 6346870"/>
                <a:gd name="connsiteY3" fmla="*/ 1572751 h 5876751"/>
                <a:gd name="connsiteX4" fmla="*/ 5262404 w 6346870"/>
                <a:gd name="connsiteY4" fmla="*/ 963152 h 5876751"/>
                <a:gd name="connsiteX5" fmla="*/ 5763268 w 6346870"/>
                <a:gd name="connsiteY5" fmla="*/ 2824490 h 5876751"/>
                <a:gd name="connsiteX6" fmla="*/ 3890802 w 6346870"/>
                <a:gd name="connsiteY6" fmla="*/ 1714025 h 5876751"/>
                <a:gd name="connsiteX7" fmla="*/ 1191268 w 6346870"/>
                <a:gd name="connsiteY7" fmla="*/ 1071887 h 5876751"/>
                <a:gd name="connsiteX8" fmla="*/ 1191268 w 6346870"/>
                <a:gd name="connsiteY8" fmla="*/ 1071884 h 5876751"/>
                <a:gd name="connsiteX0" fmla="*/ 1495416 w 6651018"/>
                <a:gd name="connsiteY0" fmla="*/ 1071884 h 5876751"/>
                <a:gd name="connsiteX1" fmla="*/ 969191 w 6651018"/>
                <a:gd name="connsiteY1" fmla="*/ 370216 h 5876751"/>
                <a:gd name="connsiteX2" fmla="*/ 551530 w 6651018"/>
                <a:gd name="connsiteY2" fmla="*/ 1425097 h 5876751"/>
                <a:gd name="connsiteX3" fmla="*/ 2453483 w 6651018"/>
                <a:gd name="connsiteY3" fmla="*/ 1572751 h 5876751"/>
                <a:gd name="connsiteX4" fmla="*/ 5566552 w 6651018"/>
                <a:gd name="connsiteY4" fmla="*/ 963152 h 5876751"/>
                <a:gd name="connsiteX5" fmla="*/ 6067416 w 6651018"/>
                <a:gd name="connsiteY5" fmla="*/ 2824490 h 5876751"/>
                <a:gd name="connsiteX6" fmla="*/ 4194950 w 6651018"/>
                <a:gd name="connsiteY6" fmla="*/ 1714025 h 5876751"/>
                <a:gd name="connsiteX7" fmla="*/ 1495416 w 6651018"/>
                <a:gd name="connsiteY7" fmla="*/ 1071887 h 5876751"/>
                <a:gd name="connsiteX8" fmla="*/ 1495416 w 6651018"/>
                <a:gd name="connsiteY8" fmla="*/ 1071884 h 5876751"/>
                <a:gd name="connsiteX0" fmla="*/ 1103563 w 6259165"/>
                <a:gd name="connsiteY0" fmla="*/ 1071884 h 5876751"/>
                <a:gd name="connsiteX1" fmla="*/ 159677 w 6259165"/>
                <a:gd name="connsiteY1" fmla="*/ 1425097 h 5876751"/>
                <a:gd name="connsiteX2" fmla="*/ 2061630 w 6259165"/>
                <a:gd name="connsiteY2" fmla="*/ 1572751 h 5876751"/>
                <a:gd name="connsiteX3" fmla="*/ 5174699 w 6259165"/>
                <a:gd name="connsiteY3" fmla="*/ 963152 h 5876751"/>
                <a:gd name="connsiteX4" fmla="*/ 5675563 w 6259165"/>
                <a:gd name="connsiteY4" fmla="*/ 2824490 h 5876751"/>
                <a:gd name="connsiteX5" fmla="*/ 3803097 w 6259165"/>
                <a:gd name="connsiteY5" fmla="*/ 1714025 h 5876751"/>
                <a:gd name="connsiteX6" fmla="*/ 1103563 w 6259165"/>
                <a:gd name="connsiteY6" fmla="*/ 1071887 h 5876751"/>
                <a:gd name="connsiteX7" fmla="*/ 1103563 w 6259165"/>
                <a:gd name="connsiteY7" fmla="*/ 1071884 h 5876751"/>
                <a:gd name="connsiteX0" fmla="*/ 1103564 w 6259166"/>
                <a:gd name="connsiteY0" fmla="*/ 1766125 h 6570992"/>
                <a:gd name="connsiteX1" fmla="*/ 159678 w 6259166"/>
                <a:gd name="connsiteY1" fmla="*/ 2119338 h 6570992"/>
                <a:gd name="connsiteX2" fmla="*/ 2061631 w 6259166"/>
                <a:gd name="connsiteY2" fmla="*/ 2266992 h 6570992"/>
                <a:gd name="connsiteX3" fmla="*/ 5174700 w 6259166"/>
                <a:gd name="connsiteY3" fmla="*/ 1657393 h 6570992"/>
                <a:gd name="connsiteX4" fmla="*/ 5675564 w 6259166"/>
                <a:gd name="connsiteY4" fmla="*/ 3518731 h 6570992"/>
                <a:gd name="connsiteX5" fmla="*/ 3803098 w 6259166"/>
                <a:gd name="connsiteY5" fmla="*/ 2408266 h 6570992"/>
                <a:gd name="connsiteX6" fmla="*/ 1103564 w 6259166"/>
                <a:gd name="connsiteY6" fmla="*/ 1766128 h 6570992"/>
                <a:gd name="connsiteX7" fmla="*/ 1103564 w 6259166"/>
                <a:gd name="connsiteY7" fmla="*/ 1766125 h 6570992"/>
                <a:gd name="connsiteX0" fmla="*/ 1103564 w 6259166"/>
                <a:gd name="connsiteY0" fmla="*/ 1766125 h 6570992"/>
                <a:gd name="connsiteX1" fmla="*/ 159678 w 6259166"/>
                <a:gd name="connsiteY1" fmla="*/ 2119338 h 6570992"/>
                <a:gd name="connsiteX2" fmla="*/ 2061631 w 6259166"/>
                <a:gd name="connsiteY2" fmla="*/ 2266992 h 6570992"/>
                <a:gd name="connsiteX3" fmla="*/ 5174700 w 6259166"/>
                <a:gd name="connsiteY3" fmla="*/ 1657393 h 6570992"/>
                <a:gd name="connsiteX4" fmla="*/ 5675564 w 6259166"/>
                <a:gd name="connsiteY4" fmla="*/ 3518731 h 6570992"/>
                <a:gd name="connsiteX5" fmla="*/ 3803098 w 6259166"/>
                <a:gd name="connsiteY5" fmla="*/ 2408266 h 6570992"/>
                <a:gd name="connsiteX6" fmla="*/ 1103564 w 6259166"/>
                <a:gd name="connsiteY6" fmla="*/ 1766128 h 6570992"/>
                <a:gd name="connsiteX7" fmla="*/ 1103564 w 6259166"/>
                <a:gd name="connsiteY7" fmla="*/ 1766125 h 6570992"/>
                <a:gd name="connsiteX0" fmla="*/ 1316924 w 6472526"/>
                <a:gd name="connsiteY0" fmla="*/ 1766125 h 6570992"/>
                <a:gd name="connsiteX1" fmla="*/ 373038 w 6472526"/>
                <a:gd name="connsiteY1" fmla="*/ 2119338 h 6570992"/>
                <a:gd name="connsiteX2" fmla="*/ 2274991 w 6472526"/>
                <a:gd name="connsiteY2" fmla="*/ 2266992 h 6570992"/>
                <a:gd name="connsiteX3" fmla="*/ 5388060 w 6472526"/>
                <a:gd name="connsiteY3" fmla="*/ 1657393 h 6570992"/>
                <a:gd name="connsiteX4" fmla="*/ 5888924 w 6472526"/>
                <a:gd name="connsiteY4" fmla="*/ 3518731 h 6570992"/>
                <a:gd name="connsiteX5" fmla="*/ 4016458 w 6472526"/>
                <a:gd name="connsiteY5" fmla="*/ 2408266 h 6570992"/>
                <a:gd name="connsiteX6" fmla="*/ 1316924 w 6472526"/>
                <a:gd name="connsiteY6" fmla="*/ 1766128 h 6570992"/>
                <a:gd name="connsiteX7" fmla="*/ 1316924 w 6472526"/>
                <a:gd name="connsiteY7" fmla="*/ 1766125 h 6570992"/>
                <a:gd name="connsiteX0" fmla="*/ 969208 w 6472526"/>
                <a:gd name="connsiteY0" fmla="*/ 1766125 h 6550041"/>
                <a:gd name="connsiteX1" fmla="*/ 373038 w 6472526"/>
                <a:gd name="connsiteY1" fmla="*/ 2098387 h 6550041"/>
                <a:gd name="connsiteX2" fmla="*/ 2274991 w 6472526"/>
                <a:gd name="connsiteY2" fmla="*/ 2246041 h 6550041"/>
                <a:gd name="connsiteX3" fmla="*/ 5388060 w 6472526"/>
                <a:gd name="connsiteY3" fmla="*/ 1636442 h 6550041"/>
                <a:gd name="connsiteX4" fmla="*/ 5888924 w 6472526"/>
                <a:gd name="connsiteY4" fmla="*/ 3497780 h 6550041"/>
                <a:gd name="connsiteX5" fmla="*/ 4016458 w 6472526"/>
                <a:gd name="connsiteY5" fmla="*/ 2387315 h 6550041"/>
                <a:gd name="connsiteX6" fmla="*/ 1316924 w 6472526"/>
                <a:gd name="connsiteY6" fmla="*/ 1745177 h 6550041"/>
                <a:gd name="connsiteX7" fmla="*/ 969208 w 6472526"/>
                <a:gd name="connsiteY7" fmla="*/ 1766125 h 6550041"/>
                <a:gd name="connsiteX0" fmla="*/ 943886 w 6099488"/>
                <a:gd name="connsiteY0" fmla="*/ 1071887 h 5876751"/>
                <a:gd name="connsiteX1" fmla="*/ 0 w 6099488"/>
                <a:gd name="connsiteY1" fmla="*/ 1425097 h 5876751"/>
                <a:gd name="connsiteX2" fmla="*/ 1901953 w 6099488"/>
                <a:gd name="connsiteY2" fmla="*/ 1572751 h 5876751"/>
                <a:gd name="connsiteX3" fmla="*/ 5015022 w 6099488"/>
                <a:gd name="connsiteY3" fmla="*/ 963152 h 5876751"/>
                <a:gd name="connsiteX4" fmla="*/ 5515886 w 6099488"/>
                <a:gd name="connsiteY4" fmla="*/ 2824490 h 5876751"/>
                <a:gd name="connsiteX5" fmla="*/ 3643420 w 6099488"/>
                <a:gd name="connsiteY5" fmla="*/ 1714025 h 5876751"/>
                <a:gd name="connsiteX6" fmla="*/ 943886 w 6099488"/>
                <a:gd name="connsiteY6" fmla="*/ 1071887 h 5876751"/>
                <a:gd name="connsiteX0" fmla="*/ 943886 w 6099488"/>
                <a:gd name="connsiteY0" fmla="*/ 1486368 h 6291232"/>
                <a:gd name="connsiteX1" fmla="*/ 0 w 6099488"/>
                <a:gd name="connsiteY1" fmla="*/ 1839578 h 6291232"/>
                <a:gd name="connsiteX2" fmla="*/ 1901953 w 6099488"/>
                <a:gd name="connsiteY2" fmla="*/ 1987232 h 6291232"/>
                <a:gd name="connsiteX3" fmla="*/ 5015022 w 6099488"/>
                <a:gd name="connsiteY3" fmla="*/ 1377633 h 6291232"/>
                <a:gd name="connsiteX4" fmla="*/ 5515886 w 6099488"/>
                <a:gd name="connsiteY4" fmla="*/ 3238971 h 6291232"/>
                <a:gd name="connsiteX5" fmla="*/ 3643420 w 6099488"/>
                <a:gd name="connsiteY5" fmla="*/ 2128506 h 6291232"/>
                <a:gd name="connsiteX6" fmla="*/ 943886 w 6099488"/>
                <a:gd name="connsiteY6" fmla="*/ 1486368 h 6291232"/>
                <a:gd name="connsiteX0" fmla="*/ 290243 w 5445845"/>
                <a:gd name="connsiteY0" fmla="*/ 1071887 h 5876751"/>
                <a:gd name="connsiteX1" fmla="*/ 1248310 w 5445845"/>
                <a:gd name="connsiteY1" fmla="*/ 1572751 h 5876751"/>
                <a:gd name="connsiteX2" fmla="*/ 4361379 w 5445845"/>
                <a:gd name="connsiteY2" fmla="*/ 963152 h 5876751"/>
                <a:gd name="connsiteX3" fmla="*/ 4862243 w 5445845"/>
                <a:gd name="connsiteY3" fmla="*/ 2824490 h 5876751"/>
                <a:gd name="connsiteX4" fmla="*/ 2989777 w 5445845"/>
                <a:gd name="connsiteY4" fmla="*/ 1714025 h 5876751"/>
                <a:gd name="connsiteX5" fmla="*/ 290243 w 5445845"/>
                <a:gd name="connsiteY5" fmla="*/ 1071887 h 5876751"/>
                <a:gd name="connsiteX0" fmla="*/ 290244 w 5445846"/>
                <a:gd name="connsiteY0" fmla="*/ 1071887 h 5876751"/>
                <a:gd name="connsiteX1" fmla="*/ 1248311 w 5445846"/>
                <a:gd name="connsiteY1" fmla="*/ 1572751 h 5876751"/>
                <a:gd name="connsiteX2" fmla="*/ 4361380 w 5445846"/>
                <a:gd name="connsiteY2" fmla="*/ 963152 h 5876751"/>
                <a:gd name="connsiteX3" fmla="*/ 4862244 w 5445846"/>
                <a:gd name="connsiteY3" fmla="*/ 2824490 h 5876751"/>
                <a:gd name="connsiteX4" fmla="*/ 2989778 w 5445846"/>
                <a:gd name="connsiteY4" fmla="*/ 1714025 h 5876751"/>
                <a:gd name="connsiteX5" fmla="*/ 290244 w 5445846"/>
                <a:gd name="connsiteY5" fmla="*/ 1071887 h 5876751"/>
                <a:gd name="connsiteX0" fmla="*/ 290244 w 5445846"/>
                <a:gd name="connsiteY0" fmla="*/ 1153486 h 5958350"/>
                <a:gd name="connsiteX1" fmla="*/ 1248311 w 5445846"/>
                <a:gd name="connsiteY1" fmla="*/ 1654350 h 5958350"/>
                <a:gd name="connsiteX2" fmla="*/ 4361380 w 5445846"/>
                <a:gd name="connsiteY2" fmla="*/ 1044751 h 5958350"/>
                <a:gd name="connsiteX3" fmla="*/ 4862244 w 5445846"/>
                <a:gd name="connsiteY3" fmla="*/ 2906089 h 5958350"/>
                <a:gd name="connsiteX4" fmla="*/ 2989778 w 5445846"/>
                <a:gd name="connsiteY4" fmla="*/ 1795624 h 5958350"/>
                <a:gd name="connsiteX5" fmla="*/ 290244 w 5445846"/>
                <a:gd name="connsiteY5" fmla="*/ 1153486 h 5958350"/>
                <a:gd name="connsiteX0" fmla="*/ 290244 w 7008207"/>
                <a:gd name="connsiteY0" fmla="*/ 1331974 h 5958350"/>
                <a:gd name="connsiteX1" fmla="*/ 2810672 w 7008207"/>
                <a:gd name="connsiteY1" fmla="*/ 1654350 h 5958350"/>
                <a:gd name="connsiteX2" fmla="*/ 5923741 w 7008207"/>
                <a:gd name="connsiteY2" fmla="*/ 1044751 h 5958350"/>
                <a:gd name="connsiteX3" fmla="*/ 6424605 w 7008207"/>
                <a:gd name="connsiteY3" fmla="*/ 2906089 h 5958350"/>
                <a:gd name="connsiteX4" fmla="*/ 4552139 w 7008207"/>
                <a:gd name="connsiteY4" fmla="*/ 1795624 h 5958350"/>
                <a:gd name="connsiteX5" fmla="*/ 290244 w 7008207"/>
                <a:gd name="connsiteY5" fmla="*/ 1331974 h 5958350"/>
                <a:gd name="connsiteX0" fmla="*/ 290244 w 7008207"/>
                <a:gd name="connsiteY0" fmla="*/ 1347752 h 5974128"/>
                <a:gd name="connsiteX1" fmla="*/ 2810672 w 7008207"/>
                <a:gd name="connsiteY1" fmla="*/ 1670128 h 5974128"/>
                <a:gd name="connsiteX2" fmla="*/ 5923741 w 7008207"/>
                <a:gd name="connsiteY2" fmla="*/ 1060529 h 5974128"/>
                <a:gd name="connsiteX3" fmla="*/ 6424605 w 7008207"/>
                <a:gd name="connsiteY3" fmla="*/ 2921867 h 5974128"/>
                <a:gd name="connsiteX4" fmla="*/ 4552139 w 7008207"/>
                <a:gd name="connsiteY4" fmla="*/ 1811402 h 5974128"/>
                <a:gd name="connsiteX5" fmla="*/ 290244 w 7008207"/>
                <a:gd name="connsiteY5" fmla="*/ 1347752 h 5974128"/>
                <a:gd name="connsiteX0" fmla="*/ 1038454 w 7756417"/>
                <a:gd name="connsiteY0" fmla="*/ 1773760 h 6400136"/>
                <a:gd name="connsiteX1" fmla="*/ 3558882 w 7756417"/>
                <a:gd name="connsiteY1" fmla="*/ 2096136 h 6400136"/>
                <a:gd name="connsiteX2" fmla="*/ 6671951 w 7756417"/>
                <a:gd name="connsiteY2" fmla="*/ 1486537 h 6400136"/>
                <a:gd name="connsiteX3" fmla="*/ 7172815 w 7756417"/>
                <a:gd name="connsiteY3" fmla="*/ 3347875 h 6400136"/>
                <a:gd name="connsiteX4" fmla="*/ 5300349 w 7756417"/>
                <a:gd name="connsiteY4" fmla="*/ 2237410 h 6400136"/>
                <a:gd name="connsiteX5" fmla="*/ 1038454 w 7756417"/>
                <a:gd name="connsiteY5" fmla="*/ 1773760 h 6400136"/>
                <a:gd name="connsiteX0" fmla="*/ 1038454 w 7756417"/>
                <a:gd name="connsiteY0" fmla="*/ 1773760 h 6400136"/>
                <a:gd name="connsiteX1" fmla="*/ 3558882 w 7756417"/>
                <a:gd name="connsiteY1" fmla="*/ 2096136 h 6400136"/>
                <a:gd name="connsiteX2" fmla="*/ 6671951 w 7756417"/>
                <a:gd name="connsiteY2" fmla="*/ 1486537 h 6400136"/>
                <a:gd name="connsiteX3" fmla="*/ 7172815 w 7756417"/>
                <a:gd name="connsiteY3" fmla="*/ 3347875 h 6400136"/>
                <a:gd name="connsiteX4" fmla="*/ 5300349 w 7756417"/>
                <a:gd name="connsiteY4" fmla="*/ 2237410 h 6400136"/>
                <a:gd name="connsiteX5" fmla="*/ 1807445 w 7756417"/>
                <a:gd name="connsiteY5" fmla="*/ 1846031 h 6400136"/>
                <a:gd name="connsiteX6" fmla="*/ 1038454 w 7756417"/>
                <a:gd name="connsiteY6" fmla="*/ 1773760 h 6400136"/>
                <a:gd name="connsiteX0" fmla="*/ 1038454 w 7756417"/>
                <a:gd name="connsiteY0" fmla="*/ 1773760 h 6400136"/>
                <a:gd name="connsiteX1" fmla="*/ 3558882 w 7756417"/>
                <a:gd name="connsiteY1" fmla="*/ 2096136 h 6400136"/>
                <a:gd name="connsiteX2" fmla="*/ 6671951 w 7756417"/>
                <a:gd name="connsiteY2" fmla="*/ 1486537 h 6400136"/>
                <a:gd name="connsiteX3" fmla="*/ 7172815 w 7756417"/>
                <a:gd name="connsiteY3" fmla="*/ 3347875 h 6400136"/>
                <a:gd name="connsiteX4" fmla="*/ 5300349 w 7756417"/>
                <a:gd name="connsiteY4" fmla="*/ 2237410 h 6400136"/>
                <a:gd name="connsiteX5" fmla="*/ 762397 w 7756417"/>
                <a:gd name="connsiteY5" fmla="*/ 1980458 h 6400136"/>
                <a:gd name="connsiteX6" fmla="*/ 1038454 w 7756417"/>
                <a:gd name="connsiteY6" fmla="*/ 1773760 h 6400136"/>
                <a:gd name="connsiteX0" fmla="*/ 1038454 w 7756417"/>
                <a:gd name="connsiteY0" fmla="*/ 1773760 h 6400136"/>
                <a:gd name="connsiteX1" fmla="*/ 3558882 w 7756417"/>
                <a:gd name="connsiteY1" fmla="*/ 2096136 h 6400136"/>
                <a:gd name="connsiteX2" fmla="*/ 6671951 w 7756417"/>
                <a:gd name="connsiteY2" fmla="*/ 1486537 h 6400136"/>
                <a:gd name="connsiteX3" fmla="*/ 7172815 w 7756417"/>
                <a:gd name="connsiteY3" fmla="*/ 3347875 h 6400136"/>
                <a:gd name="connsiteX4" fmla="*/ 5300349 w 7756417"/>
                <a:gd name="connsiteY4" fmla="*/ 2237410 h 6400136"/>
                <a:gd name="connsiteX5" fmla="*/ 3454498 w 7756417"/>
                <a:gd name="connsiteY5" fmla="*/ 1901566 h 6400136"/>
                <a:gd name="connsiteX6" fmla="*/ 762397 w 7756417"/>
                <a:gd name="connsiteY6" fmla="*/ 1980458 h 6400136"/>
                <a:gd name="connsiteX7" fmla="*/ 1038454 w 7756417"/>
                <a:gd name="connsiteY7" fmla="*/ 1773760 h 6400136"/>
                <a:gd name="connsiteX0" fmla="*/ 1063766 w 7781729"/>
                <a:gd name="connsiteY0" fmla="*/ 1773760 h 6400136"/>
                <a:gd name="connsiteX1" fmla="*/ 3584194 w 7781729"/>
                <a:gd name="connsiteY1" fmla="*/ 2096136 h 6400136"/>
                <a:gd name="connsiteX2" fmla="*/ 6697263 w 7781729"/>
                <a:gd name="connsiteY2" fmla="*/ 1486537 h 6400136"/>
                <a:gd name="connsiteX3" fmla="*/ 7198127 w 7781729"/>
                <a:gd name="connsiteY3" fmla="*/ 3347875 h 6400136"/>
                <a:gd name="connsiteX4" fmla="*/ 5325661 w 7781729"/>
                <a:gd name="connsiteY4" fmla="*/ 2237410 h 6400136"/>
                <a:gd name="connsiteX5" fmla="*/ 3479810 w 7781729"/>
                <a:gd name="connsiteY5" fmla="*/ 1901566 h 6400136"/>
                <a:gd name="connsiteX6" fmla="*/ 787709 w 7781729"/>
                <a:gd name="connsiteY6" fmla="*/ 1980458 h 6400136"/>
                <a:gd name="connsiteX7" fmla="*/ 1063766 w 7781729"/>
                <a:gd name="connsiteY7" fmla="*/ 1773760 h 6400136"/>
                <a:gd name="connsiteX0" fmla="*/ 1647368 w 8365331"/>
                <a:gd name="connsiteY0" fmla="*/ 1773760 h 6400136"/>
                <a:gd name="connsiteX1" fmla="*/ 4167796 w 8365331"/>
                <a:gd name="connsiteY1" fmla="*/ 2096136 h 6400136"/>
                <a:gd name="connsiteX2" fmla="*/ 7280865 w 8365331"/>
                <a:gd name="connsiteY2" fmla="*/ 1486537 h 6400136"/>
                <a:gd name="connsiteX3" fmla="*/ 7781729 w 8365331"/>
                <a:gd name="connsiteY3" fmla="*/ 3347875 h 6400136"/>
                <a:gd name="connsiteX4" fmla="*/ 5909263 w 8365331"/>
                <a:gd name="connsiteY4" fmla="*/ 2237410 h 6400136"/>
                <a:gd name="connsiteX5" fmla="*/ 4063412 w 8365331"/>
                <a:gd name="connsiteY5" fmla="*/ 1901566 h 6400136"/>
                <a:gd name="connsiteX6" fmla="*/ 1371311 w 8365331"/>
                <a:gd name="connsiteY6" fmla="*/ 1980458 h 6400136"/>
                <a:gd name="connsiteX7" fmla="*/ 1647368 w 8365331"/>
                <a:gd name="connsiteY7" fmla="*/ 1773760 h 6400136"/>
                <a:gd name="connsiteX0" fmla="*/ 1739256 w 8457219"/>
                <a:gd name="connsiteY0" fmla="*/ 1773760 h 6400136"/>
                <a:gd name="connsiteX1" fmla="*/ 4259684 w 8457219"/>
                <a:gd name="connsiteY1" fmla="*/ 2096136 h 6400136"/>
                <a:gd name="connsiteX2" fmla="*/ 7372753 w 8457219"/>
                <a:gd name="connsiteY2" fmla="*/ 1486537 h 6400136"/>
                <a:gd name="connsiteX3" fmla="*/ 7873617 w 8457219"/>
                <a:gd name="connsiteY3" fmla="*/ 3347875 h 6400136"/>
                <a:gd name="connsiteX4" fmla="*/ 6001151 w 8457219"/>
                <a:gd name="connsiteY4" fmla="*/ 2237410 h 6400136"/>
                <a:gd name="connsiteX5" fmla="*/ 4155300 w 8457219"/>
                <a:gd name="connsiteY5" fmla="*/ 1901566 h 6400136"/>
                <a:gd name="connsiteX6" fmla="*/ 1463199 w 8457219"/>
                <a:gd name="connsiteY6" fmla="*/ 1980458 h 6400136"/>
                <a:gd name="connsiteX7" fmla="*/ 1739256 w 8457219"/>
                <a:gd name="connsiteY7" fmla="*/ 1773760 h 6400136"/>
                <a:gd name="connsiteX0" fmla="*/ 1739256 w 8457219"/>
                <a:gd name="connsiteY0" fmla="*/ 1773760 h 6400136"/>
                <a:gd name="connsiteX1" fmla="*/ 4259684 w 8457219"/>
                <a:gd name="connsiteY1" fmla="*/ 2096136 h 6400136"/>
                <a:gd name="connsiteX2" fmla="*/ 7372753 w 8457219"/>
                <a:gd name="connsiteY2" fmla="*/ 1486537 h 6400136"/>
                <a:gd name="connsiteX3" fmla="*/ 7873617 w 8457219"/>
                <a:gd name="connsiteY3" fmla="*/ 3347875 h 6400136"/>
                <a:gd name="connsiteX4" fmla="*/ 6001151 w 8457219"/>
                <a:gd name="connsiteY4" fmla="*/ 2237410 h 6400136"/>
                <a:gd name="connsiteX5" fmla="*/ 4155300 w 8457219"/>
                <a:gd name="connsiteY5" fmla="*/ 1901566 h 6400136"/>
                <a:gd name="connsiteX6" fmla="*/ 1463199 w 8457219"/>
                <a:gd name="connsiteY6" fmla="*/ 1980458 h 6400136"/>
                <a:gd name="connsiteX7" fmla="*/ 1739256 w 8457219"/>
                <a:gd name="connsiteY7" fmla="*/ 1773760 h 6400136"/>
                <a:gd name="connsiteX0" fmla="*/ 1739256 w 8457219"/>
                <a:gd name="connsiteY0" fmla="*/ 1773760 h 6400136"/>
                <a:gd name="connsiteX1" fmla="*/ 4259684 w 8457219"/>
                <a:gd name="connsiteY1" fmla="*/ 2096136 h 6400136"/>
                <a:gd name="connsiteX2" fmla="*/ 7372753 w 8457219"/>
                <a:gd name="connsiteY2" fmla="*/ 1486537 h 6400136"/>
                <a:gd name="connsiteX3" fmla="*/ 7873617 w 8457219"/>
                <a:gd name="connsiteY3" fmla="*/ 3347875 h 6400136"/>
                <a:gd name="connsiteX4" fmla="*/ 6001151 w 8457219"/>
                <a:gd name="connsiteY4" fmla="*/ 2237410 h 6400136"/>
                <a:gd name="connsiteX5" fmla="*/ 4155300 w 8457219"/>
                <a:gd name="connsiteY5" fmla="*/ 1901566 h 6400136"/>
                <a:gd name="connsiteX6" fmla="*/ 1463199 w 8457219"/>
                <a:gd name="connsiteY6" fmla="*/ 1980458 h 6400136"/>
                <a:gd name="connsiteX7" fmla="*/ 1739256 w 8457219"/>
                <a:gd name="connsiteY7" fmla="*/ 1773760 h 6400136"/>
                <a:gd name="connsiteX0" fmla="*/ 1739256 w 8457219"/>
                <a:gd name="connsiteY0" fmla="*/ 1773760 h 6400136"/>
                <a:gd name="connsiteX1" fmla="*/ 4259684 w 8457219"/>
                <a:gd name="connsiteY1" fmla="*/ 2096136 h 6400136"/>
                <a:gd name="connsiteX2" fmla="*/ 7372753 w 8457219"/>
                <a:gd name="connsiteY2" fmla="*/ 1486537 h 6400136"/>
                <a:gd name="connsiteX3" fmla="*/ 7873617 w 8457219"/>
                <a:gd name="connsiteY3" fmla="*/ 3347875 h 6400136"/>
                <a:gd name="connsiteX4" fmla="*/ 6001151 w 8457219"/>
                <a:gd name="connsiteY4" fmla="*/ 2237410 h 6400136"/>
                <a:gd name="connsiteX5" fmla="*/ 4155300 w 8457219"/>
                <a:gd name="connsiteY5" fmla="*/ 1901566 h 6400136"/>
                <a:gd name="connsiteX6" fmla="*/ 1463199 w 8457219"/>
                <a:gd name="connsiteY6" fmla="*/ 1980458 h 6400136"/>
                <a:gd name="connsiteX7" fmla="*/ 1739256 w 8457219"/>
                <a:gd name="connsiteY7" fmla="*/ 1773760 h 6400136"/>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692008 w 8457219"/>
                <a:gd name="connsiteY0" fmla="*/ 1761496 h 6323541"/>
                <a:gd name="connsiteX1" fmla="*/ 4259684 w 8457219"/>
                <a:gd name="connsiteY1" fmla="*/ 2019541 h 6323541"/>
                <a:gd name="connsiteX2" fmla="*/ 7372753 w 8457219"/>
                <a:gd name="connsiteY2" fmla="*/ 1409942 h 6323541"/>
                <a:gd name="connsiteX3" fmla="*/ 7873617 w 8457219"/>
                <a:gd name="connsiteY3" fmla="*/ 3271280 h 6323541"/>
                <a:gd name="connsiteX4" fmla="*/ 6001151 w 8457219"/>
                <a:gd name="connsiteY4" fmla="*/ 2160815 h 6323541"/>
                <a:gd name="connsiteX5" fmla="*/ 4155300 w 8457219"/>
                <a:gd name="connsiteY5" fmla="*/ 1824971 h 6323541"/>
                <a:gd name="connsiteX6" fmla="*/ 1463199 w 8457219"/>
                <a:gd name="connsiteY6" fmla="*/ 1903863 h 6323541"/>
                <a:gd name="connsiteX7" fmla="*/ 1692008 w 8457219"/>
                <a:gd name="connsiteY7" fmla="*/ 1761496 h 6323541"/>
                <a:gd name="connsiteX0" fmla="*/ 1692008 w 8457219"/>
                <a:gd name="connsiteY0" fmla="*/ 2929074 h 7491119"/>
                <a:gd name="connsiteX1" fmla="*/ 4259684 w 8457219"/>
                <a:gd name="connsiteY1" fmla="*/ 3187119 h 7491119"/>
                <a:gd name="connsiteX2" fmla="*/ 7372753 w 8457219"/>
                <a:gd name="connsiteY2" fmla="*/ 2577520 h 7491119"/>
                <a:gd name="connsiteX3" fmla="*/ 7873617 w 8457219"/>
                <a:gd name="connsiteY3" fmla="*/ 4438858 h 7491119"/>
                <a:gd name="connsiteX4" fmla="*/ 6001151 w 8457219"/>
                <a:gd name="connsiteY4" fmla="*/ 3328393 h 7491119"/>
                <a:gd name="connsiteX5" fmla="*/ 4155300 w 8457219"/>
                <a:gd name="connsiteY5" fmla="*/ 2992549 h 7491119"/>
                <a:gd name="connsiteX6" fmla="*/ 1463199 w 8457219"/>
                <a:gd name="connsiteY6" fmla="*/ 3071441 h 7491119"/>
                <a:gd name="connsiteX7" fmla="*/ 1692008 w 8457219"/>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440566 w 8783534"/>
                <a:gd name="connsiteY4" fmla="*/ 3353002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440566 w 8783534"/>
                <a:gd name="connsiteY4" fmla="*/ 3353002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440566 w 8783534"/>
                <a:gd name="connsiteY4" fmla="*/ 3353002 h 7491119"/>
                <a:gd name="connsiteX5" fmla="*/ 1789514 w 8783534"/>
                <a:gd name="connsiteY5" fmla="*/ 3071441 h 7491119"/>
                <a:gd name="connsiteX6" fmla="*/ 2018323 w 8783534"/>
                <a:gd name="connsiteY6"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286612 w 8783534"/>
                <a:gd name="connsiteY4" fmla="*/ 3005048 h 7491119"/>
                <a:gd name="connsiteX5" fmla="*/ 1789514 w 8783534"/>
                <a:gd name="connsiteY5" fmla="*/ 3071441 h 7491119"/>
                <a:gd name="connsiteX6" fmla="*/ 2018323 w 8783534"/>
                <a:gd name="connsiteY6" fmla="*/ 2929074 h 7491119"/>
                <a:gd name="connsiteX0" fmla="*/ 2018323 w 8783534"/>
                <a:gd name="connsiteY0" fmla="*/ 2929074 h 7491119"/>
                <a:gd name="connsiteX1" fmla="*/ 7699068 w 8783534"/>
                <a:gd name="connsiteY1" fmla="*/ 2577520 h 7491119"/>
                <a:gd name="connsiteX2" fmla="*/ 8199932 w 8783534"/>
                <a:gd name="connsiteY2" fmla="*/ 4438858 h 7491119"/>
                <a:gd name="connsiteX3" fmla="*/ 6286612 w 8783534"/>
                <a:gd name="connsiteY3" fmla="*/ 3005048 h 7491119"/>
                <a:gd name="connsiteX4" fmla="*/ 1789514 w 8783534"/>
                <a:gd name="connsiteY4" fmla="*/ 3071441 h 7491119"/>
                <a:gd name="connsiteX5" fmla="*/ 2018323 w 8783534"/>
                <a:gd name="connsiteY5" fmla="*/ 2929074 h 7491119"/>
                <a:gd name="connsiteX0" fmla="*/ 2018323 w 8783534"/>
                <a:gd name="connsiteY0" fmla="*/ 2929074 h 7491119"/>
                <a:gd name="connsiteX1" fmla="*/ 6391441 w 8783534"/>
                <a:gd name="connsiteY1" fmla="*/ 2370154 h 7491119"/>
                <a:gd name="connsiteX2" fmla="*/ 8199932 w 8783534"/>
                <a:gd name="connsiteY2" fmla="*/ 4438858 h 7491119"/>
                <a:gd name="connsiteX3" fmla="*/ 6286612 w 8783534"/>
                <a:gd name="connsiteY3" fmla="*/ 3005048 h 7491119"/>
                <a:gd name="connsiteX4" fmla="*/ 1789514 w 8783534"/>
                <a:gd name="connsiteY4" fmla="*/ 3071441 h 7491119"/>
                <a:gd name="connsiteX5" fmla="*/ 2018323 w 8783534"/>
                <a:gd name="connsiteY5" fmla="*/ 2929074 h 7491119"/>
                <a:gd name="connsiteX0" fmla="*/ 2018323 w 8783534"/>
                <a:gd name="connsiteY0" fmla="*/ 2929074 h 7491119"/>
                <a:gd name="connsiteX1" fmla="*/ 6391441 w 8783534"/>
                <a:gd name="connsiteY1" fmla="*/ 2370154 h 7491119"/>
                <a:gd name="connsiteX2" fmla="*/ 8199932 w 8783534"/>
                <a:gd name="connsiteY2" fmla="*/ 4438858 h 7491119"/>
                <a:gd name="connsiteX3" fmla="*/ 3933876 w 8783534"/>
                <a:gd name="connsiteY3" fmla="*/ 3076777 h 7491119"/>
                <a:gd name="connsiteX4" fmla="*/ 1789514 w 8783534"/>
                <a:gd name="connsiteY4" fmla="*/ 3071441 h 7491119"/>
                <a:gd name="connsiteX5" fmla="*/ 2018323 w 8783534"/>
                <a:gd name="connsiteY5" fmla="*/ 2929074 h 7491119"/>
                <a:gd name="connsiteX0" fmla="*/ 2018323 w 8783534"/>
                <a:gd name="connsiteY0" fmla="*/ 2929074 h 7491119"/>
                <a:gd name="connsiteX1" fmla="*/ 6391441 w 8783534"/>
                <a:gd name="connsiteY1" fmla="*/ 2370154 h 7491119"/>
                <a:gd name="connsiteX2" fmla="*/ 8199932 w 8783534"/>
                <a:gd name="connsiteY2" fmla="*/ 4438858 h 7491119"/>
                <a:gd name="connsiteX3" fmla="*/ 5245657 w 8783534"/>
                <a:gd name="connsiteY3" fmla="*/ 2521195 h 7491119"/>
                <a:gd name="connsiteX4" fmla="*/ 1789514 w 8783534"/>
                <a:gd name="connsiteY4" fmla="*/ 3071441 h 7491119"/>
                <a:gd name="connsiteX5" fmla="*/ 2018323 w 8783534"/>
                <a:gd name="connsiteY5" fmla="*/ 2929074 h 7491119"/>
                <a:gd name="connsiteX0" fmla="*/ 2018323 w 8783534"/>
                <a:gd name="connsiteY0" fmla="*/ 2929074 h 7491119"/>
                <a:gd name="connsiteX1" fmla="*/ 6391441 w 8783534"/>
                <a:gd name="connsiteY1" fmla="*/ 2370154 h 7491119"/>
                <a:gd name="connsiteX2" fmla="*/ 8199932 w 8783534"/>
                <a:gd name="connsiteY2" fmla="*/ 4438858 h 7491119"/>
                <a:gd name="connsiteX3" fmla="*/ 5245657 w 8783534"/>
                <a:gd name="connsiteY3" fmla="*/ 2521195 h 7491119"/>
                <a:gd name="connsiteX4" fmla="*/ 1789514 w 8783534"/>
                <a:gd name="connsiteY4" fmla="*/ 3071441 h 7491119"/>
                <a:gd name="connsiteX5" fmla="*/ 2018323 w 8783534"/>
                <a:gd name="connsiteY5" fmla="*/ 2929074 h 7491119"/>
                <a:gd name="connsiteX0" fmla="*/ 2018323 w 8783534"/>
                <a:gd name="connsiteY0" fmla="*/ 2929074 h 7007577"/>
                <a:gd name="connsiteX1" fmla="*/ 6391441 w 8783534"/>
                <a:gd name="connsiteY1" fmla="*/ 2370154 h 7007577"/>
                <a:gd name="connsiteX2" fmla="*/ 8199932 w 8783534"/>
                <a:gd name="connsiteY2" fmla="*/ 4438858 h 7007577"/>
                <a:gd name="connsiteX3" fmla="*/ 5245657 w 8783534"/>
                <a:gd name="connsiteY3" fmla="*/ 2521195 h 7007577"/>
                <a:gd name="connsiteX4" fmla="*/ 1789514 w 8783534"/>
                <a:gd name="connsiteY4" fmla="*/ 3071441 h 7007577"/>
                <a:gd name="connsiteX5" fmla="*/ 2018323 w 8783534"/>
                <a:gd name="connsiteY5" fmla="*/ 2929074 h 7007577"/>
                <a:gd name="connsiteX0" fmla="*/ 2018323 w 8199932"/>
                <a:gd name="connsiteY0" fmla="*/ 2929074 h 6088890"/>
                <a:gd name="connsiteX1" fmla="*/ 6391441 w 8199932"/>
                <a:gd name="connsiteY1" fmla="*/ 2370154 h 6088890"/>
                <a:gd name="connsiteX2" fmla="*/ 8199932 w 8199932"/>
                <a:gd name="connsiteY2" fmla="*/ 4438858 h 6088890"/>
                <a:gd name="connsiteX3" fmla="*/ 5245657 w 8199932"/>
                <a:gd name="connsiteY3" fmla="*/ 2521195 h 6088890"/>
                <a:gd name="connsiteX4" fmla="*/ 1789514 w 8199932"/>
                <a:gd name="connsiteY4" fmla="*/ 3071441 h 6088890"/>
                <a:gd name="connsiteX5" fmla="*/ 2018323 w 8199932"/>
                <a:gd name="connsiteY5" fmla="*/ 2929074 h 6088890"/>
                <a:gd name="connsiteX0" fmla="*/ 2018323 w 8199932"/>
                <a:gd name="connsiteY0" fmla="*/ 2929074 h 6088890"/>
                <a:gd name="connsiteX1" fmla="*/ 6391441 w 8199932"/>
                <a:gd name="connsiteY1" fmla="*/ 2370154 h 6088890"/>
                <a:gd name="connsiteX2" fmla="*/ 8199932 w 8199932"/>
                <a:gd name="connsiteY2" fmla="*/ 4438858 h 6088890"/>
                <a:gd name="connsiteX3" fmla="*/ 5245657 w 8199932"/>
                <a:gd name="connsiteY3" fmla="*/ 2521195 h 6088890"/>
                <a:gd name="connsiteX4" fmla="*/ 1789514 w 8199932"/>
                <a:gd name="connsiteY4" fmla="*/ 3071441 h 6088890"/>
                <a:gd name="connsiteX5" fmla="*/ 2018323 w 8199932"/>
                <a:gd name="connsiteY5" fmla="*/ 2929074 h 6088890"/>
                <a:gd name="connsiteX0" fmla="*/ 2018323 w 8199932"/>
                <a:gd name="connsiteY0" fmla="*/ 2929074 h 6332480"/>
                <a:gd name="connsiteX1" fmla="*/ 6391441 w 8199932"/>
                <a:gd name="connsiteY1" fmla="*/ 2370154 h 6332480"/>
                <a:gd name="connsiteX2" fmla="*/ 8199932 w 8199932"/>
                <a:gd name="connsiteY2" fmla="*/ 4438858 h 6332480"/>
                <a:gd name="connsiteX3" fmla="*/ 5245657 w 8199932"/>
                <a:gd name="connsiteY3" fmla="*/ 2521195 h 6332480"/>
                <a:gd name="connsiteX4" fmla="*/ 1789514 w 8199932"/>
                <a:gd name="connsiteY4" fmla="*/ 3071441 h 6332480"/>
                <a:gd name="connsiteX5" fmla="*/ 2018323 w 8199932"/>
                <a:gd name="connsiteY5" fmla="*/ 2929074 h 6332480"/>
                <a:gd name="connsiteX0" fmla="*/ 2018323 w 8199932"/>
                <a:gd name="connsiteY0" fmla="*/ 2929074 h 6332480"/>
                <a:gd name="connsiteX1" fmla="*/ 6391441 w 8199932"/>
                <a:gd name="connsiteY1" fmla="*/ 2370154 h 6332480"/>
                <a:gd name="connsiteX2" fmla="*/ 8199932 w 8199932"/>
                <a:gd name="connsiteY2" fmla="*/ 4438858 h 6332480"/>
                <a:gd name="connsiteX3" fmla="*/ 5245657 w 8199932"/>
                <a:gd name="connsiteY3" fmla="*/ 2521195 h 6332480"/>
                <a:gd name="connsiteX4" fmla="*/ 1789514 w 8199932"/>
                <a:gd name="connsiteY4" fmla="*/ 3071441 h 6332480"/>
                <a:gd name="connsiteX5" fmla="*/ 2018323 w 8199932"/>
                <a:gd name="connsiteY5" fmla="*/ 2929074 h 633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99932" h="6332480">
                  <a:moveTo>
                    <a:pt x="2018323" y="2929074"/>
                  </a:moveTo>
                  <a:cubicBezTo>
                    <a:pt x="3003249" y="2846754"/>
                    <a:pt x="5361173" y="2118523"/>
                    <a:pt x="6391441" y="2370154"/>
                  </a:cubicBezTo>
                  <a:cubicBezTo>
                    <a:pt x="4898818" y="4308774"/>
                    <a:pt x="7624732" y="5885963"/>
                    <a:pt x="8199932" y="4438858"/>
                  </a:cubicBezTo>
                  <a:cubicBezTo>
                    <a:pt x="7518693" y="6332480"/>
                    <a:pt x="4790153" y="3688663"/>
                    <a:pt x="5245657" y="2521195"/>
                  </a:cubicBezTo>
                  <a:cubicBezTo>
                    <a:pt x="4165470" y="2430848"/>
                    <a:pt x="2526554" y="3142096"/>
                    <a:pt x="1789514" y="3071441"/>
                  </a:cubicBezTo>
                  <a:cubicBezTo>
                    <a:pt x="0" y="2987026"/>
                    <a:pt x="1550711" y="0"/>
                    <a:pt x="2018323" y="2929074"/>
                  </a:cubicBezTo>
                  <a:close/>
                </a:path>
              </a:pathLst>
            </a:custGeom>
            <a:gradFill flip="none" rotWithShape="1">
              <a:gsLst>
                <a:gs pos="0">
                  <a:schemeClr val="tx1">
                    <a:alpha val="25000"/>
                  </a:schemeClr>
                </a:gs>
                <a:gs pos="100000">
                  <a:schemeClr val="tx1">
                    <a:alpha val="10000"/>
                  </a:schemeClr>
                </a:gs>
              </a:gsLst>
              <a:lin ang="10800000" scaled="0"/>
              <a:tileRect/>
            </a:gradFill>
            <a:ln>
              <a:noFill/>
            </a:ln>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D3ADE2-B230-43FE-A020-182F5B2870FD}" type="datetime1">
              <a:rPr lang="es-ES" smtClean="0"/>
              <a:pPr/>
              <a:t>17/07/2012</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E2F332E6-56CA-4E7B-9CD9-284D81AC7BCC}" type="slidenum">
              <a:rPr lang="es-ES" smtClean="0"/>
              <a:pPr/>
              <a:t>‹Nº›</a:t>
            </a:fld>
            <a:endParaRPr lang="es-ES"/>
          </a:p>
        </p:txBody>
      </p:sp>
      <p:grpSp>
        <p:nvGrpSpPr>
          <p:cNvPr id="8" name="Group 7"/>
          <p:cNvGrpSpPr/>
          <p:nvPr/>
        </p:nvGrpSpPr>
        <p:grpSpPr>
          <a:xfrm>
            <a:off x="7339001" y="5311513"/>
            <a:ext cx="1837944" cy="1533602"/>
            <a:chOff x="7339001" y="5311513"/>
            <a:chExt cx="1837944" cy="1533602"/>
          </a:xfrm>
        </p:grpSpPr>
        <p:sp>
          <p:nvSpPr>
            <p:cNvPr id="5" name="Freeform 4"/>
            <p:cNvSpPr>
              <a:spLocks noChangeAspect="1"/>
            </p:cNvSpPr>
            <p:nvPr/>
          </p:nvSpPr>
          <p:spPr>
            <a:xfrm rot="6563566" flipH="1" flipV="1">
              <a:off x="7456882" y="5810852"/>
              <a:ext cx="916382" cy="1152144"/>
            </a:xfrm>
            <a:custGeom>
              <a:avLst/>
              <a:gdLst>
                <a:gd name="connsiteX0" fmla="*/ 0 w 3657600"/>
                <a:gd name="connsiteY0" fmla="*/ 685800 h 1371600"/>
                <a:gd name="connsiteX1" fmla="*/ 1186667 w 3657600"/>
                <a:gd name="connsiteY1" fmla="*/ 43667 h 1371600"/>
                <a:gd name="connsiteX2" fmla="*/ 1828801 w 3657600"/>
                <a:gd name="connsiteY2" fmla="*/ 2 h 1371600"/>
                <a:gd name="connsiteX3" fmla="*/ 2470936 w 3657600"/>
                <a:gd name="connsiteY3" fmla="*/ 43668 h 1371600"/>
                <a:gd name="connsiteX4" fmla="*/ 3657600 w 3657600"/>
                <a:gd name="connsiteY4" fmla="*/ 685806 h 1371600"/>
                <a:gd name="connsiteX5" fmla="*/ 2470934 w 3657600"/>
                <a:gd name="connsiteY5" fmla="*/ 1327941 h 1371600"/>
                <a:gd name="connsiteX6" fmla="*/ 1828799 w 3657600"/>
                <a:gd name="connsiteY6" fmla="*/ 1371606 h 1371600"/>
                <a:gd name="connsiteX7" fmla="*/ 1186664 w 3657600"/>
                <a:gd name="connsiteY7" fmla="*/ 1327940 h 1371600"/>
                <a:gd name="connsiteX8" fmla="*/ 0 w 3657600"/>
                <a:gd name="connsiteY8" fmla="*/ 685803 h 1371600"/>
                <a:gd name="connsiteX9" fmla="*/ 0 w 3657600"/>
                <a:gd name="connsiteY9" fmla="*/ 685800 h 1371600"/>
                <a:gd name="connsiteX0" fmla="*/ 3 w 3672351"/>
                <a:gd name="connsiteY0" fmla="*/ 761447 h 1447253"/>
                <a:gd name="connsiteX1" fmla="*/ 1186670 w 3672351"/>
                <a:gd name="connsiteY1" fmla="*/ 119314 h 1447253"/>
                <a:gd name="connsiteX2" fmla="*/ 1828804 w 3672351"/>
                <a:gd name="connsiteY2" fmla="*/ 75649 h 1447253"/>
                <a:gd name="connsiteX3" fmla="*/ 2470939 w 3672351"/>
                <a:gd name="connsiteY3" fmla="*/ 119315 h 1447253"/>
                <a:gd name="connsiteX4" fmla="*/ 2559427 w 3672351"/>
                <a:gd name="connsiteY4" fmla="*/ 107023 h 1447253"/>
                <a:gd name="connsiteX5" fmla="*/ 3657603 w 3672351"/>
                <a:gd name="connsiteY5" fmla="*/ 761453 h 1447253"/>
                <a:gd name="connsiteX6" fmla="*/ 2470937 w 3672351"/>
                <a:gd name="connsiteY6" fmla="*/ 1403588 h 1447253"/>
                <a:gd name="connsiteX7" fmla="*/ 1828802 w 3672351"/>
                <a:gd name="connsiteY7" fmla="*/ 1447253 h 1447253"/>
                <a:gd name="connsiteX8" fmla="*/ 1186667 w 3672351"/>
                <a:gd name="connsiteY8" fmla="*/ 1403587 h 1447253"/>
                <a:gd name="connsiteX9" fmla="*/ 3 w 3672351"/>
                <a:gd name="connsiteY9" fmla="*/ 761450 h 1447253"/>
                <a:gd name="connsiteX10" fmla="*/ 3 w 3672351"/>
                <a:gd name="connsiteY10" fmla="*/ 761447 h 1447253"/>
                <a:gd name="connsiteX0" fmla="*/ 3 w 3672351"/>
                <a:gd name="connsiteY0" fmla="*/ 761447 h 1447253"/>
                <a:gd name="connsiteX1" fmla="*/ 1186670 w 3672351"/>
                <a:gd name="connsiteY1" fmla="*/ 119314 h 1447253"/>
                <a:gd name="connsiteX2" fmla="*/ 1828804 w 3672351"/>
                <a:gd name="connsiteY2" fmla="*/ 75649 h 1447253"/>
                <a:gd name="connsiteX3" fmla="*/ 2470939 w 3672351"/>
                <a:gd name="connsiteY3" fmla="*/ 119315 h 1447253"/>
                <a:gd name="connsiteX4" fmla="*/ 2559427 w 3672351"/>
                <a:gd name="connsiteY4" fmla="*/ 107023 h 1447253"/>
                <a:gd name="connsiteX5" fmla="*/ 3657603 w 3672351"/>
                <a:gd name="connsiteY5" fmla="*/ 761453 h 1447253"/>
                <a:gd name="connsiteX6" fmla="*/ 2470937 w 3672351"/>
                <a:gd name="connsiteY6" fmla="*/ 1403588 h 1447253"/>
                <a:gd name="connsiteX7" fmla="*/ 1828802 w 3672351"/>
                <a:gd name="connsiteY7" fmla="*/ 1447253 h 1447253"/>
                <a:gd name="connsiteX8" fmla="*/ 1186667 w 3672351"/>
                <a:gd name="connsiteY8" fmla="*/ 1403587 h 1447253"/>
                <a:gd name="connsiteX9" fmla="*/ 3 w 3672351"/>
                <a:gd name="connsiteY9" fmla="*/ 761450 h 1447253"/>
                <a:gd name="connsiteX10" fmla="*/ 3 w 3672351"/>
                <a:gd name="connsiteY10" fmla="*/ 761447 h 1447253"/>
                <a:gd name="connsiteX0" fmla="*/ 3 w 3672351"/>
                <a:gd name="connsiteY0" fmla="*/ 685798 h 2004163"/>
                <a:gd name="connsiteX1" fmla="*/ 1186670 w 3672351"/>
                <a:gd name="connsiteY1" fmla="*/ 43665 h 2004163"/>
                <a:gd name="connsiteX2" fmla="*/ 1828804 w 3672351"/>
                <a:gd name="connsiteY2" fmla="*/ 0 h 2004163"/>
                <a:gd name="connsiteX3" fmla="*/ 2470939 w 3672351"/>
                <a:gd name="connsiteY3" fmla="*/ 43666 h 2004163"/>
                <a:gd name="connsiteX4" fmla="*/ 2559427 w 3672351"/>
                <a:gd name="connsiteY4" fmla="*/ 31374 h 2004163"/>
                <a:gd name="connsiteX5" fmla="*/ 3657603 w 3672351"/>
                <a:gd name="connsiteY5" fmla="*/ 685804 h 2004163"/>
                <a:gd name="connsiteX6" fmla="*/ 2470937 w 3672351"/>
                <a:gd name="connsiteY6" fmla="*/ 1327939 h 2004163"/>
                <a:gd name="connsiteX7" fmla="*/ 1828802 w 3672351"/>
                <a:gd name="connsiteY7" fmla="*/ 1371604 h 2004163"/>
                <a:gd name="connsiteX8" fmla="*/ 1186667 w 3672351"/>
                <a:gd name="connsiteY8" fmla="*/ 1327938 h 2004163"/>
                <a:gd name="connsiteX9" fmla="*/ 3 w 3672351"/>
                <a:gd name="connsiteY9" fmla="*/ 685801 h 2004163"/>
                <a:gd name="connsiteX10" fmla="*/ 3 w 3672351"/>
                <a:gd name="connsiteY10" fmla="*/ 685798 h 2004163"/>
                <a:gd name="connsiteX0" fmla="*/ 3 w 3657603"/>
                <a:gd name="connsiteY0" fmla="*/ 756433 h 1442239"/>
                <a:gd name="connsiteX1" fmla="*/ 1186670 w 3657603"/>
                <a:gd name="connsiteY1" fmla="*/ 114300 h 1442239"/>
                <a:gd name="connsiteX2" fmla="*/ 1828804 w 3657603"/>
                <a:gd name="connsiteY2" fmla="*/ 70635 h 1442239"/>
                <a:gd name="connsiteX3" fmla="*/ 2470939 w 3657603"/>
                <a:gd name="connsiteY3" fmla="*/ 114301 h 1442239"/>
                <a:gd name="connsiteX4" fmla="*/ 3657603 w 3657603"/>
                <a:gd name="connsiteY4" fmla="*/ 756439 h 1442239"/>
                <a:gd name="connsiteX5" fmla="*/ 2470937 w 3657603"/>
                <a:gd name="connsiteY5" fmla="*/ 1398574 h 1442239"/>
                <a:gd name="connsiteX6" fmla="*/ 1828802 w 3657603"/>
                <a:gd name="connsiteY6" fmla="*/ 1442239 h 1442239"/>
                <a:gd name="connsiteX7" fmla="*/ 1186667 w 3657603"/>
                <a:gd name="connsiteY7" fmla="*/ 1398573 h 1442239"/>
                <a:gd name="connsiteX8" fmla="*/ 3 w 3657603"/>
                <a:gd name="connsiteY8" fmla="*/ 756436 h 1442239"/>
                <a:gd name="connsiteX9" fmla="*/ 3 w 3657603"/>
                <a:gd name="connsiteY9" fmla="*/ 756433 h 1442239"/>
                <a:gd name="connsiteX0" fmla="*/ 527758 w 4185358"/>
                <a:gd name="connsiteY0" fmla="*/ 756433 h 1442239"/>
                <a:gd name="connsiteX1" fmla="*/ 1714425 w 4185358"/>
                <a:gd name="connsiteY1" fmla="*/ 114300 h 1442239"/>
                <a:gd name="connsiteX2" fmla="*/ 2356559 w 4185358"/>
                <a:gd name="connsiteY2" fmla="*/ 70635 h 1442239"/>
                <a:gd name="connsiteX3" fmla="*/ 2998694 w 4185358"/>
                <a:gd name="connsiteY3" fmla="*/ 114301 h 1442239"/>
                <a:gd name="connsiteX4" fmla="*/ 4185358 w 4185358"/>
                <a:gd name="connsiteY4" fmla="*/ 756439 h 1442239"/>
                <a:gd name="connsiteX5" fmla="*/ 2998692 w 4185358"/>
                <a:gd name="connsiteY5" fmla="*/ 1398574 h 1442239"/>
                <a:gd name="connsiteX6" fmla="*/ 2356557 w 4185358"/>
                <a:gd name="connsiteY6" fmla="*/ 1442239 h 1442239"/>
                <a:gd name="connsiteX7" fmla="*/ 1714422 w 4185358"/>
                <a:gd name="connsiteY7" fmla="*/ 1398573 h 1442239"/>
                <a:gd name="connsiteX8" fmla="*/ 527758 w 4185358"/>
                <a:gd name="connsiteY8" fmla="*/ 756436 h 1442239"/>
                <a:gd name="connsiteX9" fmla="*/ 527758 w 4185358"/>
                <a:gd name="connsiteY9" fmla="*/ 756433 h 1442239"/>
                <a:gd name="connsiteX0" fmla="*/ 527758 w 4185358"/>
                <a:gd name="connsiteY0" fmla="*/ 685798 h 1731271"/>
                <a:gd name="connsiteX1" fmla="*/ 1714425 w 4185358"/>
                <a:gd name="connsiteY1" fmla="*/ 43665 h 1731271"/>
                <a:gd name="connsiteX2" fmla="*/ 2356559 w 4185358"/>
                <a:gd name="connsiteY2" fmla="*/ 0 h 1731271"/>
                <a:gd name="connsiteX3" fmla="*/ 2998694 w 4185358"/>
                <a:gd name="connsiteY3" fmla="*/ 43666 h 1731271"/>
                <a:gd name="connsiteX4" fmla="*/ 4185358 w 4185358"/>
                <a:gd name="connsiteY4" fmla="*/ 685804 h 1731271"/>
                <a:gd name="connsiteX5" fmla="*/ 2998692 w 4185358"/>
                <a:gd name="connsiteY5" fmla="*/ 1327939 h 1731271"/>
                <a:gd name="connsiteX6" fmla="*/ 2356557 w 4185358"/>
                <a:gd name="connsiteY6" fmla="*/ 1371604 h 1731271"/>
                <a:gd name="connsiteX7" fmla="*/ 1714422 w 4185358"/>
                <a:gd name="connsiteY7" fmla="*/ 1327938 h 1731271"/>
                <a:gd name="connsiteX8" fmla="*/ 527758 w 4185358"/>
                <a:gd name="connsiteY8" fmla="*/ 685801 h 1731271"/>
                <a:gd name="connsiteX9" fmla="*/ 527758 w 4185358"/>
                <a:gd name="connsiteY9" fmla="*/ 685798 h 1731271"/>
                <a:gd name="connsiteX0" fmla="*/ 1174716 w 4832316"/>
                <a:gd name="connsiteY0" fmla="*/ 685798 h 2451847"/>
                <a:gd name="connsiteX1" fmla="*/ 2361383 w 4832316"/>
                <a:gd name="connsiteY1" fmla="*/ 43665 h 2451847"/>
                <a:gd name="connsiteX2" fmla="*/ 3003517 w 4832316"/>
                <a:gd name="connsiteY2" fmla="*/ 0 h 2451847"/>
                <a:gd name="connsiteX3" fmla="*/ 3645652 w 4832316"/>
                <a:gd name="connsiteY3" fmla="*/ 43666 h 2451847"/>
                <a:gd name="connsiteX4" fmla="*/ 4832316 w 4832316"/>
                <a:gd name="connsiteY4" fmla="*/ 685804 h 2451847"/>
                <a:gd name="connsiteX5" fmla="*/ 3645650 w 4832316"/>
                <a:gd name="connsiteY5" fmla="*/ 1327939 h 2451847"/>
                <a:gd name="connsiteX6" fmla="*/ 3003515 w 4832316"/>
                <a:gd name="connsiteY6" fmla="*/ 1371604 h 2451847"/>
                <a:gd name="connsiteX7" fmla="*/ 2361380 w 4832316"/>
                <a:gd name="connsiteY7" fmla="*/ 1327938 h 2451847"/>
                <a:gd name="connsiteX8" fmla="*/ 1174716 w 4832316"/>
                <a:gd name="connsiteY8" fmla="*/ 685801 h 2451847"/>
                <a:gd name="connsiteX9" fmla="*/ 1174716 w 4832316"/>
                <a:gd name="connsiteY9" fmla="*/ 685798 h 2451847"/>
                <a:gd name="connsiteX0" fmla="*/ 1174716 w 5193374"/>
                <a:gd name="connsiteY0" fmla="*/ 685798 h 2451847"/>
                <a:gd name="connsiteX1" fmla="*/ 2361383 w 5193374"/>
                <a:gd name="connsiteY1" fmla="*/ 43665 h 2451847"/>
                <a:gd name="connsiteX2" fmla="*/ 3003517 w 5193374"/>
                <a:gd name="connsiteY2" fmla="*/ 0 h 2451847"/>
                <a:gd name="connsiteX3" fmla="*/ 3645652 w 5193374"/>
                <a:gd name="connsiteY3" fmla="*/ 43666 h 2451847"/>
                <a:gd name="connsiteX4" fmla="*/ 4832316 w 5193374"/>
                <a:gd name="connsiteY4" fmla="*/ 685804 h 2451847"/>
                <a:gd name="connsiteX5" fmla="*/ 3645650 w 5193374"/>
                <a:gd name="connsiteY5" fmla="*/ 1327939 h 2451847"/>
                <a:gd name="connsiteX6" fmla="*/ 3003515 w 5193374"/>
                <a:gd name="connsiteY6" fmla="*/ 1371604 h 2451847"/>
                <a:gd name="connsiteX7" fmla="*/ 2361380 w 5193374"/>
                <a:gd name="connsiteY7" fmla="*/ 1327938 h 2451847"/>
                <a:gd name="connsiteX8" fmla="*/ 1174716 w 5193374"/>
                <a:gd name="connsiteY8" fmla="*/ 685801 h 2451847"/>
                <a:gd name="connsiteX9" fmla="*/ 1174716 w 5193374"/>
                <a:gd name="connsiteY9" fmla="*/ 685798 h 2451847"/>
                <a:gd name="connsiteX0" fmla="*/ 1174716 w 5193374"/>
                <a:gd name="connsiteY0" fmla="*/ 685798 h 3407194"/>
                <a:gd name="connsiteX1" fmla="*/ 2361383 w 5193374"/>
                <a:gd name="connsiteY1" fmla="*/ 43665 h 3407194"/>
                <a:gd name="connsiteX2" fmla="*/ 3003517 w 5193374"/>
                <a:gd name="connsiteY2" fmla="*/ 0 h 3407194"/>
                <a:gd name="connsiteX3" fmla="*/ 3645652 w 5193374"/>
                <a:gd name="connsiteY3" fmla="*/ 43666 h 3407194"/>
                <a:gd name="connsiteX4" fmla="*/ 4832316 w 5193374"/>
                <a:gd name="connsiteY4" fmla="*/ 685804 h 3407194"/>
                <a:gd name="connsiteX5" fmla="*/ 3645650 w 5193374"/>
                <a:gd name="connsiteY5" fmla="*/ 1327939 h 3407194"/>
                <a:gd name="connsiteX6" fmla="*/ 3003515 w 5193374"/>
                <a:gd name="connsiteY6" fmla="*/ 1371604 h 3407194"/>
                <a:gd name="connsiteX7" fmla="*/ 2361380 w 5193374"/>
                <a:gd name="connsiteY7" fmla="*/ 1327938 h 3407194"/>
                <a:gd name="connsiteX8" fmla="*/ 1174716 w 5193374"/>
                <a:gd name="connsiteY8" fmla="*/ 685801 h 3407194"/>
                <a:gd name="connsiteX9" fmla="*/ 1174716 w 5193374"/>
                <a:gd name="connsiteY9" fmla="*/ 685798 h 3407194"/>
                <a:gd name="connsiteX0" fmla="*/ 1174716 w 5193374"/>
                <a:gd name="connsiteY0" fmla="*/ 960216 h 3681612"/>
                <a:gd name="connsiteX1" fmla="*/ 2361383 w 5193374"/>
                <a:gd name="connsiteY1" fmla="*/ 318083 h 3681612"/>
                <a:gd name="connsiteX2" fmla="*/ 3003517 w 5193374"/>
                <a:gd name="connsiteY2" fmla="*/ 274418 h 3681612"/>
                <a:gd name="connsiteX3" fmla="*/ 3645652 w 5193374"/>
                <a:gd name="connsiteY3" fmla="*/ 318084 h 3681612"/>
                <a:gd name="connsiteX4" fmla="*/ 4832316 w 5193374"/>
                <a:gd name="connsiteY4" fmla="*/ 960222 h 3681612"/>
                <a:gd name="connsiteX5" fmla="*/ 3645650 w 5193374"/>
                <a:gd name="connsiteY5" fmla="*/ 1602357 h 3681612"/>
                <a:gd name="connsiteX6" fmla="*/ 3003515 w 5193374"/>
                <a:gd name="connsiteY6" fmla="*/ 1646022 h 3681612"/>
                <a:gd name="connsiteX7" fmla="*/ 2361380 w 5193374"/>
                <a:gd name="connsiteY7" fmla="*/ 1602356 h 3681612"/>
                <a:gd name="connsiteX8" fmla="*/ 1174716 w 5193374"/>
                <a:gd name="connsiteY8" fmla="*/ 960219 h 3681612"/>
                <a:gd name="connsiteX9" fmla="*/ 1174716 w 5193374"/>
                <a:gd name="connsiteY9" fmla="*/ 960216 h 3681612"/>
                <a:gd name="connsiteX0" fmla="*/ 1174716 w 5193374"/>
                <a:gd name="connsiteY0" fmla="*/ 960216 h 3681612"/>
                <a:gd name="connsiteX1" fmla="*/ 2361383 w 5193374"/>
                <a:gd name="connsiteY1" fmla="*/ 318083 h 3681612"/>
                <a:gd name="connsiteX2" fmla="*/ 3003517 w 5193374"/>
                <a:gd name="connsiteY2" fmla="*/ 274418 h 3681612"/>
                <a:gd name="connsiteX3" fmla="*/ 3645652 w 5193374"/>
                <a:gd name="connsiteY3" fmla="*/ 318084 h 3681612"/>
                <a:gd name="connsiteX4" fmla="*/ 4832316 w 5193374"/>
                <a:gd name="connsiteY4" fmla="*/ 960222 h 3681612"/>
                <a:gd name="connsiteX5" fmla="*/ 3645650 w 5193374"/>
                <a:gd name="connsiteY5" fmla="*/ 1602357 h 3681612"/>
                <a:gd name="connsiteX6" fmla="*/ 3003515 w 5193374"/>
                <a:gd name="connsiteY6" fmla="*/ 1646022 h 3681612"/>
                <a:gd name="connsiteX7" fmla="*/ 2361380 w 5193374"/>
                <a:gd name="connsiteY7" fmla="*/ 1602356 h 3681612"/>
                <a:gd name="connsiteX8" fmla="*/ 1174716 w 5193374"/>
                <a:gd name="connsiteY8" fmla="*/ 960219 h 3681612"/>
                <a:gd name="connsiteX9" fmla="*/ 1174716 w 5193374"/>
                <a:gd name="connsiteY9" fmla="*/ 960216 h 3681612"/>
                <a:gd name="connsiteX0" fmla="*/ 1174716 w 5193374"/>
                <a:gd name="connsiteY0" fmla="*/ 2033989 h 4755385"/>
                <a:gd name="connsiteX1" fmla="*/ 2361383 w 5193374"/>
                <a:gd name="connsiteY1" fmla="*/ 1391856 h 4755385"/>
                <a:gd name="connsiteX2" fmla="*/ 3003517 w 5193374"/>
                <a:gd name="connsiteY2" fmla="*/ 1348191 h 4755385"/>
                <a:gd name="connsiteX3" fmla="*/ 3645652 w 5193374"/>
                <a:gd name="connsiteY3" fmla="*/ 1391857 h 4755385"/>
                <a:gd name="connsiteX4" fmla="*/ 4832316 w 5193374"/>
                <a:gd name="connsiteY4" fmla="*/ 2033995 h 4755385"/>
                <a:gd name="connsiteX5" fmla="*/ 3645650 w 5193374"/>
                <a:gd name="connsiteY5" fmla="*/ 2676130 h 4755385"/>
                <a:gd name="connsiteX6" fmla="*/ 3003515 w 5193374"/>
                <a:gd name="connsiteY6" fmla="*/ 2719795 h 4755385"/>
                <a:gd name="connsiteX7" fmla="*/ 2361380 w 5193374"/>
                <a:gd name="connsiteY7" fmla="*/ 2676129 h 4755385"/>
                <a:gd name="connsiteX8" fmla="*/ 1174716 w 5193374"/>
                <a:gd name="connsiteY8" fmla="*/ 2033992 h 4755385"/>
                <a:gd name="connsiteX9" fmla="*/ 1174716 w 5193374"/>
                <a:gd name="connsiteY9" fmla="*/ 2033989 h 4755385"/>
                <a:gd name="connsiteX0" fmla="*/ 1174716 w 4832316"/>
                <a:gd name="connsiteY0" fmla="*/ 2033989 h 4755385"/>
                <a:gd name="connsiteX1" fmla="*/ 2361383 w 4832316"/>
                <a:gd name="connsiteY1" fmla="*/ 1391856 h 4755385"/>
                <a:gd name="connsiteX2" fmla="*/ 3003517 w 4832316"/>
                <a:gd name="connsiteY2" fmla="*/ 1348191 h 4755385"/>
                <a:gd name="connsiteX3" fmla="*/ 3645652 w 4832316"/>
                <a:gd name="connsiteY3" fmla="*/ 1391857 h 4755385"/>
                <a:gd name="connsiteX4" fmla="*/ 4832316 w 4832316"/>
                <a:gd name="connsiteY4" fmla="*/ 2033995 h 4755385"/>
                <a:gd name="connsiteX5" fmla="*/ 3645650 w 4832316"/>
                <a:gd name="connsiteY5" fmla="*/ 2676130 h 4755385"/>
                <a:gd name="connsiteX6" fmla="*/ 3003515 w 4832316"/>
                <a:gd name="connsiteY6" fmla="*/ 2719795 h 4755385"/>
                <a:gd name="connsiteX7" fmla="*/ 2361380 w 4832316"/>
                <a:gd name="connsiteY7" fmla="*/ 2676129 h 4755385"/>
                <a:gd name="connsiteX8" fmla="*/ 1174716 w 4832316"/>
                <a:gd name="connsiteY8" fmla="*/ 2033992 h 4755385"/>
                <a:gd name="connsiteX9" fmla="*/ 1174716 w 4832316"/>
                <a:gd name="connsiteY9" fmla="*/ 2033989 h 4755385"/>
                <a:gd name="connsiteX0" fmla="*/ 527758 w 4185358"/>
                <a:gd name="connsiteY0" fmla="*/ 2033989 h 4755385"/>
                <a:gd name="connsiteX1" fmla="*/ 1714425 w 4185358"/>
                <a:gd name="connsiteY1" fmla="*/ 1391856 h 4755385"/>
                <a:gd name="connsiteX2" fmla="*/ 2998694 w 4185358"/>
                <a:gd name="connsiteY2" fmla="*/ 1391857 h 4755385"/>
                <a:gd name="connsiteX3" fmla="*/ 4185358 w 4185358"/>
                <a:gd name="connsiteY3" fmla="*/ 2033995 h 4755385"/>
                <a:gd name="connsiteX4" fmla="*/ 2998692 w 4185358"/>
                <a:gd name="connsiteY4" fmla="*/ 2676130 h 4755385"/>
                <a:gd name="connsiteX5" fmla="*/ 2356557 w 4185358"/>
                <a:gd name="connsiteY5" fmla="*/ 2719795 h 4755385"/>
                <a:gd name="connsiteX6" fmla="*/ 1714422 w 4185358"/>
                <a:gd name="connsiteY6" fmla="*/ 2676129 h 4755385"/>
                <a:gd name="connsiteX7" fmla="*/ 527758 w 4185358"/>
                <a:gd name="connsiteY7" fmla="*/ 2033992 h 4755385"/>
                <a:gd name="connsiteX8" fmla="*/ 527758 w 4185358"/>
                <a:gd name="connsiteY8" fmla="*/ 2033989 h 4755385"/>
                <a:gd name="connsiteX0" fmla="*/ 527758 w 4185358"/>
                <a:gd name="connsiteY0" fmla="*/ 2033989 h 4406268"/>
                <a:gd name="connsiteX1" fmla="*/ 1714425 w 4185358"/>
                <a:gd name="connsiteY1" fmla="*/ 1391856 h 4406268"/>
                <a:gd name="connsiteX2" fmla="*/ 2998694 w 4185358"/>
                <a:gd name="connsiteY2" fmla="*/ 1391857 h 4406268"/>
                <a:gd name="connsiteX3" fmla="*/ 4185358 w 4185358"/>
                <a:gd name="connsiteY3" fmla="*/ 2033995 h 4406268"/>
                <a:gd name="connsiteX4" fmla="*/ 2998692 w 4185358"/>
                <a:gd name="connsiteY4" fmla="*/ 2676130 h 4406268"/>
                <a:gd name="connsiteX5" fmla="*/ 2356557 w 4185358"/>
                <a:gd name="connsiteY5" fmla="*/ 2719795 h 4406268"/>
                <a:gd name="connsiteX6" fmla="*/ 1714422 w 4185358"/>
                <a:gd name="connsiteY6" fmla="*/ 2676129 h 4406268"/>
                <a:gd name="connsiteX7" fmla="*/ 527758 w 4185358"/>
                <a:gd name="connsiteY7" fmla="*/ 2033992 h 4406268"/>
                <a:gd name="connsiteX8" fmla="*/ 527758 w 4185358"/>
                <a:gd name="connsiteY8" fmla="*/ 2033989 h 4406268"/>
                <a:gd name="connsiteX0" fmla="*/ 527758 w 4185358"/>
                <a:gd name="connsiteY0" fmla="*/ 2033989 h 4406268"/>
                <a:gd name="connsiteX1" fmla="*/ 1714425 w 4185358"/>
                <a:gd name="connsiteY1" fmla="*/ 1391856 h 4406268"/>
                <a:gd name="connsiteX2" fmla="*/ 2998694 w 4185358"/>
                <a:gd name="connsiteY2" fmla="*/ 1391857 h 4406268"/>
                <a:gd name="connsiteX3" fmla="*/ 4185358 w 4185358"/>
                <a:gd name="connsiteY3" fmla="*/ 2033995 h 4406268"/>
                <a:gd name="connsiteX4" fmla="*/ 2998692 w 4185358"/>
                <a:gd name="connsiteY4" fmla="*/ 2676130 h 4406268"/>
                <a:gd name="connsiteX5" fmla="*/ 2356557 w 4185358"/>
                <a:gd name="connsiteY5" fmla="*/ 2719795 h 4406268"/>
                <a:gd name="connsiteX6" fmla="*/ 1714422 w 4185358"/>
                <a:gd name="connsiteY6" fmla="*/ 2676129 h 4406268"/>
                <a:gd name="connsiteX7" fmla="*/ 527758 w 4185358"/>
                <a:gd name="connsiteY7" fmla="*/ 2033992 h 4406268"/>
                <a:gd name="connsiteX8" fmla="*/ 527758 w 4185358"/>
                <a:gd name="connsiteY8" fmla="*/ 2033989 h 4406268"/>
                <a:gd name="connsiteX0" fmla="*/ 527758 w 4678417"/>
                <a:gd name="connsiteY0" fmla="*/ 2033989 h 5080997"/>
                <a:gd name="connsiteX1" fmla="*/ 1714425 w 4678417"/>
                <a:gd name="connsiteY1" fmla="*/ 1391856 h 5080997"/>
                <a:gd name="connsiteX2" fmla="*/ 2998694 w 4678417"/>
                <a:gd name="connsiteY2" fmla="*/ 1391857 h 5080997"/>
                <a:gd name="connsiteX3" fmla="*/ 4185358 w 4678417"/>
                <a:gd name="connsiteY3" fmla="*/ 2033995 h 5080997"/>
                <a:gd name="connsiteX4" fmla="*/ 2998692 w 4678417"/>
                <a:gd name="connsiteY4" fmla="*/ 2676130 h 5080997"/>
                <a:gd name="connsiteX5" fmla="*/ 2356557 w 4678417"/>
                <a:gd name="connsiteY5" fmla="*/ 2719795 h 5080997"/>
                <a:gd name="connsiteX6" fmla="*/ 1714422 w 4678417"/>
                <a:gd name="connsiteY6" fmla="*/ 2676129 h 5080997"/>
                <a:gd name="connsiteX7" fmla="*/ 527758 w 4678417"/>
                <a:gd name="connsiteY7" fmla="*/ 2033992 h 5080997"/>
                <a:gd name="connsiteX8" fmla="*/ 527758 w 4678417"/>
                <a:gd name="connsiteY8" fmla="*/ 2033989 h 5080997"/>
                <a:gd name="connsiteX0" fmla="*/ 527758 w 4678417"/>
                <a:gd name="connsiteY0" fmla="*/ 2033989 h 5080997"/>
                <a:gd name="connsiteX1" fmla="*/ 1714425 w 4678417"/>
                <a:gd name="connsiteY1" fmla="*/ 1391856 h 5080997"/>
                <a:gd name="connsiteX2" fmla="*/ 2998694 w 4678417"/>
                <a:gd name="connsiteY2" fmla="*/ 1391857 h 5080997"/>
                <a:gd name="connsiteX3" fmla="*/ 4185358 w 4678417"/>
                <a:gd name="connsiteY3" fmla="*/ 2033995 h 5080997"/>
                <a:gd name="connsiteX4" fmla="*/ 2998692 w 4678417"/>
                <a:gd name="connsiteY4" fmla="*/ 2676130 h 5080997"/>
                <a:gd name="connsiteX5" fmla="*/ 2356557 w 4678417"/>
                <a:gd name="connsiteY5" fmla="*/ 2719795 h 5080997"/>
                <a:gd name="connsiteX6" fmla="*/ 1714422 w 4678417"/>
                <a:gd name="connsiteY6" fmla="*/ 2676129 h 5080997"/>
                <a:gd name="connsiteX7" fmla="*/ 527758 w 4678417"/>
                <a:gd name="connsiteY7" fmla="*/ 2033992 h 5080997"/>
                <a:gd name="connsiteX8" fmla="*/ 527758 w 4678417"/>
                <a:gd name="connsiteY8" fmla="*/ 2033989 h 5080997"/>
                <a:gd name="connsiteX0" fmla="*/ 527758 w 4678417"/>
                <a:gd name="connsiteY0" fmla="*/ 2033989 h 5080997"/>
                <a:gd name="connsiteX1" fmla="*/ 1714425 w 4678417"/>
                <a:gd name="connsiteY1" fmla="*/ 1391856 h 5080997"/>
                <a:gd name="connsiteX2" fmla="*/ 2998694 w 4678417"/>
                <a:gd name="connsiteY2" fmla="*/ 1391857 h 5080997"/>
                <a:gd name="connsiteX3" fmla="*/ 4185358 w 4678417"/>
                <a:gd name="connsiteY3" fmla="*/ 2033995 h 5080997"/>
                <a:gd name="connsiteX4" fmla="*/ 2998692 w 4678417"/>
                <a:gd name="connsiteY4" fmla="*/ 2676130 h 5080997"/>
                <a:gd name="connsiteX5" fmla="*/ 2356557 w 4678417"/>
                <a:gd name="connsiteY5" fmla="*/ 2719795 h 5080997"/>
                <a:gd name="connsiteX6" fmla="*/ 1714422 w 4678417"/>
                <a:gd name="connsiteY6" fmla="*/ 2676129 h 5080997"/>
                <a:gd name="connsiteX7" fmla="*/ 527758 w 4678417"/>
                <a:gd name="connsiteY7" fmla="*/ 2033992 h 5080997"/>
                <a:gd name="connsiteX8" fmla="*/ 527758 w 4678417"/>
                <a:gd name="connsiteY8" fmla="*/ 2033989 h 5080997"/>
                <a:gd name="connsiteX0" fmla="*/ 3 w 4150662"/>
                <a:gd name="connsiteY0" fmla="*/ 2033989 h 5080997"/>
                <a:gd name="connsiteX1" fmla="*/ 1186670 w 4150662"/>
                <a:gd name="connsiteY1" fmla="*/ 1391856 h 5080997"/>
                <a:gd name="connsiteX2" fmla="*/ 2470939 w 4150662"/>
                <a:gd name="connsiteY2" fmla="*/ 1391857 h 5080997"/>
                <a:gd name="connsiteX3" fmla="*/ 3657603 w 4150662"/>
                <a:gd name="connsiteY3" fmla="*/ 2033995 h 5080997"/>
                <a:gd name="connsiteX4" fmla="*/ 2470937 w 4150662"/>
                <a:gd name="connsiteY4" fmla="*/ 2676130 h 5080997"/>
                <a:gd name="connsiteX5" fmla="*/ 1828802 w 4150662"/>
                <a:gd name="connsiteY5" fmla="*/ 2719795 h 5080997"/>
                <a:gd name="connsiteX6" fmla="*/ 1186667 w 4150662"/>
                <a:gd name="connsiteY6" fmla="*/ 2676129 h 5080997"/>
                <a:gd name="connsiteX7" fmla="*/ 3 w 4150662"/>
                <a:gd name="connsiteY7" fmla="*/ 2033992 h 5080997"/>
                <a:gd name="connsiteX8" fmla="*/ 3 w 4150662"/>
                <a:gd name="connsiteY8" fmla="*/ 2033989 h 5080997"/>
                <a:gd name="connsiteX0" fmla="*/ 3 w 3184725"/>
                <a:gd name="connsiteY0" fmla="*/ 2033989 h 3886288"/>
                <a:gd name="connsiteX1" fmla="*/ 1186670 w 3184725"/>
                <a:gd name="connsiteY1" fmla="*/ 1391856 h 3886288"/>
                <a:gd name="connsiteX2" fmla="*/ 2470939 w 3184725"/>
                <a:gd name="connsiteY2" fmla="*/ 1391857 h 3886288"/>
                <a:gd name="connsiteX3" fmla="*/ 1752603 w 3184725"/>
                <a:gd name="connsiteY3" fmla="*/ 52795 h 3886288"/>
                <a:gd name="connsiteX4" fmla="*/ 2470937 w 3184725"/>
                <a:gd name="connsiteY4" fmla="*/ 2676130 h 3886288"/>
                <a:gd name="connsiteX5" fmla="*/ 1828802 w 3184725"/>
                <a:gd name="connsiteY5" fmla="*/ 2719795 h 3886288"/>
                <a:gd name="connsiteX6" fmla="*/ 1186667 w 3184725"/>
                <a:gd name="connsiteY6" fmla="*/ 2676129 h 3886288"/>
                <a:gd name="connsiteX7" fmla="*/ 3 w 3184725"/>
                <a:gd name="connsiteY7" fmla="*/ 2033992 h 3886288"/>
                <a:gd name="connsiteX8" fmla="*/ 3 w 3184725"/>
                <a:gd name="connsiteY8" fmla="*/ 2033989 h 3886288"/>
                <a:gd name="connsiteX0" fmla="*/ 3 w 3184725"/>
                <a:gd name="connsiteY0" fmla="*/ 2033989 h 6528797"/>
                <a:gd name="connsiteX1" fmla="*/ 1186670 w 3184725"/>
                <a:gd name="connsiteY1" fmla="*/ 1391856 h 6528797"/>
                <a:gd name="connsiteX2" fmla="*/ 2470939 w 3184725"/>
                <a:gd name="connsiteY2" fmla="*/ 13918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3 w 3385339"/>
                <a:gd name="connsiteY0" fmla="*/ 2033989 h 6528797"/>
                <a:gd name="connsiteX1" fmla="*/ 1186670 w 3385339"/>
                <a:gd name="connsiteY1" fmla="*/ 1391856 h 6528797"/>
                <a:gd name="connsiteX2" fmla="*/ 3385339 w 3385339"/>
                <a:gd name="connsiteY2" fmla="*/ 706057 h 6528797"/>
                <a:gd name="connsiteX3" fmla="*/ 228603 w 3385339"/>
                <a:gd name="connsiteY3" fmla="*/ 3481795 h 6528797"/>
                <a:gd name="connsiteX4" fmla="*/ 2470937 w 3385339"/>
                <a:gd name="connsiteY4" fmla="*/ 2676130 h 6528797"/>
                <a:gd name="connsiteX5" fmla="*/ 1828802 w 3385339"/>
                <a:gd name="connsiteY5" fmla="*/ 2719795 h 6528797"/>
                <a:gd name="connsiteX6" fmla="*/ 1186667 w 3385339"/>
                <a:gd name="connsiteY6" fmla="*/ 2676129 h 6528797"/>
                <a:gd name="connsiteX7" fmla="*/ 3 w 3385339"/>
                <a:gd name="connsiteY7" fmla="*/ 2033992 h 6528797"/>
                <a:gd name="connsiteX8" fmla="*/ 3 w 3385339"/>
                <a:gd name="connsiteY8" fmla="*/ 2033989 h 6528797"/>
                <a:gd name="connsiteX0" fmla="*/ 3 w 3184725"/>
                <a:gd name="connsiteY0" fmla="*/ 2033989 h 6528797"/>
                <a:gd name="connsiteX1" fmla="*/ 1186670 w 3184725"/>
                <a:gd name="connsiteY1" fmla="*/ 1391856 h 6528797"/>
                <a:gd name="connsiteX2" fmla="*/ 2928139 w 3184725"/>
                <a:gd name="connsiteY2" fmla="*/ 7060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3 w 3184725"/>
                <a:gd name="connsiteY0" fmla="*/ 2033989 h 6528797"/>
                <a:gd name="connsiteX1" fmla="*/ 1186670 w 3184725"/>
                <a:gd name="connsiteY1" fmla="*/ 1391856 h 6528797"/>
                <a:gd name="connsiteX2" fmla="*/ 2928139 w 3184725"/>
                <a:gd name="connsiteY2" fmla="*/ 7060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3 w 3184725"/>
                <a:gd name="connsiteY0" fmla="*/ 2033989 h 6528797"/>
                <a:gd name="connsiteX1" fmla="*/ 1186670 w 3184725"/>
                <a:gd name="connsiteY1" fmla="*/ 1391856 h 6528797"/>
                <a:gd name="connsiteX2" fmla="*/ 2928139 w 3184725"/>
                <a:gd name="connsiteY2" fmla="*/ 7060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1828799 w 3184722"/>
                <a:gd name="connsiteY5" fmla="*/ 2719795 h 6528797"/>
                <a:gd name="connsiteX6" fmla="*/ 0 w 3184722"/>
                <a:gd name="connsiteY6" fmla="*/ 2033992 h 6528797"/>
                <a:gd name="connsiteX7" fmla="*/ 0 w 3184722"/>
                <a:gd name="connsiteY7"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1828799 w 3184722"/>
                <a:gd name="connsiteY5" fmla="*/ 2719795 h 6528797"/>
                <a:gd name="connsiteX6" fmla="*/ 0 w 3184722"/>
                <a:gd name="connsiteY6" fmla="*/ 2033992 h 6528797"/>
                <a:gd name="connsiteX7" fmla="*/ 0 w 3184722"/>
                <a:gd name="connsiteY7"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0 w 3184722"/>
                <a:gd name="connsiteY5" fmla="*/ 2033992 h 6528797"/>
                <a:gd name="connsiteX6" fmla="*/ 0 w 3184722"/>
                <a:gd name="connsiteY6"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0 w 3184722"/>
                <a:gd name="connsiteY5" fmla="*/ 2033992 h 6528797"/>
                <a:gd name="connsiteX6" fmla="*/ 0 w 3184722"/>
                <a:gd name="connsiteY6" fmla="*/ 2033989 h 6528797"/>
                <a:gd name="connsiteX0" fmla="*/ 0 w 2928136"/>
                <a:gd name="connsiteY0" fmla="*/ 2033989 h 6528797"/>
                <a:gd name="connsiteX1" fmla="*/ 1186667 w 2928136"/>
                <a:gd name="connsiteY1" fmla="*/ 1391856 h 6528797"/>
                <a:gd name="connsiteX2" fmla="*/ 2928136 w 2928136"/>
                <a:gd name="connsiteY2" fmla="*/ 706057 h 6528797"/>
                <a:gd name="connsiteX3" fmla="*/ 228600 w 2928136"/>
                <a:gd name="connsiteY3" fmla="*/ 3481795 h 6528797"/>
                <a:gd name="connsiteX4" fmla="*/ 2470934 w 2928136"/>
                <a:gd name="connsiteY4" fmla="*/ 2676130 h 6528797"/>
                <a:gd name="connsiteX5" fmla="*/ 0 w 2928136"/>
                <a:gd name="connsiteY5" fmla="*/ 2033992 h 6528797"/>
                <a:gd name="connsiteX6" fmla="*/ 0 w 2928136"/>
                <a:gd name="connsiteY6" fmla="*/ 2033989 h 6528797"/>
                <a:gd name="connsiteX0" fmla="*/ 0 w 2928136"/>
                <a:gd name="connsiteY0" fmla="*/ 2033989 h 6528797"/>
                <a:gd name="connsiteX1" fmla="*/ 958067 w 2928136"/>
                <a:gd name="connsiteY1" fmla="*/ 2534856 h 6528797"/>
                <a:gd name="connsiteX2" fmla="*/ 2928136 w 2928136"/>
                <a:gd name="connsiteY2" fmla="*/ 706057 h 6528797"/>
                <a:gd name="connsiteX3" fmla="*/ 228600 w 2928136"/>
                <a:gd name="connsiteY3" fmla="*/ 3481795 h 6528797"/>
                <a:gd name="connsiteX4" fmla="*/ 2470934 w 2928136"/>
                <a:gd name="connsiteY4" fmla="*/ 2676130 h 6528797"/>
                <a:gd name="connsiteX5" fmla="*/ 0 w 2928136"/>
                <a:gd name="connsiteY5" fmla="*/ 2033992 h 6528797"/>
                <a:gd name="connsiteX6" fmla="*/ 0 w 2928136"/>
                <a:gd name="connsiteY6" fmla="*/ 2033989 h 6528797"/>
                <a:gd name="connsiteX0" fmla="*/ 0 w 2928136"/>
                <a:gd name="connsiteY0" fmla="*/ 1434955 h 5929763"/>
                <a:gd name="connsiteX1" fmla="*/ 958067 w 2928136"/>
                <a:gd name="connsiteY1" fmla="*/ 1935822 h 5929763"/>
                <a:gd name="connsiteX2" fmla="*/ 2928136 w 2928136"/>
                <a:gd name="connsiteY2" fmla="*/ 107023 h 5929763"/>
                <a:gd name="connsiteX3" fmla="*/ 228600 w 2928136"/>
                <a:gd name="connsiteY3" fmla="*/ 2882761 h 5929763"/>
                <a:gd name="connsiteX4" fmla="*/ 2470934 w 2928136"/>
                <a:gd name="connsiteY4" fmla="*/ 2077096 h 5929763"/>
                <a:gd name="connsiteX5" fmla="*/ 0 w 2928136"/>
                <a:gd name="connsiteY5" fmla="*/ 1434958 h 5929763"/>
                <a:gd name="connsiteX6" fmla="*/ 0 w 2928136"/>
                <a:gd name="connsiteY6" fmla="*/ 1434955 h 5929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1275236 w 4203372"/>
                <a:gd name="connsiteY0" fmla="*/ 1810262 h 6305070"/>
                <a:gd name="connsiteX1" fmla="*/ 2233303 w 4203372"/>
                <a:gd name="connsiteY1" fmla="*/ 2311129 h 6305070"/>
                <a:gd name="connsiteX2" fmla="*/ 4203372 w 4203372"/>
                <a:gd name="connsiteY2" fmla="*/ 863330 h 6305070"/>
                <a:gd name="connsiteX3" fmla="*/ 1503836 w 4203372"/>
                <a:gd name="connsiteY3" fmla="*/ 3258068 h 6305070"/>
                <a:gd name="connsiteX4" fmla="*/ 3746170 w 4203372"/>
                <a:gd name="connsiteY4" fmla="*/ 2452403 h 6305070"/>
                <a:gd name="connsiteX5" fmla="*/ 1275236 w 4203372"/>
                <a:gd name="connsiteY5" fmla="*/ 1810265 h 6305070"/>
                <a:gd name="connsiteX6" fmla="*/ 1275236 w 4203372"/>
                <a:gd name="connsiteY6" fmla="*/ 1810262 h 6305070"/>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844930 w 3773066"/>
                <a:gd name="connsiteY0" fmla="*/ 2505027 h 6999835"/>
                <a:gd name="connsiteX1" fmla="*/ 1802997 w 3773066"/>
                <a:gd name="connsiteY1" fmla="*/ 3005894 h 6999835"/>
                <a:gd name="connsiteX2" fmla="*/ 3773066 w 3773066"/>
                <a:gd name="connsiteY2" fmla="*/ 1558095 h 6999835"/>
                <a:gd name="connsiteX3" fmla="*/ 1073530 w 3773066"/>
                <a:gd name="connsiteY3" fmla="*/ 3952833 h 6999835"/>
                <a:gd name="connsiteX4" fmla="*/ 3315864 w 3773066"/>
                <a:gd name="connsiteY4" fmla="*/ 3147168 h 6999835"/>
                <a:gd name="connsiteX5" fmla="*/ 844930 w 3773066"/>
                <a:gd name="connsiteY5" fmla="*/ 2505030 h 6999835"/>
                <a:gd name="connsiteX6" fmla="*/ 844930 w 3773066"/>
                <a:gd name="connsiteY6" fmla="*/ 2505027 h 6999835"/>
                <a:gd name="connsiteX0" fmla="*/ 1324542 w 4252678"/>
                <a:gd name="connsiteY0" fmla="*/ 2392968 h 6887776"/>
                <a:gd name="connsiteX1" fmla="*/ 2282609 w 4252678"/>
                <a:gd name="connsiteY1" fmla="*/ 2893835 h 6887776"/>
                <a:gd name="connsiteX2" fmla="*/ 4252678 w 4252678"/>
                <a:gd name="connsiteY2" fmla="*/ 1446036 h 6887776"/>
                <a:gd name="connsiteX3" fmla="*/ 1553142 w 4252678"/>
                <a:gd name="connsiteY3" fmla="*/ 3840774 h 6887776"/>
                <a:gd name="connsiteX4" fmla="*/ 3795476 w 4252678"/>
                <a:gd name="connsiteY4" fmla="*/ 3035109 h 6887776"/>
                <a:gd name="connsiteX5" fmla="*/ 1324542 w 4252678"/>
                <a:gd name="connsiteY5" fmla="*/ 2392971 h 6887776"/>
                <a:gd name="connsiteX6" fmla="*/ 1324542 w 4252678"/>
                <a:gd name="connsiteY6" fmla="*/ 2392968 h 6887776"/>
                <a:gd name="connsiteX0" fmla="*/ 1324542 w 4252678"/>
                <a:gd name="connsiteY0" fmla="*/ 2392968 h 6887776"/>
                <a:gd name="connsiteX1" fmla="*/ 2282609 w 4252678"/>
                <a:gd name="connsiteY1" fmla="*/ 2893835 h 6887776"/>
                <a:gd name="connsiteX2" fmla="*/ 4252678 w 4252678"/>
                <a:gd name="connsiteY2" fmla="*/ 1446036 h 6887776"/>
                <a:gd name="connsiteX3" fmla="*/ 1553142 w 4252678"/>
                <a:gd name="connsiteY3" fmla="*/ 3840774 h 6887776"/>
                <a:gd name="connsiteX4" fmla="*/ 3795476 w 4252678"/>
                <a:gd name="connsiteY4" fmla="*/ 3035109 h 6887776"/>
                <a:gd name="connsiteX5" fmla="*/ 1324542 w 4252678"/>
                <a:gd name="connsiteY5" fmla="*/ 2392971 h 6887776"/>
                <a:gd name="connsiteX6" fmla="*/ 1324542 w 4252678"/>
                <a:gd name="connsiteY6" fmla="*/ 2392968 h 6887776"/>
                <a:gd name="connsiteX0" fmla="*/ 1869139 w 4797275"/>
                <a:gd name="connsiteY0" fmla="*/ 2392968 h 6887776"/>
                <a:gd name="connsiteX1" fmla="*/ 2827206 w 4797275"/>
                <a:gd name="connsiteY1" fmla="*/ 2893835 h 6887776"/>
                <a:gd name="connsiteX2" fmla="*/ 4797275 w 4797275"/>
                <a:gd name="connsiteY2" fmla="*/ 1446036 h 6887776"/>
                <a:gd name="connsiteX3" fmla="*/ 2097739 w 4797275"/>
                <a:gd name="connsiteY3" fmla="*/ 3840774 h 6887776"/>
                <a:gd name="connsiteX4" fmla="*/ 4340073 w 4797275"/>
                <a:gd name="connsiteY4" fmla="*/ 3035109 h 6887776"/>
                <a:gd name="connsiteX5" fmla="*/ 1869139 w 4797275"/>
                <a:gd name="connsiteY5" fmla="*/ 2392971 h 6887776"/>
                <a:gd name="connsiteX6" fmla="*/ 1869139 w 4797275"/>
                <a:gd name="connsiteY6" fmla="*/ 2392968 h 6887776"/>
                <a:gd name="connsiteX0" fmla="*/ 1869139 w 4797275"/>
                <a:gd name="connsiteY0" fmla="*/ 2433309 h 6928117"/>
                <a:gd name="connsiteX1" fmla="*/ 2827206 w 4797275"/>
                <a:gd name="connsiteY1" fmla="*/ 2934176 h 6928117"/>
                <a:gd name="connsiteX2" fmla="*/ 4797275 w 4797275"/>
                <a:gd name="connsiteY2" fmla="*/ 1486377 h 6928117"/>
                <a:gd name="connsiteX3" fmla="*/ 2097739 w 4797275"/>
                <a:gd name="connsiteY3" fmla="*/ 3881115 h 6928117"/>
                <a:gd name="connsiteX4" fmla="*/ 4340073 w 4797275"/>
                <a:gd name="connsiteY4" fmla="*/ 3075450 h 6928117"/>
                <a:gd name="connsiteX5" fmla="*/ 1869139 w 4797275"/>
                <a:gd name="connsiteY5" fmla="*/ 2433312 h 6928117"/>
                <a:gd name="connsiteX6" fmla="*/ 1869139 w 4797275"/>
                <a:gd name="connsiteY6" fmla="*/ 2433309 h 6928117"/>
                <a:gd name="connsiteX0" fmla="*/ 1869139 w 4797275"/>
                <a:gd name="connsiteY0" fmla="*/ 2531921 h 7026729"/>
                <a:gd name="connsiteX1" fmla="*/ 2827206 w 4797275"/>
                <a:gd name="connsiteY1" fmla="*/ 3032788 h 7026729"/>
                <a:gd name="connsiteX2" fmla="*/ 4797275 w 4797275"/>
                <a:gd name="connsiteY2" fmla="*/ 1584989 h 7026729"/>
                <a:gd name="connsiteX3" fmla="*/ 2097739 w 4797275"/>
                <a:gd name="connsiteY3" fmla="*/ 3979727 h 7026729"/>
                <a:gd name="connsiteX4" fmla="*/ 4340073 w 4797275"/>
                <a:gd name="connsiteY4" fmla="*/ 3174062 h 7026729"/>
                <a:gd name="connsiteX5" fmla="*/ 1869139 w 4797275"/>
                <a:gd name="connsiteY5" fmla="*/ 2531924 h 7026729"/>
                <a:gd name="connsiteX6" fmla="*/ 1869139 w 4797275"/>
                <a:gd name="connsiteY6" fmla="*/ 2531921 h 7026729"/>
                <a:gd name="connsiteX0" fmla="*/ 1869139 w 4797275"/>
                <a:gd name="connsiteY0" fmla="*/ 2531921 h 7026729"/>
                <a:gd name="connsiteX1" fmla="*/ 2827206 w 4797275"/>
                <a:gd name="connsiteY1" fmla="*/ 3032788 h 7026729"/>
                <a:gd name="connsiteX2" fmla="*/ 4797275 w 4797275"/>
                <a:gd name="connsiteY2" fmla="*/ 1584989 h 7026729"/>
                <a:gd name="connsiteX3" fmla="*/ 2097739 w 4797275"/>
                <a:gd name="connsiteY3" fmla="*/ 3979727 h 7026729"/>
                <a:gd name="connsiteX4" fmla="*/ 4340073 w 4797275"/>
                <a:gd name="connsiteY4" fmla="*/ 3174062 h 7026729"/>
                <a:gd name="connsiteX5" fmla="*/ 1869139 w 4797275"/>
                <a:gd name="connsiteY5" fmla="*/ 2531924 h 7026729"/>
                <a:gd name="connsiteX6" fmla="*/ 1869139 w 4797275"/>
                <a:gd name="connsiteY6" fmla="*/ 2531921 h 7026729"/>
                <a:gd name="connsiteX0" fmla="*/ 1869139 w 4797275"/>
                <a:gd name="connsiteY0" fmla="*/ 2531921 h 7026729"/>
                <a:gd name="connsiteX1" fmla="*/ 2827206 w 4797275"/>
                <a:gd name="connsiteY1" fmla="*/ 3032788 h 7026729"/>
                <a:gd name="connsiteX2" fmla="*/ 4797275 w 4797275"/>
                <a:gd name="connsiteY2" fmla="*/ 1584989 h 7026729"/>
                <a:gd name="connsiteX3" fmla="*/ 2097739 w 4797275"/>
                <a:gd name="connsiteY3" fmla="*/ 3979727 h 7026729"/>
                <a:gd name="connsiteX4" fmla="*/ 4340073 w 4797275"/>
                <a:gd name="connsiteY4" fmla="*/ 3174062 h 7026729"/>
                <a:gd name="connsiteX5" fmla="*/ 3269869 w 4797275"/>
                <a:gd name="connsiteY5" fmla="*/ 2756647 h 7026729"/>
                <a:gd name="connsiteX6" fmla="*/ 1869139 w 4797275"/>
                <a:gd name="connsiteY6" fmla="*/ 2531924 h 7026729"/>
                <a:gd name="connsiteX7" fmla="*/ 1869139 w 4797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3400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3400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5686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5686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5686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6324598"/>
                <a:gd name="connsiteY0" fmla="*/ 2531921 h 7331529"/>
                <a:gd name="connsiteX1" fmla="*/ 2827206 w 6324598"/>
                <a:gd name="connsiteY1" fmla="*/ 3032788 h 7331529"/>
                <a:gd name="connsiteX2" fmla="*/ 5940275 w 6324598"/>
                <a:gd name="connsiteY2" fmla="*/ 2423189 h 7331529"/>
                <a:gd name="connsiteX3" fmla="*/ 5831539 w 6324598"/>
                <a:gd name="connsiteY3" fmla="*/ 4284527 h 7331529"/>
                <a:gd name="connsiteX4" fmla="*/ 4568673 w 6324598"/>
                <a:gd name="connsiteY4" fmla="*/ 3174062 h 7331529"/>
                <a:gd name="connsiteX5" fmla="*/ 3269869 w 6324598"/>
                <a:gd name="connsiteY5" fmla="*/ 2756647 h 7331529"/>
                <a:gd name="connsiteX6" fmla="*/ 1869139 w 6324598"/>
                <a:gd name="connsiteY6" fmla="*/ 2531924 h 7331529"/>
                <a:gd name="connsiteX7" fmla="*/ 1869139 w 6324598"/>
                <a:gd name="connsiteY7" fmla="*/ 2531921 h 7331529"/>
                <a:gd name="connsiteX0" fmla="*/ 1869139 w 6934198"/>
                <a:gd name="connsiteY0" fmla="*/ 2531921 h 7331529"/>
                <a:gd name="connsiteX1" fmla="*/ 2827206 w 6934198"/>
                <a:gd name="connsiteY1" fmla="*/ 3032788 h 7331529"/>
                <a:gd name="connsiteX2" fmla="*/ 5940275 w 6934198"/>
                <a:gd name="connsiteY2" fmla="*/ 2423189 h 7331529"/>
                <a:gd name="connsiteX3" fmla="*/ 6441139 w 6934198"/>
                <a:gd name="connsiteY3" fmla="*/ 4284527 h 7331529"/>
                <a:gd name="connsiteX4" fmla="*/ 4568673 w 6934198"/>
                <a:gd name="connsiteY4" fmla="*/ 3174062 h 7331529"/>
                <a:gd name="connsiteX5" fmla="*/ 3269869 w 6934198"/>
                <a:gd name="connsiteY5" fmla="*/ 2756647 h 7331529"/>
                <a:gd name="connsiteX6" fmla="*/ 1869139 w 6934198"/>
                <a:gd name="connsiteY6" fmla="*/ 2531924 h 7331529"/>
                <a:gd name="connsiteX7" fmla="*/ 1869139 w 6934198"/>
                <a:gd name="connsiteY7" fmla="*/ 2531921 h 7331529"/>
                <a:gd name="connsiteX0" fmla="*/ 1869139 w 6934198"/>
                <a:gd name="connsiteY0" fmla="*/ 2531921 h 7331529"/>
                <a:gd name="connsiteX1" fmla="*/ 2827206 w 6934198"/>
                <a:gd name="connsiteY1" fmla="*/ 3032788 h 7331529"/>
                <a:gd name="connsiteX2" fmla="*/ 5940275 w 6934198"/>
                <a:gd name="connsiteY2" fmla="*/ 2423189 h 7331529"/>
                <a:gd name="connsiteX3" fmla="*/ 6441139 w 6934198"/>
                <a:gd name="connsiteY3" fmla="*/ 4284527 h 7331529"/>
                <a:gd name="connsiteX4" fmla="*/ 4568673 w 6934198"/>
                <a:gd name="connsiteY4" fmla="*/ 3174062 h 7331529"/>
                <a:gd name="connsiteX5" fmla="*/ 3269869 w 6934198"/>
                <a:gd name="connsiteY5" fmla="*/ 2756647 h 7331529"/>
                <a:gd name="connsiteX6" fmla="*/ 1869139 w 6934198"/>
                <a:gd name="connsiteY6" fmla="*/ 2531924 h 7331529"/>
                <a:gd name="connsiteX7" fmla="*/ 1869139 w 6934198"/>
                <a:gd name="connsiteY7" fmla="*/ 2531921 h 7331529"/>
                <a:gd name="connsiteX0" fmla="*/ 1869139 w 6934198"/>
                <a:gd name="connsiteY0" fmla="*/ 2531921 h 7331529"/>
                <a:gd name="connsiteX1" fmla="*/ 2827206 w 6934198"/>
                <a:gd name="connsiteY1" fmla="*/ 3032788 h 7331529"/>
                <a:gd name="connsiteX2" fmla="*/ 5940275 w 6934198"/>
                <a:gd name="connsiteY2" fmla="*/ 2423189 h 7331529"/>
                <a:gd name="connsiteX3" fmla="*/ 6441139 w 6934198"/>
                <a:gd name="connsiteY3" fmla="*/ 4284527 h 7331529"/>
                <a:gd name="connsiteX4" fmla="*/ 4568673 w 6934198"/>
                <a:gd name="connsiteY4" fmla="*/ 3174062 h 7331529"/>
                <a:gd name="connsiteX5" fmla="*/ 1869139 w 6934198"/>
                <a:gd name="connsiteY5" fmla="*/ 2531924 h 7331529"/>
                <a:gd name="connsiteX6" fmla="*/ 1869139 w 6934198"/>
                <a:gd name="connsiteY6" fmla="*/ 2531921 h 7331529"/>
                <a:gd name="connsiteX0" fmla="*/ 1869139 w 6911785"/>
                <a:gd name="connsiteY0" fmla="*/ 2531921 h 7336788"/>
                <a:gd name="connsiteX1" fmla="*/ 2827206 w 6911785"/>
                <a:gd name="connsiteY1" fmla="*/ 3032788 h 7336788"/>
                <a:gd name="connsiteX2" fmla="*/ 5940275 w 6911785"/>
                <a:gd name="connsiteY2" fmla="*/ 2423189 h 7336788"/>
                <a:gd name="connsiteX3" fmla="*/ 6441139 w 6911785"/>
                <a:gd name="connsiteY3" fmla="*/ 4284527 h 7336788"/>
                <a:gd name="connsiteX4" fmla="*/ 4568673 w 6911785"/>
                <a:gd name="connsiteY4" fmla="*/ 3174062 h 7336788"/>
                <a:gd name="connsiteX5" fmla="*/ 1869139 w 6911785"/>
                <a:gd name="connsiteY5" fmla="*/ 2531924 h 7336788"/>
                <a:gd name="connsiteX6" fmla="*/ 1869139 w 6911785"/>
                <a:gd name="connsiteY6" fmla="*/ 2531921 h 7336788"/>
                <a:gd name="connsiteX0" fmla="*/ 1869139 w 7024741"/>
                <a:gd name="connsiteY0" fmla="*/ 2531921 h 7336788"/>
                <a:gd name="connsiteX1" fmla="*/ 2827206 w 7024741"/>
                <a:gd name="connsiteY1" fmla="*/ 3032788 h 7336788"/>
                <a:gd name="connsiteX2" fmla="*/ 5940275 w 7024741"/>
                <a:gd name="connsiteY2" fmla="*/ 2423189 h 7336788"/>
                <a:gd name="connsiteX3" fmla="*/ 6441139 w 7024741"/>
                <a:gd name="connsiteY3" fmla="*/ 4284527 h 7336788"/>
                <a:gd name="connsiteX4" fmla="*/ 4568673 w 7024741"/>
                <a:gd name="connsiteY4" fmla="*/ 3174062 h 7336788"/>
                <a:gd name="connsiteX5" fmla="*/ 1869139 w 7024741"/>
                <a:gd name="connsiteY5" fmla="*/ 2531924 h 7336788"/>
                <a:gd name="connsiteX6" fmla="*/ 1869139 w 7024741"/>
                <a:gd name="connsiteY6" fmla="*/ 2531921 h 7336788"/>
                <a:gd name="connsiteX0" fmla="*/ 685903 w 5841505"/>
                <a:gd name="connsiteY0" fmla="*/ 1071884 h 5876751"/>
                <a:gd name="connsiteX1" fmla="*/ 159678 w 5841505"/>
                <a:gd name="connsiteY1" fmla="*/ 370216 h 5876751"/>
                <a:gd name="connsiteX2" fmla="*/ 1643970 w 5841505"/>
                <a:gd name="connsiteY2" fmla="*/ 1572751 h 5876751"/>
                <a:gd name="connsiteX3" fmla="*/ 4757039 w 5841505"/>
                <a:gd name="connsiteY3" fmla="*/ 963152 h 5876751"/>
                <a:gd name="connsiteX4" fmla="*/ 5257903 w 5841505"/>
                <a:gd name="connsiteY4" fmla="*/ 2824490 h 5876751"/>
                <a:gd name="connsiteX5" fmla="*/ 3385437 w 5841505"/>
                <a:gd name="connsiteY5" fmla="*/ 1714025 h 5876751"/>
                <a:gd name="connsiteX6" fmla="*/ 685903 w 5841505"/>
                <a:gd name="connsiteY6" fmla="*/ 1071887 h 5876751"/>
                <a:gd name="connsiteX7" fmla="*/ 685903 w 5841505"/>
                <a:gd name="connsiteY7" fmla="*/ 1071884 h 5876751"/>
                <a:gd name="connsiteX0" fmla="*/ 685903 w 5841505"/>
                <a:gd name="connsiteY0" fmla="*/ 1775249 h 6580116"/>
                <a:gd name="connsiteX1" fmla="*/ 159678 w 5841505"/>
                <a:gd name="connsiteY1" fmla="*/ 1073581 h 6580116"/>
                <a:gd name="connsiteX2" fmla="*/ 1643970 w 5841505"/>
                <a:gd name="connsiteY2" fmla="*/ 2276116 h 6580116"/>
                <a:gd name="connsiteX3" fmla="*/ 4757039 w 5841505"/>
                <a:gd name="connsiteY3" fmla="*/ 1666517 h 6580116"/>
                <a:gd name="connsiteX4" fmla="*/ 5257903 w 5841505"/>
                <a:gd name="connsiteY4" fmla="*/ 3527855 h 6580116"/>
                <a:gd name="connsiteX5" fmla="*/ 3385437 w 5841505"/>
                <a:gd name="connsiteY5" fmla="*/ 2417390 h 6580116"/>
                <a:gd name="connsiteX6" fmla="*/ 685903 w 5841505"/>
                <a:gd name="connsiteY6" fmla="*/ 1775252 h 6580116"/>
                <a:gd name="connsiteX7" fmla="*/ 685903 w 5841505"/>
                <a:gd name="connsiteY7" fmla="*/ 1775249 h 6580116"/>
                <a:gd name="connsiteX0" fmla="*/ 1191268 w 6346870"/>
                <a:gd name="connsiteY0" fmla="*/ 1071884 h 5876751"/>
                <a:gd name="connsiteX1" fmla="*/ 665043 w 6346870"/>
                <a:gd name="connsiteY1" fmla="*/ 370216 h 5876751"/>
                <a:gd name="connsiteX2" fmla="*/ 247382 w 6346870"/>
                <a:gd name="connsiteY2" fmla="*/ 1425097 h 5876751"/>
                <a:gd name="connsiteX3" fmla="*/ 2149335 w 6346870"/>
                <a:gd name="connsiteY3" fmla="*/ 1572751 h 5876751"/>
                <a:gd name="connsiteX4" fmla="*/ 5262404 w 6346870"/>
                <a:gd name="connsiteY4" fmla="*/ 963152 h 5876751"/>
                <a:gd name="connsiteX5" fmla="*/ 5763268 w 6346870"/>
                <a:gd name="connsiteY5" fmla="*/ 2824490 h 5876751"/>
                <a:gd name="connsiteX6" fmla="*/ 3890802 w 6346870"/>
                <a:gd name="connsiteY6" fmla="*/ 1714025 h 5876751"/>
                <a:gd name="connsiteX7" fmla="*/ 1191268 w 6346870"/>
                <a:gd name="connsiteY7" fmla="*/ 1071887 h 5876751"/>
                <a:gd name="connsiteX8" fmla="*/ 1191268 w 6346870"/>
                <a:gd name="connsiteY8" fmla="*/ 1071884 h 5876751"/>
                <a:gd name="connsiteX0" fmla="*/ 1191268 w 6346870"/>
                <a:gd name="connsiteY0" fmla="*/ 1071884 h 5876751"/>
                <a:gd name="connsiteX1" fmla="*/ 665043 w 6346870"/>
                <a:gd name="connsiteY1" fmla="*/ 370216 h 5876751"/>
                <a:gd name="connsiteX2" fmla="*/ 247382 w 6346870"/>
                <a:gd name="connsiteY2" fmla="*/ 1425097 h 5876751"/>
                <a:gd name="connsiteX3" fmla="*/ 2149335 w 6346870"/>
                <a:gd name="connsiteY3" fmla="*/ 1572751 h 5876751"/>
                <a:gd name="connsiteX4" fmla="*/ 5262404 w 6346870"/>
                <a:gd name="connsiteY4" fmla="*/ 963152 h 5876751"/>
                <a:gd name="connsiteX5" fmla="*/ 5763268 w 6346870"/>
                <a:gd name="connsiteY5" fmla="*/ 2824490 h 5876751"/>
                <a:gd name="connsiteX6" fmla="*/ 3890802 w 6346870"/>
                <a:gd name="connsiteY6" fmla="*/ 1714025 h 5876751"/>
                <a:gd name="connsiteX7" fmla="*/ 1191268 w 6346870"/>
                <a:gd name="connsiteY7" fmla="*/ 1071887 h 5876751"/>
                <a:gd name="connsiteX8" fmla="*/ 1191268 w 6346870"/>
                <a:gd name="connsiteY8" fmla="*/ 1071884 h 5876751"/>
                <a:gd name="connsiteX0" fmla="*/ 1191268 w 6346870"/>
                <a:gd name="connsiteY0" fmla="*/ 1071884 h 5876751"/>
                <a:gd name="connsiteX1" fmla="*/ 665043 w 6346870"/>
                <a:gd name="connsiteY1" fmla="*/ 370216 h 5876751"/>
                <a:gd name="connsiteX2" fmla="*/ 247382 w 6346870"/>
                <a:gd name="connsiteY2" fmla="*/ 1425097 h 5876751"/>
                <a:gd name="connsiteX3" fmla="*/ 2149335 w 6346870"/>
                <a:gd name="connsiteY3" fmla="*/ 1572751 h 5876751"/>
                <a:gd name="connsiteX4" fmla="*/ 5262404 w 6346870"/>
                <a:gd name="connsiteY4" fmla="*/ 963152 h 5876751"/>
                <a:gd name="connsiteX5" fmla="*/ 5763268 w 6346870"/>
                <a:gd name="connsiteY5" fmla="*/ 2824490 h 5876751"/>
                <a:gd name="connsiteX6" fmla="*/ 3890802 w 6346870"/>
                <a:gd name="connsiteY6" fmla="*/ 1714025 h 5876751"/>
                <a:gd name="connsiteX7" fmla="*/ 1191268 w 6346870"/>
                <a:gd name="connsiteY7" fmla="*/ 1071887 h 5876751"/>
                <a:gd name="connsiteX8" fmla="*/ 1191268 w 6346870"/>
                <a:gd name="connsiteY8" fmla="*/ 1071884 h 5876751"/>
                <a:gd name="connsiteX0" fmla="*/ 1495416 w 6651018"/>
                <a:gd name="connsiteY0" fmla="*/ 1071884 h 5876751"/>
                <a:gd name="connsiteX1" fmla="*/ 969191 w 6651018"/>
                <a:gd name="connsiteY1" fmla="*/ 370216 h 5876751"/>
                <a:gd name="connsiteX2" fmla="*/ 551530 w 6651018"/>
                <a:gd name="connsiteY2" fmla="*/ 1425097 h 5876751"/>
                <a:gd name="connsiteX3" fmla="*/ 2453483 w 6651018"/>
                <a:gd name="connsiteY3" fmla="*/ 1572751 h 5876751"/>
                <a:gd name="connsiteX4" fmla="*/ 5566552 w 6651018"/>
                <a:gd name="connsiteY4" fmla="*/ 963152 h 5876751"/>
                <a:gd name="connsiteX5" fmla="*/ 6067416 w 6651018"/>
                <a:gd name="connsiteY5" fmla="*/ 2824490 h 5876751"/>
                <a:gd name="connsiteX6" fmla="*/ 4194950 w 6651018"/>
                <a:gd name="connsiteY6" fmla="*/ 1714025 h 5876751"/>
                <a:gd name="connsiteX7" fmla="*/ 1495416 w 6651018"/>
                <a:gd name="connsiteY7" fmla="*/ 1071887 h 5876751"/>
                <a:gd name="connsiteX8" fmla="*/ 1495416 w 6651018"/>
                <a:gd name="connsiteY8" fmla="*/ 1071884 h 5876751"/>
                <a:gd name="connsiteX0" fmla="*/ 1103563 w 6259165"/>
                <a:gd name="connsiteY0" fmla="*/ 1071884 h 5876751"/>
                <a:gd name="connsiteX1" fmla="*/ 159677 w 6259165"/>
                <a:gd name="connsiteY1" fmla="*/ 1425097 h 5876751"/>
                <a:gd name="connsiteX2" fmla="*/ 2061630 w 6259165"/>
                <a:gd name="connsiteY2" fmla="*/ 1572751 h 5876751"/>
                <a:gd name="connsiteX3" fmla="*/ 5174699 w 6259165"/>
                <a:gd name="connsiteY3" fmla="*/ 963152 h 5876751"/>
                <a:gd name="connsiteX4" fmla="*/ 5675563 w 6259165"/>
                <a:gd name="connsiteY4" fmla="*/ 2824490 h 5876751"/>
                <a:gd name="connsiteX5" fmla="*/ 3803097 w 6259165"/>
                <a:gd name="connsiteY5" fmla="*/ 1714025 h 5876751"/>
                <a:gd name="connsiteX6" fmla="*/ 1103563 w 6259165"/>
                <a:gd name="connsiteY6" fmla="*/ 1071887 h 5876751"/>
                <a:gd name="connsiteX7" fmla="*/ 1103563 w 6259165"/>
                <a:gd name="connsiteY7" fmla="*/ 1071884 h 5876751"/>
                <a:gd name="connsiteX0" fmla="*/ 1103564 w 6259166"/>
                <a:gd name="connsiteY0" fmla="*/ 1766125 h 6570992"/>
                <a:gd name="connsiteX1" fmla="*/ 159678 w 6259166"/>
                <a:gd name="connsiteY1" fmla="*/ 2119338 h 6570992"/>
                <a:gd name="connsiteX2" fmla="*/ 2061631 w 6259166"/>
                <a:gd name="connsiteY2" fmla="*/ 2266992 h 6570992"/>
                <a:gd name="connsiteX3" fmla="*/ 5174700 w 6259166"/>
                <a:gd name="connsiteY3" fmla="*/ 1657393 h 6570992"/>
                <a:gd name="connsiteX4" fmla="*/ 5675564 w 6259166"/>
                <a:gd name="connsiteY4" fmla="*/ 3518731 h 6570992"/>
                <a:gd name="connsiteX5" fmla="*/ 3803098 w 6259166"/>
                <a:gd name="connsiteY5" fmla="*/ 2408266 h 6570992"/>
                <a:gd name="connsiteX6" fmla="*/ 1103564 w 6259166"/>
                <a:gd name="connsiteY6" fmla="*/ 1766128 h 6570992"/>
                <a:gd name="connsiteX7" fmla="*/ 1103564 w 6259166"/>
                <a:gd name="connsiteY7" fmla="*/ 1766125 h 6570992"/>
                <a:gd name="connsiteX0" fmla="*/ 1103564 w 6259166"/>
                <a:gd name="connsiteY0" fmla="*/ 1766125 h 6570992"/>
                <a:gd name="connsiteX1" fmla="*/ 159678 w 6259166"/>
                <a:gd name="connsiteY1" fmla="*/ 2119338 h 6570992"/>
                <a:gd name="connsiteX2" fmla="*/ 2061631 w 6259166"/>
                <a:gd name="connsiteY2" fmla="*/ 2266992 h 6570992"/>
                <a:gd name="connsiteX3" fmla="*/ 5174700 w 6259166"/>
                <a:gd name="connsiteY3" fmla="*/ 1657393 h 6570992"/>
                <a:gd name="connsiteX4" fmla="*/ 5675564 w 6259166"/>
                <a:gd name="connsiteY4" fmla="*/ 3518731 h 6570992"/>
                <a:gd name="connsiteX5" fmla="*/ 3803098 w 6259166"/>
                <a:gd name="connsiteY5" fmla="*/ 2408266 h 6570992"/>
                <a:gd name="connsiteX6" fmla="*/ 1103564 w 6259166"/>
                <a:gd name="connsiteY6" fmla="*/ 1766128 h 6570992"/>
                <a:gd name="connsiteX7" fmla="*/ 1103564 w 6259166"/>
                <a:gd name="connsiteY7" fmla="*/ 1766125 h 6570992"/>
                <a:gd name="connsiteX0" fmla="*/ 1316924 w 6472526"/>
                <a:gd name="connsiteY0" fmla="*/ 1766125 h 6570992"/>
                <a:gd name="connsiteX1" fmla="*/ 373038 w 6472526"/>
                <a:gd name="connsiteY1" fmla="*/ 2119338 h 6570992"/>
                <a:gd name="connsiteX2" fmla="*/ 2274991 w 6472526"/>
                <a:gd name="connsiteY2" fmla="*/ 2266992 h 6570992"/>
                <a:gd name="connsiteX3" fmla="*/ 5388060 w 6472526"/>
                <a:gd name="connsiteY3" fmla="*/ 1657393 h 6570992"/>
                <a:gd name="connsiteX4" fmla="*/ 5888924 w 6472526"/>
                <a:gd name="connsiteY4" fmla="*/ 3518731 h 6570992"/>
                <a:gd name="connsiteX5" fmla="*/ 4016458 w 6472526"/>
                <a:gd name="connsiteY5" fmla="*/ 2408266 h 6570992"/>
                <a:gd name="connsiteX6" fmla="*/ 1316924 w 6472526"/>
                <a:gd name="connsiteY6" fmla="*/ 1766128 h 6570992"/>
                <a:gd name="connsiteX7" fmla="*/ 1316924 w 6472526"/>
                <a:gd name="connsiteY7" fmla="*/ 1766125 h 6570992"/>
                <a:gd name="connsiteX0" fmla="*/ 969208 w 6472526"/>
                <a:gd name="connsiteY0" fmla="*/ 1766125 h 6550041"/>
                <a:gd name="connsiteX1" fmla="*/ 373038 w 6472526"/>
                <a:gd name="connsiteY1" fmla="*/ 2098387 h 6550041"/>
                <a:gd name="connsiteX2" fmla="*/ 2274991 w 6472526"/>
                <a:gd name="connsiteY2" fmla="*/ 2246041 h 6550041"/>
                <a:gd name="connsiteX3" fmla="*/ 5388060 w 6472526"/>
                <a:gd name="connsiteY3" fmla="*/ 1636442 h 6550041"/>
                <a:gd name="connsiteX4" fmla="*/ 5888924 w 6472526"/>
                <a:gd name="connsiteY4" fmla="*/ 3497780 h 6550041"/>
                <a:gd name="connsiteX5" fmla="*/ 4016458 w 6472526"/>
                <a:gd name="connsiteY5" fmla="*/ 2387315 h 6550041"/>
                <a:gd name="connsiteX6" fmla="*/ 1316924 w 6472526"/>
                <a:gd name="connsiteY6" fmla="*/ 1745177 h 6550041"/>
                <a:gd name="connsiteX7" fmla="*/ 969208 w 6472526"/>
                <a:gd name="connsiteY7" fmla="*/ 1766125 h 6550041"/>
                <a:gd name="connsiteX0" fmla="*/ 943886 w 6099488"/>
                <a:gd name="connsiteY0" fmla="*/ 1071887 h 5876751"/>
                <a:gd name="connsiteX1" fmla="*/ 0 w 6099488"/>
                <a:gd name="connsiteY1" fmla="*/ 1425097 h 5876751"/>
                <a:gd name="connsiteX2" fmla="*/ 1901953 w 6099488"/>
                <a:gd name="connsiteY2" fmla="*/ 1572751 h 5876751"/>
                <a:gd name="connsiteX3" fmla="*/ 5015022 w 6099488"/>
                <a:gd name="connsiteY3" fmla="*/ 963152 h 5876751"/>
                <a:gd name="connsiteX4" fmla="*/ 5515886 w 6099488"/>
                <a:gd name="connsiteY4" fmla="*/ 2824490 h 5876751"/>
                <a:gd name="connsiteX5" fmla="*/ 3643420 w 6099488"/>
                <a:gd name="connsiteY5" fmla="*/ 1714025 h 5876751"/>
                <a:gd name="connsiteX6" fmla="*/ 943886 w 6099488"/>
                <a:gd name="connsiteY6" fmla="*/ 1071887 h 5876751"/>
                <a:gd name="connsiteX0" fmla="*/ 943886 w 6099488"/>
                <a:gd name="connsiteY0" fmla="*/ 1486368 h 6291232"/>
                <a:gd name="connsiteX1" fmla="*/ 0 w 6099488"/>
                <a:gd name="connsiteY1" fmla="*/ 1839578 h 6291232"/>
                <a:gd name="connsiteX2" fmla="*/ 1901953 w 6099488"/>
                <a:gd name="connsiteY2" fmla="*/ 1987232 h 6291232"/>
                <a:gd name="connsiteX3" fmla="*/ 5015022 w 6099488"/>
                <a:gd name="connsiteY3" fmla="*/ 1377633 h 6291232"/>
                <a:gd name="connsiteX4" fmla="*/ 5515886 w 6099488"/>
                <a:gd name="connsiteY4" fmla="*/ 3238971 h 6291232"/>
                <a:gd name="connsiteX5" fmla="*/ 3643420 w 6099488"/>
                <a:gd name="connsiteY5" fmla="*/ 2128506 h 6291232"/>
                <a:gd name="connsiteX6" fmla="*/ 943886 w 6099488"/>
                <a:gd name="connsiteY6" fmla="*/ 1486368 h 6291232"/>
                <a:gd name="connsiteX0" fmla="*/ 290243 w 5445845"/>
                <a:gd name="connsiteY0" fmla="*/ 1071887 h 5876751"/>
                <a:gd name="connsiteX1" fmla="*/ 1248310 w 5445845"/>
                <a:gd name="connsiteY1" fmla="*/ 1572751 h 5876751"/>
                <a:gd name="connsiteX2" fmla="*/ 4361379 w 5445845"/>
                <a:gd name="connsiteY2" fmla="*/ 963152 h 5876751"/>
                <a:gd name="connsiteX3" fmla="*/ 4862243 w 5445845"/>
                <a:gd name="connsiteY3" fmla="*/ 2824490 h 5876751"/>
                <a:gd name="connsiteX4" fmla="*/ 2989777 w 5445845"/>
                <a:gd name="connsiteY4" fmla="*/ 1714025 h 5876751"/>
                <a:gd name="connsiteX5" fmla="*/ 290243 w 5445845"/>
                <a:gd name="connsiteY5" fmla="*/ 1071887 h 5876751"/>
                <a:gd name="connsiteX0" fmla="*/ 290244 w 5445846"/>
                <a:gd name="connsiteY0" fmla="*/ 1071887 h 5876751"/>
                <a:gd name="connsiteX1" fmla="*/ 1248311 w 5445846"/>
                <a:gd name="connsiteY1" fmla="*/ 1572751 h 5876751"/>
                <a:gd name="connsiteX2" fmla="*/ 4361380 w 5445846"/>
                <a:gd name="connsiteY2" fmla="*/ 963152 h 5876751"/>
                <a:gd name="connsiteX3" fmla="*/ 4862244 w 5445846"/>
                <a:gd name="connsiteY3" fmla="*/ 2824490 h 5876751"/>
                <a:gd name="connsiteX4" fmla="*/ 2989778 w 5445846"/>
                <a:gd name="connsiteY4" fmla="*/ 1714025 h 5876751"/>
                <a:gd name="connsiteX5" fmla="*/ 290244 w 5445846"/>
                <a:gd name="connsiteY5" fmla="*/ 1071887 h 5876751"/>
                <a:gd name="connsiteX0" fmla="*/ 290244 w 5445846"/>
                <a:gd name="connsiteY0" fmla="*/ 1153486 h 5958350"/>
                <a:gd name="connsiteX1" fmla="*/ 1248311 w 5445846"/>
                <a:gd name="connsiteY1" fmla="*/ 1654350 h 5958350"/>
                <a:gd name="connsiteX2" fmla="*/ 4361380 w 5445846"/>
                <a:gd name="connsiteY2" fmla="*/ 1044751 h 5958350"/>
                <a:gd name="connsiteX3" fmla="*/ 4862244 w 5445846"/>
                <a:gd name="connsiteY3" fmla="*/ 2906089 h 5958350"/>
                <a:gd name="connsiteX4" fmla="*/ 2989778 w 5445846"/>
                <a:gd name="connsiteY4" fmla="*/ 1795624 h 5958350"/>
                <a:gd name="connsiteX5" fmla="*/ 290244 w 5445846"/>
                <a:gd name="connsiteY5" fmla="*/ 1153486 h 5958350"/>
                <a:gd name="connsiteX0" fmla="*/ 290244 w 7008207"/>
                <a:gd name="connsiteY0" fmla="*/ 1331974 h 5958350"/>
                <a:gd name="connsiteX1" fmla="*/ 2810672 w 7008207"/>
                <a:gd name="connsiteY1" fmla="*/ 1654350 h 5958350"/>
                <a:gd name="connsiteX2" fmla="*/ 5923741 w 7008207"/>
                <a:gd name="connsiteY2" fmla="*/ 1044751 h 5958350"/>
                <a:gd name="connsiteX3" fmla="*/ 6424605 w 7008207"/>
                <a:gd name="connsiteY3" fmla="*/ 2906089 h 5958350"/>
                <a:gd name="connsiteX4" fmla="*/ 4552139 w 7008207"/>
                <a:gd name="connsiteY4" fmla="*/ 1795624 h 5958350"/>
                <a:gd name="connsiteX5" fmla="*/ 290244 w 7008207"/>
                <a:gd name="connsiteY5" fmla="*/ 1331974 h 5958350"/>
                <a:gd name="connsiteX0" fmla="*/ 290244 w 7008207"/>
                <a:gd name="connsiteY0" fmla="*/ 1347752 h 5974128"/>
                <a:gd name="connsiteX1" fmla="*/ 2810672 w 7008207"/>
                <a:gd name="connsiteY1" fmla="*/ 1670128 h 5974128"/>
                <a:gd name="connsiteX2" fmla="*/ 5923741 w 7008207"/>
                <a:gd name="connsiteY2" fmla="*/ 1060529 h 5974128"/>
                <a:gd name="connsiteX3" fmla="*/ 6424605 w 7008207"/>
                <a:gd name="connsiteY3" fmla="*/ 2921867 h 5974128"/>
                <a:gd name="connsiteX4" fmla="*/ 4552139 w 7008207"/>
                <a:gd name="connsiteY4" fmla="*/ 1811402 h 5974128"/>
                <a:gd name="connsiteX5" fmla="*/ 290244 w 7008207"/>
                <a:gd name="connsiteY5" fmla="*/ 1347752 h 5974128"/>
                <a:gd name="connsiteX0" fmla="*/ 1038454 w 7756417"/>
                <a:gd name="connsiteY0" fmla="*/ 1773760 h 6400136"/>
                <a:gd name="connsiteX1" fmla="*/ 3558882 w 7756417"/>
                <a:gd name="connsiteY1" fmla="*/ 2096136 h 6400136"/>
                <a:gd name="connsiteX2" fmla="*/ 6671951 w 7756417"/>
                <a:gd name="connsiteY2" fmla="*/ 1486537 h 6400136"/>
                <a:gd name="connsiteX3" fmla="*/ 7172815 w 7756417"/>
                <a:gd name="connsiteY3" fmla="*/ 3347875 h 6400136"/>
                <a:gd name="connsiteX4" fmla="*/ 5300349 w 7756417"/>
                <a:gd name="connsiteY4" fmla="*/ 2237410 h 6400136"/>
                <a:gd name="connsiteX5" fmla="*/ 1038454 w 7756417"/>
                <a:gd name="connsiteY5" fmla="*/ 1773760 h 6400136"/>
                <a:gd name="connsiteX0" fmla="*/ 1038454 w 7756417"/>
                <a:gd name="connsiteY0" fmla="*/ 1773760 h 6400136"/>
                <a:gd name="connsiteX1" fmla="*/ 3558882 w 7756417"/>
                <a:gd name="connsiteY1" fmla="*/ 2096136 h 6400136"/>
                <a:gd name="connsiteX2" fmla="*/ 6671951 w 7756417"/>
                <a:gd name="connsiteY2" fmla="*/ 1486537 h 6400136"/>
                <a:gd name="connsiteX3" fmla="*/ 7172815 w 7756417"/>
                <a:gd name="connsiteY3" fmla="*/ 3347875 h 6400136"/>
                <a:gd name="connsiteX4" fmla="*/ 5300349 w 7756417"/>
                <a:gd name="connsiteY4" fmla="*/ 2237410 h 6400136"/>
                <a:gd name="connsiteX5" fmla="*/ 1807445 w 7756417"/>
                <a:gd name="connsiteY5" fmla="*/ 1846031 h 6400136"/>
                <a:gd name="connsiteX6" fmla="*/ 1038454 w 7756417"/>
                <a:gd name="connsiteY6" fmla="*/ 1773760 h 6400136"/>
                <a:gd name="connsiteX0" fmla="*/ 1038454 w 7756417"/>
                <a:gd name="connsiteY0" fmla="*/ 1773760 h 6400136"/>
                <a:gd name="connsiteX1" fmla="*/ 3558882 w 7756417"/>
                <a:gd name="connsiteY1" fmla="*/ 2096136 h 6400136"/>
                <a:gd name="connsiteX2" fmla="*/ 6671951 w 7756417"/>
                <a:gd name="connsiteY2" fmla="*/ 1486537 h 6400136"/>
                <a:gd name="connsiteX3" fmla="*/ 7172815 w 7756417"/>
                <a:gd name="connsiteY3" fmla="*/ 3347875 h 6400136"/>
                <a:gd name="connsiteX4" fmla="*/ 5300349 w 7756417"/>
                <a:gd name="connsiteY4" fmla="*/ 2237410 h 6400136"/>
                <a:gd name="connsiteX5" fmla="*/ 762397 w 7756417"/>
                <a:gd name="connsiteY5" fmla="*/ 1980458 h 6400136"/>
                <a:gd name="connsiteX6" fmla="*/ 1038454 w 7756417"/>
                <a:gd name="connsiteY6" fmla="*/ 1773760 h 6400136"/>
                <a:gd name="connsiteX0" fmla="*/ 1038454 w 7756417"/>
                <a:gd name="connsiteY0" fmla="*/ 1773760 h 6400136"/>
                <a:gd name="connsiteX1" fmla="*/ 3558882 w 7756417"/>
                <a:gd name="connsiteY1" fmla="*/ 2096136 h 6400136"/>
                <a:gd name="connsiteX2" fmla="*/ 6671951 w 7756417"/>
                <a:gd name="connsiteY2" fmla="*/ 1486537 h 6400136"/>
                <a:gd name="connsiteX3" fmla="*/ 7172815 w 7756417"/>
                <a:gd name="connsiteY3" fmla="*/ 3347875 h 6400136"/>
                <a:gd name="connsiteX4" fmla="*/ 5300349 w 7756417"/>
                <a:gd name="connsiteY4" fmla="*/ 2237410 h 6400136"/>
                <a:gd name="connsiteX5" fmla="*/ 3454498 w 7756417"/>
                <a:gd name="connsiteY5" fmla="*/ 1901566 h 6400136"/>
                <a:gd name="connsiteX6" fmla="*/ 762397 w 7756417"/>
                <a:gd name="connsiteY6" fmla="*/ 1980458 h 6400136"/>
                <a:gd name="connsiteX7" fmla="*/ 1038454 w 7756417"/>
                <a:gd name="connsiteY7" fmla="*/ 1773760 h 6400136"/>
                <a:gd name="connsiteX0" fmla="*/ 1063766 w 7781729"/>
                <a:gd name="connsiteY0" fmla="*/ 1773760 h 6400136"/>
                <a:gd name="connsiteX1" fmla="*/ 3584194 w 7781729"/>
                <a:gd name="connsiteY1" fmla="*/ 2096136 h 6400136"/>
                <a:gd name="connsiteX2" fmla="*/ 6697263 w 7781729"/>
                <a:gd name="connsiteY2" fmla="*/ 1486537 h 6400136"/>
                <a:gd name="connsiteX3" fmla="*/ 7198127 w 7781729"/>
                <a:gd name="connsiteY3" fmla="*/ 3347875 h 6400136"/>
                <a:gd name="connsiteX4" fmla="*/ 5325661 w 7781729"/>
                <a:gd name="connsiteY4" fmla="*/ 2237410 h 6400136"/>
                <a:gd name="connsiteX5" fmla="*/ 3479810 w 7781729"/>
                <a:gd name="connsiteY5" fmla="*/ 1901566 h 6400136"/>
                <a:gd name="connsiteX6" fmla="*/ 787709 w 7781729"/>
                <a:gd name="connsiteY6" fmla="*/ 1980458 h 6400136"/>
                <a:gd name="connsiteX7" fmla="*/ 1063766 w 7781729"/>
                <a:gd name="connsiteY7" fmla="*/ 1773760 h 6400136"/>
                <a:gd name="connsiteX0" fmla="*/ 1647368 w 8365331"/>
                <a:gd name="connsiteY0" fmla="*/ 1773760 h 6400136"/>
                <a:gd name="connsiteX1" fmla="*/ 4167796 w 8365331"/>
                <a:gd name="connsiteY1" fmla="*/ 2096136 h 6400136"/>
                <a:gd name="connsiteX2" fmla="*/ 7280865 w 8365331"/>
                <a:gd name="connsiteY2" fmla="*/ 1486537 h 6400136"/>
                <a:gd name="connsiteX3" fmla="*/ 7781729 w 8365331"/>
                <a:gd name="connsiteY3" fmla="*/ 3347875 h 6400136"/>
                <a:gd name="connsiteX4" fmla="*/ 5909263 w 8365331"/>
                <a:gd name="connsiteY4" fmla="*/ 2237410 h 6400136"/>
                <a:gd name="connsiteX5" fmla="*/ 4063412 w 8365331"/>
                <a:gd name="connsiteY5" fmla="*/ 1901566 h 6400136"/>
                <a:gd name="connsiteX6" fmla="*/ 1371311 w 8365331"/>
                <a:gd name="connsiteY6" fmla="*/ 1980458 h 6400136"/>
                <a:gd name="connsiteX7" fmla="*/ 1647368 w 8365331"/>
                <a:gd name="connsiteY7" fmla="*/ 1773760 h 6400136"/>
                <a:gd name="connsiteX0" fmla="*/ 1739256 w 8457219"/>
                <a:gd name="connsiteY0" fmla="*/ 1773760 h 6400136"/>
                <a:gd name="connsiteX1" fmla="*/ 4259684 w 8457219"/>
                <a:gd name="connsiteY1" fmla="*/ 2096136 h 6400136"/>
                <a:gd name="connsiteX2" fmla="*/ 7372753 w 8457219"/>
                <a:gd name="connsiteY2" fmla="*/ 1486537 h 6400136"/>
                <a:gd name="connsiteX3" fmla="*/ 7873617 w 8457219"/>
                <a:gd name="connsiteY3" fmla="*/ 3347875 h 6400136"/>
                <a:gd name="connsiteX4" fmla="*/ 6001151 w 8457219"/>
                <a:gd name="connsiteY4" fmla="*/ 2237410 h 6400136"/>
                <a:gd name="connsiteX5" fmla="*/ 4155300 w 8457219"/>
                <a:gd name="connsiteY5" fmla="*/ 1901566 h 6400136"/>
                <a:gd name="connsiteX6" fmla="*/ 1463199 w 8457219"/>
                <a:gd name="connsiteY6" fmla="*/ 1980458 h 6400136"/>
                <a:gd name="connsiteX7" fmla="*/ 1739256 w 8457219"/>
                <a:gd name="connsiteY7" fmla="*/ 1773760 h 6400136"/>
                <a:gd name="connsiteX0" fmla="*/ 1739256 w 8457219"/>
                <a:gd name="connsiteY0" fmla="*/ 1773760 h 6400136"/>
                <a:gd name="connsiteX1" fmla="*/ 4259684 w 8457219"/>
                <a:gd name="connsiteY1" fmla="*/ 2096136 h 6400136"/>
                <a:gd name="connsiteX2" fmla="*/ 7372753 w 8457219"/>
                <a:gd name="connsiteY2" fmla="*/ 1486537 h 6400136"/>
                <a:gd name="connsiteX3" fmla="*/ 7873617 w 8457219"/>
                <a:gd name="connsiteY3" fmla="*/ 3347875 h 6400136"/>
                <a:gd name="connsiteX4" fmla="*/ 6001151 w 8457219"/>
                <a:gd name="connsiteY4" fmla="*/ 2237410 h 6400136"/>
                <a:gd name="connsiteX5" fmla="*/ 4155300 w 8457219"/>
                <a:gd name="connsiteY5" fmla="*/ 1901566 h 6400136"/>
                <a:gd name="connsiteX6" fmla="*/ 1463199 w 8457219"/>
                <a:gd name="connsiteY6" fmla="*/ 1980458 h 6400136"/>
                <a:gd name="connsiteX7" fmla="*/ 1739256 w 8457219"/>
                <a:gd name="connsiteY7" fmla="*/ 1773760 h 6400136"/>
                <a:gd name="connsiteX0" fmla="*/ 1739256 w 8457219"/>
                <a:gd name="connsiteY0" fmla="*/ 1773760 h 6400136"/>
                <a:gd name="connsiteX1" fmla="*/ 4259684 w 8457219"/>
                <a:gd name="connsiteY1" fmla="*/ 2096136 h 6400136"/>
                <a:gd name="connsiteX2" fmla="*/ 7372753 w 8457219"/>
                <a:gd name="connsiteY2" fmla="*/ 1486537 h 6400136"/>
                <a:gd name="connsiteX3" fmla="*/ 7873617 w 8457219"/>
                <a:gd name="connsiteY3" fmla="*/ 3347875 h 6400136"/>
                <a:gd name="connsiteX4" fmla="*/ 6001151 w 8457219"/>
                <a:gd name="connsiteY4" fmla="*/ 2237410 h 6400136"/>
                <a:gd name="connsiteX5" fmla="*/ 4155300 w 8457219"/>
                <a:gd name="connsiteY5" fmla="*/ 1901566 h 6400136"/>
                <a:gd name="connsiteX6" fmla="*/ 1463199 w 8457219"/>
                <a:gd name="connsiteY6" fmla="*/ 1980458 h 6400136"/>
                <a:gd name="connsiteX7" fmla="*/ 1739256 w 8457219"/>
                <a:gd name="connsiteY7" fmla="*/ 1773760 h 6400136"/>
                <a:gd name="connsiteX0" fmla="*/ 1739256 w 8457219"/>
                <a:gd name="connsiteY0" fmla="*/ 1773760 h 6400136"/>
                <a:gd name="connsiteX1" fmla="*/ 4259684 w 8457219"/>
                <a:gd name="connsiteY1" fmla="*/ 2096136 h 6400136"/>
                <a:gd name="connsiteX2" fmla="*/ 7372753 w 8457219"/>
                <a:gd name="connsiteY2" fmla="*/ 1486537 h 6400136"/>
                <a:gd name="connsiteX3" fmla="*/ 7873617 w 8457219"/>
                <a:gd name="connsiteY3" fmla="*/ 3347875 h 6400136"/>
                <a:gd name="connsiteX4" fmla="*/ 6001151 w 8457219"/>
                <a:gd name="connsiteY4" fmla="*/ 2237410 h 6400136"/>
                <a:gd name="connsiteX5" fmla="*/ 4155300 w 8457219"/>
                <a:gd name="connsiteY5" fmla="*/ 1901566 h 6400136"/>
                <a:gd name="connsiteX6" fmla="*/ 1463199 w 8457219"/>
                <a:gd name="connsiteY6" fmla="*/ 1980458 h 6400136"/>
                <a:gd name="connsiteX7" fmla="*/ 1739256 w 8457219"/>
                <a:gd name="connsiteY7" fmla="*/ 1773760 h 6400136"/>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692008 w 8457219"/>
                <a:gd name="connsiteY0" fmla="*/ 1761496 h 6323541"/>
                <a:gd name="connsiteX1" fmla="*/ 4259684 w 8457219"/>
                <a:gd name="connsiteY1" fmla="*/ 2019541 h 6323541"/>
                <a:gd name="connsiteX2" fmla="*/ 7372753 w 8457219"/>
                <a:gd name="connsiteY2" fmla="*/ 1409942 h 6323541"/>
                <a:gd name="connsiteX3" fmla="*/ 7873617 w 8457219"/>
                <a:gd name="connsiteY3" fmla="*/ 3271280 h 6323541"/>
                <a:gd name="connsiteX4" fmla="*/ 6001151 w 8457219"/>
                <a:gd name="connsiteY4" fmla="*/ 2160815 h 6323541"/>
                <a:gd name="connsiteX5" fmla="*/ 4155300 w 8457219"/>
                <a:gd name="connsiteY5" fmla="*/ 1824971 h 6323541"/>
                <a:gd name="connsiteX6" fmla="*/ 1463199 w 8457219"/>
                <a:gd name="connsiteY6" fmla="*/ 1903863 h 6323541"/>
                <a:gd name="connsiteX7" fmla="*/ 1692008 w 8457219"/>
                <a:gd name="connsiteY7" fmla="*/ 1761496 h 6323541"/>
                <a:gd name="connsiteX0" fmla="*/ 1692008 w 8457219"/>
                <a:gd name="connsiteY0" fmla="*/ 2929074 h 7491119"/>
                <a:gd name="connsiteX1" fmla="*/ 4259684 w 8457219"/>
                <a:gd name="connsiteY1" fmla="*/ 3187119 h 7491119"/>
                <a:gd name="connsiteX2" fmla="*/ 7372753 w 8457219"/>
                <a:gd name="connsiteY2" fmla="*/ 2577520 h 7491119"/>
                <a:gd name="connsiteX3" fmla="*/ 7873617 w 8457219"/>
                <a:gd name="connsiteY3" fmla="*/ 4438858 h 7491119"/>
                <a:gd name="connsiteX4" fmla="*/ 6001151 w 8457219"/>
                <a:gd name="connsiteY4" fmla="*/ 3328393 h 7491119"/>
                <a:gd name="connsiteX5" fmla="*/ 4155300 w 8457219"/>
                <a:gd name="connsiteY5" fmla="*/ 2992549 h 7491119"/>
                <a:gd name="connsiteX6" fmla="*/ 1463199 w 8457219"/>
                <a:gd name="connsiteY6" fmla="*/ 3071441 h 7491119"/>
                <a:gd name="connsiteX7" fmla="*/ 1692008 w 8457219"/>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440566 w 8783534"/>
                <a:gd name="connsiteY4" fmla="*/ 3353002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440566 w 8783534"/>
                <a:gd name="connsiteY4" fmla="*/ 3353002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440566 w 8783534"/>
                <a:gd name="connsiteY4" fmla="*/ 3353002 h 7491119"/>
                <a:gd name="connsiteX5" fmla="*/ 1789514 w 8783534"/>
                <a:gd name="connsiteY5" fmla="*/ 3071441 h 7491119"/>
                <a:gd name="connsiteX6" fmla="*/ 2018323 w 8783534"/>
                <a:gd name="connsiteY6"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286612 w 8783534"/>
                <a:gd name="connsiteY4" fmla="*/ 3005048 h 7491119"/>
                <a:gd name="connsiteX5" fmla="*/ 1789514 w 8783534"/>
                <a:gd name="connsiteY5" fmla="*/ 3071441 h 7491119"/>
                <a:gd name="connsiteX6" fmla="*/ 2018323 w 8783534"/>
                <a:gd name="connsiteY6" fmla="*/ 2929074 h 7491119"/>
                <a:gd name="connsiteX0" fmla="*/ 2018323 w 8783534"/>
                <a:gd name="connsiteY0" fmla="*/ 2929074 h 7491119"/>
                <a:gd name="connsiteX1" fmla="*/ 7699068 w 8783534"/>
                <a:gd name="connsiteY1" fmla="*/ 2577520 h 7491119"/>
                <a:gd name="connsiteX2" fmla="*/ 8199932 w 8783534"/>
                <a:gd name="connsiteY2" fmla="*/ 4438858 h 7491119"/>
                <a:gd name="connsiteX3" fmla="*/ 6286612 w 8783534"/>
                <a:gd name="connsiteY3" fmla="*/ 3005048 h 7491119"/>
                <a:gd name="connsiteX4" fmla="*/ 1789514 w 8783534"/>
                <a:gd name="connsiteY4" fmla="*/ 3071441 h 7491119"/>
                <a:gd name="connsiteX5" fmla="*/ 2018323 w 8783534"/>
                <a:gd name="connsiteY5" fmla="*/ 2929074 h 7491119"/>
                <a:gd name="connsiteX0" fmla="*/ 2018323 w 8783534"/>
                <a:gd name="connsiteY0" fmla="*/ 2929074 h 7491119"/>
                <a:gd name="connsiteX1" fmla="*/ 6391441 w 8783534"/>
                <a:gd name="connsiteY1" fmla="*/ 2370154 h 7491119"/>
                <a:gd name="connsiteX2" fmla="*/ 8199932 w 8783534"/>
                <a:gd name="connsiteY2" fmla="*/ 4438858 h 7491119"/>
                <a:gd name="connsiteX3" fmla="*/ 6286612 w 8783534"/>
                <a:gd name="connsiteY3" fmla="*/ 3005048 h 7491119"/>
                <a:gd name="connsiteX4" fmla="*/ 1789514 w 8783534"/>
                <a:gd name="connsiteY4" fmla="*/ 3071441 h 7491119"/>
                <a:gd name="connsiteX5" fmla="*/ 2018323 w 8783534"/>
                <a:gd name="connsiteY5" fmla="*/ 2929074 h 7491119"/>
                <a:gd name="connsiteX0" fmla="*/ 2018323 w 8783534"/>
                <a:gd name="connsiteY0" fmla="*/ 2929074 h 7491119"/>
                <a:gd name="connsiteX1" fmla="*/ 6391441 w 8783534"/>
                <a:gd name="connsiteY1" fmla="*/ 2370154 h 7491119"/>
                <a:gd name="connsiteX2" fmla="*/ 8199932 w 8783534"/>
                <a:gd name="connsiteY2" fmla="*/ 4438858 h 7491119"/>
                <a:gd name="connsiteX3" fmla="*/ 3933876 w 8783534"/>
                <a:gd name="connsiteY3" fmla="*/ 3076777 h 7491119"/>
                <a:gd name="connsiteX4" fmla="*/ 1789514 w 8783534"/>
                <a:gd name="connsiteY4" fmla="*/ 3071441 h 7491119"/>
                <a:gd name="connsiteX5" fmla="*/ 2018323 w 8783534"/>
                <a:gd name="connsiteY5" fmla="*/ 2929074 h 7491119"/>
                <a:gd name="connsiteX0" fmla="*/ 2018323 w 8783534"/>
                <a:gd name="connsiteY0" fmla="*/ 2929074 h 7491119"/>
                <a:gd name="connsiteX1" fmla="*/ 6391441 w 8783534"/>
                <a:gd name="connsiteY1" fmla="*/ 2370154 h 7491119"/>
                <a:gd name="connsiteX2" fmla="*/ 8199932 w 8783534"/>
                <a:gd name="connsiteY2" fmla="*/ 4438858 h 7491119"/>
                <a:gd name="connsiteX3" fmla="*/ 5245657 w 8783534"/>
                <a:gd name="connsiteY3" fmla="*/ 2521195 h 7491119"/>
                <a:gd name="connsiteX4" fmla="*/ 1789514 w 8783534"/>
                <a:gd name="connsiteY4" fmla="*/ 3071441 h 7491119"/>
                <a:gd name="connsiteX5" fmla="*/ 2018323 w 8783534"/>
                <a:gd name="connsiteY5" fmla="*/ 2929074 h 7491119"/>
                <a:gd name="connsiteX0" fmla="*/ 2018323 w 8783534"/>
                <a:gd name="connsiteY0" fmla="*/ 2929074 h 7491119"/>
                <a:gd name="connsiteX1" fmla="*/ 6391441 w 8783534"/>
                <a:gd name="connsiteY1" fmla="*/ 2370154 h 7491119"/>
                <a:gd name="connsiteX2" fmla="*/ 8199932 w 8783534"/>
                <a:gd name="connsiteY2" fmla="*/ 4438858 h 7491119"/>
                <a:gd name="connsiteX3" fmla="*/ 5245657 w 8783534"/>
                <a:gd name="connsiteY3" fmla="*/ 2521195 h 7491119"/>
                <a:gd name="connsiteX4" fmla="*/ 1789514 w 8783534"/>
                <a:gd name="connsiteY4" fmla="*/ 3071441 h 7491119"/>
                <a:gd name="connsiteX5" fmla="*/ 2018323 w 8783534"/>
                <a:gd name="connsiteY5" fmla="*/ 2929074 h 7491119"/>
                <a:gd name="connsiteX0" fmla="*/ 2018323 w 8783534"/>
                <a:gd name="connsiteY0" fmla="*/ 2929074 h 7007577"/>
                <a:gd name="connsiteX1" fmla="*/ 6391441 w 8783534"/>
                <a:gd name="connsiteY1" fmla="*/ 2370154 h 7007577"/>
                <a:gd name="connsiteX2" fmla="*/ 8199932 w 8783534"/>
                <a:gd name="connsiteY2" fmla="*/ 4438858 h 7007577"/>
                <a:gd name="connsiteX3" fmla="*/ 5245657 w 8783534"/>
                <a:gd name="connsiteY3" fmla="*/ 2521195 h 7007577"/>
                <a:gd name="connsiteX4" fmla="*/ 1789514 w 8783534"/>
                <a:gd name="connsiteY4" fmla="*/ 3071441 h 7007577"/>
                <a:gd name="connsiteX5" fmla="*/ 2018323 w 8783534"/>
                <a:gd name="connsiteY5" fmla="*/ 2929074 h 7007577"/>
                <a:gd name="connsiteX0" fmla="*/ 2018323 w 8199932"/>
                <a:gd name="connsiteY0" fmla="*/ 2929074 h 6088890"/>
                <a:gd name="connsiteX1" fmla="*/ 6391441 w 8199932"/>
                <a:gd name="connsiteY1" fmla="*/ 2370154 h 6088890"/>
                <a:gd name="connsiteX2" fmla="*/ 8199932 w 8199932"/>
                <a:gd name="connsiteY2" fmla="*/ 4438858 h 6088890"/>
                <a:gd name="connsiteX3" fmla="*/ 5245657 w 8199932"/>
                <a:gd name="connsiteY3" fmla="*/ 2521195 h 6088890"/>
                <a:gd name="connsiteX4" fmla="*/ 1789514 w 8199932"/>
                <a:gd name="connsiteY4" fmla="*/ 3071441 h 6088890"/>
                <a:gd name="connsiteX5" fmla="*/ 2018323 w 8199932"/>
                <a:gd name="connsiteY5" fmla="*/ 2929074 h 6088890"/>
                <a:gd name="connsiteX0" fmla="*/ 2018323 w 8199932"/>
                <a:gd name="connsiteY0" fmla="*/ 2929074 h 6088890"/>
                <a:gd name="connsiteX1" fmla="*/ 6391441 w 8199932"/>
                <a:gd name="connsiteY1" fmla="*/ 2370154 h 6088890"/>
                <a:gd name="connsiteX2" fmla="*/ 8199932 w 8199932"/>
                <a:gd name="connsiteY2" fmla="*/ 4438858 h 6088890"/>
                <a:gd name="connsiteX3" fmla="*/ 5245657 w 8199932"/>
                <a:gd name="connsiteY3" fmla="*/ 2521195 h 6088890"/>
                <a:gd name="connsiteX4" fmla="*/ 1789514 w 8199932"/>
                <a:gd name="connsiteY4" fmla="*/ 3071441 h 6088890"/>
                <a:gd name="connsiteX5" fmla="*/ 2018323 w 8199932"/>
                <a:gd name="connsiteY5" fmla="*/ 2929074 h 6088890"/>
                <a:gd name="connsiteX0" fmla="*/ 2018323 w 8199932"/>
                <a:gd name="connsiteY0" fmla="*/ 2929074 h 6332480"/>
                <a:gd name="connsiteX1" fmla="*/ 6391441 w 8199932"/>
                <a:gd name="connsiteY1" fmla="*/ 2370154 h 6332480"/>
                <a:gd name="connsiteX2" fmla="*/ 8199932 w 8199932"/>
                <a:gd name="connsiteY2" fmla="*/ 4438858 h 6332480"/>
                <a:gd name="connsiteX3" fmla="*/ 5245657 w 8199932"/>
                <a:gd name="connsiteY3" fmla="*/ 2521195 h 6332480"/>
                <a:gd name="connsiteX4" fmla="*/ 1789514 w 8199932"/>
                <a:gd name="connsiteY4" fmla="*/ 3071441 h 6332480"/>
                <a:gd name="connsiteX5" fmla="*/ 2018323 w 8199932"/>
                <a:gd name="connsiteY5" fmla="*/ 2929074 h 6332480"/>
                <a:gd name="connsiteX0" fmla="*/ 2018323 w 8199932"/>
                <a:gd name="connsiteY0" fmla="*/ 2929074 h 6332480"/>
                <a:gd name="connsiteX1" fmla="*/ 6391441 w 8199932"/>
                <a:gd name="connsiteY1" fmla="*/ 2370154 h 6332480"/>
                <a:gd name="connsiteX2" fmla="*/ 8199932 w 8199932"/>
                <a:gd name="connsiteY2" fmla="*/ 4438858 h 6332480"/>
                <a:gd name="connsiteX3" fmla="*/ 5245657 w 8199932"/>
                <a:gd name="connsiteY3" fmla="*/ 2521195 h 6332480"/>
                <a:gd name="connsiteX4" fmla="*/ 1789514 w 8199932"/>
                <a:gd name="connsiteY4" fmla="*/ 3071441 h 6332480"/>
                <a:gd name="connsiteX5" fmla="*/ 2018323 w 8199932"/>
                <a:gd name="connsiteY5" fmla="*/ 2929074 h 633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99932" h="6332480">
                  <a:moveTo>
                    <a:pt x="2018323" y="2929074"/>
                  </a:moveTo>
                  <a:cubicBezTo>
                    <a:pt x="3003249" y="2846754"/>
                    <a:pt x="5361173" y="2118523"/>
                    <a:pt x="6391441" y="2370154"/>
                  </a:cubicBezTo>
                  <a:cubicBezTo>
                    <a:pt x="4898818" y="4308774"/>
                    <a:pt x="7624732" y="5885963"/>
                    <a:pt x="8199932" y="4438858"/>
                  </a:cubicBezTo>
                  <a:cubicBezTo>
                    <a:pt x="7518693" y="6332480"/>
                    <a:pt x="4790153" y="3688663"/>
                    <a:pt x="5245657" y="2521195"/>
                  </a:cubicBezTo>
                  <a:cubicBezTo>
                    <a:pt x="4165470" y="2430848"/>
                    <a:pt x="2526554" y="3142096"/>
                    <a:pt x="1789514" y="3071441"/>
                  </a:cubicBezTo>
                  <a:cubicBezTo>
                    <a:pt x="0" y="2987026"/>
                    <a:pt x="1550711" y="0"/>
                    <a:pt x="2018323" y="2929074"/>
                  </a:cubicBezTo>
                  <a:close/>
                </a:path>
              </a:pathLst>
            </a:custGeom>
            <a:gradFill flip="none" rotWithShape="1">
              <a:gsLst>
                <a:gs pos="0">
                  <a:schemeClr val="tx1">
                    <a:alpha val="20000"/>
                  </a:schemeClr>
                </a:gs>
                <a:gs pos="100000">
                  <a:schemeClr val="tx1">
                    <a:alpha val="5000"/>
                  </a:schemeClr>
                </a:gs>
              </a:gsLst>
              <a:lin ang="10800000" scaled="0"/>
              <a:tileRect/>
            </a:gradFill>
            <a:ln>
              <a:noFill/>
            </a:ln>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6" name="Freeform 5"/>
            <p:cNvSpPr>
              <a:spLocks noChangeAspect="1"/>
            </p:cNvSpPr>
            <p:nvPr/>
          </p:nvSpPr>
          <p:spPr>
            <a:xfrm rot="6563566" flipH="1" flipV="1">
              <a:off x="7887816" y="5193632"/>
              <a:ext cx="916382" cy="1152144"/>
            </a:xfrm>
            <a:custGeom>
              <a:avLst/>
              <a:gdLst>
                <a:gd name="connsiteX0" fmla="*/ 0 w 3657600"/>
                <a:gd name="connsiteY0" fmla="*/ 685800 h 1371600"/>
                <a:gd name="connsiteX1" fmla="*/ 1186667 w 3657600"/>
                <a:gd name="connsiteY1" fmla="*/ 43667 h 1371600"/>
                <a:gd name="connsiteX2" fmla="*/ 1828801 w 3657600"/>
                <a:gd name="connsiteY2" fmla="*/ 2 h 1371600"/>
                <a:gd name="connsiteX3" fmla="*/ 2470936 w 3657600"/>
                <a:gd name="connsiteY3" fmla="*/ 43668 h 1371600"/>
                <a:gd name="connsiteX4" fmla="*/ 3657600 w 3657600"/>
                <a:gd name="connsiteY4" fmla="*/ 685806 h 1371600"/>
                <a:gd name="connsiteX5" fmla="*/ 2470934 w 3657600"/>
                <a:gd name="connsiteY5" fmla="*/ 1327941 h 1371600"/>
                <a:gd name="connsiteX6" fmla="*/ 1828799 w 3657600"/>
                <a:gd name="connsiteY6" fmla="*/ 1371606 h 1371600"/>
                <a:gd name="connsiteX7" fmla="*/ 1186664 w 3657600"/>
                <a:gd name="connsiteY7" fmla="*/ 1327940 h 1371600"/>
                <a:gd name="connsiteX8" fmla="*/ 0 w 3657600"/>
                <a:gd name="connsiteY8" fmla="*/ 685803 h 1371600"/>
                <a:gd name="connsiteX9" fmla="*/ 0 w 3657600"/>
                <a:gd name="connsiteY9" fmla="*/ 685800 h 1371600"/>
                <a:gd name="connsiteX0" fmla="*/ 3 w 3672351"/>
                <a:gd name="connsiteY0" fmla="*/ 761447 h 1447253"/>
                <a:gd name="connsiteX1" fmla="*/ 1186670 w 3672351"/>
                <a:gd name="connsiteY1" fmla="*/ 119314 h 1447253"/>
                <a:gd name="connsiteX2" fmla="*/ 1828804 w 3672351"/>
                <a:gd name="connsiteY2" fmla="*/ 75649 h 1447253"/>
                <a:gd name="connsiteX3" fmla="*/ 2470939 w 3672351"/>
                <a:gd name="connsiteY3" fmla="*/ 119315 h 1447253"/>
                <a:gd name="connsiteX4" fmla="*/ 2559427 w 3672351"/>
                <a:gd name="connsiteY4" fmla="*/ 107023 h 1447253"/>
                <a:gd name="connsiteX5" fmla="*/ 3657603 w 3672351"/>
                <a:gd name="connsiteY5" fmla="*/ 761453 h 1447253"/>
                <a:gd name="connsiteX6" fmla="*/ 2470937 w 3672351"/>
                <a:gd name="connsiteY6" fmla="*/ 1403588 h 1447253"/>
                <a:gd name="connsiteX7" fmla="*/ 1828802 w 3672351"/>
                <a:gd name="connsiteY7" fmla="*/ 1447253 h 1447253"/>
                <a:gd name="connsiteX8" fmla="*/ 1186667 w 3672351"/>
                <a:gd name="connsiteY8" fmla="*/ 1403587 h 1447253"/>
                <a:gd name="connsiteX9" fmla="*/ 3 w 3672351"/>
                <a:gd name="connsiteY9" fmla="*/ 761450 h 1447253"/>
                <a:gd name="connsiteX10" fmla="*/ 3 w 3672351"/>
                <a:gd name="connsiteY10" fmla="*/ 761447 h 1447253"/>
                <a:gd name="connsiteX0" fmla="*/ 3 w 3672351"/>
                <a:gd name="connsiteY0" fmla="*/ 761447 h 1447253"/>
                <a:gd name="connsiteX1" fmla="*/ 1186670 w 3672351"/>
                <a:gd name="connsiteY1" fmla="*/ 119314 h 1447253"/>
                <a:gd name="connsiteX2" fmla="*/ 1828804 w 3672351"/>
                <a:gd name="connsiteY2" fmla="*/ 75649 h 1447253"/>
                <a:gd name="connsiteX3" fmla="*/ 2470939 w 3672351"/>
                <a:gd name="connsiteY3" fmla="*/ 119315 h 1447253"/>
                <a:gd name="connsiteX4" fmla="*/ 2559427 w 3672351"/>
                <a:gd name="connsiteY4" fmla="*/ 107023 h 1447253"/>
                <a:gd name="connsiteX5" fmla="*/ 3657603 w 3672351"/>
                <a:gd name="connsiteY5" fmla="*/ 761453 h 1447253"/>
                <a:gd name="connsiteX6" fmla="*/ 2470937 w 3672351"/>
                <a:gd name="connsiteY6" fmla="*/ 1403588 h 1447253"/>
                <a:gd name="connsiteX7" fmla="*/ 1828802 w 3672351"/>
                <a:gd name="connsiteY7" fmla="*/ 1447253 h 1447253"/>
                <a:gd name="connsiteX8" fmla="*/ 1186667 w 3672351"/>
                <a:gd name="connsiteY8" fmla="*/ 1403587 h 1447253"/>
                <a:gd name="connsiteX9" fmla="*/ 3 w 3672351"/>
                <a:gd name="connsiteY9" fmla="*/ 761450 h 1447253"/>
                <a:gd name="connsiteX10" fmla="*/ 3 w 3672351"/>
                <a:gd name="connsiteY10" fmla="*/ 761447 h 1447253"/>
                <a:gd name="connsiteX0" fmla="*/ 3 w 3672351"/>
                <a:gd name="connsiteY0" fmla="*/ 685798 h 2004163"/>
                <a:gd name="connsiteX1" fmla="*/ 1186670 w 3672351"/>
                <a:gd name="connsiteY1" fmla="*/ 43665 h 2004163"/>
                <a:gd name="connsiteX2" fmla="*/ 1828804 w 3672351"/>
                <a:gd name="connsiteY2" fmla="*/ 0 h 2004163"/>
                <a:gd name="connsiteX3" fmla="*/ 2470939 w 3672351"/>
                <a:gd name="connsiteY3" fmla="*/ 43666 h 2004163"/>
                <a:gd name="connsiteX4" fmla="*/ 2559427 w 3672351"/>
                <a:gd name="connsiteY4" fmla="*/ 31374 h 2004163"/>
                <a:gd name="connsiteX5" fmla="*/ 3657603 w 3672351"/>
                <a:gd name="connsiteY5" fmla="*/ 685804 h 2004163"/>
                <a:gd name="connsiteX6" fmla="*/ 2470937 w 3672351"/>
                <a:gd name="connsiteY6" fmla="*/ 1327939 h 2004163"/>
                <a:gd name="connsiteX7" fmla="*/ 1828802 w 3672351"/>
                <a:gd name="connsiteY7" fmla="*/ 1371604 h 2004163"/>
                <a:gd name="connsiteX8" fmla="*/ 1186667 w 3672351"/>
                <a:gd name="connsiteY8" fmla="*/ 1327938 h 2004163"/>
                <a:gd name="connsiteX9" fmla="*/ 3 w 3672351"/>
                <a:gd name="connsiteY9" fmla="*/ 685801 h 2004163"/>
                <a:gd name="connsiteX10" fmla="*/ 3 w 3672351"/>
                <a:gd name="connsiteY10" fmla="*/ 685798 h 2004163"/>
                <a:gd name="connsiteX0" fmla="*/ 3 w 3657603"/>
                <a:gd name="connsiteY0" fmla="*/ 756433 h 1442239"/>
                <a:gd name="connsiteX1" fmla="*/ 1186670 w 3657603"/>
                <a:gd name="connsiteY1" fmla="*/ 114300 h 1442239"/>
                <a:gd name="connsiteX2" fmla="*/ 1828804 w 3657603"/>
                <a:gd name="connsiteY2" fmla="*/ 70635 h 1442239"/>
                <a:gd name="connsiteX3" fmla="*/ 2470939 w 3657603"/>
                <a:gd name="connsiteY3" fmla="*/ 114301 h 1442239"/>
                <a:gd name="connsiteX4" fmla="*/ 3657603 w 3657603"/>
                <a:gd name="connsiteY4" fmla="*/ 756439 h 1442239"/>
                <a:gd name="connsiteX5" fmla="*/ 2470937 w 3657603"/>
                <a:gd name="connsiteY5" fmla="*/ 1398574 h 1442239"/>
                <a:gd name="connsiteX6" fmla="*/ 1828802 w 3657603"/>
                <a:gd name="connsiteY6" fmla="*/ 1442239 h 1442239"/>
                <a:gd name="connsiteX7" fmla="*/ 1186667 w 3657603"/>
                <a:gd name="connsiteY7" fmla="*/ 1398573 h 1442239"/>
                <a:gd name="connsiteX8" fmla="*/ 3 w 3657603"/>
                <a:gd name="connsiteY8" fmla="*/ 756436 h 1442239"/>
                <a:gd name="connsiteX9" fmla="*/ 3 w 3657603"/>
                <a:gd name="connsiteY9" fmla="*/ 756433 h 1442239"/>
                <a:gd name="connsiteX0" fmla="*/ 527758 w 4185358"/>
                <a:gd name="connsiteY0" fmla="*/ 756433 h 1442239"/>
                <a:gd name="connsiteX1" fmla="*/ 1714425 w 4185358"/>
                <a:gd name="connsiteY1" fmla="*/ 114300 h 1442239"/>
                <a:gd name="connsiteX2" fmla="*/ 2356559 w 4185358"/>
                <a:gd name="connsiteY2" fmla="*/ 70635 h 1442239"/>
                <a:gd name="connsiteX3" fmla="*/ 2998694 w 4185358"/>
                <a:gd name="connsiteY3" fmla="*/ 114301 h 1442239"/>
                <a:gd name="connsiteX4" fmla="*/ 4185358 w 4185358"/>
                <a:gd name="connsiteY4" fmla="*/ 756439 h 1442239"/>
                <a:gd name="connsiteX5" fmla="*/ 2998692 w 4185358"/>
                <a:gd name="connsiteY5" fmla="*/ 1398574 h 1442239"/>
                <a:gd name="connsiteX6" fmla="*/ 2356557 w 4185358"/>
                <a:gd name="connsiteY6" fmla="*/ 1442239 h 1442239"/>
                <a:gd name="connsiteX7" fmla="*/ 1714422 w 4185358"/>
                <a:gd name="connsiteY7" fmla="*/ 1398573 h 1442239"/>
                <a:gd name="connsiteX8" fmla="*/ 527758 w 4185358"/>
                <a:gd name="connsiteY8" fmla="*/ 756436 h 1442239"/>
                <a:gd name="connsiteX9" fmla="*/ 527758 w 4185358"/>
                <a:gd name="connsiteY9" fmla="*/ 756433 h 1442239"/>
                <a:gd name="connsiteX0" fmla="*/ 527758 w 4185358"/>
                <a:gd name="connsiteY0" fmla="*/ 685798 h 1731271"/>
                <a:gd name="connsiteX1" fmla="*/ 1714425 w 4185358"/>
                <a:gd name="connsiteY1" fmla="*/ 43665 h 1731271"/>
                <a:gd name="connsiteX2" fmla="*/ 2356559 w 4185358"/>
                <a:gd name="connsiteY2" fmla="*/ 0 h 1731271"/>
                <a:gd name="connsiteX3" fmla="*/ 2998694 w 4185358"/>
                <a:gd name="connsiteY3" fmla="*/ 43666 h 1731271"/>
                <a:gd name="connsiteX4" fmla="*/ 4185358 w 4185358"/>
                <a:gd name="connsiteY4" fmla="*/ 685804 h 1731271"/>
                <a:gd name="connsiteX5" fmla="*/ 2998692 w 4185358"/>
                <a:gd name="connsiteY5" fmla="*/ 1327939 h 1731271"/>
                <a:gd name="connsiteX6" fmla="*/ 2356557 w 4185358"/>
                <a:gd name="connsiteY6" fmla="*/ 1371604 h 1731271"/>
                <a:gd name="connsiteX7" fmla="*/ 1714422 w 4185358"/>
                <a:gd name="connsiteY7" fmla="*/ 1327938 h 1731271"/>
                <a:gd name="connsiteX8" fmla="*/ 527758 w 4185358"/>
                <a:gd name="connsiteY8" fmla="*/ 685801 h 1731271"/>
                <a:gd name="connsiteX9" fmla="*/ 527758 w 4185358"/>
                <a:gd name="connsiteY9" fmla="*/ 685798 h 1731271"/>
                <a:gd name="connsiteX0" fmla="*/ 1174716 w 4832316"/>
                <a:gd name="connsiteY0" fmla="*/ 685798 h 2451847"/>
                <a:gd name="connsiteX1" fmla="*/ 2361383 w 4832316"/>
                <a:gd name="connsiteY1" fmla="*/ 43665 h 2451847"/>
                <a:gd name="connsiteX2" fmla="*/ 3003517 w 4832316"/>
                <a:gd name="connsiteY2" fmla="*/ 0 h 2451847"/>
                <a:gd name="connsiteX3" fmla="*/ 3645652 w 4832316"/>
                <a:gd name="connsiteY3" fmla="*/ 43666 h 2451847"/>
                <a:gd name="connsiteX4" fmla="*/ 4832316 w 4832316"/>
                <a:gd name="connsiteY4" fmla="*/ 685804 h 2451847"/>
                <a:gd name="connsiteX5" fmla="*/ 3645650 w 4832316"/>
                <a:gd name="connsiteY5" fmla="*/ 1327939 h 2451847"/>
                <a:gd name="connsiteX6" fmla="*/ 3003515 w 4832316"/>
                <a:gd name="connsiteY6" fmla="*/ 1371604 h 2451847"/>
                <a:gd name="connsiteX7" fmla="*/ 2361380 w 4832316"/>
                <a:gd name="connsiteY7" fmla="*/ 1327938 h 2451847"/>
                <a:gd name="connsiteX8" fmla="*/ 1174716 w 4832316"/>
                <a:gd name="connsiteY8" fmla="*/ 685801 h 2451847"/>
                <a:gd name="connsiteX9" fmla="*/ 1174716 w 4832316"/>
                <a:gd name="connsiteY9" fmla="*/ 685798 h 2451847"/>
                <a:gd name="connsiteX0" fmla="*/ 1174716 w 5193374"/>
                <a:gd name="connsiteY0" fmla="*/ 685798 h 2451847"/>
                <a:gd name="connsiteX1" fmla="*/ 2361383 w 5193374"/>
                <a:gd name="connsiteY1" fmla="*/ 43665 h 2451847"/>
                <a:gd name="connsiteX2" fmla="*/ 3003517 w 5193374"/>
                <a:gd name="connsiteY2" fmla="*/ 0 h 2451847"/>
                <a:gd name="connsiteX3" fmla="*/ 3645652 w 5193374"/>
                <a:gd name="connsiteY3" fmla="*/ 43666 h 2451847"/>
                <a:gd name="connsiteX4" fmla="*/ 4832316 w 5193374"/>
                <a:gd name="connsiteY4" fmla="*/ 685804 h 2451847"/>
                <a:gd name="connsiteX5" fmla="*/ 3645650 w 5193374"/>
                <a:gd name="connsiteY5" fmla="*/ 1327939 h 2451847"/>
                <a:gd name="connsiteX6" fmla="*/ 3003515 w 5193374"/>
                <a:gd name="connsiteY6" fmla="*/ 1371604 h 2451847"/>
                <a:gd name="connsiteX7" fmla="*/ 2361380 w 5193374"/>
                <a:gd name="connsiteY7" fmla="*/ 1327938 h 2451847"/>
                <a:gd name="connsiteX8" fmla="*/ 1174716 w 5193374"/>
                <a:gd name="connsiteY8" fmla="*/ 685801 h 2451847"/>
                <a:gd name="connsiteX9" fmla="*/ 1174716 w 5193374"/>
                <a:gd name="connsiteY9" fmla="*/ 685798 h 2451847"/>
                <a:gd name="connsiteX0" fmla="*/ 1174716 w 5193374"/>
                <a:gd name="connsiteY0" fmla="*/ 685798 h 3407194"/>
                <a:gd name="connsiteX1" fmla="*/ 2361383 w 5193374"/>
                <a:gd name="connsiteY1" fmla="*/ 43665 h 3407194"/>
                <a:gd name="connsiteX2" fmla="*/ 3003517 w 5193374"/>
                <a:gd name="connsiteY2" fmla="*/ 0 h 3407194"/>
                <a:gd name="connsiteX3" fmla="*/ 3645652 w 5193374"/>
                <a:gd name="connsiteY3" fmla="*/ 43666 h 3407194"/>
                <a:gd name="connsiteX4" fmla="*/ 4832316 w 5193374"/>
                <a:gd name="connsiteY4" fmla="*/ 685804 h 3407194"/>
                <a:gd name="connsiteX5" fmla="*/ 3645650 w 5193374"/>
                <a:gd name="connsiteY5" fmla="*/ 1327939 h 3407194"/>
                <a:gd name="connsiteX6" fmla="*/ 3003515 w 5193374"/>
                <a:gd name="connsiteY6" fmla="*/ 1371604 h 3407194"/>
                <a:gd name="connsiteX7" fmla="*/ 2361380 w 5193374"/>
                <a:gd name="connsiteY7" fmla="*/ 1327938 h 3407194"/>
                <a:gd name="connsiteX8" fmla="*/ 1174716 w 5193374"/>
                <a:gd name="connsiteY8" fmla="*/ 685801 h 3407194"/>
                <a:gd name="connsiteX9" fmla="*/ 1174716 w 5193374"/>
                <a:gd name="connsiteY9" fmla="*/ 685798 h 3407194"/>
                <a:gd name="connsiteX0" fmla="*/ 1174716 w 5193374"/>
                <a:gd name="connsiteY0" fmla="*/ 960216 h 3681612"/>
                <a:gd name="connsiteX1" fmla="*/ 2361383 w 5193374"/>
                <a:gd name="connsiteY1" fmla="*/ 318083 h 3681612"/>
                <a:gd name="connsiteX2" fmla="*/ 3003517 w 5193374"/>
                <a:gd name="connsiteY2" fmla="*/ 274418 h 3681612"/>
                <a:gd name="connsiteX3" fmla="*/ 3645652 w 5193374"/>
                <a:gd name="connsiteY3" fmla="*/ 318084 h 3681612"/>
                <a:gd name="connsiteX4" fmla="*/ 4832316 w 5193374"/>
                <a:gd name="connsiteY4" fmla="*/ 960222 h 3681612"/>
                <a:gd name="connsiteX5" fmla="*/ 3645650 w 5193374"/>
                <a:gd name="connsiteY5" fmla="*/ 1602357 h 3681612"/>
                <a:gd name="connsiteX6" fmla="*/ 3003515 w 5193374"/>
                <a:gd name="connsiteY6" fmla="*/ 1646022 h 3681612"/>
                <a:gd name="connsiteX7" fmla="*/ 2361380 w 5193374"/>
                <a:gd name="connsiteY7" fmla="*/ 1602356 h 3681612"/>
                <a:gd name="connsiteX8" fmla="*/ 1174716 w 5193374"/>
                <a:gd name="connsiteY8" fmla="*/ 960219 h 3681612"/>
                <a:gd name="connsiteX9" fmla="*/ 1174716 w 5193374"/>
                <a:gd name="connsiteY9" fmla="*/ 960216 h 3681612"/>
                <a:gd name="connsiteX0" fmla="*/ 1174716 w 5193374"/>
                <a:gd name="connsiteY0" fmla="*/ 960216 h 3681612"/>
                <a:gd name="connsiteX1" fmla="*/ 2361383 w 5193374"/>
                <a:gd name="connsiteY1" fmla="*/ 318083 h 3681612"/>
                <a:gd name="connsiteX2" fmla="*/ 3003517 w 5193374"/>
                <a:gd name="connsiteY2" fmla="*/ 274418 h 3681612"/>
                <a:gd name="connsiteX3" fmla="*/ 3645652 w 5193374"/>
                <a:gd name="connsiteY3" fmla="*/ 318084 h 3681612"/>
                <a:gd name="connsiteX4" fmla="*/ 4832316 w 5193374"/>
                <a:gd name="connsiteY4" fmla="*/ 960222 h 3681612"/>
                <a:gd name="connsiteX5" fmla="*/ 3645650 w 5193374"/>
                <a:gd name="connsiteY5" fmla="*/ 1602357 h 3681612"/>
                <a:gd name="connsiteX6" fmla="*/ 3003515 w 5193374"/>
                <a:gd name="connsiteY6" fmla="*/ 1646022 h 3681612"/>
                <a:gd name="connsiteX7" fmla="*/ 2361380 w 5193374"/>
                <a:gd name="connsiteY7" fmla="*/ 1602356 h 3681612"/>
                <a:gd name="connsiteX8" fmla="*/ 1174716 w 5193374"/>
                <a:gd name="connsiteY8" fmla="*/ 960219 h 3681612"/>
                <a:gd name="connsiteX9" fmla="*/ 1174716 w 5193374"/>
                <a:gd name="connsiteY9" fmla="*/ 960216 h 3681612"/>
                <a:gd name="connsiteX0" fmla="*/ 1174716 w 5193374"/>
                <a:gd name="connsiteY0" fmla="*/ 2033989 h 4755385"/>
                <a:gd name="connsiteX1" fmla="*/ 2361383 w 5193374"/>
                <a:gd name="connsiteY1" fmla="*/ 1391856 h 4755385"/>
                <a:gd name="connsiteX2" fmla="*/ 3003517 w 5193374"/>
                <a:gd name="connsiteY2" fmla="*/ 1348191 h 4755385"/>
                <a:gd name="connsiteX3" fmla="*/ 3645652 w 5193374"/>
                <a:gd name="connsiteY3" fmla="*/ 1391857 h 4755385"/>
                <a:gd name="connsiteX4" fmla="*/ 4832316 w 5193374"/>
                <a:gd name="connsiteY4" fmla="*/ 2033995 h 4755385"/>
                <a:gd name="connsiteX5" fmla="*/ 3645650 w 5193374"/>
                <a:gd name="connsiteY5" fmla="*/ 2676130 h 4755385"/>
                <a:gd name="connsiteX6" fmla="*/ 3003515 w 5193374"/>
                <a:gd name="connsiteY6" fmla="*/ 2719795 h 4755385"/>
                <a:gd name="connsiteX7" fmla="*/ 2361380 w 5193374"/>
                <a:gd name="connsiteY7" fmla="*/ 2676129 h 4755385"/>
                <a:gd name="connsiteX8" fmla="*/ 1174716 w 5193374"/>
                <a:gd name="connsiteY8" fmla="*/ 2033992 h 4755385"/>
                <a:gd name="connsiteX9" fmla="*/ 1174716 w 5193374"/>
                <a:gd name="connsiteY9" fmla="*/ 2033989 h 4755385"/>
                <a:gd name="connsiteX0" fmla="*/ 1174716 w 4832316"/>
                <a:gd name="connsiteY0" fmla="*/ 2033989 h 4755385"/>
                <a:gd name="connsiteX1" fmla="*/ 2361383 w 4832316"/>
                <a:gd name="connsiteY1" fmla="*/ 1391856 h 4755385"/>
                <a:gd name="connsiteX2" fmla="*/ 3003517 w 4832316"/>
                <a:gd name="connsiteY2" fmla="*/ 1348191 h 4755385"/>
                <a:gd name="connsiteX3" fmla="*/ 3645652 w 4832316"/>
                <a:gd name="connsiteY3" fmla="*/ 1391857 h 4755385"/>
                <a:gd name="connsiteX4" fmla="*/ 4832316 w 4832316"/>
                <a:gd name="connsiteY4" fmla="*/ 2033995 h 4755385"/>
                <a:gd name="connsiteX5" fmla="*/ 3645650 w 4832316"/>
                <a:gd name="connsiteY5" fmla="*/ 2676130 h 4755385"/>
                <a:gd name="connsiteX6" fmla="*/ 3003515 w 4832316"/>
                <a:gd name="connsiteY6" fmla="*/ 2719795 h 4755385"/>
                <a:gd name="connsiteX7" fmla="*/ 2361380 w 4832316"/>
                <a:gd name="connsiteY7" fmla="*/ 2676129 h 4755385"/>
                <a:gd name="connsiteX8" fmla="*/ 1174716 w 4832316"/>
                <a:gd name="connsiteY8" fmla="*/ 2033992 h 4755385"/>
                <a:gd name="connsiteX9" fmla="*/ 1174716 w 4832316"/>
                <a:gd name="connsiteY9" fmla="*/ 2033989 h 4755385"/>
                <a:gd name="connsiteX0" fmla="*/ 527758 w 4185358"/>
                <a:gd name="connsiteY0" fmla="*/ 2033989 h 4755385"/>
                <a:gd name="connsiteX1" fmla="*/ 1714425 w 4185358"/>
                <a:gd name="connsiteY1" fmla="*/ 1391856 h 4755385"/>
                <a:gd name="connsiteX2" fmla="*/ 2998694 w 4185358"/>
                <a:gd name="connsiteY2" fmla="*/ 1391857 h 4755385"/>
                <a:gd name="connsiteX3" fmla="*/ 4185358 w 4185358"/>
                <a:gd name="connsiteY3" fmla="*/ 2033995 h 4755385"/>
                <a:gd name="connsiteX4" fmla="*/ 2998692 w 4185358"/>
                <a:gd name="connsiteY4" fmla="*/ 2676130 h 4755385"/>
                <a:gd name="connsiteX5" fmla="*/ 2356557 w 4185358"/>
                <a:gd name="connsiteY5" fmla="*/ 2719795 h 4755385"/>
                <a:gd name="connsiteX6" fmla="*/ 1714422 w 4185358"/>
                <a:gd name="connsiteY6" fmla="*/ 2676129 h 4755385"/>
                <a:gd name="connsiteX7" fmla="*/ 527758 w 4185358"/>
                <a:gd name="connsiteY7" fmla="*/ 2033992 h 4755385"/>
                <a:gd name="connsiteX8" fmla="*/ 527758 w 4185358"/>
                <a:gd name="connsiteY8" fmla="*/ 2033989 h 4755385"/>
                <a:gd name="connsiteX0" fmla="*/ 527758 w 4185358"/>
                <a:gd name="connsiteY0" fmla="*/ 2033989 h 4406268"/>
                <a:gd name="connsiteX1" fmla="*/ 1714425 w 4185358"/>
                <a:gd name="connsiteY1" fmla="*/ 1391856 h 4406268"/>
                <a:gd name="connsiteX2" fmla="*/ 2998694 w 4185358"/>
                <a:gd name="connsiteY2" fmla="*/ 1391857 h 4406268"/>
                <a:gd name="connsiteX3" fmla="*/ 4185358 w 4185358"/>
                <a:gd name="connsiteY3" fmla="*/ 2033995 h 4406268"/>
                <a:gd name="connsiteX4" fmla="*/ 2998692 w 4185358"/>
                <a:gd name="connsiteY4" fmla="*/ 2676130 h 4406268"/>
                <a:gd name="connsiteX5" fmla="*/ 2356557 w 4185358"/>
                <a:gd name="connsiteY5" fmla="*/ 2719795 h 4406268"/>
                <a:gd name="connsiteX6" fmla="*/ 1714422 w 4185358"/>
                <a:gd name="connsiteY6" fmla="*/ 2676129 h 4406268"/>
                <a:gd name="connsiteX7" fmla="*/ 527758 w 4185358"/>
                <a:gd name="connsiteY7" fmla="*/ 2033992 h 4406268"/>
                <a:gd name="connsiteX8" fmla="*/ 527758 w 4185358"/>
                <a:gd name="connsiteY8" fmla="*/ 2033989 h 4406268"/>
                <a:gd name="connsiteX0" fmla="*/ 527758 w 4185358"/>
                <a:gd name="connsiteY0" fmla="*/ 2033989 h 4406268"/>
                <a:gd name="connsiteX1" fmla="*/ 1714425 w 4185358"/>
                <a:gd name="connsiteY1" fmla="*/ 1391856 h 4406268"/>
                <a:gd name="connsiteX2" fmla="*/ 2998694 w 4185358"/>
                <a:gd name="connsiteY2" fmla="*/ 1391857 h 4406268"/>
                <a:gd name="connsiteX3" fmla="*/ 4185358 w 4185358"/>
                <a:gd name="connsiteY3" fmla="*/ 2033995 h 4406268"/>
                <a:gd name="connsiteX4" fmla="*/ 2998692 w 4185358"/>
                <a:gd name="connsiteY4" fmla="*/ 2676130 h 4406268"/>
                <a:gd name="connsiteX5" fmla="*/ 2356557 w 4185358"/>
                <a:gd name="connsiteY5" fmla="*/ 2719795 h 4406268"/>
                <a:gd name="connsiteX6" fmla="*/ 1714422 w 4185358"/>
                <a:gd name="connsiteY6" fmla="*/ 2676129 h 4406268"/>
                <a:gd name="connsiteX7" fmla="*/ 527758 w 4185358"/>
                <a:gd name="connsiteY7" fmla="*/ 2033992 h 4406268"/>
                <a:gd name="connsiteX8" fmla="*/ 527758 w 4185358"/>
                <a:gd name="connsiteY8" fmla="*/ 2033989 h 4406268"/>
                <a:gd name="connsiteX0" fmla="*/ 527758 w 4678417"/>
                <a:gd name="connsiteY0" fmla="*/ 2033989 h 5080997"/>
                <a:gd name="connsiteX1" fmla="*/ 1714425 w 4678417"/>
                <a:gd name="connsiteY1" fmla="*/ 1391856 h 5080997"/>
                <a:gd name="connsiteX2" fmla="*/ 2998694 w 4678417"/>
                <a:gd name="connsiteY2" fmla="*/ 1391857 h 5080997"/>
                <a:gd name="connsiteX3" fmla="*/ 4185358 w 4678417"/>
                <a:gd name="connsiteY3" fmla="*/ 2033995 h 5080997"/>
                <a:gd name="connsiteX4" fmla="*/ 2998692 w 4678417"/>
                <a:gd name="connsiteY4" fmla="*/ 2676130 h 5080997"/>
                <a:gd name="connsiteX5" fmla="*/ 2356557 w 4678417"/>
                <a:gd name="connsiteY5" fmla="*/ 2719795 h 5080997"/>
                <a:gd name="connsiteX6" fmla="*/ 1714422 w 4678417"/>
                <a:gd name="connsiteY6" fmla="*/ 2676129 h 5080997"/>
                <a:gd name="connsiteX7" fmla="*/ 527758 w 4678417"/>
                <a:gd name="connsiteY7" fmla="*/ 2033992 h 5080997"/>
                <a:gd name="connsiteX8" fmla="*/ 527758 w 4678417"/>
                <a:gd name="connsiteY8" fmla="*/ 2033989 h 5080997"/>
                <a:gd name="connsiteX0" fmla="*/ 527758 w 4678417"/>
                <a:gd name="connsiteY0" fmla="*/ 2033989 h 5080997"/>
                <a:gd name="connsiteX1" fmla="*/ 1714425 w 4678417"/>
                <a:gd name="connsiteY1" fmla="*/ 1391856 h 5080997"/>
                <a:gd name="connsiteX2" fmla="*/ 2998694 w 4678417"/>
                <a:gd name="connsiteY2" fmla="*/ 1391857 h 5080997"/>
                <a:gd name="connsiteX3" fmla="*/ 4185358 w 4678417"/>
                <a:gd name="connsiteY3" fmla="*/ 2033995 h 5080997"/>
                <a:gd name="connsiteX4" fmla="*/ 2998692 w 4678417"/>
                <a:gd name="connsiteY4" fmla="*/ 2676130 h 5080997"/>
                <a:gd name="connsiteX5" fmla="*/ 2356557 w 4678417"/>
                <a:gd name="connsiteY5" fmla="*/ 2719795 h 5080997"/>
                <a:gd name="connsiteX6" fmla="*/ 1714422 w 4678417"/>
                <a:gd name="connsiteY6" fmla="*/ 2676129 h 5080997"/>
                <a:gd name="connsiteX7" fmla="*/ 527758 w 4678417"/>
                <a:gd name="connsiteY7" fmla="*/ 2033992 h 5080997"/>
                <a:gd name="connsiteX8" fmla="*/ 527758 w 4678417"/>
                <a:gd name="connsiteY8" fmla="*/ 2033989 h 5080997"/>
                <a:gd name="connsiteX0" fmla="*/ 527758 w 4678417"/>
                <a:gd name="connsiteY0" fmla="*/ 2033989 h 5080997"/>
                <a:gd name="connsiteX1" fmla="*/ 1714425 w 4678417"/>
                <a:gd name="connsiteY1" fmla="*/ 1391856 h 5080997"/>
                <a:gd name="connsiteX2" fmla="*/ 2998694 w 4678417"/>
                <a:gd name="connsiteY2" fmla="*/ 1391857 h 5080997"/>
                <a:gd name="connsiteX3" fmla="*/ 4185358 w 4678417"/>
                <a:gd name="connsiteY3" fmla="*/ 2033995 h 5080997"/>
                <a:gd name="connsiteX4" fmla="*/ 2998692 w 4678417"/>
                <a:gd name="connsiteY4" fmla="*/ 2676130 h 5080997"/>
                <a:gd name="connsiteX5" fmla="*/ 2356557 w 4678417"/>
                <a:gd name="connsiteY5" fmla="*/ 2719795 h 5080997"/>
                <a:gd name="connsiteX6" fmla="*/ 1714422 w 4678417"/>
                <a:gd name="connsiteY6" fmla="*/ 2676129 h 5080997"/>
                <a:gd name="connsiteX7" fmla="*/ 527758 w 4678417"/>
                <a:gd name="connsiteY7" fmla="*/ 2033992 h 5080997"/>
                <a:gd name="connsiteX8" fmla="*/ 527758 w 4678417"/>
                <a:gd name="connsiteY8" fmla="*/ 2033989 h 5080997"/>
                <a:gd name="connsiteX0" fmla="*/ 3 w 4150662"/>
                <a:gd name="connsiteY0" fmla="*/ 2033989 h 5080997"/>
                <a:gd name="connsiteX1" fmla="*/ 1186670 w 4150662"/>
                <a:gd name="connsiteY1" fmla="*/ 1391856 h 5080997"/>
                <a:gd name="connsiteX2" fmla="*/ 2470939 w 4150662"/>
                <a:gd name="connsiteY2" fmla="*/ 1391857 h 5080997"/>
                <a:gd name="connsiteX3" fmla="*/ 3657603 w 4150662"/>
                <a:gd name="connsiteY3" fmla="*/ 2033995 h 5080997"/>
                <a:gd name="connsiteX4" fmla="*/ 2470937 w 4150662"/>
                <a:gd name="connsiteY4" fmla="*/ 2676130 h 5080997"/>
                <a:gd name="connsiteX5" fmla="*/ 1828802 w 4150662"/>
                <a:gd name="connsiteY5" fmla="*/ 2719795 h 5080997"/>
                <a:gd name="connsiteX6" fmla="*/ 1186667 w 4150662"/>
                <a:gd name="connsiteY6" fmla="*/ 2676129 h 5080997"/>
                <a:gd name="connsiteX7" fmla="*/ 3 w 4150662"/>
                <a:gd name="connsiteY7" fmla="*/ 2033992 h 5080997"/>
                <a:gd name="connsiteX8" fmla="*/ 3 w 4150662"/>
                <a:gd name="connsiteY8" fmla="*/ 2033989 h 5080997"/>
                <a:gd name="connsiteX0" fmla="*/ 3 w 3184725"/>
                <a:gd name="connsiteY0" fmla="*/ 2033989 h 3886288"/>
                <a:gd name="connsiteX1" fmla="*/ 1186670 w 3184725"/>
                <a:gd name="connsiteY1" fmla="*/ 1391856 h 3886288"/>
                <a:gd name="connsiteX2" fmla="*/ 2470939 w 3184725"/>
                <a:gd name="connsiteY2" fmla="*/ 1391857 h 3886288"/>
                <a:gd name="connsiteX3" fmla="*/ 1752603 w 3184725"/>
                <a:gd name="connsiteY3" fmla="*/ 52795 h 3886288"/>
                <a:gd name="connsiteX4" fmla="*/ 2470937 w 3184725"/>
                <a:gd name="connsiteY4" fmla="*/ 2676130 h 3886288"/>
                <a:gd name="connsiteX5" fmla="*/ 1828802 w 3184725"/>
                <a:gd name="connsiteY5" fmla="*/ 2719795 h 3886288"/>
                <a:gd name="connsiteX6" fmla="*/ 1186667 w 3184725"/>
                <a:gd name="connsiteY6" fmla="*/ 2676129 h 3886288"/>
                <a:gd name="connsiteX7" fmla="*/ 3 w 3184725"/>
                <a:gd name="connsiteY7" fmla="*/ 2033992 h 3886288"/>
                <a:gd name="connsiteX8" fmla="*/ 3 w 3184725"/>
                <a:gd name="connsiteY8" fmla="*/ 2033989 h 3886288"/>
                <a:gd name="connsiteX0" fmla="*/ 3 w 3184725"/>
                <a:gd name="connsiteY0" fmla="*/ 2033989 h 6528797"/>
                <a:gd name="connsiteX1" fmla="*/ 1186670 w 3184725"/>
                <a:gd name="connsiteY1" fmla="*/ 1391856 h 6528797"/>
                <a:gd name="connsiteX2" fmla="*/ 2470939 w 3184725"/>
                <a:gd name="connsiteY2" fmla="*/ 13918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3 w 3385339"/>
                <a:gd name="connsiteY0" fmla="*/ 2033989 h 6528797"/>
                <a:gd name="connsiteX1" fmla="*/ 1186670 w 3385339"/>
                <a:gd name="connsiteY1" fmla="*/ 1391856 h 6528797"/>
                <a:gd name="connsiteX2" fmla="*/ 3385339 w 3385339"/>
                <a:gd name="connsiteY2" fmla="*/ 706057 h 6528797"/>
                <a:gd name="connsiteX3" fmla="*/ 228603 w 3385339"/>
                <a:gd name="connsiteY3" fmla="*/ 3481795 h 6528797"/>
                <a:gd name="connsiteX4" fmla="*/ 2470937 w 3385339"/>
                <a:gd name="connsiteY4" fmla="*/ 2676130 h 6528797"/>
                <a:gd name="connsiteX5" fmla="*/ 1828802 w 3385339"/>
                <a:gd name="connsiteY5" fmla="*/ 2719795 h 6528797"/>
                <a:gd name="connsiteX6" fmla="*/ 1186667 w 3385339"/>
                <a:gd name="connsiteY6" fmla="*/ 2676129 h 6528797"/>
                <a:gd name="connsiteX7" fmla="*/ 3 w 3385339"/>
                <a:gd name="connsiteY7" fmla="*/ 2033992 h 6528797"/>
                <a:gd name="connsiteX8" fmla="*/ 3 w 3385339"/>
                <a:gd name="connsiteY8" fmla="*/ 2033989 h 6528797"/>
                <a:gd name="connsiteX0" fmla="*/ 3 w 3184725"/>
                <a:gd name="connsiteY0" fmla="*/ 2033989 h 6528797"/>
                <a:gd name="connsiteX1" fmla="*/ 1186670 w 3184725"/>
                <a:gd name="connsiteY1" fmla="*/ 1391856 h 6528797"/>
                <a:gd name="connsiteX2" fmla="*/ 2928139 w 3184725"/>
                <a:gd name="connsiteY2" fmla="*/ 7060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3 w 3184725"/>
                <a:gd name="connsiteY0" fmla="*/ 2033989 h 6528797"/>
                <a:gd name="connsiteX1" fmla="*/ 1186670 w 3184725"/>
                <a:gd name="connsiteY1" fmla="*/ 1391856 h 6528797"/>
                <a:gd name="connsiteX2" fmla="*/ 2928139 w 3184725"/>
                <a:gd name="connsiteY2" fmla="*/ 7060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3 w 3184725"/>
                <a:gd name="connsiteY0" fmla="*/ 2033989 h 6528797"/>
                <a:gd name="connsiteX1" fmla="*/ 1186670 w 3184725"/>
                <a:gd name="connsiteY1" fmla="*/ 1391856 h 6528797"/>
                <a:gd name="connsiteX2" fmla="*/ 2928139 w 3184725"/>
                <a:gd name="connsiteY2" fmla="*/ 7060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1828799 w 3184722"/>
                <a:gd name="connsiteY5" fmla="*/ 2719795 h 6528797"/>
                <a:gd name="connsiteX6" fmla="*/ 0 w 3184722"/>
                <a:gd name="connsiteY6" fmla="*/ 2033992 h 6528797"/>
                <a:gd name="connsiteX7" fmla="*/ 0 w 3184722"/>
                <a:gd name="connsiteY7"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1828799 w 3184722"/>
                <a:gd name="connsiteY5" fmla="*/ 2719795 h 6528797"/>
                <a:gd name="connsiteX6" fmla="*/ 0 w 3184722"/>
                <a:gd name="connsiteY6" fmla="*/ 2033992 h 6528797"/>
                <a:gd name="connsiteX7" fmla="*/ 0 w 3184722"/>
                <a:gd name="connsiteY7"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0 w 3184722"/>
                <a:gd name="connsiteY5" fmla="*/ 2033992 h 6528797"/>
                <a:gd name="connsiteX6" fmla="*/ 0 w 3184722"/>
                <a:gd name="connsiteY6"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0 w 3184722"/>
                <a:gd name="connsiteY5" fmla="*/ 2033992 h 6528797"/>
                <a:gd name="connsiteX6" fmla="*/ 0 w 3184722"/>
                <a:gd name="connsiteY6" fmla="*/ 2033989 h 6528797"/>
                <a:gd name="connsiteX0" fmla="*/ 0 w 2928136"/>
                <a:gd name="connsiteY0" fmla="*/ 2033989 h 6528797"/>
                <a:gd name="connsiteX1" fmla="*/ 1186667 w 2928136"/>
                <a:gd name="connsiteY1" fmla="*/ 1391856 h 6528797"/>
                <a:gd name="connsiteX2" fmla="*/ 2928136 w 2928136"/>
                <a:gd name="connsiteY2" fmla="*/ 706057 h 6528797"/>
                <a:gd name="connsiteX3" fmla="*/ 228600 w 2928136"/>
                <a:gd name="connsiteY3" fmla="*/ 3481795 h 6528797"/>
                <a:gd name="connsiteX4" fmla="*/ 2470934 w 2928136"/>
                <a:gd name="connsiteY4" fmla="*/ 2676130 h 6528797"/>
                <a:gd name="connsiteX5" fmla="*/ 0 w 2928136"/>
                <a:gd name="connsiteY5" fmla="*/ 2033992 h 6528797"/>
                <a:gd name="connsiteX6" fmla="*/ 0 w 2928136"/>
                <a:gd name="connsiteY6" fmla="*/ 2033989 h 6528797"/>
                <a:gd name="connsiteX0" fmla="*/ 0 w 2928136"/>
                <a:gd name="connsiteY0" fmla="*/ 2033989 h 6528797"/>
                <a:gd name="connsiteX1" fmla="*/ 958067 w 2928136"/>
                <a:gd name="connsiteY1" fmla="*/ 2534856 h 6528797"/>
                <a:gd name="connsiteX2" fmla="*/ 2928136 w 2928136"/>
                <a:gd name="connsiteY2" fmla="*/ 706057 h 6528797"/>
                <a:gd name="connsiteX3" fmla="*/ 228600 w 2928136"/>
                <a:gd name="connsiteY3" fmla="*/ 3481795 h 6528797"/>
                <a:gd name="connsiteX4" fmla="*/ 2470934 w 2928136"/>
                <a:gd name="connsiteY4" fmla="*/ 2676130 h 6528797"/>
                <a:gd name="connsiteX5" fmla="*/ 0 w 2928136"/>
                <a:gd name="connsiteY5" fmla="*/ 2033992 h 6528797"/>
                <a:gd name="connsiteX6" fmla="*/ 0 w 2928136"/>
                <a:gd name="connsiteY6" fmla="*/ 2033989 h 6528797"/>
                <a:gd name="connsiteX0" fmla="*/ 0 w 2928136"/>
                <a:gd name="connsiteY0" fmla="*/ 1434955 h 5929763"/>
                <a:gd name="connsiteX1" fmla="*/ 958067 w 2928136"/>
                <a:gd name="connsiteY1" fmla="*/ 1935822 h 5929763"/>
                <a:gd name="connsiteX2" fmla="*/ 2928136 w 2928136"/>
                <a:gd name="connsiteY2" fmla="*/ 107023 h 5929763"/>
                <a:gd name="connsiteX3" fmla="*/ 228600 w 2928136"/>
                <a:gd name="connsiteY3" fmla="*/ 2882761 h 5929763"/>
                <a:gd name="connsiteX4" fmla="*/ 2470934 w 2928136"/>
                <a:gd name="connsiteY4" fmla="*/ 2077096 h 5929763"/>
                <a:gd name="connsiteX5" fmla="*/ 0 w 2928136"/>
                <a:gd name="connsiteY5" fmla="*/ 1434958 h 5929763"/>
                <a:gd name="connsiteX6" fmla="*/ 0 w 2928136"/>
                <a:gd name="connsiteY6" fmla="*/ 1434955 h 5929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1275236 w 4203372"/>
                <a:gd name="connsiteY0" fmla="*/ 1810262 h 6305070"/>
                <a:gd name="connsiteX1" fmla="*/ 2233303 w 4203372"/>
                <a:gd name="connsiteY1" fmla="*/ 2311129 h 6305070"/>
                <a:gd name="connsiteX2" fmla="*/ 4203372 w 4203372"/>
                <a:gd name="connsiteY2" fmla="*/ 863330 h 6305070"/>
                <a:gd name="connsiteX3" fmla="*/ 1503836 w 4203372"/>
                <a:gd name="connsiteY3" fmla="*/ 3258068 h 6305070"/>
                <a:gd name="connsiteX4" fmla="*/ 3746170 w 4203372"/>
                <a:gd name="connsiteY4" fmla="*/ 2452403 h 6305070"/>
                <a:gd name="connsiteX5" fmla="*/ 1275236 w 4203372"/>
                <a:gd name="connsiteY5" fmla="*/ 1810265 h 6305070"/>
                <a:gd name="connsiteX6" fmla="*/ 1275236 w 4203372"/>
                <a:gd name="connsiteY6" fmla="*/ 1810262 h 6305070"/>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844930 w 3773066"/>
                <a:gd name="connsiteY0" fmla="*/ 2505027 h 6999835"/>
                <a:gd name="connsiteX1" fmla="*/ 1802997 w 3773066"/>
                <a:gd name="connsiteY1" fmla="*/ 3005894 h 6999835"/>
                <a:gd name="connsiteX2" fmla="*/ 3773066 w 3773066"/>
                <a:gd name="connsiteY2" fmla="*/ 1558095 h 6999835"/>
                <a:gd name="connsiteX3" fmla="*/ 1073530 w 3773066"/>
                <a:gd name="connsiteY3" fmla="*/ 3952833 h 6999835"/>
                <a:gd name="connsiteX4" fmla="*/ 3315864 w 3773066"/>
                <a:gd name="connsiteY4" fmla="*/ 3147168 h 6999835"/>
                <a:gd name="connsiteX5" fmla="*/ 844930 w 3773066"/>
                <a:gd name="connsiteY5" fmla="*/ 2505030 h 6999835"/>
                <a:gd name="connsiteX6" fmla="*/ 844930 w 3773066"/>
                <a:gd name="connsiteY6" fmla="*/ 2505027 h 6999835"/>
                <a:gd name="connsiteX0" fmla="*/ 1324542 w 4252678"/>
                <a:gd name="connsiteY0" fmla="*/ 2392968 h 6887776"/>
                <a:gd name="connsiteX1" fmla="*/ 2282609 w 4252678"/>
                <a:gd name="connsiteY1" fmla="*/ 2893835 h 6887776"/>
                <a:gd name="connsiteX2" fmla="*/ 4252678 w 4252678"/>
                <a:gd name="connsiteY2" fmla="*/ 1446036 h 6887776"/>
                <a:gd name="connsiteX3" fmla="*/ 1553142 w 4252678"/>
                <a:gd name="connsiteY3" fmla="*/ 3840774 h 6887776"/>
                <a:gd name="connsiteX4" fmla="*/ 3795476 w 4252678"/>
                <a:gd name="connsiteY4" fmla="*/ 3035109 h 6887776"/>
                <a:gd name="connsiteX5" fmla="*/ 1324542 w 4252678"/>
                <a:gd name="connsiteY5" fmla="*/ 2392971 h 6887776"/>
                <a:gd name="connsiteX6" fmla="*/ 1324542 w 4252678"/>
                <a:gd name="connsiteY6" fmla="*/ 2392968 h 6887776"/>
                <a:gd name="connsiteX0" fmla="*/ 1324542 w 4252678"/>
                <a:gd name="connsiteY0" fmla="*/ 2392968 h 6887776"/>
                <a:gd name="connsiteX1" fmla="*/ 2282609 w 4252678"/>
                <a:gd name="connsiteY1" fmla="*/ 2893835 h 6887776"/>
                <a:gd name="connsiteX2" fmla="*/ 4252678 w 4252678"/>
                <a:gd name="connsiteY2" fmla="*/ 1446036 h 6887776"/>
                <a:gd name="connsiteX3" fmla="*/ 1553142 w 4252678"/>
                <a:gd name="connsiteY3" fmla="*/ 3840774 h 6887776"/>
                <a:gd name="connsiteX4" fmla="*/ 3795476 w 4252678"/>
                <a:gd name="connsiteY4" fmla="*/ 3035109 h 6887776"/>
                <a:gd name="connsiteX5" fmla="*/ 1324542 w 4252678"/>
                <a:gd name="connsiteY5" fmla="*/ 2392971 h 6887776"/>
                <a:gd name="connsiteX6" fmla="*/ 1324542 w 4252678"/>
                <a:gd name="connsiteY6" fmla="*/ 2392968 h 6887776"/>
                <a:gd name="connsiteX0" fmla="*/ 1869139 w 4797275"/>
                <a:gd name="connsiteY0" fmla="*/ 2392968 h 6887776"/>
                <a:gd name="connsiteX1" fmla="*/ 2827206 w 4797275"/>
                <a:gd name="connsiteY1" fmla="*/ 2893835 h 6887776"/>
                <a:gd name="connsiteX2" fmla="*/ 4797275 w 4797275"/>
                <a:gd name="connsiteY2" fmla="*/ 1446036 h 6887776"/>
                <a:gd name="connsiteX3" fmla="*/ 2097739 w 4797275"/>
                <a:gd name="connsiteY3" fmla="*/ 3840774 h 6887776"/>
                <a:gd name="connsiteX4" fmla="*/ 4340073 w 4797275"/>
                <a:gd name="connsiteY4" fmla="*/ 3035109 h 6887776"/>
                <a:gd name="connsiteX5" fmla="*/ 1869139 w 4797275"/>
                <a:gd name="connsiteY5" fmla="*/ 2392971 h 6887776"/>
                <a:gd name="connsiteX6" fmla="*/ 1869139 w 4797275"/>
                <a:gd name="connsiteY6" fmla="*/ 2392968 h 6887776"/>
                <a:gd name="connsiteX0" fmla="*/ 1869139 w 4797275"/>
                <a:gd name="connsiteY0" fmla="*/ 2433309 h 6928117"/>
                <a:gd name="connsiteX1" fmla="*/ 2827206 w 4797275"/>
                <a:gd name="connsiteY1" fmla="*/ 2934176 h 6928117"/>
                <a:gd name="connsiteX2" fmla="*/ 4797275 w 4797275"/>
                <a:gd name="connsiteY2" fmla="*/ 1486377 h 6928117"/>
                <a:gd name="connsiteX3" fmla="*/ 2097739 w 4797275"/>
                <a:gd name="connsiteY3" fmla="*/ 3881115 h 6928117"/>
                <a:gd name="connsiteX4" fmla="*/ 4340073 w 4797275"/>
                <a:gd name="connsiteY4" fmla="*/ 3075450 h 6928117"/>
                <a:gd name="connsiteX5" fmla="*/ 1869139 w 4797275"/>
                <a:gd name="connsiteY5" fmla="*/ 2433312 h 6928117"/>
                <a:gd name="connsiteX6" fmla="*/ 1869139 w 4797275"/>
                <a:gd name="connsiteY6" fmla="*/ 2433309 h 6928117"/>
                <a:gd name="connsiteX0" fmla="*/ 1869139 w 4797275"/>
                <a:gd name="connsiteY0" fmla="*/ 2531921 h 7026729"/>
                <a:gd name="connsiteX1" fmla="*/ 2827206 w 4797275"/>
                <a:gd name="connsiteY1" fmla="*/ 3032788 h 7026729"/>
                <a:gd name="connsiteX2" fmla="*/ 4797275 w 4797275"/>
                <a:gd name="connsiteY2" fmla="*/ 1584989 h 7026729"/>
                <a:gd name="connsiteX3" fmla="*/ 2097739 w 4797275"/>
                <a:gd name="connsiteY3" fmla="*/ 3979727 h 7026729"/>
                <a:gd name="connsiteX4" fmla="*/ 4340073 w 4797275"/>
                <a:gd name="connsiteY4" fmla="*/ 3174062 h 7026729"/>
                <a:gd name="connsiteX5" fmla="*/ 1869139 w 4797275"/>
                <a:gd name="connsiteY5" fmla="*/ 2531924 h 7026729"/>
                <a:gd name="connsiteX6" fmla="*/ 1869139 w 4797275"/>
                <a:gd name="connsiteY6" fmla="*/ 2531921 h 7026729"/>
                <a:gd name="connsiteX0" fmla="*/ 1869139 w 4797275"/>
                <a:gd name="connsiteY0" fmla="*/ 2531921 h 7026729"/>
                <a:gd name="connsiteX1" fmla="*/ 2827206 w 4797275"/>
                <a:gd name="connsiteY1" fmla="*/ 3032788 h 7026729"/>
                <a:gd name="connsiteX2" fmla="*/ 4797275 w 4797275"/>
                <a:gd name="connsiteY2" fmla="*/ 1584989 h 7026729"/>
                <a:gd name="connsiteX3" fmla="*/ 2097739 w 4797275"/>
                <a:gd name="connsiteY3" fmla="*/ 3979727 h 7026729"/>
                <a:gd name="connsiteX4" fmla="*/ 4340073 w 4797275"/>
                <a:gd name="connsiteY4" fmla="*/ 3174062 h 7026729"/>
                <a:gd name="connsiteX5" fmla="*/ 1869139 w 4797275"/>
                <a:gd name="connsiteY5" fmla="*/ 2531924 h 7026729"/>
                <a:gd name="connsiteX6" fmla="*/ 1869139 w 4797275"/>
                <a:gd name="connsiteY6" fmla="*/ 2531921 h 7026729"/>
                <a:gd name="connsiteX0" fmla="*/ 1869139 w 4797275"/>
                <a:gd name="connsiteY0" fmla="*/ 2531921 h 7026729"/>
                <a:gd name="connsiteX1" fmla="*/ 2827206 w 4797275"/>
                <a:gd name="connsiteY1" fmla="*/ 3032788 h 7026729"/>
                <a:gd name="connsiteX2" fmla="*/ 4797275 w 4797275"/>
                <a:gd name="connsiteY2" fmla="*/ 1584989 h 7026729"/>
                <a:gd name="connsiteX3" fmla="*/ 2097739 w 4797275"/>
                <a:gd name="connsiteY3" fmla="*/ 3979727 h 7026729"/>
                <a:gd name="connsiteX4" fmla="*/ 4340073 w 4797275"/>
                <a:gd name="connsiteY4" fmla="*/ 3174062 h 7026729"/>
                <a:gd name="connsiteX5" fmla="*/ 3269869 w 4797275"/>
                <a:gd name="connsiteY5" fmla="*/ 2756647 h 7026729"/>
                <a:gd name="connsiteX6" fmla="*/ 1869139 w 4797275"/>
                <a:gd name="connsiteY6" fmla="*/ 2531924 h 7026729"/>
                <a:gd name="connsiteX7" fmla="*/ 1869139 w 4797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3400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3400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5686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5686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5686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6324598"/>
                <a:gd name="connsiteY0" fmla="*/ 2531921 h 7331529"/>
                <a:gd name="connsiteX1" fmla="*/ 2827206 w 6324598"/>
                <a:gd name="connsiteY1" fmla="*/ 3032788 h 7331529"/>
                <a:gd name="connsiteX2" fmla="*/ 5940275 w 6324598"/>
                <a:gd name="connsiteY2" fmla="*/ 2423189 h 7331529"/>
                <a:gd name="connsiteX3" fmla="*/ 5831539 w 6324598"/>
                <a:gd name="connsiteY3" fmla="*/ 4284527 h 7331529"/>
                <a:gd name="connsiteX4" fmla="*/ 4568673 w 6324598"/>
                <a:gd name="connsiteY4" fmla="*/ 3174062 h 7331529"/>
                <a:gd name="connsiteX5" fmla="*/ 3269869 w 6324598"/>
                <a:gd name="connsiteY5" fmla="*/ 2756647 h 7331529"/>
                <a:gd name="connsiteX6" fmla="*/ 1869139 w 6324598"/>
                <a:gd name="connsiteY6" fmla="*/ 2531924 h 7331529"/>
                <a:gd name="connsiteX7" fmla="*/ 1869139 w 6324598"/>
                <a:gd name="connsiteY7" fmla="*/ 2531921 h 7331529"/>
                <a:gd name="connsiteX0" fmla="*/ 1869139 w 6934198"/>
                <a:gd name="connsiteY0" fmla="*/ 2531921 h 7331529"/>
                <a:gd name="connsiteX1" fmla="*/ 2827206 w 6934198"/>
                <a:gd name="connsiteY1" fmla="*/ 3032788 h 7331529"/>
                <a:gd name="connsiteX2" fmla="*/ 5940275 w 6934198"/>
                <a:gd name="connsiteY2" fmla="*/ 2423189 h 7331529"/>
                <a:gd name="connsiteX3" fmla="*/ 6441139 w 6934198"/>
                <a:gd name="connsiteY3" fmla="*/ 4284527 h 7331529"/>
                <a:gd name="connsiteX4" fmla="*/ 4568673 w 6934198"/>
                <a:gd name="connsiteY4" fmla="*/ 3174062 h 7331529"/>
                <a:gd name="connsiteX5" fmla="*/ 3269869 w 6934198"/>
                <a:gd name="connsiteY5" fmla="*/ 2756647 h 7331529"/>
                <a:gd name="connsiteX6" fmla="*/ 1869139 w 6934198"/>
                <a:gd name="connsiteY6" fmla="*/ 2531924 h 7331529"/>
                <a:gd name="connsiteX7" fmla="*/ 1869139 w 6934198"/>
                <a:gd name="connsiteY7" fmla="*/ 2531921 h 7331529"/>
                <a:gd name="connsiteX0" fmla="*/ 1869139 w 6934198"/>
                <a:gd name="connsiteY0" fmla="*/ 2531921 h 7331529"/>
                <a:gd name="connsiteX1" fmla="*/ 2827206 w 6934198"/>
                <a:gd name="connsiteY1" fmla="*/ 3032788 h 7331529"/>
                <a:gd name="connsiteX2" fmla="*/ 5940275 w 6934198"/>
                <a:gd name="connsiteY2" fmla="*/ 2423189 h 7331529"/>
                <a:gd name="connsiteX3" fmla="*/ 6441139 w 6934198"/>
                <a:gd name="connsiteY3" fmla="*/ 4284527 h 7331529"/>
                <a:gd name="connsiteX4" fmla="*/ 4568673 w 6934198"/>
                <a:gd name="connsiteY4" fmla="*/ 3174062 h 7331529"/>
                <a:gd name="connsiteX5" fmla="*/ 3269869 w 6934198"/>
                <a:gd name="connsiteY5" fmla="*/ 2756647 h 7331529"/>
                <a:gd name="connsiteX6" fmla="*/ 1869139 w 6934198"/>
                <a:gd name="connsiteY6" fmla="*/ 2531924 h 7331529"/>
                <a:gd name="connsiteX7" fmla="*/ 1869139 w 6934198"/>
                <a:gd name="connsiteY7" fmla="*/ 2531921 h 7331529"/>
                <a:gd name="connsiteX0" fmla="*/ 1869139 w 6934198"/>
                <a:gd name="connsiteY0" fmla="*/ 2531921 h 7331529"/>
                <a:gd name="connsiteX1" fmla="*/ 2827206 w 6934198"/>
                <a:gd name="connsiteY1" fmla="*/ 3032788 h 7331529"/>
                <a:gd name="connsiteX2" fmla="*/ 5940275 w 6934198"/>
                <a:gd name="connsiteY2" fmla="*/ 2423189 h 7331529"/>
                <a:gd name="connsiteX3" fmla="*/ 6441139 w 6934198"/>
                <a:gd name="connsiteY3" fmla="*/ 4284527 h 7331529"/>
                <a:gd name="connsiteX4" fmla="*/ 4568673 w 6934198"/>
                <a:gd name="connsiteY4" fmla="*/ 3174062 h 7331529"/>
                <a:gd name="connsiteX5" fmla="*/ 1869139 w 6934198"/>
                <a:gd name="connsiteY5" fmla="*/ 2531924 h 7331529"/>
                <a:gd name="connsiteX6" fmla="*/ 1869139 w 6934198"/>
                <a:gd name="connsiteY6" fmla="*/ 2531921 h 7331529"/>
                <a:gd name="connsiteX0" fmla="*/ 1869139 w 6911785"/>
                <a:gd name="connsiteY0" fmla="*/ 2531921 h 7336788"/>
                <a:gd name="connsiteX1" fmla="*/ 2827206 w 6911785"/>
                <a:gd name="connsiteY1" fmla="*/ 3032788 h 7336788"/>
                <a:gd name="connsiteX2" fmla="*/ 5940275 w 6911785"/>
                <a:gd name="connsiteY2" fmla="*/ 2423189 h 7336788"/>
                <a:gd name="connsiteX3" fmla="*/ 6441139 w 6911785"/>
                <a:gd name="connsiteY3" fmla="*/ 4284527 h 7336788"/>
                <a:gd name="connsiteX4" fmla="*/ 4568673 w 6911785"/>
                <a:gd name="connsiteY4" fmla="*/ 3174062 h 7336788"/>
                <a:gd name="connsiteX5" fmla="*/ 1869139 w 6911785"/>
                <a:gd name="connsiteY5" fmla="*/ 2531924 h 7336788"/>
                <a:gd name="connsiteX6" fmla="*/ 1869139 w 6911785"/>
                <a:gd name="connsiteY6" fmla="*/ 2531921 h 7336788"/>
                <a:gd name="connsiteX0" fmla="*/ 1869139 w 7024741"/>
                <a:gd name="connsiteY0" fmla="*/ 2531921 h 7336788"/>
                <a:gd name="connsiteX1" fmla="*/ 2827206 w 7024741"/>
                <a:gd name="connsiteY1" fmla="*/ 3032788 h 7336788"/>
                <a:gd name="connsiteX2" fmla="*/ 5940275 w 7024741"/>
                <a:gd name="connsiteY2" fmla="*/ 2423189 h 7336788"/>
                <a:gd name="connsiteX3" fmla="*/ 6441139 w 7024741"/>
                <a:gd name="connsiteY3" fmla="*/ 4284527 h 7336788"/>
                <a:gd name="connsiteX4" fmla="*/ 4568673 w 7024741"/>
                <a:gd name="connsiteY4" fmla="*/ 3174062 h 7336788"/>
                <a:gd name="connsiteX5" fmla="*/ 1869139 w 7024741"/>
                <a:gd name="connsiteY5" fmla="*/ 2531924 h 7336788"/>
                <a:gd name="connsiteX6" fmla="*/ 1869139 w 7024741"/>
                <a:gd name="connsiteY6" fmla="*/ 2531921 h 7336788"/>
                <a:gd name="connsiteX0" fmla="*/ 685903 w 5841505"/>
                <a:gd name="connsiteY0" fmla="*/ 1071884 h 5876751"/>
                <a:gd name="connsiteX1" fmla="*/ 159678 w 5841505"/>
                <a:gd name="connsiteY1" fmla="*/ 370216 h 5876751"/>
                <a:gd name="connsiteX2" fmla="*/ 1643970 w 5841505"/>
                <a:gd name="connsiteY2" fmla="*/ 1572751 h 5876751"/>
                <a:gd name="connsiteX3" fmla="*/ 4757039 w 5841505"/>
                <a:gd name="connsiteY3" fmla="*/ 963152 h 5876751"/>
                <a:gd name="connsiteX4" fmla="*/ 5257903 w 5841505"/>
                <a:gd name="connsiteY4" fmla="*/ 2824490 h 5876751"/>
                <a:gd name="connsiteX5" fmla="*/ 3385437 w 5841505"/>
                <a:gd name="connsiteY5" fmla="*/ 1714025 h 5876751"/>
                <a:gd name="connsiteX6" fmla="*/ 685903 w 5841505"/>
                <a:gd name="connsiteY6" fmla="*/ 1071887 h 5876751"/>
                <a:gd name="connsiteX7" fmla="*/ 685903 w 5841505"/>
                <a:gd name="connsiteY7" fmla="*/ 1071884 h 5876751"/>
                <a:gd name="connsiteX0" fmla="*/ 685903 w 5841505"/>
                <a:gd name="connsiteY0" fmla="*/ 1775249 h 6580116"/>
                <a:gd name="connsiteX1" fmla="*/ 159678 w 5841505"/>
                <a:gd name="connsiteY1" fmla="*/ 1073581 h 6580116"/>
                <a:gd name="connsiteX2" fmla="*/ 1643970 w 5841505"/>
                <a:gd name="connsiteY2" fmla="*/ 2276116 h 6580116"/>
                <a:gd name="connsiteX3" fmla="*/ 4757039 w 5841505"/>
                <a:gd name="connsiteY3" fmla="*/ 1666517 h 6580116"/>
                <a:gd name="connsiteX4" fmla="*/ 5257903 w 5841505"/>
                <a:gd name="connsiteY4" fmla="*/ 3527855 h 6580116"/>
                <a:gd name="connsiteX5" fmla="*/ 3385437 w 5841505"/>
                <a:gd name="connsiteY5" fmla="*/ 2417390 h 6580116"/>
                <a:gd name="connsiteX6" fmla="*/ 685903 w 5841505"/>
                <a:gd name="connsiteY6" fmla="*/ 1775252 h 6580116"/>
                <a:gd name="connsiteX7" fmla="*/ 685903 w 5841505"/>
                <a:gd name="connsiteY7" fmla="*/ 1775249 h 6580116"/>
                <a:gd name="connsiteX0" fmla="*/ 1191268 w 6346870"/>
                <a:gd name="connsiteY0" fmla="*/ 1071884 h 5876751"/>
                <a:gd name="connsiteX1" fmla="*/ 665043 w 6346870"/>
                <a:gd name="connsiteY1" fmla="*/ 370216 h 5876751"/>
                <a:gd name="connsiteX2" fmla="*/ 247382 w 6346870"/>
                <a:gd name="connsiteY2" fmla="*/ 1425097 h 5876751"/>
                <a:gd name="connsiteX3" fmla="*/ 2149335 w 6346870"/>
                <a:gd name="connsiteY3" fmla="*/ 1572751 h 5876751"/>
                <a:gd name="connsiteX4" fmla="*/ 5262404 w 6346870"/>
                <a:gd name="connsiteY4" fmla="*/ 963152 h 5876751"/>
                <a:gd name="connsiteX5" fmla="*/ 5763268 w 6346870"/>
                <a:gd name="connsiteY5" fmla="*/ 2824490 h 5876751"/>
                <a:gd name="connsiteX6" fmla="*/ 3890802 w 6346870"/>
                <a:gd name="connsiteY6" fmla="*/ 1714025 h 5876751"/>
                <a:gd name="connsiteX7" fmla="*/ 1191268 w 6346870"/>
                <a:gd name="connsiteY7" fmla="*/ 1071887 h 5876751"/>
                <a:gd name="connsiteX8" fmla="*/ 1191268 w 6346870"/>
                <a:gd name="connsiteY8" fmla="*/ 1071884 h 5876751"/>
                <a:gd name="connsiteX0" fmla="*/ 1191268 w 6346870"/>
                <a:gd name="connsiteY0" fmla="*/ 1071884 h 5876751"/>
                <a:gd name="connsiteX1" fmla="*/ 665043 w 6346870"/>
                <a:gd name="connsiteY1" fmla="*/ 370216 h 5876751"/>
                <a:gd name="connsiteX2" fmla="*/ 247382 w 6346870"/>
                <a:gd name="connsiteY2" fmla="*/ 1425097 h 5876751"/>
                <a:gd name="connsiteX3" fmla="*/ 2149335 w 6346870"/>
                <a:gd name="connsiteY3" fmla="*/ 1572751 h 5876751"/>
                <a:gd name="connsiteX4" fmla="*/ 5262404 w 6346870"/>
                <a:gd name="connsiteY4" fmla="*/ 963152 h 5876751"/>
                <a:gd name="connsiteX5" fmla="*/ 5763268 w 6346870"/>
                <a:gd name="connsiteY5" fmla="*/ 2824490 h 5876751"/>
                <a:gd name="connsiteX6" fmla="*/ 3890802 w 6346870"/>
                <a:gd name="connsiteY6" fmla="*/ 1714025 h 5876751"/>
                <a:gd name="connsiteX7" fmla="*/ 1191268 w 6346870"/>
                <a:gd name="connsiteY7" fmla="*/ 1071887 h 5876751"/>
                <a:gd name="connsiteX8" fmla="*/ 1191268 w 6346870"/>
                <a:gd name="connsiteY8" fmla="*/ 1071884 h 5876751"/>
                <a:gd name="connsiteX0" fmla="*/ 1191268 w 6346870"/>
                <a:gd name="connsiteY0" fmla="*/ 1071884 h 5876751"/>
                <a:gd name="connsiteX1" fmla="*/ 665043 w 6346870"/>
                <a:gd name="connsiteY1" fmla="*/ 370216 h 5876751"/>
                <a:gd name="connsiteX2" fmla="*/ 247382 w 6346870"/>
                <a:gd name="connsiteY2" fmla="*/ 1425097 h 5876751"/>
                <a:gd name="connsiteX3" fmla="*/ 2149335 w 6346870"/>
                <a:gd name="connsiteY3" fmla="*/ 1572751 h 5876751"/>
                <a:gd name="connsiteX4" fmla="*/ 5262404 w 6346870"/>
                <a:gd name="connsiteY4" fmla="*/ 963152 h 5876751"/>
                <a:gd name="connsiteX5" fmla="*/ 5763268 w 6346870"/>
                <a:gd name="connsiteY5" fmla="*/ 2824490 h 5876751"/>
                <a:gd name="connsiteX6" fmla="*/ 3890802 w 6346870"/>
                <a:gd name="connsiteY6" fmla="*/ 1714025 h 5876751"/>
                <a:gd name="connsiteX7" fmla="*/ 1191268 w 6346870"/>
                <a:gd name="connsiteY7" fmla="*/ 1071887 h 5876751"/>
                <a:gd name="connsiteX8" fmla="*/ 1191268 w 6346870"/>
                <a:gd name="connsiteY8" fmla="*/ 1071884 h 5876751"/>
                <a:gd name="connsiteX0" fmla="*/ 1495416 w 6651018"/>
                <a:gd name="connsiteY0" fmla="*/ 1071884 h 5876751"/>
                <a:gd name="connsiteX1" fmla="*/ 969191 w 6651018"/>
                <a:gd name="connsiteY1" fmla="*/ 370216 h 5876751"/>
                <a:gd name="connsiteX2" fmla="*/ 551530 w 6651018"/>
                <a:gd name="connsiteY2" fmla="*/ 1425097 h 5876751"/>
                <a:gd name="connsiteX3" fmla="*/ 2453483 w 6651018"/>
                <a:gd name="connsiteY3" fmla="*/ 1572751 h 5876751"/>
                <a:gd name="connsiteX4" fmla="*/ 5566552 w 6651018"/>
                <a:gd name="connsiteY4" fmla="*/ 963152 h 5876751"/>
                <a:gd name="connsiteX5" fmla="*/ 6067416 w 6651018"/>
                <a:gd name="connsiteY5" fmla="*/ 2824490 h 5876751"/>
                <a:gd name="connsiteX6" fmla="*/ 4194950 w 6651018"/>
                <a:gd name="connsiteY6" fmla="*/ 1714025 h 5876751"/>
                <a:gd name="connsiteX7" fmla="*/ 1495416 w 6651018"/>
                <a:gd name="connsiteY7" fmla="*/ 1071887 h 5876751"/>
                <a:gd name="connsiteX8" fmla="*/ 1495416 w 6651018"/>
                <a:gd name="connsiteY8" fmla="*/ 1071884 h 5876751"/>
                <a:gd name="connsiteX0" fmla="*/ 1103563 w 6259165"/>
                <a:gd name="connsiteY0" fmla="*/ 1071884 h 5876751"/>
                <a:gd name="connsiteX1" fmla="*/ 159677 w 6259165"/>
                <a:gd name="connsiteY1" fmla="*/ 1425097 h 5876751"/>
                <a:gd name="connsiteX2" fmla="*/ 2061630 w 6259165"/>
                <a:gd name="connsiteY2" fmla="*/ 1572751 h 5876751"/>
                <a:gd name="connsiteX3" fmla="*/ 5174699 w 6259165"/>
                <a:gd name="connsiteY3" fmla="*/ 963152 h 5876751"/>
                <a:gd name="connsiteX4" fmla="*/ 5675563 w 6259165"/>
                <a:gd name="connsiteY4" fmla="*/ 2824490 h 5876751"/>
                <a:gd name="connsiteX5" fmla="*/ 3803097 w 6259165"/>
                <a:gd name="connsiteY5" fmla="*/ 1714025 h 5876751"/>
                <a:gd name="connsiteX6" fmla="*/ 1103563 w 6259165"/>
                <a:gd name="connsiteY6" fmla="*/ 1071887 h 5876751"/>
                <a:gd name="connsiteX7" fmla="*/ 1103563 w 6259165"/>
                <a:gd name="connsiteY7" fmla="*/ 1071884 h 5876751"/>
                <a:gd name="connsiteX0" fmla="*/ 1103564 w 6259166"/>
                <a:gd name="connsiteY0" fmla="*/ 1766125 h 6570992"/>
                <a:gd name="connsiteX1" fmla="*/ 159678 w 6259166"/>
                <a:gd name="connsiteY1" fmla="*/ 2119338 h 6570992"/>
                <a:gd name="connsiteX2" fmla="*/ 2061631 w 6259166"/>
                <a:gd name="connsiteY2" fmla="*/ 2266992 h 6570992"/>
                <a:gd name="connsiteX3" fmla="*/ 5174700 w 6259166"/>
                <a:gd name="connsiteY3" fmla="*/ 1657393 h 6570992"/>
                <a:gd name="connsiteX4" fmla="*/ 5675564 w 6259166"/>
                <a:gd name="connsiteY4" fmla="*/ 3518731 h 6570992"/>
                <a:gd name="connsiteX5" fmla="*/ 3803098 w 6259166"/>
                <a:gd name="connsiteY5" fmla="*/ 2408266 h 6570992"/>
                <a:gd name="connsiteX6" fmla="*/ 1103564 w 6259166"/>
                <a:gd name="connsiteY6" fmla="*/ 1766128 h 6570992"/>
                <a:gd name="connsiteX7" fmla="*/ 1103564 w 6259166"/>
                <a:gd name="connsiteY7" fmla="*/ 1766125 h 6570992"/>
                <a:gd name="connsiteX0" fmla="*/ 1103564 w 6259166"/>
                <a:gd name="connsiteY0" fmla="*/ 1766125 h 6570992"/>
                <a:gd name="connsiteX1" fmla="*/ 159678 w 6259166"/>
                <a:gd name="connsiteY1" fmla="*/ 2119338 h 6570992"/>
                <a:gd name="connsiteX2" fmla="*/ 2061631 w 6259166"/>
                <a:gd name="connsiteY2" fmla="*/ 2266992 h 6570992"/>
                <a:gd name="connsiteX3" fmla="*/ 5174700 w 6259166"/>
                <a:gd name="connsiteY3" fmla="*/ 1657393 h 6570992"/>
                <a:gd name="connsiteX4" fmla="*/ 5675564 w 6259166"/>
                <a:gd name="connsiteY4" fmla="*/ 3518731 h 6570992"/>
                <a:gd name="connsiteX5" fmla="*/ 3803098 w 6259166"/>
                <a:gd name="connsiteY5" fmla="*/ 2408266 h 6570992"/>
                <a:gd name="connsiteX6" fmla="*/ 1103564 w 6259166"/>
                <a:gd name="connsiteY6" fmla="*/ 1766128 h 6570992"/>
                <a:gd name="connsiteX7" fmla="*/ 1103564 w 6259166"/>
                <a:gd name="connsiteY7" fmla="*/ 1766125 h 6570992"/>
                <a:gd name="connsiteX0" fmla="*/ 1316924 w 6472526"/>
                <a:gd name="connsiteY0" fmla="*/ 1766125 h 6570992"/>
                <a:gd name="connsiteX1" fmla="*/ 373038 w 6472526"/>
                <a:gd name="connsiteY1" fmla="*/ 2119338 h 6570992"/>
                <a:gd name="connsiteX2" fmla="*/ 2274991 w 6472526"/>
                <a:gd name="connsiteY2" fmla="*/ 2266992 h 6570992"/>
                <a:gd name="connsiteX3" fmla="*/ 5388060 w 6472526"/>
                <a:gd name="connsiteY3" fmla="*/ 1657393 h 6570992"/>
                <a:gd name="connsiteX4" fmla="*/ 5888924 w 6472526"/>
                <a:gd name="connsiteY4" fmla="*/ 3518731 h 6570992"/>
                <a:gd name="connsiteX5" fmla="*/ 4016458 w 6472526"/>
                <a:gd name="connsiteY5" fmla="*/ 2408266 h 6570992"/>
                <a:gd name="connsiteX6" fmla="*/ 1316924 w 6472526"/>
                <a:gd name="connsiteY6" fmla="*/ 1766128 h 6570992"/>
                <a:gd name="connsiteX7" fmla="*/ 1316924 w 6472526"/>
                <a:gd name="connsiteY7" fmla="*/ 1766125 h 6570992"/>
                <a:gd name="connsiteX0" fmla="*/ 969208 w 6472526"/>
                <a:gd name="connsiteY0" fmla="*/ 1766125 h 6550041"/>
                <a:gd name="connsiteX1" fmla="*/ 373038 w 6472526"/>
                <a:gd name="connsiteY1" fmla="*/ 2098387 h 6550041"/>
                <a:gd name="connsiteX2" fmla="*/ 2274991 w 6472526"/>
                <a:gd name="connsiteY2" fmla="*/ 2246041 h 6550041"/>
                <a:gd name="connsiteX3" fmla="*/ 5388060 w 6472526"/>
                <a:gd name="connsiteY3" fmla="*/ 1636442 h 6550041"/>
                <a:gd name="connsiteX4" fmla="*/ 5888924 w 6472526"/>
                <a:gd name="connsiteY4" fmla="*/ 3497780 h 6550041"/>
                <a:gd name="connsiteX5" fmla="*/ 4016458 w 6472526"/>
                <a:gd name="connsiteY5" fmla="*/ 2387315 h 6550041"/>
                <a:gd name="connsiteX6" fmla="*/ 1316924 w 6472526"/>
                <a:gd name="connsiteY6" fmla="*/ 1745177 h 6550041"/>
                <a:gd name="connsiteX7" fmla="*/ 969208 w 6472526"/>
                <a:gd name="connsiteY7" fmla="*/ 1766125 h 6550041"/>
                <a:gd name="connsiteX0" fmla="*/ 943886 w 6099488"/>
                <a:gd name="connsiteY0" fmla="*/ 1071887 h 5876751"/>
                <a:gd name="connsiteX1" fmla="*/ 0 w 6099488"/>
                <a:gd name="connsiteY1" fmla="*/ 1425097 h 5876751"/>
                <a:gd name="connsiteX2" fmla="*/ 1901953 w 6099488"/>
                <a:gd name="connsiteY2" fmla="*/ 1572751 h 5876751"/>
                <a:gd name="connsiteX3" fmla="*/ 5015022 w 6099488"/>
                <a:gd name="connsiteY3" fmla="*/ 963152 h 5876751"/>
                <a:gd name="connsiteX4" fmla="*/ 5515886 w 6099488"/>
                <a:gd name="connsiteY4" fmla="*/ 2824490 h 5876751"/>
                <a:gd name="connsiteX5" fmla="*/ 3643420 w 6099488"/>
                <a:gd name="connsiteY5" fmla="*/ 1714025 h 5876751"/>
                <a:gd name="connsiteX6" fmla="*/ 943886 w 6099488"/>
                <a:gd name="connsiteY6" fmla="*/ 1071887 h 5876751"/>
                <a:gd name="connsiteX0" fmla="*/ 943886 w 6099488"/>
                <a:gd name="connsiteY0" fmla="*/ 1486368 h 6291232"/>
                <a:gd name="connsiteX1" fmla="*/ 0 w 6099488"/>
                <a:gd name="connsiteY1" fmla="*/ 1839578 h 6291232"/>
                <a:gd name="connsiteX2" fmla="*/ 1901953 w 6099488"/>
                <a:gd name="connsiteY2" fmla="*/ 1987232 h 6291232"/>
                <a:gd name="connsiteX3" fmla="*/ 5015022 w 6099488"/>
                <a:gd name="connsiteY3" fmla="*/ 1377633 h 6291232"/>
                <a:gd name="connsiteX4" fmla="*/ 5515886 w 6099488"/>
                <a:gd name="connsiteY4" fmla="*/ 3238971 h 6291232"/>
                <a:gd name="connsiteX5" fmla="*/ 3643420 w 6099488"/>
                <a:gd name="connsiteY5" fmla="*/ 2128506 h 6291232"/>
                <a:gd name="connsiteX6" fmla="*/ 943886 w 6099488"/>
                <a:gd name="connsiteY6" fmla="*/ 1486368 h 6291232"/>
                <a:gd name="connsiteX0" fmla="*/ 290243 w 5445845"/>
                <a:gd name="connsiteY0" fmla="*/ 1071887 h 5876751"/>
                <a:gd name="connsiteX1" fmla="*/ 1248310 w 5445845"/>
                <a:gd name="connsiteY1" fmla="*/ 1572751 h 5876751"/>
                <a:gd name="connsiteX2" fmla="*/ 4361379 w 5445845"/>
                <a:gd name="connsiteY2" fmla="*/ 963152 h 5876751"/>
                <a:gd name="connsiteX3" fmla="*/ 4862243 w 5445845"/>
                <a:gd name="connsiteY3" fmla="*/ 2824490 h 5876751"/>
                <a:gd name="connsiteX4" fmla="*/ 2989777 w 5445845"/>
                <a:gd name="connsiteY4" fmla="*/ 1714025 h 5876751"/>
                <a:gd name="connsiteX5" fmla="*/ 290243 w 5445845"/>
                <a:gd name="connsiteY5" fmla="*/ 1071887 h 5876751"/>
                <a:gd name="connsiteX0" fmla="*/ 290244 w 5445846"/>
                <a:gd name="connsiteY0" fmla="*/ 1071887 h 5876751"/>
                <a:gd name="connsiteX1" fmla="*/ 1248311 w 5445846"/>
                <a:gd name="connsiteY1" fmla="*/ 1572751 h 5876751"/>
                <a:gd name="connsiteX2" fmla="*/ 4361380 w 5445846"/>
                <a:gd name="connsiteY2" fmla="*/ 963152 h 5876751"/>
                <a:gd name="connsiteX3" fmla="*/ 4862244 w 5445846"/>
                <a:gd name="connsiteY3" fmla="*/ 2824490 h 5876751"/>
                <a:gd name="connsiteX4" fmla="*/ 2989778 w 5445846"/>
                <a:gd name="connsiteY4" fmla="*/ 1714025 h 5876751"/>
                <a:gd name="connsiteX5" fmla="*/ 290244 w 5445846"/>
                <a:gd name="connsiteY5" fmla="*/ 1071887 h 5876751"/>
                <a:gd name="connsiteX0" fmla="*/ 290244 w 5445846"/>
                <a:gd name="connsiteY0" fmla="*/ 1153486 h 5958350"/>
                <a:gd name="connsiteX1" fmla="*/ 1248311 w 5445846"/>
                <a:gd name="connsiteY1" fmla="*/ 1654350 h 5958350"/>
                <a:gd name="connsiteX2" fmla="*/ 4361380 w 5445846"/>
                <a:gd name="connsiteY2" fmla="*/ 1044751 h 5958350"/>
                <a:gd name="connsiteX3" fmla="*/ 4862244 w 5445846"/>
                <a:gd name="connsiteY3" fmla="*/ 2906089 h 5958350"/>
                <a:gd name="connsiteX4" fmla="*/ 2989778 w 5445846"/>
                <a:gd name="connsiteY4" fmla="*/ 1795624 h 5958350"/>
                <a:gd name="connsiteX5" fmla="*/ 290244 w 5445846"/>
                <a:gd name="connsiteY5" fmla="*/ 1153486 h 5958350"/>
                <a:gd name="connsiteX0" fmla="*/ 290244 w 7008207"/>
                <a:gd name="connsiteY0" fmla="*/ 1331974 h 5958350"/>
                <a:gd name="connsiteX1" fmla="*/ 2810672 w 7008207"/>
                <a:gd name="connsiteY1" fmla="*/ 1654350 h 5958350"/>
                <a:gd name="connsiteX2" fmla="*/ 5923741 w 7008207"/>
                <a:gd name="connsiteY2" fmla="*/ 1044751 h 5958350"/>
                <a:gd name="connsiteX3" fmla="*/ 6424605 w 7008207"/>
                <a:gd name="connsiteY3" fmla="*/ 2906089 h 5958350"/>
                <a:gd name="connsiteX4" fmla="*/ 4552139 w 7008207"/>
                <a:gd name="connsiteY4" fmla="*/ 1795624 h 5958350"/>
                <a:gd name="connsiteX5" fmla="*/ 290244 w 7008207"/>
                <a:gd name="connsiteY5" fmla="*/ 1331974 h 5958350"/>
                <a:gd name="connsiteX0" fmla="*/ 290244 w 7008207"/>
                <a:gd name="connsiteY0" fmla="*/ 1347752 h 5974128"/>
                <a:gd name="connsiteX1" fmla="*/ 2810672 w 7008207"/>
                <a:gd name="connsiteY1" fmla="*/ 1670128 h 5974128"/>
                <a:gd name="connsiteX2" fmla="*/ 5923741 w 7008207"/>
                <a:gd name="connsiteY2" fmla="*/ 1060529 h 5974128"/>
                <a:gd name="connsiteX3" fmla="*/ 6424605 w 7008207"/>
                <a:gd name="connsiteY3" fmla="*/ 2921867 h 5974128"/>
                <a:gd name="connsiteX4" fmla="*/ 4552139 w 7008207"/>
                <a:gd name="connsiteY4" fmla="*/ 1811402 h 5974128"/>
                <a:gd name="connsiteX5" fmla="*/ 290244 w 7008207"/>
                <a:gd name="connsiteY5" fmla="*/ 1347752 h 5974128"/>
                <a:gd name="connsiteX0" fmla="*/ 1038454 w 7756417"/>
                <a:gd name="connsiteY0" fmla="*/ 1773760 h 6400136"/>
                <a:gd name="connsiteX1" fmla="*/ 3558882 w 7756417"/>
                <a:gd name="connsiteY1" fmla="*/ 2096136 h 6400136"/>
                <a:gd name="connsiteX2" fmla="*/ 6671951 w 7756417"/>
                <a:gd name="connsiteY2" fmla="*/ 1486537 h 6400136"/>
                <a:gd name="connsiteX3" fmla="*/ 7172815 w 7756417"/>
                <a:gd name="connsiteY3" fmla="*/ 3347875 h 6400136"/>
                <a:gd name="connsiteX4" fmla="*/ 5300349 w 7756417"/>
                <a:gd name="connsiteY4" fmla="*/ 2237410 h 6400136"/>
                <a:gd name="connsiteX5" fmla="*/ 1038454 w 7756417"/>
                <a:gd name="connsiteY5" fmla="*/ 1773760 h 6400136"/>
                <a:gd name="connsiteX0" fmla="*/ 1038454 w 7756417"/>
                <a:gd name="connsiteY0" fmla="*/ 1773760 h 6400136"/>
                <a:gd name="connsiteX1" fmla="*/ 3558882 w 7756417"/>
                <a:gd name="connsiteY1" fmla="*/ 2096136 h 6400136"/>
                <a:gd name="connsiteX2" fmla="*/ 6671951 w 7756417"/>
                <a:gd name="connsiteY2" fmla="*/ 1486537 h 6400136"/>
                <a:gd name="connsiteX3" fmla="*/ 7172815 w 7756417"/>
                <a:gd name="connsiteY3" fmla="*/ 3347875 h 6400136"/>
                <a:gd name="connsiteX4" fmla="*/ 5300349 w 7756417"/>
                <a:gd name="connsiteY4" fmla="*/ 2237410 h 6400136"/>
                <a:gd name="connsiteX5" fmla="*/ 1807445 w 7756417"/>
                <a:gd name="connsiteY5" fmla="*/ 1846031 h 6400136"/>
                <a:gd name="connsiteX6" fmla="*/ 1038454 w 7756417"/>
                <a:gd name="connsiteY6" fmla="*/ 1773760 h 6400136"/>
                <a:gd name="connsiteX0" fmla="*/ 1038454 w 7756417"/>
                <a:gd name="connsiteY0" fmla="*/ 1773760 h 6400136"/>
                <a:gd name="connsiteX1" fmla="*/ 3558882 w 7756417"/>
                <a:gd name="connsiteY1" fmla="*/ 2096136 h 6400136"/>
                <a:gd name="connsiteX2" fmla="*/ 6671951 w 7756417"/>
                <a:gd name="connsiteY2" fmla="*/ 1486537 h 6400136"/>
                <a:gd name="connsiteX3" fmla="*/ 7172815 w 7756417"/>
                <a:gd name="connsiteY3" fmla="*/ 3347875 h 6400136"/>
                <a:gd name="connsiteX4" fmla="*/ 5300349 w 7756417"/>
                <a:gd name="connsiteY4" fmla="*/ 2237410 h 6400136"/>
                <a:gd name="connsiteX5" fmla="*/ 762397 w 7756417"/>
                <a:gd name="connsiteY5" fmla="*/ 1980458 h 6400136"/>
                <a:gd name="connsiteX6" fmla="*/ 1038454 w 7756417"/>
                <a:gd name="connsiteY6" fmla="*/ 1773760 h 6400136"/>
                <a:gd name="connsiteX0" fmla="*/ 1038454 w 7756417"/>
                <a:gd name="connsiteY0" fmla="*/ 1773760 h 6400136"/>
                <a:gd name="connsiteX1" fmla="*/ 3558882 w 7756417"/>
                <a:gd name="connsiteY1" fmla="*/ 2096136 h 6400136"/>
                <a:gd name="connsiteX2" fmla="*/ 6671951 w 7756417"/>
                <a:gd name="connsiteY2" fmla="*/ 1486537 h 6400136"/>
                <a:gd name="connsiteX3" fmla="*/ 7172815 w 7756417"/>
                <a:gd name="connsiteY3" fmla="*/ 3347875 h 6400136"/>
                <a:gd name="connsiteX4" fmla="*/ 5300349 w 7756417"/>
                <a:gd name="connsiteY4" fmla="*/ 2237410 h 6400136"/>
                <a:gd name="connsiteX5" fmla="*/ 3454498 w 7756417"/>
                <a:gd name="connsiteY5" fmla="*/ 1901566 h 6400136"/>
                <a:gd name="connsiteX6" fmla="*/ 762397 w 7756417"/>
                <a:gd name="connsiteY6" fmla="*/ 1980458 h 6400136"/>
                <a:gd name="connsiteX7" fmla="*/ 1038454 w 7756417"/>
                <a:gd name="connsiteY7" fmla="*/ 1773760 h 6400136"/>
                <a:gd name="connsiteX0" fmla="*/ 1063766 w 7781729"/>
                <a:gd name="connsiteY0" fmla="*/ 1773760 h 6400136"/>
                <a:gd name="connsiteX1" fmla="*/ 3584194 w 7781729"/>
                <a:gd name="connsiteY1" fmla="*/ 2096136 h 6400136"/>
                <a:gd name="connsiteX2" fmla="*/ 6697263 w 7781729"/>
                <a:gd name="connsiteY2" fmla="*/ 1486537 h 6400136"/>
                <a:gd name="connsiteX3" fmla="*/ 7198127 w 7781729"/>
                <a:gd name="connsiteY3" fmla="*/ 3347875 h 6400136"/>
                <a:gd name="connsiteX4" fmla="*/ 5325661 w 7781729"/>
                <a:gd name="connsiteY4" fmla="*/ 2237410 h 6400136"/>
                <a:gd name="connsiteX5" fmla="*/ 3479810 w 7781729"/>
                <a:gd name="connsiteY5" fmla="*/ 1901566 h 6400136"/>
                <a:gd name="connsiteX6" fmla="*/ 787709 w 7781729"/>
                <a:gd name="connsiteY6" fmla="*/ 1980458 h 6400136"/>
                <a:gd name="connsiteX7" fmla="*/ 1063766 w 7781729"/>
                <a:gd name="connsiteY7" fmla="*/ 1773760 h 6400136"/>
                <a:gd name="connsiteX0" fmla="*/ 1647368 w 8365331"/>
                <a:gd name="connsiteY0" fmla="*/ 1773760 h 6400136"/>
                <a:gd name="connsiteX1" fmla="*/ 4167796 w 8365331"/>
                <a:gd name="connsiteY1" fmla="*/ 2096136 h 6400136"/>
                <a:gd name="connsiteX2" fmla="*/ 7280865 w 8365331"/>
                <a:gd name="connsiteY2" fmla="*/ 1486537 h 6400136"/>
                <a:gd name="connsiteX3" fmla="*/ 7781729 w 8365331"/>
                <a:gd name="connsiteY3" fmla="*/ 3347875 h 6400136"/>
                <a:gd name="connsiteX4" fmla="*/ 5909263 w 8365331"/>
                <a:gd name="connsiteY4" fmla="*/ 2237410 h 6400136"/>
                <a:gd name="connsiteX5" fmla="*/ 4063412 w 8365331"/>
                <a:gd name="connsiteY5" fmla="*/ 1901566 h 6400136"/>
                <a:gd name="connsiteX6" fmla="*/ 1371311 w 8365331"/>
                <a:gd name="connsiteY6" fmla="*/ 1980458 h 6400136"/>
                <a:gd name="connsiteX7" fmla="*/ 1647368 w 8365331"/>
                <a:gd name="connsiteY7" fmla="*/ 1773760 h 6400136"/>
                <a:gd name="connsiteX0" fmla="*/ 1739256 w 8457219"/>
                <a:gd name="connsiteY0" fmla="*/ 1773760 h 6400136"/>
                <a:gd name="connsiteX1" fmla="*/ 4259684 w 8457219"/>
                <a:gd name="connsiteY1" fmla="*/ 2096136 h 6400136"/>
                <a:gd name="connsiteX2" fmla="*/ 7372753 w 8457219"/>
                <a:gd name="connsiteY2" fmla="*/ 1486537 h 6400136"/>
                <a:gd name="connsiteX3" fmla="*/ 7873617 w 8457219"/>
                <a:gd name="connsiteY3" fmla="*/ 3347875 h 6400136"/>
                <a:gd name="connsiteX4" fmla="*/ 6001151 w 8457219"/>
                <a:gd name="connsiteY4" fmla="*/ 2237410 h 6400136"/>
                <a:gd name="connsiteX5" fmla="*/ 4155300 w 8457219"/>
                <a:gd name="connsiteY5" fmla="*/ 1901566 h 6400136"/>
                <a:gd name="connsiteX6" fmla="*/ 1463199 w 8457219"/>
                <a:gd name="connsiteY6" fmla="*/ 1980458 h 6400136"/>
                <a:gd name="connsiteX7" fmla="*/ 1739256 w 8457219"/>
                <a:gd name="connsiteY7" fmla="*/ 1773760 h 6400136"/>
                <a:gd name="connsiteX0" fmla="*/ 1739256 w 8457219"/>
                <a:gd name="connsiteY0" fmla="*/ 1773760 h 6400136"/>
                <a:gd name="connsiteX1" fmla="*/ 4259684 w 8457219"/>
                <a:gd name="connsiteY1" fmla="*/ 2096136 h 6400136"/>
                <a:gd name="connsiteX2" fmla="*/ 7372753 w 8457219"/>
                <a:gd name="connsiteY2" fmla="*/ 1486537 h 6400136"/>
                <a:gd name="connsiteX3" fmla="*/ 7873617 w 8457219"/>
                <a:gd name="connsiteY3" fmla="*/ 3347875 h 6400136"/>
                <a:gd name="connsiteX4" fmla="*/ 6001151 w 8457219"/>
                <a:gd name="connsiteY4" fmla="*/ 2237410 h 6400136"/>
                <a:gd name="connsiteX5" fmla="*/ 4155300 w 8457219"/>
                <a:gd name="connsiteY5" fmla="*/ 1901566 h 6400136"/>
                <a:gd name="connsiteX6" fmla="*/ 1463199 w 8457219"/>
                <a:gd name="connsiteY6" fmla="*/ 1980458 h 6400136"/>
                <a:gd name="connsiteX7" fmla="*/ 1739256 w 8457219"/>
                <a:gd name="connsiteY7" fmla="*/ 1773760 h 6400136"/>
                <a:gd name="connsiteX0" fmla="*/ 1739256 w 8457219"/>
                <a:gd name="connsiteY0" fmla="*/ 1773760 h 6400136"/>
                <a:gd name="connsiteX1" fmla="*/ 4259684 w 8457219"/>
                <a:gd name="connsiteY1" fmla="*/ 2096136 h 6400136"/>
                <a:gd name="connsiteX2" fmla="*/ 7372753 w 8457219"/>
                <a:gd name="connsiteY2" fmla="*/ 1486537 h 6400136"/>
                <a:gd name="connsiteX3" fmla="*/ 7873617 w 8457219"/>
                <a:gd name="connsiteY3" fmla="*/ 3347875 h 6400136"/>
                <a:gd name="connsiteX4" fmla="*/ 6001151 w 8457219"/>
                <a:gd name="connsiteY4" fmla="*/ 2237410 h 6400136"/>
                <a:gd name="connsiteX5" fmla="*/ 4155300 w 8457219"/>
                <a:gd name="connsiteY5" fmla="*/ 1901566 h 6400136"/>
                <a:gd name="connsiteX6" fmla="*/ 1463199 w 8457219"/>
                <a:gd name="connsiteY6" fmla="*/ 1980458 h 6400136"/>
                <a:gd name="connsiteX7" fmla="*/ 1739256 w 8457219"/>
                <a:gd name="connsiteY7" fmla="*/ 1773760 h 6400136"/>
                <a:gd name="connsiteX0" fmla="*/ 1739256 w 8457219"/>
                <a:gd name="connsiteY0" fmla="*/ 1773760 h 6400136"/>
                <a:gd name="connsiteX1" fmla="*/ 4259684 w 8457219"/>
                <a:gd name="connsiteY1" fmla="*/ 2096136 h 6400136"/>
                <a:gd name="connsiteX2" fmla="*/ 7372753 w 8457219"/>
                <a:gd name="connsiteY2" fmla="*/ 1486537 h 6400136"/>
                <a:gd name="connsiteX3" fmla="*/ 7873617 w 8457219"/>
                <a:gd name="connsiteY3" fmla="*/ 3347875 h 6400136"/>
                <a:gd name="connsiteX4" fmla="*/ 6001151 w 8457219"/>
                <a:gd name="connsiteY4" fmla="*/ 2237410 h 6400136"/>
                <a:gd name="connsiteX5" fmla="*/ 4155300 w 8457219"/>
                <a:gd name="connsiteY5" fmla="*/ 1901566 h 6400136"/>
                <a:gd name="connsiteX6" fmla="*/ 1463199 w 8457219"/>
                <a:gd name="connsiteY6" fmla="*/ 1980458 h 6400136"/>
                <a:gd name="connsiteX7" fmla="*/ 1739256 w 8457219"/>
                <a:gd name="connsiteY7" fmla="*/ 1773760 h 6400136"/>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692008 w 8457219"/>
                <a:gd name="connsiteY0" fmla="*/ 1761496 h 6323541"/>
                <a:gd name="connsiteX1" fmla="*/ 4259684 w 8457219"/>
                <a:gd name="connsiteY1" fmla="*/ 2019541 h 6323541"/>
                <a:gd name="connsiteX2" fmla="*/ 7372753 w 8457219"/>
                <a:gd name="connsiteY2" fmla="*/ 1409942 h 6323541"/>
                <a:gd name="connsiteX3" fmla="*/ 7873617 w 8457219"/>
                <a:gd name="connsiteY3" fmla="*/ 3271280 h 6323541"/>
                <a:gd name="connsiteX4" fmla="*/ 6001151 w 8457219"/>
                <a:gd name="connsiteY4" fmla="*/ 2160815 h 6323541"/>
                <a:gd name="connsiteX5" fmla="*/ 4155300 w 8457219"/>
                <a:gd name="connsiteY5" fmla="*/ 1824971 h 6323541"/>
                <a:gd name="connsiteX6" fmla="*/ 1463199 w 8457219"/>
                <a:gd name="connsiteY6" fmla="*/ 1903863 h 6323541"/>
                <a:gd name="connsiteX7" fmla="*/ 1692008 w 8457219"/>
                <a:gd name="connsiteY7" fmla="*/ 1761496 h 6323541"/>
                <a:gd name="connsiteX0" fmla="*/ 1692008 w 8457219"/>
                <a:gd name="connsiteY0" fmla="*/ 2929074 h 7491119"/>
                <a:gd name="connsiteX1" fmla="*/ 4259684 w 8457219"/>
                <a:gd name="connsiteY1" fmla="*/ 3187119 h 7491119"/>
                <a:gd name="connsiteX2" fmla="*/ 7372753 w 8457219"/>
                <a:gd name="connsiteY2" fmla="*/ 2577520 h 7491119"/>
                <a:gd name="connsiteX3" fmla="*/ 7873617 w 8457219"/>
                <a:gd name="connsiteY3" fmla="*/ 4438858 h 7491119"/>
                <a:gd name="connsiteX4" fmla="*/ 6001151 w 8457219"/>
                <a:gd name="connsiteY4" fmla="*/ 3328393 h 7491119"/>
                <a:gd name="connsiteX5" fmla="*/ 4155300 w 8457219"/>
                <a:gd name="connsiteY5" fmla="*/ 2992549 h 7491119"/>
                <a:gd name="connsiteX6" fmla="*/ 1463199 w 8457219"/>
                <a:gd name="connsiteY6" fmla="*/ 3071441 h 7491119"/>
                <a:gd name="connsiteX7" fmla="*/ 1692008 w 8457219"/>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440566 w 8783534"/>
                <a:gd name="connsiteY4" fmla="*/ 3353002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440566 w 8783534"/>
                <a:gd name="connsiteY4" fmla="*/ 3353002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440566 w 8783534"/>
                <a:gd name="connsiteY4" fmla="*/ 3353002 h 7491119"/>
                <a:gd name="connsiteX5" fmla="*/ 1789514 w 8783534"/>
                <a:gd name="connsiteY5" fmla="*/ 3071441 h 7491119"/>
                <a:gd name="connsiteX6" fmla="*/ 2018323 w 8783534"/>
                <a:gd name="connsiteY6"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286612 w 8783534"/>
                <a:gd name="connsiteY4" fmla="*/ 3005048 h 7491119"/>
                <a:gd name="connsiteX5" fmla="*/ 1789514 w 8783534"/>
                <a:gd name="connsiteY5" fmla="*/ 3071441 h 7491119"/>
                <a:gd name="connsiteX6" fmla="*/ 2018323 w 8783534"/>
                <a:gd name="connsiteY6" fmla="*/ 2929074 h 7491119"/>
                <a:gd name="connsiteX0" fmla="*/ 2018323 w 8783534"/>
                <a:gd name="connsiteY0" fmla="*/ 2929074 h 7491119"/>
                <a:gd name="connsiteX1" fmla="*/ 7699068 w 8783534"/>
                <a:gd name="connsiteY1" fmla="*/ 2577520 h 7491119"/>
                <a:gd name="connsiteX2" fmla="*/ 8199932 w 8783534"/>
                <a:gd name="connsiteY2" fmla="*/ 4438858 h 7491119"/>
                <a:gd name="connsiteX3" fmla="*/ 6286612 w 8783534"/>
                <a:gd name="connsiteY3" fmla="*/ 3005048 h 7491119"/>
                <a:gd name="connsiteX4" fmla="*/ 1789514 w 8783534"/>
                <a:gd name="connsiteY4" fmla="*/ 3071441 h 7491119"/>
                <a:gd name="connsiteX5" fmla="*/ 2018323 w 8783534"/>
                <a:gd name="connsiteY5" fmla="*/ 2929074 h 7491119"/>
                <a:gd name="connsiteX0" fmla="*/ 2018323 w 8783534"/>
                <a:gd name="connsiteY0" fmla="*/ 2929074 h 7491119"/>
                <a:gd name="connsiteX1" fmla="*/ 6391441 w 8783534"/>
                <a:gd name="connsiteY1" fmla="*/ 2370154 h 7491119"/>
                <a:gd name="connsiteX2" fmla="*/ 8199932 w 8783534"/>
                <a:gd name="connsiteY2" fmla="*/ 4438858 h 7491119"/>
                <a:gd name="connsiteX3" fmla="*/ 6286612 w 8783534"/>
                <a:gd name="connsiteY3" fmla="*/ 3005048 h 7491119"/>
                <a:gd name="connsiteX4" fmla="*/ 1789514 w 8783534"/>
                <a:gd name="connsiteY4" fmla="*/ 3071441 h 7491119"/>
                <a:gd name="connsiteX5" fmla="*/ 2018323 w 8783534"/>
                <a:gd name="connsiteY5" fmla="*/ 2929074 h 7491119"/>
                <a:gd name="connsiteX0" fmla="*/ 2018323 w 8783534"/>
                <a:gd name="connsiteY0" fmla="*/ 2929074 h 7491119"/>
                <a:gd name="connsiteX1" fmla="*/ 6391441 w 8783534"/>
                <a:gd name="connsiteY1" fmla="*/ 2370154 h 7491119"/>
                <a:gd name="connsiteX2" fmla="*/ 8199932 w 8783534"/>
                <a:gd name="connsiteY2" fmla="*/ 4438858 h 7491119"/>
                <a:gd name="connsiteX3" fmla="*/ 3933876 w 8783534"/>
                <a:gd name="connsiteY3" fmla="*/ 3076777 h 7491119"/>
                <a:gd name="connsiteX4" fmla="*/ 1789514 w 8783534"/>
                <a:gd name="connsiteY4" fmla="*/ 3071441 h 7491119"/>
                <a:gd name="connsiteX5" fmla="*/ 2018323 w 8783534"/>
                <a:gd name="connsiteY5" fmla="*/ 2929074 h 7491119"/>
                <a:gd name="connsiteX0" fmla="*/ 2018323 w 8783534"/>
                <a:gd name="connsiteY0" fmla="*/ 2929074 h 7491119"/>
                <a:gd name="connsiteX1" fmla="*/ 6391441 w 8783534"/>
                <a:gd name="connsiteY1" fmla="*/ 2370154 h 7491119"/>
                <a:gd name="connsiteX2" fmla="*/ 8199932 w 8783534"/>
                <a:gd name="connsiteY2" fmla="*/ 4438858 h 7491119"/>
                <a:gd name="connsiteX3" fmla="*/ 5245657 w 8783534"/>
                <a:gd name="connsiteY3" fmla="*/ 2521195 h 7491119"/>
                <a:gd name="connsiteX4" fmla="*/ 1789514 w 8783534"/>
                <a:gd name="connsiteY4" fmla="*/ 3071441 h 7491119"/>
                <a:gd name="connsiteX5" fmla="*/ 2018323 w 8783534"/>
                <a:gd name="connsiteY5" fmla="*/ 2929074 h 7491119"/>
                <a:gd name="connsiteX0" fmla="*/ 2018323 w 8783534"/>
                <a:gd name="connsiteY0" fmla="*/ 2929074 h 7491119"/>
                <a:gd name="connsiteX1" fmla="*/ 6391441 w 8783534"/>
                <a:gd name="connsiteY1" fmla="*/ 2370154 h 7491119"/>
                <a:gd name="connsiteX2" fmla="*/ 8199932 w 8783534"/>
                <a:gd name="connsiteY2" fmla="*/ 4438858 h 7491119"/>
                <a:gd name="connsiteX3" fmla="*/ 5245657 w 8783534"/>
                <a:gd name="connsiteY3" fmla="*/ 2521195 h 7491119"/>
                <a:gd name="connsiteX4" fmla="*/ 1789514 w 8783534"/>
                <a:gd name="connsiteY4" fmla="*/ 3071441 h 7491119"/>
                <a:gd name="connsiteX5" fmla="*/ 2018323 w 8783534"/>
                <a:gd name="connsiteY5" fmla="*/ 2929074 h 7491119"/>
                <a:gd name="connsiteX0" fmla="*/ 2018323 w 8783534"/>
                <a:gd name="connsiteY0" fmla="*/ 2929074 h 7007577"/>
                <a:gd name="connsiteX1" fmla="*/ 6391441 w 8783534"/>
                <a:gd name="connsiteY1" fmla="*/ 2370154 h 7007577"/>
                <a:gd name="connsiteX2" fmla="*/ 8199932 w 8783534"/>
                <a:gd name="connsiteY2" fmla="*/ 4438858 h 7007577"/>
                <a:gd name="connsiteX3" fmla="*/ 5245657 w 8783534"/>
                <a:gd name="connsiteY3" fmla="*/ 2521195 h 7007577"/>
                <a:gd name="connsiteX4" fmla="*/ 1789514 w 8783534"/>
                <a:gd name="connsiteY4" fmla="*/ 3071441 h 7007577"/>
                <a:gd name="connsiteX5" fmla="*/ 2018323 w 8783534"/>
                <a:gd name="connsiteY5" fmla="*/ 2929074 h 7007577"/>
                <a:gd name="connsiteX0" fmla="*/ 2018323 w 8199932"/>
                <a:gd name="connsiteY0" fmla="*/ 2929074 h 6088890"/>
                <a:gd name="connsiteX1" fmla="*/ 6391441 w 8199932"/>
                <a:gd name="connsiteY1" fmla="*/ 2370154 h 6088890"/>
                <a:gd name="connsiteX2" fmla="*/ 8199932 w 8199932"/>
                <a:gd name="connsiteY2" fmla="*/ 4438858 h 6088890"/>
                <a:gd name="connsiteX3" fmla="*/ 5245657 w 8199932"/>
                <a:gd name="connsiteY3" fmla="*/ 2521195 h 6088890"/>
                <a:gd name="connsiteX4" fmla="*/ 1789514 w 8199932"/>
                <a:gd name="connsiteY4" fmla="*/ 3071441 h 6088890"/>
                <a:gd name="connsiteX5" fmla="*/ 2018323 w 8199932"/>
                <a:gd name="connsiteY5" fmla="*/ 2929074 h 6088890"/>
                <a:gd name="connsiteX0" fmla="*/ 2018323 w 8199932"/>
                <a:gd name="connsiteY0" fmla="*/ 2929074 h 6088890"/>
                <a:gd name="connsiteX1" fmla="*/ 6391441 w 8199932"/>
                <a:gd name="connsiteY1" fmla="*/ 2370154 h 6088890"/>
                <a:gd name="connsiteX2" fmla="*/ 8199932 w 8199932"/>
                <a:gd name="connsiteY2" fmla="*/ 4438858 h 6088890"/>
                <a:gd name="connsiteX3" fmla="*/ 5245657 w 8199932"/>
                <a:gd name="connsiteY3" fmla="*/ 2521195 h 6088890"/>
                <a:gd name="connsiteX4" fmla="*/ 1789514 w 8199932"/>
                <a:gd name="connsiteY4" fmla="*/ 3071441 h 6088890"/>
                <a:gd name="connsiteX5" fmla="*/ 2018323 w 8199932"/>
                <a:gd name="connsiteY5" fmla="*/ 2929074 h 6088890"/>
                <a:gd name="connsiteX0" fmla="*/ 2018323 w 8199932"/>
                <a:gd name="connsiteY0" fmla="*/ 2929074 h 6332480"/>
                <a:gd name="connsiteX1" fmla="*/ 6391441 w 8199932"/>
                <a:gd name="connsiteY1" fmla="*/ 2370154 h 6332480"/>
                <a:gd name="connsiteX2" fmla="*/ 8199932 w 8199932"/>
                <a:gd name="connsiteY2" fmla="*/ 4438858 h 6332480"/>
                <a:gd name="connsiteX3" fmla="*/ 5245657 w 8199932"/>
                <a:gd name="connsiteY3" fmla="*/ 2521195 h 6332480"/>
                <a:gd name="connsiteX4" fmla="*/ 1789514 w 8199932"/>
                <a:gd name="connsiteY4" fmla="*/ 3071441 h 6332480"/>
                <a:gd name="connsiteX5" fmla="*/ 2018323 w 8199932"/>
                <a:gd name="connsiteY5" fmla="*/ 2929074 h 6332480"/>
                <a:gd name="connsiteX0" fmla="*/ 2018323 w 8199932"/>
                <a:gd name="connsiteY0" fmla="*/ 2929074 h 6332480"/>
                <a:gd name="connsiteX1" fmla="*/ 6391441 w 8199932"/>
                <a:gd name="connsiteY1" fmla="*/ 2370154 h 6332480"/>
                <a:gd name="connsiteX2" fmla="*/ 8199932 w 8199932"/>
                <a:gd name="connsiteY2" fmla="*/ 4438858 h 6332480"/>
                <a:gd name="connsiteX3" fmla="*/ 5245657 w 8199932"/>
                <a:gd name="connsiteY3" fmla="*/ 2521195 h 6332480"/>
                <a:gd name="connsiteX4" fmla="*/ 1789514 w 8199932"/>
                <a:gd name="connsiteY4" fmla="*/ 3071441 h 6332480"/>
                <a:gd name="connsiteX5" fmla="*/ 2018323 w 8199932"/>
                <a:gd name="connsiteY5" fmla="*/ 2929074 h 633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99932" h="6332480">
                  <a:moveTo>
                    <a:pt x="2018323" y="2929074"/>
                  </a:moveTo>
                  <a:cubicBezTo>
                    <a:pt x="3003249" y="2846754"/>
                    <a:pt x="5361173" y="2118523"/>
                    <a:pt x="6391441" y="2370154"/>
                  </a:cubicBezTo>
                  <a:cubicBezTo>
                    <a:pt x="4898818" y="4308774"/>
                    <a:pt x="7624732" y="5885963"/>
                    <a:pt x="8199932" y="4438858"/>
                  </a:cubicBezTo>
                  <a:cubicBezTo>
                    <a:pt x="7518693" y="6332480"/>
                    <a:pt x="4790153" y="3688663"/>
                    <a:pt x="5245657" y="2521195"/>
                  </a:cubicBezTo>
                  <a:cubicBezTo>
                    <a:pt x="4165470" y="2430848"/>
                    <a:pt x="2526554" y="3142096"/>
                    <a:pt x="1789514" y="3071441"/>
                  </a:cubicBezTo>
                  <a:cubicBezTo>
                    <a:pt x="0" y="2987026"/>
                    <a:pt x="1550711" y="0"/>
                    <a:pt x="2018323" y="2929074"/>
                  </a:cubicBezTo>
                  <a:close/>
                </a:path>
              </a:pathLst>
            </a:custGeom>
            <a:gradFill flip="none" rotWithShape="1">
              <a:gsLst>
                <a:gs pos="0">
                  <a:schemeClr val="tx1">
                    <a:alpha val="35000"/>
                  </a:schemeClr>
                </a:gs>
                <a:gs pos="100000">
                  <a:schemeClr val="tx1">
                    <a:alpha val="20000"/>
                  </a:schemeClr>
                </a:gs>
              </a:gsLst>
              <a:lin ang="10800000" scaled="0"/>
              <a:tileRect/>
            </a:gradFill>
            <a:ln>
              <a:noFill/>
            </a:ln>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7" name="Freeform 6"/>
            <p:cNvSpPr>
              <a:spLocks noChangeAspect="1"/>
            </p:cNvSpPr>
            <p:nvPr/>
          </p:nvSpPr>
          <p:spPr>
            <a:xfrm rot="6563566" flipH="1" flipV="1">
              <a:off x="8142682" y="5605111"/>
              <a:ext cx="916382" cy="1152144"/>
            </a:xfrm>
            <a:custGeom>
              <a:avLst/>
              <a:gdLst>
                <a:gd name="connsiteX0" fmla="*/ 0 w 3657600"/>
                <a:gd name="connsiteY0" fmla="*/ 685800 h 1371600"/>
                <a:gd name="connsiteX1" fmla="*/ 1186667 w 3657600"/>
                <a:gd name="connsiteY1" fmla="*/ 43667 h 1371600"/>
                <a:gd name="connsiteX2" fmla="*/ 1828801 w 3657600"/>
                <a:gd name="connsiteY2" fmla="*/ 2 h 1371600"/>
                <a:gd name="connsiteX3" fmla="*/ 2470936 w 3657600"/>
                <a:gd name="connsiteY3" fmla="*/ 43668 h 1371600"/>
                <a:gd name="connsiteX4" fmla="*/ 3657600 w 3657600"/>
                <a:gd name="connsiteY4" fmla="*/ 685806 h 1371600"/>
                <a:gd name="connsiteX5" fmla="*/ 2470934 w 3657600"/>
                <a:gd name="connsiteY5" fmla="*/ 1327941 h 1371600"/>
                <a:gd name="connsiteX6" fmla="*/ 1828799 w 3657600"/>
                <a:gd name="connsiteY6" fmla="*/ 1371606 h 1371600"/>
                <a:gd name="connsiteX7" fmla="*/ 1186664 w 3657600"/>
                <a:gd name="connsiteY7" fmla="*/ 1327940 h 1371600"/>
                <a:gd name="connsiteX8" fmla="*/ 0 w 3657600"/>
                <a:gd name="connsiteY8" fmla="*/ 685803 h 1371600"/>
                <a:gd name="connsiteX9" fmla="*/ 0 w 3657600"/>
                <a:gd name="connsiteY9" fmla="*/ 685800 h 1371600"/>
                <a:gd name="connsiteX0" fmla="*/ 3 w 3672351"/>
                <a:gd name="connsiteY0" fmla="*/ 761447 h 1447253"/>
                <a:gd name="connsiteX1" fmla="*/ 1186670 w 3672351"/>
                <a:gd name="connsiteY1" fmla="*/ 119314 h 1447253"/>
                <a:gd name="connsiteX2" fmla="*/ 1828804 w 3672351"/>
                <a:gd name="connsiteY2" fmla="*/ 75649 h 1447253"/>
                <a:gd name="connsiteX3" fmla="*/ 2470939 w 3672351"/>
                <a:gd name="connsiteY3" fmla="*/ 119315 h 1447253"/>
                <a:gd name="connsiteX4" fmla="*/ 2559427 w 3672351"/>
                <a:gd name="connsiteY4" fmla="*/ 107023 h 1447253"/>
                <a:gd name="connsiteX5" fmla="*/ 3657603 w 3672351"/>
                <a:gd name="connsiteY5" fmla="*/ 761453 h 1447253"/>
                <a:gd name="connsiteX6" fmla="*/ 2470937 w 3672351"/>
                <a:gd name="connsiteY6" fmla="*/ 1403588 h 1447253"/>
                <a:gd name="connsiteX7" fmla="*/ 1828802 w 3672351"/>
                <a:gd name="connsiteY7" fmla="*/ 1447253 h 1447253"/>
                <a:gd name="connsiteX8" fmla="*/ 1186667 w 3672351"/>
                <a:gd name="connsiteY8" fmla="*/ 1403587 h 1447253"/>
                <a:gd name="connsiteX9" fmla="*/ 3 w 3672351"/>
                <a:gd name="connsiteY9" fmla="*/ 761450 h 1447253"/>
                <a:gd name="connsiteX10" fmla="*/ 3 w 3672351"/>
                <a:gd name="connsiteY10" fmla="*/ 761447 h 1447253"/>
                <a:gd name="connsiteX0" fmla="*/ 3 w 3672351"/>
                <a:gd name="connsiteY0" fmla="*/ 761447 h 1447253"/>
                <a:gd name="connsiteX1" fmla="*/ 1186670 w 3672351"/>
                <a:gd name="connsiteY1" fmla="*/ 119314 h 1447253"/>
                <a:gd name="connsiteX2" fmla="*/ 1828804 w 3672351"/>
                <a:gd name="connsiteY2" fmla="*/ 75649 h 1447253"/>
                <a:gd name="connsiteX3" fmla="*/ 2470939 w 3672351"/>
                <a:gd name="connsiteY3" fmla="*/ 119315 h 1447253"/>
                <a:gd name="connsiteX4" fmla="*/ 2559427 w 3672351"/>
                <a:gd name="connsiteY4" fmla="*/ 107023 h 1447253"/>
                <a:gd name="connsiteX5" fmla="*/ 3657603 w 3672351"/>
                <a:gd name="connsiteY5" fmla="*/ 761453 h 1447253"/>
                <a:gd name="connsiteX6" fmla="*/ 2470937 w 3672351"/>
                <a:gd name="connsiteY6" fmla="*/ 1403588 h 1447253"/>
                <a:gd name="connsiteX7" fmla="*/ 1828802 w 3672351"/>
                <a:gd name="connsiteY7" fmla="*/ 1447253 h 1447253"/>
                <a:gd name="connsiteX8" fmla="*/ 1186667 w 3672351"/>
                <a:gd name="connsiteY8" fmla="*/ 1403587 h 1447253"/>
                <a:gd name="connsiteX9" fmla="*/ 3 w 3672351"/>
                <a:gd name="connsiteY9" fmla="*/ 761450 h 1447253"/>
                <a:gd name="connsiteX10" fmla="*/ 3 w 3672351"/>
                <a:gd name="connsiteY10" fmla="*/ 761447 h 1447253"/>
                <a:gd name="connsiteX0" fmla="*/ 3 w 3672351"/>
                <a:gd name="connsiteY0" fmla="*/ 685798 h 2004163"/>
                <a:gd name="connsiteX1" fmla="*/ 1186670 w 3672351"/>
                <a:gd name="connsiteY1" fmla="*/ 43665 h 2004163"/>
                <a:gd name="connsiteX2" fmla="*/ 1828804 w 3672351"/>
                <a:gd name="connsiteY2" fmla="*/ 0 h 2004163"/>
                <a:gd name="connsiteX3" fmla="*/ 2470939 w 3672351"/>
                <a:gd name="connsiteY3" fmla="*/ 43666 h 2004163"/>
                <a:gd name="connsiteX4" fmla="*/ 2559427 w 3672351"/>
                <a:gd name="connsiteY4" fmla="*/ 31374 h 2004163"/>
                <a:gd name="connsiteX5" fmla="*/ 3657603 w 3672351"/>
                <a:gd name="connsiteY5" fmla="*/ 685804 h 2004163"/>
                <a:gd name="connsiteX6" fmla="*/ 2470937 w 3672351"/>
                <a:gd name="connsiteY6" fmla="*/ 1327939 h 2004163"/>
                <a:gd name="connsiteX7" fmla="*/ 1828802 w 3672351"/>
                <a:gd name="connsiteY7" fmla="*/ 1371604 h 2004163"/>
                <a:gd name="connsiteX8" fmla="*/ 1186667 w 3672351"/>
                <a:gd name="connsiteY8" fmla="*/ 1327938 h 2004163"/>
                <a:gd name="connsiteX9" fmla="*/ 3 w 3672351"/>
                <a:gd name="connsiteY9" fmla="*/ 685801 h 2004163"/>
                <a:gd name="connsiteX10" fmla="*/ 3 w 3672351"/>
                <a:gd name="connsiteY10" fmla="*/ 685798 h 2004163"/>
                <a:gd name="connsiteX0" fmla="*/ 3 w 3657603"/>
                <a:gd name="connsiteY0" fmla="*/ 756433 h 1442239"/>
                <a:gd name="connsiteX1" fmla="*/ 1186670 w 3657603"/>
                <a:gd name="connsiteY1" fmla="*/ 114300 h 1442239"/>
                <a:gd name="connsiteX2" fmla="*/ 1828804 w 3657603"/>
                <a:gd name="connsiteY2" fmla="*/ 70635 h 1442239"/>
                <a:gd name="connsiteX3" fmla="*/ 2470939 w 3657603"/>
                <a:gd name="connsiteY3" fmla="*/ 114301 h 1442239"/>
                <a:gd name="connsiteX4" fmla="*/ 3657603 w 3657603"/>
                <a:gd name="connsiteY4" fmla="*/ 756439 h 1442239"/>
                <a:gd name="connsiteX5" fmla="*/ 2470937 w 3657603"/>
                <a:gd name="connsiteY5" fmla="*/ 1398574 h 1442239"/>
                <a:gd name="connsiteX6" fmla="*/ 1828802 w 3657603"/>
                <a:gd name="connsiteY6" fmla="*/ 1442239 h 1442239"/>
                <a:gd name="connsiteX7" fmla="*/ 1186667 w 3657603"/>
                <a:gd name="connsiteY7" fmla="*/ 1398573 h 1442239"/>
                <a:gd name="connsiteX8" fmla="*/ 3 w 3657603"/>
                <a:gd name="connsiteY8" fmla="*/ 756436 h 1442239"/>
                <a:gd name="connsiteX9" fmla="*/ 3 w 3657603"/>
                <a:gd name="connsiteY9" fmla="*/ 756433 h 1442239"/>
                <a:gd name="connsiteX0" fmla="*/ 527758 w 4185358"/>
                <a:gd name="connsiteY0" fmla="*/ 756433 h 1442239"/>
                <a:gd name="connsiteX1" fmla="*/ 1714425 w 4185358"/>
                <a:gd name="connsiteY1" fmla="*/ 114300 h 1442239"/>
                <a:gd name="connsiteX2" fmla="*/ 2356559 w 4185358"/>
                <a:gd name="connsiteY2" fmla="*/ 70635 h 1442239"/>
                <a:gd name="connsiteX3" fmla="*/ 2998694 w 4185358"/>
                <a:gd name="connsiteY3" fmla="*/ 114301 h 1442239"/>
                <a:gd name="connsiteX4" fmla="*/ 4185358 w 4185358"/>
                <a:gd name="connsiteY4" fmla="*/ 756439 h 1442239"/>
                <a:gd name="connsiteX5" fmla="*/ 2998692 w 4185358"/>
                <a:gd name="connsiteY5" fmla="*/ 1398574 h 1442239"/>
                <a:gd name="connsiteX6" fmla="*/ 2356557 w 4185358"/>
                <a:gd name="connsiteY6" fmla="*/ 1442239 h 1442239"/>
                <a:gd name="connsiteX7" fmla="*/ 1714422 w 4185358"/>
                <a:gd name="connsiteY7" fmla="*/ 1398573 h 1442239"/>
                <a:gd name="connsiteX8" fmla="*/ 527758 w 4185358"/>
                <a:gd name="connsiteY8" fmla="*/ 756436 h 1442239"/>
                <a:gd name="connsiteX9" fmla="*/ 527758 w 4185358"/>
                <a:gd name="connsiteY9" fmla="*/ 756433 h 1442239"/>
                <a:gd name="connsiteX0" fmla="*/ 527758 w 4185358"/>
                <a:gd name="connsiteY0" fmla="*/ 685798 h 1731271"/>
                <a:gd name="connsiteX1" fmla="*/ 1714425 w 4185358"/>
                <a:gd name="connsiteY1" fmla="*/ 43665 h 1731271"/>
                <a:gd name="connsiteX2" fmla="*/ 2356559 w 4185358"/>
                <a:gd name="connsiteY2" fmla="*/ 0 h 1731271"/>
                <a:gd name="connsiteX3" fmla="*/ 2998694 w 4185358"/>
                <a:gd name="connsiteY3" fmla="*/ 43666 h 1731271"/>
                <a:gd name="connsiteX4" fmla="*/ 4185358 w 4185358"/>
                <a:gd name="connsiteY4" fmla="*/ 685804 h 1731271"/>
                <a:gd name="connsiteX5" fmla="*/ 2998692 w 4185358"/>
                <a:gd name="connsiteY5" fmla="*/ 1327939 h 1731271"/>
                <a:gd name="connsiteX6" fmla="*/ 2356557 w 4185358"/>
                <a:gd name="connsiteY6" fmla="*/ 1371604 h 1731271"/>
                <a:gd name="connsiteX7" fmla="*/ 1714422 w 4185358"/>
                <a:gd name="connsiteY7" fmla="*/ 1327938 h 1731271"/>
                <a:gd name="connsiteX8" fmla="*/ 527758 w 4185358"/>
                <a:gd name="connsiteY8" fmla="*/ 685801 h 1731271"/>
                <a:gd name="connsiteX9" fmla="*/ 527758 w 4185358"/>
                <a:gd name="connsiteY9" fmla="*/ 685798 h 1731271"/>
                <a:gd name="connsiteX0" fmla="*/ 1174716 w 4832316"/>
                <a:gd name="connsiteY0" fmla="*/ 685798 h 2451847"/>
                <a:gd name="connsiteX1" fmla="*/ 2361383 w 4832316"/>
                <a:gd name="connsiteY1" fmla="*/ 43665 h 2451847"/>
                <a:gd name="connsiteX2" fmla="*/ 3003517 w 4832316"/>
                <a:gd name="connsiteY2" fmla="*/ 0 h 2451847"/>
                <a:gd name="connsiteX3" fmla="*/ 3645652 w 4832316"/>
                <a:gd name="connsiteY3" fmla="*/ 43666 h 2451847"/>
                <a:gd name="connsiteX4" fmla="*/ 4832316 w 4832316"/>
                <a:gd name="connsiteY4" fmla="*/ 685804 h 2451847"/>
                <a:gd name="connsiteX5" fmla="*/ 3645650 w 4832316"/>
                <a:gd name="connsiteY5" fmla="*/ 1327939 h 2451847"/>
                <a:gd name="connsiteX6" fmla="*/ 3003515 w 4832316"/>
                <a:gd name="connsiteY6" fmla="*/ 1371604 h 2451847"/>
                <a:gd name="connsiteX7" fmla="*/ 2361380 w 4832316"/>
                <a:gd name="connsiteY7" fmla="*/ 1327938 h 2451847"/>
                <a:gd name="connsiteX8" fmla="*/ 1174716 w 4832316"/>
                <a:gd name="connsiteY8" fmla="*/ 685801 h 2451847"/>
                <a:gd name="connsiteX9" fmla="*/ 1174716 w 4832316"/>
                <a:gd name="connsiteY9" fmla="*/ 685798 h 2451847"/>
                <a:gd name="connsiteX0" fmla="*/ 1174716 w 5193374"/>
                <a:gd name="connsiteY0" fmla="*/ 685798 h 2451847"/>
                <a:gd name="connsiteX1" fmla="*/ 2361383 w 5193374"/>
                <a:gd name="connsiteY1" fmla="*/ 43665 h 2451847"/>
                <a:gd name="connsiteX2" fmla="*/ 3003517 w 5193374"/>
                <a:gd name="connsiteY2" fmla="*/ 0 h 2451847"/>
                <a:gd name="connsiteX3" fmla="*/ 3645652 w 5193374"/>
                <a:gd name="connsiteY3" fmla="*/ 43666 h 2451847"/>
                <a:gd name="connsiteX4" fmla="*/ 4832316 w 5193374"/>
                <a:gd name="connsiteY4" fmla="*/ 685804 h 2451847"/>
                <a:gd name="connsiteX5" fmla="*/ 3645650 w 5193374"/>
                <a:gd name="connsiteY5" fmla="*/ 1327939 h 2451847"/>
                <a:gd name="connsiteX6" fmla="*/ 3003515 w 5193374"/>
                <a:gd name="connsiteY6" fmla="*/ 1371604 h 2451847"/>
                <a:gd name="connsiteX7" fmla="*/ 2361380 w 5193374"/>
                <a:gd name="connsiteY7" fmla="*/ 1327938 h 2451847"/>
                <a:gd name="connsiteX8" fmla="*/ 1174716 w 5193374"/>
                <a:gd name="connsiteY8" fmla="*/ 685801 h 2451847"/>
                <a:gd name="connsiteX9" fmla="*/ 1174716 w 5193374"/>
                <a:gd name="connsiteY9" fmla="*/ 685798 h 2451847"/>
                <a:gd name="connsiteX0" fmla="*/ 1174716 w 5193374"/>
                <a:gd name="connsiteY0" fmla="*/ 685798 h 3407194"/>
                <a:gd name="connsiteX1" fmla="*/ 2361383 w 5193374"/>
                <a:gd name="connsiteY1" fmla="*/ 43665 h 3407194"/>
                <a:gd name="connsiteX2" fmla="*/ 3003517 w 5193374"/>
                <a:gd name="connsiteY2" fmla="*/ 0 h 3407194"/>
                <a:gd name="connsiteX3" fmla="*/ 3645652 w 5193374"/>
                <a:gd name="connsiteY3" fmla="*/ 43666 h 3407194"/>
                <a:gd name="connsiteX4" fmla="*/ 4832316 w 5193374"/>
                <a:gd name="connsiteY4" fmla="*/ 685804 h 3407194"/>
                <a:gd name="connsiteX5" fmla="*/ 3645650 w 5193374"/>
                <a:gd name="connsiteY5" fmla="*/ 1327939 h 3407194"/>
                <a:gd name="connsiteX6" fmla="*/ 3003515 w 5193374"/>
                <a:gd name="connsiteY6" fmla="*/ 1371604 h 3407194"/>
                <a:gd name="connsiteX7" fmla="*/ 2361380 w 5193374"/>
                <a:gd name="connsiteY7" fmla="*/ 1327938 h 3407194"/>
                <a:gd name="connsiteX8" fmla="*/ 1174716 w 5193374"/>
                <a:gd name="connsiteY8" fmla="*/ 685801 h 3407194"/>
                <a:gd name="connsiteX9" fmla="*/ 1174716 w 5193374"/>
                <a:gd name="connsiteY9" fmla="*/ 685798 h 3407194"/>
                <a:gd name="connsiteX0" fmla="*/ 1174716 w 5193374"/>
                <a:gd name="connsiteY0" fmla="*/ 960216 h 3681612"/>
                <a:gd name="connsiteX1" fmla="*/ 2361383 w 5193374"/>
                <a:gd name="connsiteY1" fmla="*/ 318083 h 3681612"/>
                <a:gd name="connsiteX2" fmla="*/ 3003517 w 5193374"/>
                <a:gd name="connsiteY2" fmla="*/ 274418 h 3681612"/>
                <a:gd name="connsiteX3" fmla="*/ 3645652 w 5193374"/>
                <a:gd name="connsiteY3" fmla="*/ 318084 h 3681612"/>
                <a:gd name="connsiteX4" fmla="*/ 4832316 w 5193374"/>
                <a:gd name="connsiteY4" fmla="*/ 960222 h 3681612"/>
                <a:gd name="connsiteX5" fmla="*/ 3645650 w 5193374"/>
                <a:gd name="connsiteY5" fmla="*/ 1602357 h 3681612"/>
                <a:gd name="connsiteX6" fmla="*/ 3003515 w 5193374"/>
                <a:gd name="connsiteY6" fmla="*/ 1646022 h 3681612"/>
                <a:gd name="connsiteX7" fmla="*/ 2361380 w 5193374"/>
                <a:gd name="connsiteY7" fmla="*/ 1602356 h 3681612"/>
                <a:gd name="connsiteX8" fmla="*/ 1174716 w 5193374"/>
                <a:gd name="connsiteY8" fmla="*/ 960219 h 3681612"/>
                <a:gd name="connsiteX9" fmla="*/ 1174716 w 5193374"/>
                <a:gd name="connsiteY9" fmla="*/ 960216 h 3681612"/>
                <a:gd name="connsiteX0" fmla="*/ 1174716 w 5193374"/>
                <a:gd name="connsiteY0" fmla="*/ 960216 h 3681612"/>
                <a:gd name="connsiteX1" fmla="*/ 2361383 w 5193374"/>
                <a:gd name="connsiteY1" fmla="*/ 318083 h 3681612"/>
                <a:gd name="connsiteX2" fmla="*/ 3003517 w 5193374"/>
                <a:gd name="connsiteY2" fmla="*/ 274418 h 3681612"/>
                <a:gd name="connsiteX3" fmla="*/ 3645652 w 5193374"/>
                <a:gd name="connsiteY3" fmla="*/ 318084 h 3681612"/>
                <a:gd name="connsiteX4" fmla="*/ 4832316 w 5193374"/>
                <a:gd name="connsiteY4" fmla="*/ 960222 h 3681612"/>
                <a:gd name="connsiteX5" fmla="*/ 3645650 w 5193374"/>
                <a:gd name="connsiteY5" fmla="*/ 1602357 h 3681612"/>
                <a:gd name="connsiteX6" fmla="*/ 3003515 w 5193374"/>
                <a:gd name="connsiteY6" fmla="*/ 1646022 h 3681612"/>
                <a:gd name="connsiteX7" fmla="*/ 2361380 w 5193374"/>
                <a:gd name="connsiteY7" fmla="*/ 1602356 h 3681612"/>
                <a:gd name="connsiteX8" fmla="*/ 1174716 w 5193374"/>
                <a:gd name="connsiteY8" fmla="*/ 960219 h 3681612"/>
                <a:gd name="connsiteX9" fmla="*/ 1174716 w 5193374"/>
                <a:gd name="connsiteY9" fmla="*/ 960216 h 3681612"/>
                <a:gd name="connsiteX0" fmla="*/ 1174716 w 5193374"/>
                <a:gd name="connsiteY0" fmla="*/ 2033989 h 4755385"/>
                <a:gd name="connsiteX1" fmla="*/ 2361383 w 5193374"/>
                <a:gd name="connsiteY1" fmla="*/ 1391856 h 4755385"/>
                <a:gd name="connsiteX2" fmla="*/ 3003517 w 5193374"/>
                <a:gd name="connsiteY2" fmla="*/ 1348191 h 4755385"/>
                <a:gd name="connsiteX3" fmla="*/ 3645652 w 5193374"/>
                <a:gd name="connsiteY3" fmla="*/ 1391857 h 4755385"/>
                <a:gd name="connsiteX4" fmla="*/ 4832316 w 5193374"/>
                <a:gd name="connsiteY4" fmla="*/ 2033995 h 4755385"/>
                <a:gd name="connsiteX5" fmla="*/ 3645650 w 5193374"/>
                <a:gd name="connsiteY5" fmla="*/ 2676130 h 4755385"/>
                <a:gd name="connsiteX6" fmla="*/ 3003515 w 5193374"/>
                <a:gd name="connsiteY6" fmla="*/ 2719795 h 4755385"/>
                <a:gd name="connsiteX7" fmla="*/ 2361380 w 5193374"/>
                <a:gd name="connsiteY7" fmla="*/ 2676129 h 4755385"/>
                <a:gd name="connsiteX8" fmla="*/ 1174716 w 5193374"/>
                <a:gd name="connsiteY8" fmla="*/ 2033992 h 4755385"/>
                <a:gd name="connsiteX9" fmla="*/ 1174716 w 5193374"/>
                <a:gd name="connsiteY9" fmla="*/ 2033989 h 4755385"/>
                <a:gd name="connsiteX0" fmla="*/ 1174716 w 4832316"/>
                <a:gd name="connsiteY0" fmla="*/ 2033989 h 4755385"/>
                <a:gd name="connsiteX1" fmla="*/ 2361383 w 4832316"/>
                <a:gd name="connsiteY1" fmla="*/ 1391856 h 4755385"/>
                <a:gd name="connsiteX2" fmla="*/ 3003517 w 4832316"/>
                <a:gd name="connsiteY2" fmla="*/ 1348191 h 4755385"/>
                <a:gd name="connsiteX3" fmla="*/ 3645652 w 4832316"/>
                <a:gd name="connsiteY3" fmla="*/ 1391857 h 4755385"/>
                <a:gd name="connsiteX4" fmla="*/ 4832316 w 4832316"/>
                <a:gd name="connsiteY4" fmla="*/ 2033995 h 4755385"/>
                <a:gd name="connsiteX5" fmla="*/ 3645650 w 4832316"/>
                <a:gd name="connsiteY5" fmla="*/ 2676130 h 4755385"/>
                <a:gd name="connsiteX6" fmla="*/ 3003515 w 4832316"/>
                <a:gd name="connsiteY6" fmla="*/ 2719795 h 4755385"/>
                <a:gd name="connsiteX7" fmla="*/ 2361380 w 4832316"/>
                <a:gd name="connsiteY7" fmla="*/ 2676129 h 4755385"/>
                <a:gd name="connsiteX8" fmla="*/ 1174716 w 4832316"/>
                <a:gd name="connsiteY8" fmla="*/ 2033992 h 4755385"/>
                <a:gd name="connsiteX9" fmla="*/ 1174716 w 4832316"/>
                <a:gd name="connsiteY9" fmla="*/ 2033989 h 4755385"/>
                <a:gd name="connsiteX0" fmla="*/ 527758 w 4185358"/>
                <a:gd name="connsiteY0" fmla="*/ 2033989 h 4755385"/>
                <a:gd name="connsiteX1" fmla="*/ 1714425 w 4185358"/>
                <a:gd name="connsiteY1" fmla="*/ 1391856 h 4755385"/>
                <a:gd name="connsiteX2" fmla="*/ 2998694 w 4185358"/>
                <a:gd name="connsiteY2" fmla="*/ 1391857 h 4755385"/>
                <a:gd name="connsiteX3" fmla="*/ 4185358 w 4185358"/>
                <a:gd name="connsiteY3" fmla="*/ 2033995 h 4755385"/>
                <a:gd name="connsiteX4" fmla="*/ 2998692 w 4185358"/>
                <a:gd name="connsiteY4" fmla="*/ 2676130 h 4755385"/>
                <a:gd name="connsiteX5" fmla="*/ 2356557 w 4185358"/>
                <a:gd name="connsiteY5" fmla="*/ 2719795 h 4755385"/>
                <a:gd name="connsiteX6" fmla="*/ 1714422 w 4185358"/>
                <a:gd name="connsiteY6" fmla="*/ 2676129 h 4755385"/>
                <a:gd name="connsiteX7" fmla="*/ 527758 w 4185358"/>
                <a:gd name="connsiteY7" fmla="*/ 2033992 h 4755385"/>
                <a:gd name="connsiteX8" fmla="*/ 527758 w 4185358"/>
                <a:gd name="connsiteY8" fmla="*/ 2033989 h 4755385"/>
                <a:gd name="connsiteX0" fmla="*/ 527758 w 4185358"/>
                <a:gd name="connsiteY0" fmla="*/ 2033989 h 4406268"/>
                <a:gd name="connsiteX1" fmla="*/ 1714425 w 4185358"/>
                <a:gd name="connsiteY1" fmla="*/ 1391856 h 4406268"/>
                <a:gd name="connsiteX2" fmla="*/ 2998694 w 4185358"/>
                <a:gd name="connsiteY2" fmla="*/ 1391857 h 4406268"/>
                <a:gd name="connsiteX3" fmla="*/ 4185358 w 4185358"/>
                <a:gd name="connsiteY3" fmla="*/ 2033995 h 4406268"/>
                <a:gd name="connsiteX4" fmla="*/ 2998692 w 4185358"/>
                <a:gd name="connsiteY4" fmla="*/ 2676130 h 4406268"/>
                <a:gd name="connsiteX5" fmla="*/ 2356557 w 4185358"/>
                <a:gd name="connsiteY5" fmla="*/ 2719795 h 4406268"/>
                <a:gd name="connsiteX6" fmla="*/ 1714422 w 4185358"/>
                <a:gd name="connsiteY6" fmla="*/ 2676129 h 4406268"/>
                <a:gd name="connsiteX7" fmla="*/ 527758 w 4185358"/>
                <a:gd name="connsiteY7" fmla="*/ 2033992 h 4406268"/>
                <a:gd name="connsiteX8" fmla="*/ 527758 w 4185358"/>
                <a:gd name="connsiteY8" fmla="*/ 2033989 h 4406268"/>
                <a:gd name="connsiteX0" fmla="*/ 527758 w 4185358"/>
                <a:gd name="connsiteY0" fmla="*/ 2033989 h 4406268"/>
                <a:gd name="connsiteX1" fmla="*/ 1714425 w 4185358"/>
                <a:gd name="connsiteY1" fmla="*/ 1391856 h 4406268"/>
                <a:gd name="connsiteX2" fmla="*/ 2998694 w 4185358"/>
                <a:gd name="connsiteY2" fmla="*/ 1391857 h 4406268"/>
                <a:gd name="connsiteX3" fmla="*/ 4185358 w 4185358"/>
                <a:gd name="connsiteY3" fmla="*/ 2033995 h 4406268"/>
                <a:gd name="connsiteX4" fmla="*/ 2998692 w 4185358"/>
                <a:gd name="connsiteY4" fmla="*/ 2676130 h 4406268"/>
                <a:gd name="connsiteX5" fmla="*/ 2356557 w 4185358"/>
                <a:gd name="connsiteY5" fmla="*/ 2719795 h 4406268"/>
                <a:gd name="connsiteX6" fmla="*/ 1714422 w 4185358"/>
                <a:gd name="connsiteY6" fmla="*/ 2676129 h 4406268"/>
                <a:gd name="connsiteX7" fmla="*/ 527758 w 4185358"/>
                <a:gd name="connsiteY7" fmla="*/ 2033992 h 4406268"/>
                <a:gd name="connsiteX8" fmla="*/ 527758 w 4185358"/>
                <a:gd name="connsiteY8" fmla="*/ 2033989 h 4406268"/>
                <a:gd name="connsiteX0" fmla="*/ 527758 w 4678417"/>
                <a:gd name="connsiteY0" fmla="*/ 2033989 h 5080997"/>
                <a:gd name="connsiteX1" fmla="*/ 1714425 w 4678417"/>
                <a:gd name="connsiteY1" fmla="*/ 1391856 h 5080997"/>
                <a:gd name="connsiteX2" fmla="*/ 2998694 w 4678417"/>
                <a:gd name="connsiteY2" fmla="*/ 1391857 h 5080997"/>
                <a:gd name="connsiteX3" fmla="*/ 4185358 w 4678417"/>
                <a:gd name="connsiteY3" fmla="*/ 2033995 h 5080997"/>
                <a:gd name="connsiteX4" fmla="*/ 2998692 w 4678417"/>
                <a:gd name="connsiteY4" fmla="*/ 2676130 h 5080997"/>
                <a:gd name="connsiteX5" fmla="*/ 2356557 w 4678417"/>
                <a:gd name="connsiteY5" fmla="*/ 2719795 h 5080997"/>
                <a:gd name="connsiteX6" fmla="*/ 1714422 w 4678417"/>
                <a:gd name="connsiteY6" fmla="*/ 2676129 h 5080997"/>
                <a:gd name="connsiteX7" fmla="*/ 527758 w 4678417"/>
                <a:gd name="connsiteY7" fmla="*/ 2033992 h 5080997"/>
                <a:gd name="connsiteX8" fmla="*/ 527758 w 4678417"/>
                <a:gd name="connsiteY8" fmla="*/ 2033989 h 5080997"/>
                <a:gd name="connsiteX0" fmla="*/ 527758 w 4678417"/>
                <a:gd name="connsiteY0" fmla="*/ 2033989 h 5080997"/>
                <a:gd name="connsiteX1" fmla="*/ 1714425 w 4678417"/>
                <a:gd name="connsiteY1" fmla="*/ 1391856 h 5080997"/>
                <a:gd name="connsiteX2" fmla="*/ 2998694 w 4678417"/>
                <a:gd name="connsiteY2" fmla="*/ 1391857 h 5080997"/>
                <a:gd name="connsiteX3" fmla="*/ 4185358 w 4678417"/>
                <a:gd name="connsiteY3" fmla="*/ 2033995 h 5080997"/>
                <a:gd name="connsiteX4" fmla="*/ 2998692 w 4678417"/>
                <a:gd name="connsiteY4" fmla="*/ 2676130 h 5080997"/>
                <a:gd name="connsiteX5" fmla="*/ 2356557 w 4678417"/>
                <a:gd name="connsiteY5" fmla="*/ 2719795 h 5080997"/>
                <a:gd name="connsiteX6" fmla="*/ 1714422 w 4678417"/>
                <a:gd name="connsiteY6" fmla="*/ 2676129 h 5080997"/>
                <a:gd name="connsiteX7" fmla="*/ 527758 w 4678417"/>
                <a:gd name="connsiteY7" fmla="*/ 2033992 h 5080997"/>
                <a:gd name="connsiteX8" fmla="*/ 527758 w 4678417"/>
                <a:gd name="connsiteY8" fmla="*/ 2033989 h 5080997"/>
                <a:gd name="connsiteX0" fmla="*/ 527758 w 4678417"/>
                <a:gd name="connsiteY0" fmla="*/ 2033989 h 5080997"/>
                <a:gd name="connsiteX1" fmla="*/ 1714425 w 4678417"/>
                <a:gd name="connsiteY1" fmla="*/ 1391856 h 5080997"/>
                <a:gd name="connsiteX2" fmla="*/ 2998694 w 4678417"/>
                <a:gd name="connsiteY2" fmla="*/ 1391857 h 5080997"/>
                <a:gd name="connsiteX3" fmla="*/ 4185358 w 4678417"/>
                <a:gd name="connsiteY3" fmla="*/ 2033995 h 5080997"/>
                <a:gd name="connsiteX4" fmla="*/ 2998692 w 4678417"/>
                <a:gd name="connsiteY4" fmla="*/ 2676130 h 5080997"/>
                <a:gd name="connsiteX5" fmla="*/ 2356557 w 4678417"/>
                <a:gd name="connsiteY5" fmla="*/ 2719795 h 5080997"/>
                <a:gd name="connsiteX6" fmla="*/ 1714422 w 4678417"/>
                <a:gd name="connsiteY6" fmla="*/ 2676129 h 5080997"/>
                <a:gd name="connsiteX7" fmla="*/ 527758 w 4678417"/>
                <a:gd name="connsiteY7" fmla="*/ 2033992 h 5080997"/>
                <a:gd name="connsiteX8" fmla="*/ 527758 w 4678417"/>
                <a:gd name="connsiteY8" fmla="*/ 2033989 h 5080997"/>
                <a:gd name="connsiteX0" fmla="*/ 3 w 4150662"/>
                <a:gd name="connsiteY0" fmla="*/ 2033989 h 5080997"/>
                <a:gd name="connsiteX1" fmla="*/ 1186670 w 4150662"/>
                <a:gd name="connsiteY1" fmla="*/ 1391856 h 5080997"/>
                <a:gd name="connsiteX2" fmla="*/ 2470939 w 4150662"/>
                <a:gd name="connsiteY2" fmla="*/ 1391857 h 5080997"/>
                <a:gd name="connsiteX3" fmla="*/ 3657603 w 4150662"/>
                <a:gd name="connsiteY3" fmla="*/ 2033995 h 5080997"/>
                <a:gd name="connsiteX4" fmla="*/ 2470937 w 4150662"/>
                <a:gd name="connsiteY4" fmla="*/ 2676130 h 5080997"/>
                <a:gd name="connsiteX5" fmla="*/ 1828802 w 4150662"/>
                <a:gd name="connsiteY5" fmla="*/ 2719795 h 5080997"/>
                <a:gd name="connsiteX6" fmla="*/ 1186667 w 4150662"/>
                <a:gd name="connsiteY6" fmla="*/ 2676129 h 5080997"/>
                <a:gd name="connsiteX7" fmla="*/ 3 w 4150662"/>
                <a:gd name="connsiteY7" fmla="*/ 2033992 h 5080997"/>
                <a:gd name="connsiteX8" fmla="*/ 3 w 4150662"/>
                <a:gd name="connsiteY8" fmla="*/ 2033989 h 5080997"/>
                <a:gd name="connsiteX0" fmla="*/ 3 w 3184725"/>
                <a:gd name="connsiteY0" fmla="*/ 2033989 h 3886288"/>
                <a:gd name="connsiteX1" fmla="*/ 1186670 w 3184725"/>
                <a:gd name="connsiteY1" fmla="*/ 1391856 h 3886288"/>
                <a:gd name="connsiteX2" fmla="*/ 2470939 w 3184725"/>
                <a:gd name="connsiteY2" fmla="*/ 1391857 h 3886288"/>
                <a:gd name="connsiteX3" fmla="*/ 1752603 w 3184725"/>
                <a:gd name="connsiteY3" fmla="*/ 52795 h 3886288"/>
                <a:gd name="connsiteX4" fmla="*/ 2470937 w 3184725"/>
                <a:gd name="connsiteY4" fmla="*/ 2676130 h 3886288"/>
                <a:gd name="connsiteX5" fmla="*/ 1828802 w 3184725"/>
                <a:gd name="connsiteY5" fmla="*/ 2719795 h 3886288"/>
                <a:gd name="connsiteX6" fmla="*/ 1186667 w 3184725"/>
                <a:gd name="connsiteY6" fmla="*/ 2676129 h 3886288"/>
                <a:gd name="connsiteX7" fmla="*/ 3 w 3184725"/>
                <a:gd name="connsiteY7" fmla="*/ 2033992 h 3886288"/>
                <a:gd name="connsiteX8" fmla="*/ 3 w 3184725"/>
                <a:gd name="connsiteY8" fmla="*/ 2033989 h 3886288"/>
                <a:gd name="connsiteX0" fmla="*/ 3 w 3184725"/>
                <a:gd name="connsiteY0" fmla="*/ 2033989 h 6528797"/>
                <a:gd name="connsiteX1" fmla="*/ 1186670 w 3184725"/>
                <a:gd name="connsiteY1" fmla="*/ 1391856 h 6528797"/>
                <a:gd name="connsiteX2" fmla="*/ 2470939 w 3184725"/>
                <a:gd name="connsiteY2" fmla="*/ 13918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3 w 3385339"/>
                <a:gd name="connsiteY0" fmla="*/ 2033989 h 6528797"/>
                <a:gd name="connsiteX1" fmla="*/ 1186670 w 3385339"/>
                <a:gd name="connsiteY1" fmla="*/ 1391856 h 6528797"/>
                <a:gd name="connsiteX2" fmla="*/ 3385339 w 3385339"/>
                <a:gd name="connsiteY2" fmla="*/ 706057 h 6528797"/>
                <a:gd name="connsiteX3" fmla="*/ 228603 w 3385339"/>
                <a:gd name="connsiteY3" fmla="*/ 3481795 h 6528797"/>
                <a:gd name="connsiteX4" fmla="*/ 2470937 w 3385339"/>
                <a:gd name="connsiteY4" fmla="*/ 2676130 h 6528797"/>
                <a:gd name="connsiteX5" fmla="*/ 1828802 w 3385339"/>
                <a:gd name="connsiteY5" fmla="*/ 2719795 h 6528797"/>
                <a:gd name="connsiteX6" fmla="*/ 1186667 w 3385339"/>
                <a:gd name="connsiteY6" fmla="*/ 2676129 h 6528797"/>
                <a:gd name="connsiteX7" fmla="*/ 3 w 3385339"/>
                <a:gd name="connsiteY7" fmla="*/ 2033992 h 6528797"/>
                <a:gd name="connsiteX8" fmla="*/ 3 w 3385339"/>
                <a:gd name="connsiteY8" fmla="*/ 2033989 h 6528797"/>
                <a:gd name="connsiteX0" fmla="*/ 3 w 3184725"/>
                <a:gd name="connsiteY0" fmla="*/ 2033989 h 6528797"/>
                <a:gd name="connsiteX1" fmla="*/ 1186670 w 3184725"/>
                <a:gd name="connsiteY1" fmla="*/ 1391856 h 6528797"/>
                <a:gd name="connsiteX2" fmla="*/ 2928139 w 3184725"/>
                <a:gd name="connsiteY2" fmla="*/ 7060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3 w 3184725"/>
                <a:gd name="connsiteY0" fmla="*/ 2033989 h 6528797"/>
                <a:gd name="connsiteX1" fmla="*/ 1186670 w 3184725"/>
                <a:gd name="connsiteY1" fmla="*/ 1391856 h 6528797"/>
                <a:gd name="connsiteX2" fmla="*/ 2928139 w 3184725"/>
                <a:gd name="connsiteY2" fmla="*/ 7060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3 w 3184725"/>
                <a:gd name="connsiteY0" fmla="*/ 2033989 h 6528797"/>
                <a:gd name="connsiteX1" fmla="*/ 1186670 w 3184725"/>
                <a:gd name="connsiteY1" fmla="*/ 1391856 h 6528797"/>
                <a:gd name="connsiteX2" fmla="*/ 2928139 w 3184725"/>
                <a:gd name="connsiteY2" fmla="*/ 706057 h 6528797"/>
                <a:gd name="connsiteX3" fmla="*/ 228603 w 3184725"/>
                <a:gd name="connsiteY3" fmla="*/ 3481795 h 6528797"/>
                <a:gd name="connsiteX4" fmla="*/ 2470937 w 3184725"/>
                <a:gd name="connsiteY4" fmla="*/ 2676130 h 6528797"/>
                <a:gd name="connsiteX5" fmla="*/ 1828802 w 3184725"/>
                <a:gd name="connsiteY5" fmla="*/ 2719795 h 6528797"/>
                <a:gd name="connsiteX6" fmla="*/ 1186667 w 3184725"/>
                <a:gd name="connsiteY6" fmla="*/ 2676129 h 6528797"/>
                <a:gd name="connsiteX7" fmla="*/ 3 w 3184725"/>
                <a:gd name="connsiteY7" fmla="*/ 2033992 h 6528797"/>
                <a:gd name="connsiteX8" fmla="*/ 3 w 3184725"/>
                <a:gd name="connsiteY8"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1828799 w 3184722"/>
                <a:gd name="connsiteY5" fmla="*/ 2719795 h 6528797"/>
                <a:gd name="connsiteX6" fmla="*/ 0 w 3184722"/>
                <a:gd name="connsiteY6" fmla="*/ 2033992 h 6528797"/>
                <a:gd name="connsiteX7" fmla="*/ 0 w 3184722"/>
                <a:gd name="connsiteY7"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1828799 w 3184722"/>
                <a:gd name="connsiteY5" fmla="*/ 2719795 h 6528797"/>
                <a:gd name="connsiteX6" fmla="*/ 0 w 3184722"/>
                <a:gd name="connsiteY6" fmla="*/ 2033992 h 6528797"/>
                <a:gd name="connsiteX7" fmla="*/ 0 w 3184722"/>
                <a:gd name="connsiteY7"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0 w 3184722"/>
                <a:gd name="connsiteY5" fmla="*/ 2033992 h 6528797"/>
                <a:gd name="connsiteX6" fmla="*/ 0 w 3184722"/>
                <a:gd name="connsiteY6" fmla="*/ 2033989 h 6528797"/>
                <a:gd name="connsiteX0" fmla="*/ 0 w 3184722"/>
                <a:gd name="connsiteY0" fmla="*/ 2033989 h 6528797"/>
                <a:gd name="connsiteX1" fmla="*/ 1186667 w 3184722"/>
                <a:gd name="connsiteY1" fmla="*/ 1391856 h 6528797"/>
                <a:gd name="connsiteX2" fmla="*/ 2928136 w 3184722"/>
                <a:gd name="connsiteY2" fmla="*/ 706057 h 6528797"/>
                <a:gd name="connsiteX3" fmla="*/ 228600 w 3184722"/>
                <a:gd name="connsiteY3" fmla="*/ 3481795 h 6528797"/>
                <a:gd name="connsiteX4" fmla="*/ 2470934 w 3184722"/>
                <a:gd name="connsiteY4" fmla="*/ 2676130 h 6528797"/>
                <a:gd name="connsiteX5" fmla="*/ 0 w 3184722"/>
                <a:gd name="connsiteY5" fmla="*/ 2033992 h 6528797"/>
                <a:gd name="connsiteX6" fmla="*/ 0 w 3184722"/>
                <a:gd name="connsiteY6" fmla="*/ 2033989 h 6528797"/>
                <a:gd name="connsiteX0" fmla="*/ 0 w 2928136"/>
                <a:gd name="connsiteY0" fmla="*/ 2033989 h 6528797"/>
                <a:gd name="connsiteX1" fmla="*/ 1186667 w 2928136"/>
                <a:gd name="connsiteY1" fmla="*/ 1391856 h 6528797"/>
                <a:gd name="connsiteX2" fmla="*/ 2928136 w 2928136"/>
                <a:gd name="connsiteY2" fmla="*/ 706057 h 6528797"/>
                <a:gd name="connsiteX3" fmla="*/ 228600 w 2928136"/>
                <a:gd name="connsiteY3" fmla="*/ 3481795 h 6528797"/>
                <a:gd name="connsiteX4" fmla="*/ 2470934 w 2928136"/>
                <a:gd name="connsiteY4" fmla="*/ 2676130 h 6528797"/>
                <a:gd name="connsiteX5" fmla="*/ 0 w 2928136"/>
                <a:gd name="connsiteY5" fmla="*/ 2033992 h 6528797"/>
                <a:gd name="connsiteX6" fmla="*/ 0 w 2928136"/>
                <a:gd name="connsiteY6" fmla="*/ 2033989 h 6528797"/>
                <a:gd name="connsiteX0" fmla="*/ 0 w 2928136"/>
                <a:gd name="connsiteY0" fmla="*/ 2033989 h 6528797"/>
                <a:gd name="connsiteX1" fmla="*/ 958067 w 2928136"/>
                <a:gd name="connsiteY1" fmla="*/ 2534856 h 6528797"/>
                <a:gd name="connsiteX2" fmla="*/ 2928136 w 2928136"/>
                <a:gd name="connsiteY2" fmla="*/ 706057 h 6528797"/>
                <a:gd name="connsiteX3" fmla="*/ 228600 w 2928136"/>
                <a:gd name="connsiteY3" fmla="*/ 3481795 h 6528797"/>
                <a:gd name="connsiteX4" fmla="*/ 2470934 w 2928136"/>
                <a:gd name="connsiteY4" fmla="*/ 2676130 h 6528797"/>
                <a:gd name="connsiteX5" fmla="*/ 0 w 2928136"/>
                <a:gd name="connsiteY5" fmla="*/ 2033992 h 6528797"/>
                <a:gd name="connsiteX6" fmla="*/ 0 w 2928136"/>
                <a:gd name="connsiteY6" fmla="*/ 2033989 h 6528797"/>
                <a:gd name="connsiteX0" fmla="*/ 0 w 2928136"/>
                <a:gd name="connsiteY0" fmla="*/ 1434955 h 5929763"/>
                <a:gd name="connsiteX1" fmla="*/ 958067 w 2928136"/>
                <a:gd name="connsiteY1" fmla="*/ 1935822 h 5929763"/>
                <a:gd name="connsiteX2" fmla="*/ 2928136 w 2928136"/>
                <a:gd name="connsiteY2" fmla="*/ 107023 h 5929763"/>
                <a:gd name="connsiteX3" fmla="*/ 228600 w 2928136"/>
                <a:gd name="connsiteY3" fmla="*/ 2882761 h 5929763"/>
                <a:gd name="connsiteX4" fmla="*/ 2470934 w 2928136"/>
                <a:gd name="connsiteY4" fmla="*/ 2077096 h 5929763"/>
                <a:gd name="connsiteX5" fmla="*/ 0 w 2928136"/>
                <a:gd name="connsiteY5" fmla="*/ 1434958 h 5929763"/>
                <a:gd name="connsiteX6" fmla="*/ 0 w 2928136"/>
                <a:gd name="connsiteY6" fmla="*/ 1434955 h 5929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1275236 w 4203372"/>
                <a:gd name="connsiteY0" fmla="*/ 1810262 h 6305070"/>
                <a:gd name="connsiteX1" fmla="*/ 2233303 w 4203372"/>
                <a:gd name="connsiteY1" fmla="*/ 2311129 h 6305070"/>
                <a:gd name="connsiteX2" fmla="*/ 4203372 w 4203372"/>
                <a:gd name="connsiteY2" fmla="*/ 863330 h 6305070"/>
                <a:gd name="connsiteX3" fmla="*/ 1503836 w 4203372"/>
                <a:gd name="connsiteY3" fmla="*/ 3258068 h 6305070"/>
                <a:gd name="connsiteX4" fmla="*/ 3746170 w 4203372"/>
                <a:gd name="connsiteY4" fmla="*/ 2452403 h 6305070"/>
                <a:gd name="connsiteX5" fmla="*/ 1275236 w 4203372"/>
                <a:gd name="connsiteY5" fmla="*/ 1810265 h 6305070"/>
                <a:gd name="connsiteX6" fmla="*/ 1275236 w 4203372"/>
                <a:gd name="connsiteY6" fmla="*/ 1810262 h 6305070"/>
                <a:gd name="connsiteX0" fmla="*/ 0 w 2928136"/>
                <a:gd name="connsiteY0" fmla="*/ 1053955 h 5548763"/>
                <a:gd name="connsiteX1" fmla="*/ 958067 w 2928136"/>
                <a:gd name="connsiteY1" fmla="*/ 1554822 h 5548763"/>
                <a:gd name="connsiteX2" fmla="*/ 2928136 w 2928136"/>
                <a:gd name="connsiteY2" fmla="*/ 107023 h 5548763"/>
                <a:gd name="connsiteX3" fmla="*/ 228600 w 2928136"/>
                <a:gd name="connsiteY3" fmla="*/ 2501761 h 5548763"/>
                <a:gd name="connsiteX4" fmla="*/ 2470934 w 2928136"/>
                <a:gd name="connsiteY4" fmla="*/ 1696096 h 5548763"/>
                <a:gd name="connsiteX5" fmla="*/ 0 w 2928136"/>
                <a:gd name="connsiteY5" fmla="*/ 1053958 h 5548763"/>
                <a:gd name="connsiteX6" fmla="*/ 0 w 2928136"/>
                <a:gd name="connsiteY6" fmla="*/ 1053955 h 5548763"/>
                <a:gd name="connsiteX0" fmla="*/ 844930 w 3773066"/>
                <a:gd name="connsiteY0" fmla="*/ 2505027 h 6999835"/>
                <a:gd name="connsiteX1" fmla="*/ 1802997 w 3773066"/>
                <a:gd name="connsiteY1" fmla="*/ 3005894 h 6999835"/>
                <a:gd name="connsiteX2" fmla="*/ 3773066 w 3773066"/>
                <a:gd name="connsiteY2" fmla="*/ 1558095 h 6999835"/>
                <a:gd name="connsiteX3" fmla="*/ 1073530 w 3773066"/>
                <a:gd name="connsiteY3" fmla="*/ 3952833 h 6999835"/>
                <a:gd name="connsiteX4" fmla="*/ 3315864 w 3773066"/>
                <a:gd name="connsiteY4" fmla="*/ 3147168 h 6999835"/>
                <a:gd name="connsiteX5" fmla="*/ 844930 w 3773066"/>
                <a:gd name="connsiteY5" fmla="*/ 2505030 h 6999835"/>
                <a:gd name="connsiteX6" fmla="*/ 844930 w 3773066"/>
                <a:gd name="connsiteY6" fmla="*/ 2505027 h 6999835"/>
                <a:gd name="connsiteX0" fmla="*/ 1324542 w 4252678"/>
                <a:gd name="connsiteY0" fmla="*/ 2392968 h 6887776"/>
                <a:gd name="connsiteX1" fmla="*/ 2282609 w 4252678"/>
                <a:gd name="connsiteY1" fmla="*/ 2893835 h 6887776"/>
                <a:gd name="connsiteX2" fmla="*/ 4252678 w 4252678"/>
                <a:gd name="connsiteY2" fmla="*/ 1446036 h 6887776"/>
                <a:gd name="connsiteX3" fmla="*/ 1553142 w 4252678"/>
                <a:gd name="connsiteY3" fmla="*/ 3840774 h 6887776"/>
                <a:gd name="connsiteX4" fmla="*/ 3795476 w 4252678"/>
                <a:gd name="connsiteY4" fmla="*/ 3035109 h 6887776"/>
                <a:gd name="connsiteX5" fmla="*/ 1324542 w 4252678"/>
                <a:gd name="connsiteY5" fmla="*/ 2392971 h 6887776"/>
                <a:gd name="connsiteX6" fmla="*/ 1324542 w 4252678"/>
                <a:gd name="connsiteY6" fmla="*/ 2392968 h 6887776"/>
                <a:gd name="connsiteX0" fmla="*/ 1324542 w 4252678"/>
                <a:gd name="connsiteY0" fmla="*/ 2392968 h 6887776"/>
                <a:gd name="connsiteX1" fmla="*/ 2282609 w 4252678"/>
                <a:gd name="connsiteY1" fmla="*/ 2893835 h 6887776"/>
                <a:gd name="connsiteX2" fmla="*/ 4252678 w 4252678"/>
                <a:gd name="connsiteY2" fmla="*/ 1446036 h 6887776"/>
                <a:gd name="connsiteX3" fmla="*/ 1553142 w 4252678"/>
                <a:gd name="connsiteY3" fmla="*/ 3840774 h 6887776"/>
                <a:gd name="connsiteX4" fmla="*/ 3795476 w 4252678"/>
                <a:gd name="connsiteY4" fmla="*/ 3035109 h 6887776"/>
                <a:gd name="connsiteX5" fmla="*/ 1324542 w 4252678"/>
                <a:gd name="connsiteY5" fmla="*/ 2392971 h 6887776"/>
                <a:gd name="connsiteX6" fmla="*/ 1324542 w 4252678"/>
                <a:gd name="connsiteY6" fmla="*/ 2392968 h 6887776"/>
                <a:gd name="connsiteX0" fmla="*/ 1869139 w 4797275"/>
                <a:gd name="connsiteY0" fmla="*/ 2392968 h 6887776"/>
                <a:gd name="connsiteX1" fmla="*/ 2827206 w 4797275"/>
                <a:gd name="connsiteY1" fmla="*/ 2893835 h 6887776"/>
                <a:gd name="connsiteX2" fmla="*/ 4797275 w 4797275"/>
                <a:gd name="connsiteY2" fmla="*/ 1446036 h 6887776"/>
                <a:gd name="connsiteX3" fmla="*/ 2097739 w 4797275"/>
                <a:gd name="connsiteY3" fmla="*/ 3840774 h 6887776"/>
                <a:gd name="connsiteX4" fmla="*/ 4340073 w 4797275"/>
                <a:gd name="connsiteY4" fmla="*/ 3035109 h 6887776"/>
                <a:gd name="connsiteX5" fmla="*/ 1869139 w 4797275"/>
                <a:gd name="connsiteY5" fmla="*/ 2392971 h 6887776"/>
                <a:gd name="connsiteX6" fmla="*/ 1869139 w 4797275"/>
                <a:gd name="connsiteY6" fmla="*/ 2392968 h 6887776"/>
                <a:gd name="connsiteX0" fmla="*/ 1869139 w 4797275"/>
                <a:gd name="connsiteY0" fmla="*/ 2433309 h 6928117"/>
                <a:gd name="connsiteX1" fmla="*/ 2827206 w 4797275"/>
                <a:gd name="connsiteY1" fmla="*/ 2934176 h 6928117"/>
                <a:gd name="connsiteX2" fmla="*/ 4797275 w 4797275"/>
                <a:gd name="connsiteY2" fmla="*/ 1486377 h 6928117"/>
                <a:gd name="connsiteX3" fmla="*/ 2097739 w 4797275"/>
                <a:gd name="connsiteY3" fmla="*/ 3881115 h 6928117"/>
                <a:gd name="connsiteX4" fmla="*/ 4340073 w 4797275"/>
                <a:gd name="connsiteY4" fmla="*/ 3075450 h 6928117"/>
                <a:gd name="connsiteX5" fmla="*/ 1869139 w 4797275"/>
                <a:gd name="connsiteY5" fmla="*/ 2433312 h 6928117"/>
                <a:gd name="connsiteX6" fmla="*/ 1869139 w 4797275"/>
                <a:gd name="connsiteY6" fmla="*/ 2433309 h 6928117"/>
                <a:gd name="connsiteX0" fmla="*/ 1869139 w 4797275"/>
                <a:gd name="connsiteY0" fmla="*/ 2531921 h 7026729"/>
                <a:gd name="connsiteX1" fmla="*/ 2827206 w 4797275"/>
                <a:gd name="connsiteY1" fmla="*/ 3032788 h 7026729"/>
                <a:gd name="connsiteX2" fmla="*/ 4797275 w 4797275"/>
                <a:gd name="connsiteY2" fmla="*/ 1584989 h 7026729"/>
                <a:gd name="connsiteX3" fmla="*/ 2097739 w 4797275"/>
                <a:gd name="connsiteY3" fmla="*/ 3979727 h 7026729"/>
                <a:gd name="connsiteX4" fmla="*/ 4340073 w 4797275"/>
                <a:gd name="connsiteY4" fmla="*/ 3174062 h 7026729"/>
                <a:gd name="connsiteX5" fmla="*/ 1869139 w 4797275"/>
                <a:gd name="connsiteY5" fmla="*/ 2531924 h 7026729"/>
                <a:gd name="connsiteX6" fmla="*/ 1869139 w 4797275"/>
                <a:gd name="connsiteY6" fmla="*/ 2531921 h 7026729"/>
                <a:gd name="connsiteX0" fmla="*/ 1869139 w 4797275"/>
                <a:gd name="connsiteY0" fmla="*/ 2531921 h 7026729"/>
                <a:gd name="connsiteX1" fmla="*/ 2827206 w 4797275"/>
                <a:gd name="connsiteY1" fmla="*/ 3032788 h 7026729"/>
                <a:gd name="connsiteX2" fmla="*/ 4797275 w 4797275"/>
                <a:gd name="connsiteY2" fmla="*/ 1584989 h 7026729"/>
                <a:gd name="connsiteX3" fmla="*/ 2097739 w 4797275"/>
                <a:gd name="connsiteY3" fmla="*/ 3979727 h 7026729"/>
                <a:gd name="connsiteX4" fmla="*/ 4340073 w 4797275"/>
                <a:gd name="connsiteY4" fmla="*/ 3174062 h 7026729"/>
                <a:gd name="connsiteX5" fmla="*/ 1869139 w 4797275"/>
                <a:gd name="connsiteY5" fmla="*/ 2531924 h 7026729"/>
                <a:gd name="connsiteX6" fmla="*/ 1869139 w 4797275"/>
                <a:gd name="connsiteY6" fmla="*/ 2531921 h 7026729"/>
                <a:gd name="connsiteX0" fmla="*/ 1869139 w 4797275"/>
                <a:gd name="connsiteY0" fmla="*/ 2531921 h 7026729"/>
                <a:gd name="connsiteX1" fmla="*/ 2827206 w 4797275"/>
                <a:gd name="connsiteY1" fmla="*/ 3032788 h 7026729"/>
                <a:gd name="connsiteX2" fmla="*/ 4797275 w 4797275"/>
                <a:gd name="connsiteY2" fmla="*/ 1584989 h 7026729"/>
                <a:gd name="connsiteX3" fmla="*/ 2097739 w 4797275"/>
                <a:gd name="connsiteY3" fmla="*/ 3979727 h 7026729"/>
                <a:gd name="connsiteX4" fmla="*/ 4340073 w 4797275"/>
                <a:gd name="connsiteY4" fmla="*/ 3174062 h 7026729"/>
                <a:gd name="connsiteX5" fmla="*/ 3269869 w 4797275"/>
                <a:gd name="connsiteY5" fmla="*/ 2756647 h 7026729"/>
                <a:gd name="connsiteX6" fmla="*/ 1869139 w 4797275"/>
                <a:gd name="connsiteY6" fmla="*/ 2531924 h 7026729"/>
                <a:gd name="connsiteX7" fmla="*/ 1869139 w 4797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3400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3400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5686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5686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5940275"/>
                <a:gd name="connsiteY0" fmla="*/ 2531921 h 7026729"/>
                <a:gd name="connsiteX1" fmla="*/ 2827206 w 5940275"/>
                <a:gd name="connsiteY1" fmla="*/ 3032788 h 7026729"/>
                <a:gd name="connsiteX2" fmla="*/ 5940275 w 5940275"/>
                <a:gd name="connsiteY2" fmla="*/ 2423189 h 7026729"/>
                <a:gd name="connsiteX3" fmla="*/ 2097739 w 5940275"/>
                <a:gd name="connsiteY3" fmla="*/ 3979727 h 7026729"/>
                <a:gd name="connsiteX4" fmla="*/ 4568673 w 5940275"/>
                <a:gd name="connsiteY4" fmla="*/ 3174062 h 7026729"/>
                <a:gd name="connsiteX5" fmla="*/ 3269869 w 5940275"/>
                <a:gd name="connsiteY5" fmla="*/ 2756647 h 7026729"/>
                <a:gd name="connsiteX6" fmla="*/ 1869139 w 5940275"/>
                <a:gd name="connsiteY6" fmla="*/ 2531924 h 7026729"/>
                <a:gd name="connsiteX7" fmla="*/ 1869139 w 5940275"/>
                <a:gd name="connsiteY7" fmla="*/ 2531921 h 7026729"/>
                <a:gd name="connsiteX0" fmla="*/ 1869139 w 6324598"/>
                <a:gd name="connsiteY0" fmla="*/ 2531921 h 7331529"/>
                <a:gd name="connsiteX1" fmla="*/ 2827206 w 6324598"/>
                <a:gd name="connsiteY1" fmla="*/ 3032788 h 7331529"/>
                <a:gd name="connsiteX2" fmla="*/ 5940275 w 6324598"/>
                <a:gd name="connsiteY2" fmla="*/ 2423189 h 7331529"/>
                <a:gd name="connsiteX3" fmla="*/ 5831539 w 6324598"/>
                <a:gd name="connsiteY3" fmla="*/ 4284527 h 7331529"/>
                <a:gd name="connsiteX4" fmla="*/ 4568673 w 6324598"/>
                <a:gd name="connsiteY4" fmla="*/ 3174062 h 7331529"/>
                <a:gd name="connsiteX5" fmla="*/ 3269869 w 6324598"/>
                <a:gd name="connsiteY5" fmla="*/ 2756647 h 7331529"/>
                <a:gd name="connsiteX6" fmla="*/ 1869139 w 6324598"/>
                <a:gd name="connsiteY6" fmla="*/ 2531924 h 7331529"/>
                <a:gd name="connsiteX7" fmla="*/ 1869139 w 6324598"/>
                <a:gd name="connsiteY7" fmla="*/ 2531921 h 7331529"/>
                <a:gd name="connsiteX0" fmla="*/ 1869139 w 6934198"/>
                <a:gd name="connsiteY0" fmla="*/ 2531921 h 7331529"/>
                <a:gd name="connsiteX1" fmla="*/ 2827206 w 6934198"/>
                <a:gd name="connsiteY1" fmla="*/ 3032788 h 7331529"/>
                <a:gd name="connsiteX2" fmla="*/ 5940275 w 6934198"/>
                <a:gd name="connsiteY2" fmla="*/ 2423189 h 7331529"/>
                <a:gd name="connsiteX3" fmla="*/ 6441139 w 6934198"/>
                <a:gd name="connsiteY3" fmla="*/ 4284527 h 7331529"/>
                <a:gd name="connsiteX4" fmla="*/ 4568673 w 6934198"/>
                <a:gd name="connsiteY4" fmla="*/ 3174062 h 7331529"/>
                <a:gd name="connsiteX5" fmla="*/ 3269869 w 6934198"/>
                <a:gd name="connsiteY5" fmla="*/ 2756647 h 7331529"/>
                <a:gd name="connsiteX6" fmla="*/ 1869139 w 6934198"/>
                <a:gd name="connsiteY6" fmla="*/ 2531924 h 7331529"/>
                <a:gd name="connsiteX7" fmla="*/ 1869139 w 6934198"/>
                <a:gd name="connsiteY7" fmla="*/ 2531921 h 7331529"/>
                <a:gd name="connsiteX0" fmla="*/ 1869139 w 6934198"/>
                <a:gd name="connsiteY0" fmla="*/ 2531921 h 7331529"/>
                <a:gd name="connsiteX1" fmla="*/ 2827206 w 6934198"/>
                <a:gd name="connsiteY1" fmla="*/ 3032788 h 7331529"/>
                <a:gd name="connsiteX2" fmla="*/ 5940275 w 6934198"/>
                <a:gd name="connsiteY2" fmla="*/ 2423189 h 7331529"/>
                <a:gd name="connsiteX3" fmla="*/ 6441139 w 6934198"/>
                <a:gd name="connsiteY3" fmla="*/ 4284527 h 7331529"/>
                <a:gd name="connsiteX4" fmla="*/ 4568673 w 6934198"/>
                <a:gd name="connsiteY4" fmla="*/ 3174062 h 7331529"/>
                <a:gd name="connsiteX5" fmla="*/ 3269869 w 6934198"/>
                <a:gd name="connsiteY5" fmla="*/ 2756647 h 7331529"/>
                <a:gd name="connsiteX6" fmla="*/ 1869139 w 6934198"/>
                <a:gd name="connsiteY6" fmla="*/ 2531924 h 7331529"/>
                <a:gd name="connsiteX7" fmla="*/ 1869139 w 6934198"/>
                <a:gd name="connsiteY7" fmla="*/ 2531921 h 7331529"/>
                <a:gd name="connsiteX0" fmla="*/ 1869139 w 6934198"/>
                <a:gd name="connsiteY0" fmla="*/ 2531921 h 7331529"/>
                <a:gd name="connsiteX1" fmla="*/ 2827206 w 6934198"/>
                <a:gd name="connsiteY1" fmla="*/ 3032788 h 7331529"/>
                <a:gd name="connsiteX2" fmla="*/ 5940275 w 6934198"/>
                <a:gd name="connsiteY2" fmla="*/ 2423189 h 7331529"/>
                <a:gd name="connsiteX3" fmla="*/ 6441139 w 6934198"/>
                <a:gd name="connsiteY3" fmla="*/ 4284527 h 7331529"/>
                <a:gd name="connsiteX4" fmla="*/ 4568673 w 6934198"/>
                <a:gd name="connsiteY4" fmla="*/ 3174062 h 7331529"/>
                <a:gd name="connsiteX5" fmla="*/ 1869139 w 6934198"/>
                <a:gd name="connsiteY5" fmla="*/ 2531924 h 7331529"/>
                <a:gd name="connsiteX6" fmla="*/ 1869139 w 6934198"/>
                <a:gd name="connsiteY6" fmla="*/ 2531921 h 7331529"/>
                <a:gd name="connsiteX0" fmla="*/ 1869139 w 6911785"/>
                <a:gd name="connsiteY0" fmla="*/ 2531921 h 7336788"/>
                <a:gd name="connsiteX1" fmla="*/ 2827206 w 6911785"/>
                <a:gd name="connsiteY1" fmla="*/ 3032788 h 7336788"/>
                <a:gd name="connsiteX2" fmla="*/ 5940275 w 6911785"/>
                <a:gd name="connsiteY2" fmla="*/ 2423189 h 7336788"/>
                <a:gd name="connsiteX3" fmla="*/ 6441139 w 6911785"/>
                <a:gd name="connsiteY3" fmla="*/ 4284527 h 7336788"/>
                <a:gd name="connsiteX4" fmla="*/ 4568673 w 6911785"/>
                <a:gd name="connsiteY4" fmla="*/ 3174062 h 7336788"/>
                <a:gd name="connsiteX5" fmla="*/ 1869139 w 6911785"/>
                <a:gd name="connsiteY5" fmla="*/ 2531924 h 7336788"/>
                <a:gd name="connsiteX6" fmla="*/ 1869139 w 6911785"/>
                <a:gd name="connsiteY6" fmla="*/ 2531921 h 7336788"/>
                <a:gd name="connsiteX0" fmla="*/ 1869139 w 7024741"/>
                <a:gd name="connsiteY0" fmla="*/ 2531921 h 7336788"/>
                <a:gd name="connsiteX1" fmla="*/ 2827206 w 7024741"/>
                <a:gd name="connsiteY1" fmla="*/ 3032788 h 7336788"/>
                <a:gd name="connsiteX2" fmla="*/ 5940275 w 7024741"/>
                <a:gd name="connsiteY2" fmla="*/ 2423189 h 7336788"/>
                <a:gd name="connsiteX3" fmla="*/ 6441139 w 7024741"/>
                <a:gd name="connsiteY3" fmla="*/ 4284527 h 7336788"/>
                <a:gd name="connsiteX4" fmla="*/ 4568673 w 7024741"/>
                <a:gd name="connsiteY4" fmla="*/ 3174062 h 7336788"/>
                <a:gd name="connsiteX5" fmla="*/ 1869139 w 7024741"/>
                <a:gd name="connsiteY5" fmla="*/ 2531924 h 7336788"/>
                <a:gd name="connsiteX6" fmla="*/ 1869139 w 7024741"/>
                <a:gd name="connsiteY6" fmla="*/ 2531921 h 7336788"/>
                <a:gd name="connsiteX0" fmla="*/ 685903 w 5841505"/>
                <a:gd name="connsiteY0" fmla="*/ 1071884 h 5876751"/>
                <a:gd name="connsiteX1" fmla="*/ 159678 w 5841505"/>
                <a:gd name="connsiteY1" fmla="*/ 370216 h 5876751"/>
                <a:gd name="connsiteX2" fmla="*/ 1643970 w 5841505"/>
                <a:gd name="connsiteY2" fmla="*/ 1572751 h 5876751"/>
                <a:gd name="connsiteX3" fmla="*/ 4757039 w 5841505"/>
                <a:gd name="connsiteY3" fmla="*/ 963152 h 5876751"/>
                <a:gd name="connsiteX4" fmla="*/ 5257903 w 5841505"/>
                <a:gd name="connsiteY4" fmla="*/ 2824490 h 5876751"/>
                <a:gd name="connsiteX5" fmla="*/ 3385437 w 5841505"/>
                <a:gd name="connsiteY5" fmla="*/ 1714025 h 5876751"/>
                <a:gd name="connsiteX6" fmla="*/ 685903 w 5841505"/>
                <a:gd name="connsiteY6" fmla="*/ 1071887 h 5876751"/>
                <a:gd name="connsiteX7" fmla="*/ 685903 w 5841505"/>
                <a:gd name="connsiteY7" fmla="*/ 1071884 h 5876751"/>
                <a:gd name="connsiteX0" fmla="*/ 685903 w 5841505"/>
                <a:gd name="connsiteY0" fmla="*/ 1775249 h 6580116"/>
                <a:gd name="connsiteX1" fmla="*/ 159678 w 5841505"/>
                <a:gd name="connsiteY1" fmla="*/ 1073581 h 6580116"/>
                <a:gd name="connsiteX2" fmla="*/ 1643970 w 5841505"/>
                <a:gd name="connsiteY2" fmla="*/ 2276116 h 6580116"/>
                <a:gd name="connsiteX3" fmla="*/ 4757039 w 5841505"/>
                <a:gd name="connsiteY3" fmla="*/ 1666517 h 6580116"/>
                <a:gd name="connsiteX4" fmla="*/ 5257903 w 5841505"/>
                <a:gd name="connsiteY4" fmla="*/ 3527855 h 6580116"/>
                <a:gd name="connsiteX5" fmla="*/ 3385437 w 5841505"/>
                <a:gd name="connsiteY5" fmla="*/ 2417390 h 6580116"/>
                <a:gd name="connsiteX6" fmla="*/ 685903 w 5841505"/>
                <a:gd name="connsiteY6" fmla="*/ 1775252 h 6580116"/>
                <a:gd name="connsiteX7" fmla="*/ 685903 w 5841505"/>
                <a:gd name="connsiteY7" fmla="*/ 1775249 h 6580116"/>
                <a:gd name="connsiteX0" fmla="*/ 1191268 w 6346870"/>
                <a:gd name="connsiteY0" fmla="*/ 1071884 h 5876751"/>
                <a:gd name="connsiteX1" fmla="*/ 665043 w 6346870"/>
                <a:gd name="connsiteY1" fmla="*/ 370216 h 5876751"/>
                <a:gd name="connsiteX2" fmla="*/ 247382 w 6346870"/>
                <a:gd name="connsiteY2" fmla="*/ 1425097 h 5876751"/>
                <a:gd name="connsiteX3" fmla="*/ 2149335 w 6346870"/>
                <a:gd name="connsiteY3" fmla="*/ 1572751 h 5876751"/>
                <a:gd name="connsiteX4" fmla="*/ 5262404 w 6346870"/>
                <a:gd name="connsiteY4" fmla="*/ 963152 h 5876751"/>
                <a:gd name="connsiteX5" fmla="*/ 5763268 w 6346870"/>
                <a:gd name="connsiteY5" fmla="*/ 2824490 h 5876751"/>
                <a:gd name="connsiteX6" fmla="*/ 3890802 w 6346870"/>
                <a:gd name="connsiteY6" fmla="*/ 1714025 h 5876751"/>
                <a:gd name="connsiteX7" fmla="*/ 1191268 w 6346870"/>
                <a:gd name="connsiteY7" fmla="*/ 1071887 h 5876751"/>
                <a:gd name="connsiteX8" fmla="*/ 1191268 w 6346870"/>
                <a:gd name="connsiteY8" fmla="*/ 1071884 h 5876751"/>
                <a:gd name="connsiteX0" fmla="*/ 1191268 w 6346870"/>
                <a:gd name="connsiteY0" fmla="*/ 1071884 h 5876751"/>
                <a:gd name="connsiteX1" fmla="*/ 665043 w 6346870"/>
                <a:gd name="connsiteY1" fmla="*/ 370216 h 5876751"/>
                <a:gd name="connsiteX2" fmla="*/ 247382 w 6346870"/>
                <a:gd name="connsiteY2" fmla="*/ 1425097 h 5876751"/>
                <a:gd name="connsiteX3" fmla="*/ 2149335 w 6346870"/>
                <a:gd name="connsiteY3" fmla="*/ 1572751 h 5876751"/>
                <a:gd name="connsiteX4" fmla="*/ 5262404 w 6346870"/>
                <a:gd name="connsiteY4" fmla="*/ 963152 h 5876751"/>
                <a:gd name="connsiteX5" fmla="*/ 5763268 w 6346870"/>
                <a:gd name="connsiteY5" fmla="*/ 2824490 h 5876751"/>
                <a:gd name="connsiteX6" fmla="*/ 3890802 w 6346870"/>
                <a:gd name="connsiteY6" fmla="*/ 1714025 h 5876751"/>
                <a:gd name="connsiteX7" fmla="*/ 1191268 w 6346870"/>
                <a:gd name="connsiteY7" fmla="*/ 1071887 h 5876751"/>
                <a:gd name="connsiteX8" fmla="*/ 1191268 w 6346870"/>
                <a:gd name="connsiteY8" fmla="*/ 1071884 h 5876751"/>
                <a:gd name="connsiteX0" fmla="*/ 1191268 w 6346870"/>
                <a:gd name="connsiteY0" fmla="*/ 1071884 h 5876751"/>
                <a:gd name="connsiteX1" fmla="*/ 665043 w 6346870"/>
                <a:gd name="connsiteY1" fmla="*/ 370216 h 5876751"/>
                <a:gd name="connsiteX2" fmla="*/ 247382 w 6346870"/>
                <a:gd name="connsiteY2" fmla="*/ 1425097 h 5876751"/>
                <a:gd name="connsiteX3" fmla="*/ 2149335 w 6346870"/>
                <a:gd name="connsiteY3" fmla="*/ 1572751 h 5876751"/>
                <a:gd name="connsiteX4" fmla="*/ 5262404 w 6346870"/>
                <a:gd name="connsiteY4" fmla="*/ 963152 h 5876751"/>
                <a:gd name="connsiteX5" fmla="*/ 5763268 w 6346870"/>
                <a:gd name="connsiteY5" fmla="*/ 2824490 h 5876751"/>
                <a:gd name="connsiteX6" fmla="*/ 3890802 w 6346870"/>
                <a:gd name="connsiteY6" fmla="*/ 1714025 h 5876751"/>
                <a:gd name="connsiteX7" fmla="*/ 1191268 w 6346870"/>
                <a:gd name="connsiteY7" fmla="*/ 1071887 h 5876751"/>
                <a:gd name="connsiteX8" fmla="*/ 1191268 w 6346870"/>
                <a:gd name="connsiteY8" fmla="*/ 1071884 h 5876751"/>
                <a:gd name="connsiteX0" fmla="*/ 1495416 w 6651018"/>
                <a:gd name="connsiteY0" fmla="*/ 1071884 h 5876751"/>
                <a:gd name="connsiteX1" fmla="*/ 969191 w 6651018"/>
                <a:gd name="connsiteY1" fmla="*/ 370216 h 5876751"/>
                <a:gd name="connsiteX2" fmla="*/ 551530 w 6651018"/>
                <a:gd name="connsiteY2" fmla="*/ 1425097 h 5876751"/>
                <a:gd name="connsiteX3" fmla="*/ 2453483 w 6651018"/>
                <a:gd name="connsiteY3" fmla="*/ 1572751 h 5876751"/>
                <a:gd name="connsiteX4" fmla="*/ 5566552 w 6651018"/>
                <a:gd name="connsiteY4" fmla="*/ 963152 h 5876751"/>
                <a:gd name="connsiteX5" fmla="*/ 6067416 w 6651018"/>
                <a:gd name="connsiteY5" fmla="*/ 2824490 h 5876751"/>
                <a:gd name="connsiteX6" fmla="*/ 4194950 w 6651018"/>
                <a:gd name="connsiteY6" fmla="*/ 1714025 h 5876751"/>
                <a:gd name="connsiteX7" fmla="*/ 1495416 w 6651018"/>
                <a:gd name="connsiteY7" fmla="*/ 1071887 h 5876751"/>
                <a:gd name="connsiteX8" fmla="*/ 1495416 w 6651018"/>
                <a:gd name="connsiteY8" fmla="*/ 1071884 h 5876751"/>
                <a:gd name="connsiteX0" fmla="*/ 1103563 w 6259165"/>
                <a:gd name="connsiteY0" fmla="*/ 1071884 h 5876751"/>
                <a:gd name="connsiteX1" fmla="*/ 159677 w 6259165"/>
                <a:gd name="connsiteY1" fmla="*/ 1425097 h 5876751"/>
                <a:gd name="connsiteX2" fmla="*/ 2061630 w 6259165"/>
                <a:gd name="connsiteY2" fmla="*/ 1572751 h 5876751"/>
                <a:gd name="connsiteX3" fmla="*/ 5174699 w 6259165"/>
                <a:gd name="connsiteY3" fmla="*/ 963152 h 5876751"/>
                <a:gd name="connsiteX4" fmla="*/ 5675563 w 6259165"/>
                <a:gd name="connsiteY4" fmla="*/ 2824490 h 5876751"/>
                <a:gd name="connsiteX5" fmla="*/ 3803097 w 6259165"/>
                <a:gd name="connsiteY5" fmla="*/ 1714025 h 5876751"/>
                <a:gd name="connsiteX6" fmla="*/ 1103563 w 6259165"/>
                <a:gd name="connsiteY6" fmla="*/ 1071887 h 5876751"/>
                <a:gd name="connsiteX7" fmla="*/ 1103563 w 6259165"/>
                <a:gd name="connsiteY7" fmla="*/ 1071884 h 5876751"/>
                <a:gd name="connsiteX0" fmla="*/ 1103564 w 6259166"/>
                <a:gd name="connsiteY0" fmla="*/ 1766125 h 6570992"/>
                <a:gd name="connsiteX1" fmla="*/ 159678 w 6259166"/>
                <a:gd name="connsiteY1" fmla="*/ 2119338 h 6570992"/>
                <a:gd name="connsiteX2" fmla="*/ 2061631 w 6259166"/>
                <a:gd name="connsiteY2" fmla="*/ 2266992 h 6570992"/>
                <a:gd name="connsiteX3" fmla="*/ 5174700 w 6259166"/>
                <a:gd name="connsiteY3" fmla="*/ 1657393 h 6570992"/>
                <a:gd name="connsiteX4" fmla="*/ 5675564 w 6259166"/>
                <a:gd name="connsiteY4" fmla="*/ 3518731 h 6570992"/>
                <a:gd name="connsiteX5" fmla="*/ 3803098 w 6259166"/>
                <a:gd name="connsiteY5" fmla="*/ 2408266 h 6570992"/>
                <a:gd name="connsiteX6" fmla="*/ 1103564 w 6259166"/>
                <a:gd name="connsiteY6" fmla="*/ 1766128 h 6570992"/>
                <a:gd name="connsiteX7" fmla="*/ 1103564 w 6259166"/>
                <a:gd name="connsiteY7" fmla="*/ 1766125 h 6570992"/>
                <a:gd name="connsiteX0" fmla="*/ 1103564 w 6259166"/>
                <a:gd name="connsiteY0" fmla="*/ 1766125 h 6570992"/>
                <a:gd name="connsiteX1" fmla="*/ 159678 w 6259166"/>
                <a:gd name="connsiteY1" fmla="*/ 2119338 h 6570992"/>
                <a:gd name="connsiteX2" fmla="*/ 2061631 w 6259166"/>
                <a:gd name="connsiteY2" fmla="*/ 2266992 h 6570992"/>
                <a:gd name="connsiteX3" fmla="*/ 5174700 w 6259166"/>
                <a:gd name="connsiteY3" fmla="*/ 1657393 h 6570992"/>
                <a:gd name="connsiteX4" fmla="*/ 5675564 w 6259166"/>
                <a:gd name="connsiteY4" fmla="*/ 3518731 h 6570992"/>
                <a:gd name="connsiteX5" fmla="*/ 3803098 w 6259166"/>
                <a:gd name="connsiteY5" fmla="*/ 2408266 h 6570992"/>
                <a:gd name="connsiteX6" fmla="*/ 1103564 w 6259166"/>
                <a:gd name="connsiteY6" fmla="*/ 1766128 h 6570992"/>
                <a:gd name="connsiteX7" fmla="*/ 1103564 w 6259166"/>
                <a:gd name="connsiteY7" fmla="*/ 1766125 h 6570992"/>
                <a:gd name="connsiteX0" fmla="*/ 1316924 w 6472526"/>
                <a:gd name="connsiteY0" fmla="*/ 1766125 h 6570992"/>
                <a:gd name="connsiteX1" fmla="*/ 373038 w 6472526"/>
                <a:gd name="connsiteY1" fmla="*/ 2119338 h 6570992"/>
                <a:gd name="connsiteX2" fmla="*/ 2274991 w 6472526"/>
                <a:gd name="connsiteY2" fmla="*/ 2266992 h 6570992"/>
                <a:gd name="connsiteX3" fmla="*/ 5388060 w 6472526"/>
                <a:gd name="connsiteY3" fmla="*/ 1657393 h 6570992"/>
                <a:gd name="connsiteX4" fmla="*/ 5888924 w 6472526"/>
                <a:gd name="connsiteY4" fmla="*/ 3518731 h 6570992"/>
                <a:gd name="connsiteX5" fmla="*/ 4016458 w 6472526"/>
                <a:gd name="connsiteY5" fmla="*/ 2408266 h 6570992"/>
                <a:gd name="connsiteX6" fmla="*/ 1316924 w 6472526"/>
                <a:gd name="connsiteY6" fmla="*/ 1766128 h 6570992"/>
                <a:gd name="connsiteX7" fmla="*/ 1316924 w 6472526"/>
                <a:gd name="connsiteY7" fmla="*/ 1766125 h 6570992"/>
                <a:gd name="connsiteX0" fmla="*/ 969208 w 6472526"/>
                <a:gd name="connsiteY0" fmla="*/ 1766125 h 6550041"/>
                <a:gd name="connsiteX1" fmla="*/ 373038 w 6472526"/>
                <a:gd name="connsiteY1" fmla="*/ 2098387 h 6550041"/>
                <a:gd name="connsiteX2" fmla="*/ 2274991 w 6472526"/>
                <a:gd name="connsiteY2" fmla="*/ 2246041 h 6550041"/>
                <a:gd name="connsiteX3" fmla="*/ 5388060 w 6472526"/>
                <a:gd name="connsiteY3" fmla="*/ 1636442 h 6550041"/>
                <a:gd name="connsiteX4" fmla="*/ 5888924 w 6472526"/>
                <a:gd name="connsiteY4" fmla="*/ 3497780 h 6550041"/>
                <a:gd name="connsiteX5" fmla="*/ 4016458 w 6472526"/>
                <a:gd name="connsiteY5" fmla="*/ 2387315 h 6550041"/>
                <a:gd name="connsiteX6" fmla="*/ 1316924 w 6472526"/>
                <a:gd name="connsiteY6" fmla="*/ 1745177 h 6550041"/>
                <a:gd name="connsiteX7" fmla="*/ 969208 w 6472526"/>
                <a:gd name="connsiteY7" fmla="*/ 1766125 h 6550041"/>
                <a:gd name="connsiteX0" fmla="*/ 943886 w 6099488"/>
                <a:gd name="connsiteY0" fmla="*/ 1071887 h 5876751"/>
                <a:gd name="connsiteX1" fmla="*/ 0 w 6099488"/>
                <a:gd name="connsiteY1" fmla="*/ 1425097 h 5876751"/>
                <a:gd name="connsiteX2" fmla="*/ 1901953 w 6099488"/>
                <a:gd name="connsiteY2" fmla="*/ 1572751 h 5876751"/>
                <a:gd name="connsiteX3" fmla="*/ 5015022 w 6099488"/>
                <a:gd name="connsiteY3" fmla="*/ 963152 h 5876751"/>
                <a:gd name="connsiteX4" fmla="*/ 5515886 w 6099488"/>
                <a:gd name="connsiteY4" fmla="*/ 2824490 h 5876751"/>
                <a:gd name="connsiteX5" fmla="*/ 3643420 w 6099488"/>
                <a:gd name="connsiteY5" fmla="*/ 1714025 h 5876751"/>
                <a:gd name="connsiteX6" fmla="*/ 943886 w 6099488"/>
                <a:gd name="connsiteY6" fmla="*/ 1071887 h 5876751"/>
                <a:gd name="connsiteX0" fmla="*/ 943886 w 6099488"/>
                <a:gd name="connsiteY0" fmla="*/ 1486368 h 6291232"/>
                <a:gd name="connsiteX1" fmla="*/ 0 w 6099488"/>
                <a:gd name="connsiteY1" fmla="*/ 1839578 h 6291232"/>
                <a:gd name="connsiteX2" fmla="*/ 1901953 w 6099488"/>
                <a:gd name="connsiteY2" fmla="*/ 1987232 h 6291232"/>
                <a:gd name="connsiteX3" fmla="*/ 5015022 w 6099488"/>
                <a:gd name="connsiteY3" fmla="*/ 1377633 h 6291232"/>
                <a:gd name="connsiteX4" fmla="*/ 5515886 w 6099488"/>
                <a:gd name="connsiteY4" fmla="*/ 3238971 h 6291232"/>
                <a:gd name="connsiteX5" fmla="*/ 3643420 w 6099488"/>
                <a:gd name="connsiteY5" fmla="*/ 2128506 h 6291232"/>
                <a:gd name="connsiteX6" fmla="*/ 943886 w 6099488"/>
                <a:gd name="connsiteY6" fmla="*/ 1486368 h 6291232"/>
                <a:gd name="connsiteX0" fmla="*/ 290243 w 5445845"/>
                <a:gd name="connsiteY0" fmla="*/ 1071887 h 5876751"/>
                <a:gd name="connsiteX1" fmla="*/ 1248310 w 5445845"/>
                <a:gd name="connsiteY1" fmla="*/ 1572751 h 5876751"/>
                <a:gd name="connsiteX2" fmla="*/ 4361379 w 5445845"/>
                <a:gd name="connsiteY2" fmla="*/ 963152 h 5876751"/>
                <a:gd name="connsiteX3" fmla="*/ 4862243 w 5445845"/>
                <a:gd name="connsiteY3" fmla="*/ 2824490 h 5876751"/>
                <a:gd name="connsiteX4" fmla="*/ 2989777 w 5445845"/>
                <a:gd name="connsiteY4" fmla="*/ 1714025 h 5876751"/>
                <a:gd name="connsiteX5" fmla="*/ 290243 w 5445845"/>
                <a:gd name="connsiteY5" fmla="*/ 1071887 h 5876751"/>
                <a:gd name="connsiteX0" fmla="*/ 290244 w 5445846"/>
                <a:gd name="connsiteY0" fmla="*/ 1071887 h 5876751"/>
                <a:gd name="connsiteX1" fmla="*/ 1248311 w 5445846"/>
                <a:gd name="connsiteY1" fmla="*/ 1572751 h 5876751"/>
                <a:gd name="connsiteX2" fmla="*/ 4361380 w 5445846"/>
                <a:gd name="connsiteY2" fmla="*/ 963152 h 5876751"/>
                <a:gd name="connsiteX3" fmla="*/ 4862244 w 5445846"/>
                <a:gd name="connsiteY3" fmla="*/ 2824490 h 5876751"/>
                <a:gd name="connsiteX4" fmla="*/ 2989778 w 5445846"/>
                <a:gd name="connsiteY4" fmla="*/ 1714025 h 5876751"/>
                <a:gd name="connsiteX5" fmla="*/ 290244 w 5445846"/>
                <a:gd name="connsiteY5" fmla="*/ 1071887 h 5876751"/>
                <a:gd name="connsiteX0" fmla="*/ 290244 w 5445846"/>
                <a:gd name="connsiteY0" fmla="*/ 1153486 h 5958350"/>
                <a:gd name="connsiteX1" fmla="*/ 1248311 w 5445846"/>
                <a:gd name="connsiteY1" fmla="*/ 1654350 h 5958350"/>
                <a:gd name="connsiteX2" fmla="*/ 4361380 w 5445846"/>
                <a:gd name="connsiteY2" fmla="*/ 1044751 h 5958350"/>
                <a:gd name="connsiteX3" fmla="*/ 4862244 w 5445846"/>
                <a:gd name="connsiteY3" fmla="*/ 2906089 h 5958350"/>
                <a:gd name="connsiteX4" fmla="*/ 2989778 w 5445846"/>
                <a:gd name="connsiteY4" fmla="*/ 1795624 h 5958350"/>
                <a:gd name="connsiteX5" fmla="*/ 290244 w 5445846"/>
                <a:gd name="connsiteY5" fmla="*/ 1153486 h 5958350"/>
                <a:gd name="connsiteX0" fmla="*/ 290244 w 7008207"/>
                <a:gd name="connsiteY0" fmla="*/ 1331974 h 5958350"/>
                <a:gd name="connsiteX1" fmla="*/ 2810672 w 7008207"/>
                <a:gd name="connsiteY1" fmla="*/ 1654350 h 5958350"/>
                <a:gd name="connsiteX2" fmla="*/ 5923741 w 7008207"/>
                <a:gd name="connsiteY2" fmla="*/ 1044751 h 5958350"/>
                <a:gd name="connsiteX3" fmla="*/ 6424605 w 7008207"/>
                <a:gd name="connsiteY3" fmla="*/ 2906089 h 5958350"/>
                <a:gd name="connsiteX4" fmla="*/ 4552139 w 7008207"/>
                <a:gd name="connsiteY4" fmla="*/ 1795624 h 5958350"/>
                <a:gd name="connsiteX5" fmla="*/ 290244 w 7008207"/>
                <a:gd name="connsiteY5" fmla="*/ 1331974 h 5958350"/>
                <a:gd name="connsiteX0" fmla="*/ 290244 w 7008207"/>
                <a:gd name="connsiteY0" fmla="*/ 1347752 h 5974128"/>
                <a:gd name="connsiteX1" fmla="*/ 2810672 w 7008207"/>
                <a:gd name="connsiteY1" fmla="*/ 1670128 h 5974128"/>
                <a:gd name="connsiteX2" fmla="*/ 5923741 w 7008207"/>
                <a:gd name="connsiteY2" fmla="*/ 1060529 h 5974128"/>
                <a:gd name="connsiteX3" fmla="*/ 6424605 w 7008207"/>
                <a:gd name="connsiteY3" fmla="*/ 2921867 h 5974128"/>
                <a:gd name="connsiteX4" fmla="*/ 4552139 w 7008207"/>
                <a:gd name="connsiteY4" fmla="*/ 1811402 h 5974128"/>
                <a:gd name="connsiteX5" fmla="*/ 290244 w 7008207"/>
                <a:gd name="connsiteY5" fmla="*/ 1347752 h 5974128"/>
                <a:gd name="connsiteX0" fmla="*/ 1038454 w 7756417"/>
                <a:gd name="connsiteY0" fmla="*/ 1773760 h 6400136"/>
                <a:gd name="connsiteX1" fmla="*/ 3558882 w 7756417"/>
                <a:gd name="connsiteY1" fmla="*/ 2096136 h 6400136"/>
                <a:gd name="connsiteX2" fmla="*/ 6671951 w 7756417"/>
                <a:gd name="connsiteY2" fmla="*/ 1486537 h 6400136"/>
                <a:gd name="connsiteX3" fmla="*/ 7172815 w 7756417"/>
                <a:gd name="connsiteY3" fmla="*/ 3347875 h 6400136"/>
                <a:gd name="connsiteX4" fmla="*/ 5300349 w 7756417"/>
                <a:gd name="connsiteY4" fmla="*/ 2237410 h 6400136"/>
                <a:gd name="connsiteX5" fmla="*/ 1038454 w 7756417"/>
                <a:gd name="connsiteY5" fmla="*/ 1773760 h 6400136"/>
                <a:gd name="connsiteX0" fmla="*/ 1038454 w 7756417"/>
                <a:gd name="connsiteY0" fmla="*/ 1773760 h 6400136"/>
                <a:gd name="connsiteX1" fmla="*/ 3558882 w 7756417"/>
                <a:gd name="connsiteY1" fmla="*/ 2096136 h 6400136"/>
                <a:gd name="connsiteX2" fmla="*/ 6671951 w 7756417"/>
                <a:gd name="connsiteY2" fmla="*/ 1486537 h 6400136"/>
                <a:gd name="connsiteX3" fmla="*/ 7172815 w 7756417"/>
                <a:gd name="connsiteY3" fmla="*/ 3347875 h 6400136"/>
                <a:gd name="connsiteX4" fmla="*/ 5300349 w 7756417"/>
                <a:gd name="connsiteY4" fmla="*/ 2237410 h 6400136"/>
                <a:gd name="connsiteX5" fmla="*/ 1807445 w 7756417"/>
                <a:gd name="connsiteY5" fmla="*/ 1846031 h 6400136"/>
                <a:gd name="connsiteX6" fmla="*/ 1038454 w 7756417"/>
                <a:gd name="connsiteY6" fmla="*/ 1773760 h 6400136"/>
                <a:gd name="connsiteX0" fmla="*/ 1038454 w 7756417"/>
                <a:gd name="connsiteY0" fmla="*/ 1773760 h 6400136"/>
                <a:gd name="connsiteX1" fmla="*/ 3558882 w 7756417"/>
                <a:gd name="connsiteY1" fmla="*/ 2096136 h 6400136"/>
                <a:gd name="connsiteX2" fmla="*/ 6671951 w 7756417"/>
                <a:gd name="connsiteY2" fmla="*/ 1486537 h 6400136"/>
                <a:gd name="connsiteX3" fmla="*/ 7172815 w 7756417"/>
                <a:gd name="connsiteY3" fmla="*/ 3347875 h 6400136"/>
                <a:gd name="connsiteX4" fmla="*/ 5300349 w 7756417"/>
                <a:gd name="connsiteY4" fmla="*/ 2237410 h 6400136"/>
                <a:gd name="connsiteX5" fmla="*/ 762397 w 7756417"/>
                <a:gd name="connsiteY5" fmla="*/ 1980458 h 6400136"/>
                <a:gd name="connsiteX6" fmla="*/ 1038454 w 7756417"/>
                <a:gd name="connsiteY6" fmla="*/ 1773760 h 6400136"/>
                <a:gd name="connsiteX0" fmla="*/ 1038454 w 7756417"/>
                <a:gd name="connsiteY0" fmla="*/ 1773760 h 6400136"/>
                <a:gd name="connsiteX1" fmla="*/ 3558882 w 7756417"/>
                <a:gd name="connsiteY1" fmla="*/ 2096136 h 6400136"/>
                <a:gd name="connsiteX2" fmla="*/ 6671951 w 7756417"/>
                <a:gd name="connsiteY2" fmla="*/ 1486537 h 6400136"/>
                <a:gd name="connsiteX3" fmla="*/ 7172815 w 7756417"/>
                <a:gd name="connsiteY3" fmla="*/ 3347875 h 6400136"/>
                <a:gd name="connsiteX4" fmla="*/ 5300349 w 7756417"/>
                <a:gd name="connsiteY4" fmla="*/ 2237410 h 6400136"/>
                <a:gd name="connsiteX5" fmla="*/ 3454498 w 7756417"/>
                <a:gd name="connsiteY5" fmla="*/ 1901566 h 6400136"/>
                <a:gd name="connsiteX6" fmla="*/ 762397 w 7756417"/>
                <a:gd name="connsiteY6" fmla="*/ 1980458 h 6400136"/>
                <a:gd name="connsiteX7" fmla="*/ 1038454 w 7756417"/>
                <a:gd name="connsiteY7" fmla="*/ 1773760 h 6400136"/>
                <a:gd name="connsiteX0" fmla="*/ 1063766 w 7781729"/>
                <a:gd name="connsiteY0" fmla="*/ 1773760 h 6400136"/>
                <a:gd name="connsiteX1" fmla="*/ 3584194 w 7781729"/>
                <a:gd name="connsiteY1" fmla="*/ 2096136 h 6400136"/>
                <a:gd name="connsiteX2" fmla="*/ 6697263 w 7781729"/>
                <a:gd name="connsiteY2" fmla="*/ 1486537 h 6400136"/>
                <a:gd name="connsiteX3" fmla="*/ 7198127 w 7781729"/>
                <a:gd name="connsiteY3" fmla="*/ 3347875 h 6400136"/>
                <a:gd name="connsiteX4" fmla="*/ 5325661 w 7781729"/>
                <a:gd name="connsiteY4" fmla="*/ 2237410 h 6400136"/>
                <a:gd name="connsiteX5" fmla="*/ 3479810 w 7781729"/>
                <a:gd name="connsiteY5" fmla="*/ 1901566 h 6400136"/>
                <a:gd name="connsiteX6" fmla="*/ 787709 w 7781729"/>
                <a:gd name="connsiteY6" fmla="*/ 1980458 h 6400136"/>
                <a:gd name="connsiteX7" fmla="*/ 1063766 w 7781729"/>
                <a:gd name="connsiteY7" fmla="*/ 1773760 h 6400136"/>
                <a:gd name="connsiteX0" fmla="*/ 1647368 w 8365331"/>
                <a:gd name="connsiteY0" fmla="*/ 1773760 h 6400136"/>
                <a:gd name="connsiteX1" fmla="*/ 4167796 w 8365331"/>
                <a:gd name="connsiteY1" fmla="*/ 2096136 h 6400136"/>
                <a:gd name="connsiteX2" fmla="*/ 7280865 w 8365331"/>
                <a:gd name="connsiteY2" fmla="*/ 1486537 h 6400136"/>
                <a:gd name="connsiteX3" fmla="*/ 7781729 w 8365331"/>
                <a:gd name="connsiteY3" fmla="*/ 3347875 h 6400136"/>
                <a:gd name="connsiteX4" fmla="*/ 5909263 w 8365331"/>
                <a:gd name="connsiteY4" fmla="*/ 2237410 h 6400136"/>
                <a:gd name="connsiteX5" fmla="*/ 4063412 w 8365331"/>
                <a:gd name="connsiteY5" fmla="*/ 1901566 h 6400136"/>
                <a:gd name="connsiteX6" fmla="*/ 1371311 w 8365331"/>
                <a:gd name="connsiteY6" fmla="*/ 1980458 h 6400136"/>
                <a:gd name="connsiteX7" fmla="*/ 1647368 w 8365331"/>
                <a:gd name="connsiteY7" fmla="*/ 1773760 h 6400136"/>
                <a:gd name="connsiteX0" fmla="*/ 1739256 w 8457219"/>
                <a:gd name="connsiteY0" fmla="*/ 1773760 h 6400136"/>
                <a:gd name="connsiteX1" fmla="*/ 4259684 w 8457219"/>
                <a:gd name="connsiteY1" fmla="*/ 2096136 h 6400136"/>
                <a:gd name="connsiteX2" fmla="*/ 7372753 w 8457219"/>
                <a:gd name="connsiteY2" fmla="*/ 1486537 h 6400136"/>
                <a:gd name="connsiteX3" fmla="*/ 7873617 w 8457219"/>
                <a:gd name="connsiteY3" fmla="*/ 3347875 h 6400136"/>
                <a:gd name="connsiteX4" fmla="*/ 6001151 w 8457219"/>
                <a:gd name="connsiteY4" fmla="*/ 2237410 h 6400136"/>
                <a:gd name="connsiteX5" fmla="*/ 4155300 w 8457219"/>
                <a:gd name="connsiteY5" fmla="*/ 1901566 h 6400136"/>
                <a:gd name="connsiteX6" fmla="*/ 1463199 w 8457219"/>
                <a:gd name="connsiteY6" fmla="*/ 1980458 h 6400136"/>
                <a:gd name="connsiteX7" fmla="*/ 1739256 w 8457219"/>
                <a:gd name="connsiteY7" fmla="*/ 1773760 h 6400136"/>
                <a:gd name="connsiteX0" fmla="*/ 1739256 w 8457219"/>
                <a:gd name="connsiteY0" fmla="*/ 1773760 h 6400136"/>
                <a:gd name="connsiteX1" fmla="*/ 4259684 w 8457219"/>
                <a:gd name="connsiteY1" fmla="*/ 2096136 h 6400136"/>
                <a:gd name="connsiteX2" fmla="*/ 7372753 w 8457219"/>
                <a:gd name="connsiteY2" fmla="*/ 1486537 h 6400136"/>
                <a:gd name="connsiteX3" fmla="*/ 7873617 w 8457219"/>
                <a:gd name="connsiteY3" fmla="*/ 3347875 h 6400136"/>
                <a:gd name="connsiteX4" fmla="*/ 6001151 w 8457219"/>
                <a:gd name="connsiteY4" fmla="*/ 2237410 h 6400136"/>
                <a:gd name="connsiteX5" fmla="*/ 4155300 w 8457219"/>
                <a:gd name="connsiteY5" fmla="*/ 1901566 h 6400136"/>
                <a:gd name="connsiteX6" fmla="*/ 1463199 w 8457219"/>
                <a:gd name="connsiteY6" fmla="*/ 1980458 h 6400136"/>
                <a:gd name="connsiteX7" fmla="*/ 1739256 w 8457219"/>
                <a:gd name="connsiteY7" fmla="*/ 1773760 h 6400136"/>
                <a:gd name="connsiteX0" fmla="*/ 1739256 w 8457219"/>
                <a:gd name="connsiteY0" fmla="*/ 1773760 h 6400136"/>
                <a:gd name="connsiteX1" fmla="*/ 4259684 w 8457219"/>
                <a:gd name="connsiteY1" fmla="*/ 2096136 h 6400136"/>
                <a:gd name="connsiteX2" fmla="*/ 7372753 w 8457219"/>
                <a:gd name="connsiteY2" fmla="*/ 1486537 h 6400136"/>
                <a:gd name="connsiteX3" fmla="*/ 7873617 w 8457219"/>
                <a:gd name="connsiteY3" fmla="*/ 3347875 h 6400136"/>
                <a:gd name="connsiteX4" fmla="*/ 6001151 w 8457219"/>
                <a:gd name="connsiteY4" fmla="*/ 2237410 h 6400136"/>
                <a:gd name="connsiteX5" fmla="*/ 4155300 w 8457219"/>
                <a:gd name="connsiteY5" fmla="*/ 1901566 h 6400136"/>
                <a:gd name="connsiteX6" fmla="*/ 1463199 w 8457219"/>
                <a:gd name="connsiteY6" fmla="*/ 1980458 h 6400136"/>
                <a:gd name="connsiteX7" fmla="*/ 1739256 w 8457219"/>
                <a:gd name="connsiteY7" fmla="*/ 1773760 h 6400136"/>
                <a:gd name="connsiteX0" fmla="*/ 1739256 w 8457219"/>
                <a:gd name="connsiteY0" fmla="*/ 1773760 h 6400136"/>
                <a:gd name="connsiteX1" fmla="*/ 4259684 w 8457219"/>
                <a:gd name="connsiteY1" fmla="*/ 2096136 h 6400136"/>
                <a:gd name="connsiteX2" fmla="*/ 7372753 w 8457219"/>
                <a:gd name="connsiteY2" fmla="*/ 1486537 h 6400136"/>
                <a:gd name="connsiteX3" fmla="*/ 7873617 w 8457219"/>
                <a:gd name="connsiteY3" fmla="*/ 3347875 h 6400136"/>
                <a:gd name="connsiteX4" fmla="*/ 6001151 w 8457219"/>
                <a:gd name="connsiteY4" fmla="*/ 2237410 h 6400136"/>
                <a:gd name="connsiteX5" fmla="*/ 4155300 w 8457219"/>
                <a:gd name="connsiteY5" fmla="*/ 1901566 h 6400136"/>
                <a:gd name="connsiteX6" fmla="*/ 1463199 w 8457219"/>
                <a:gd name="connsiteY6" fmla="*/ 1980458 h 6400136"/>
                <a:gd name="connsiteX7" fmla="*/ 1739256 w 8457219"/>
                <a:gd name="connsiteY7" fmla="*/ 1773760 h 6400136"/>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739256 w 8457219"/>
                <a:gd name="connsiteY0" fmla="*/ 1761496 h 6387872"/>
                <a:gd name="connsiteX1" fmla="*/ 4259684 w 8457219"/>
                <a:gd name="connsiteY1" fmla="*/ 2083872 h 6387872"/>
                <a:gd name="connsiteX2" fmla="*/ 7372753 w 8457219"/>
                <a:gd name="connsiteY2" fmla="*/ 1474273 h 6387872"/>
                <a:gd name="connsiteX3" fmla="*/ 7873617 w 8457219"/>
                <a:gd name="connsiteY3" fmla="*/ 3335611 h 6387872"/>
                <a:gd name="connsiteX4" fmla="*/ 6001151 w 8457219"/>
                <a:gd name="connsiteY4" fmla="*/ 2225146 h 6387872"/>
                <a:gd name="connsiteX5" fmla="*/ 4155300 w 8457219"/>
                <a:gd name="connsiteY5" fmla="*/ 1889302 h 6387872"/>
                <a:gd name="connsiteX6" fmla="*/ 1463199 w 8457219"/>
                <a:gd name="connsiteY6" fmla="*/ 1968194 h 6387872"/>
                <a:gd name="connsiteX7" fmla="*/ 1739256 w 8457219"/>
                <a:gd name="connsiteY7" fmla="*/ 1761496 h 6387872"/>
                <a:gd name="connsiteX0" fmla="*/ 1692008 w 8457219"/>
                <a:gd name="connsiteY0" fmla="*/ 1761496 h 6323541"/>
                <a:gd name="connsiteX1" fmla="*/ 4259684 w 8457219"/>
                <a:gd name="connsiteY1" fmla="*/ 2019541 h 6323541"/>
                <a:gd name="connsiteX2" fmla="*/ 7372753 w 8457219"/>
                <a:gd name="connsiteY2" fmla="*/ 1409942 h 6323541"/>
                <a:gd name="connsiteX3" fmla="*/ 7873617 w 8457219"/>
                <a:gd name="connsiteY3" fmla="*/ 3271280 h 6323541"/>
                <a:gd name="connsiteX4" fmla="*/ 6001151 w 8457219"/>
                <a:gd name="connsiteY4" fmla="*/ 2160815 h 6323541"/>
                <a:gd name="connsiteX5" fmla="*/ 4155300 w 8457219"/>
                <a:gd name="connsiteY5" fmla="*/ 1824971 h 6323541"/>
                <a:gd name="connsiteX6" fmla="*/ 1463199 w 8457219"/>
                <a:gd name="connsiteY6" fmla="*/ 1903863 h 6323541"/>
                <a:gd name="connsiteX7" fmla="*/ 1692008 w 8457219"/>
                <a:gd name="connsiteY7" fmla="*/ 1761496 h 6323541"/>
                <a:gd name="connsiteX0" fmla="*/ 1692008 w 8457219"/>
                <a:gd name="connsiteY0" fmla="*/ 2929074 h 7491119"/>
                <a:gd name="connsiteX1" fmla="*/ 4259684 w 8457219"/>
                <a:gd name="connsiteY1" fmla="*/ 3187119 h 7491119"/>
                <a:gd name="connsiteX2" fmla="*/ 7372753 w 8457219"/>
                <a:gd name="connsiteY2" fmla="*/ 2577520 h 7491119"/>
                <a:gd name="connsiteX3" fmla="*/ 7873617 w 8457219"/>
                <a:gd name="connsiteY3" fmla="*/ 4438858 h 7491119"/>
                <a:gd name="connsiteX4" fmla="*/ 6001151 w 8457219"/>
                <a:gd name="connsiteY4" fmla="*/ 3328393 h 7491119"/>
                <a:gd name="connsiteX5" fmla="*/ 4155300 w 8457219"/>
                <a:gd name="connsiteY5" fmla="*/ 2992549 h 7491119"/>
                <a:gd name="connsiteX6" fmla="*/ 1463199 w 8457219"/>
                <a:gd name="connsiteY6" fmla="*/ 3071441 h 7491119"/>
                <a:gd name="connsiteX7" fmla="*/ 1692008 w 8457219"/>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327466 w 8783534"/>
                <a:gd name="connsiteY4" fmla="*/ 3328393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440566 w 8783534"/>
                <a:gd name="connsiteY4" fmla="*/ 3353002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440566 w 8783534"/>
                <a:gd name="connsiteY4" fmla="*/ 3353002 h 7491119"/>
                <a:gd name="connsiteX5" fmla="*/ 4481615 w 8783534"/>
                <a:gd name="connsiteY5" fmla="*/ 2992549 h 7491119"/>
                <a:gd name="connsiteX6" fmla="*/ 1789514 w 8783534"/>
                <a:gd name="connsiteY6" fmla="*/ 3071441 h 7491119"/>
                <a:gd name="connsiteX7" fmla="*/ 2018323 w 8783534"/>
                <a:gd name="connsiteY7"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440566 w 8783534"/>
                <a:gd name="connsiteY4" fmla="*/ 3353002 h 7491119"/>
                <a:gd name="connsiteX5" fmla="*/ 1789514 w 8783534"/>
                <a:gd name="connsiteY5" fmla="*/ 3071441 h 7491119"/>
                <a:gd name="connsiteX6" fmla="*/ 2018323 w 8783534"/>
                <a:gd name="connsiteY6" fmla="*/ 2929074 h 7491119"/>
                <a:gd name="connsiteX0" fmla="*/ 2018323 w 8783534"/>
                <a:gd name="connsiteY0" fmla="*/ 2929074 h 7491119"/>
                <a:gd name="connsiteX1" fmla="*/ 4585999 w 8783534"/>
                <a:gd name="connsiteY1" fmla="*/ 3187119 h 7491119"/>
                <a:gd name="connsiteX2" fmla="*/ 7699068 w 8783534"/>
                <a:gd name="connsiteY2" fmla="*/ 2577520 h 7491119"/>
                <a:gd name="connsiteX3" fmla="*/ 8199932 w 8783534"/>
                <a:gd name="connsiteY3" fmla="*/ 4438858 h 7491119"/>
                <a:gd name="connsiteX4" fmla="*/ 6286612 w 8783534"/>
                <a:gd name="connsiteY4" fmla="*/ 3005048 h 7491119"/>
                <a:gd name="connsiteX5" fmla="*/ 1789514 w 8783534"/>
                <a:gd name="connsiteY5" fmla="*/ 3071441 h 7491119"/>
                <a:gd name="connsiteX6" fmla="*/ 2018323 w 8783534"/>
                <a:gd name="connsiteY6" fmla="*/ 2929074 h 7491119"/>
                <a:gd name="connsiteX0" fmla="*/ 2018323 w 8783534"/>
                <a:gd name="connsiteY0" fmla="*/ 2929074 h 7491119"/>
                <a:gd name="connsiteX1" fmla="*/ 7699068 w 8783534"/>
                <a:gd name="connsiteY1" fmla="*/ 2577520 h 7491119"/>
                <a:gd name="connsiteX2" fmla="*/ 8199932 w 8783534"/>
                <a:gd name="connsiteY2" fmla="*/ 4438858 h 7491119"/>
                <a:gd name="connsiteX3" fmla="*/ 6286612 w 8783534"/>
                <a:gd name="connsiteY3" fmla="*/ 3005048 h 7491119"/>
                <a:gd name="connsiteX4" fmla="*/ 1789514 w 8783534"/>
                <a:gd name="connsiteY4" fmla="*/ 3071441 h 7491119"/>
                <a:gd name="connsiteX5" fmla="*/ 2018323 w 8783534"/>
                <a:gd name="connsiteY5" fmla="*/ 2929074 h 7491119"/>
                <a:gd name="connsiteX0" fmla="*/ 2018323 w 8783534"/>
                <a:gd name="connsiteY0" fmla="*/ 2929074 h 7491119"/>
                <a:gd name="connsiteX1" fmla="*/ 6391441 w 8783534"/>
                <a:gd name="connsiteY1" fmla="*/ 2370154 h 7491119"/>
                <a:gd name="connsiteX2" fmla="*/ 8199932 w 8783534"/>
                <a:gd name="connsiteY2" fmla="*/ 4438858 h 7491119"/>
                <a:gd name="connsiteX3" fmla="*/ 6286612 w 8783534"/>
                <a:gd name="connsiteY3" fmla="*/ 3005048 h 7491119"/>
                <a:gd name="connsiteX4" fmla="*/ 1789514 w 8783534"/>
                <a:gd name="connsiteY4" fmla="*/ 3071441 h 7491119"/>
                <a:gd name="connsiteX5" fmla="*/ 2018323 w 8783534"/>
                <a:gd name="connsiteY5" fmla="*/ 2929074 h 7491119"/>
                <a:gd name="connsiteX0" fmla="*/ 2018323 w 8783534"/>
                <a:gd name="connsiteY0" fmla="*/ 2929074 h 7491119"/>
                <a:gd name="connsiteX1" fmla="*/ 6391441 w 8783534"/>
                <a:gd name="connsiteY1" fmla="*/ 2370154 h 7491119"/>
                <a:gd name="connsiteX2" fmla="*/ 8199932 w 8783534"/>
                <a:gd name="connsiteY2" fmla="*/ 4438858 h 7491119"/>
                <a:gd name="connsiteX3" fmla="*/ 3933876 w 8783534"/>
                <a:gd name="connsiteY3" fmla="*/ 3076777 h 7491119"/>
                <a:gd name="connsiteX4" fmla="*/ 1789514 w 8783534"/>
                <a:gd name="connsiteY4" fmla="*/ 3071441 h 7491119"/>
                <a:gd name="connsiteX5" fmla="*/ 2018323 w 8783534"/>
                <a:gd name="connsiteY5" fmla="*/ 2929074 h 7491119"/>
                <a:gd name="connsiteX0" fmla="*/ 2018323 w 8783534"/>
                <a:gd name="connsiteY0" fmla="*/ 2929074 h 7491119"/>
                <a:gd name="connsiteX1" fmla="*/ 6391441 w 8783534"/>
                <a:gd name="connsiteY1" fmla="*/ 2370154 h 7491119"/>
                <a:gd name="connsiteX2" fmla="*/ 8199932 w 8783534"/>
                <a:gd name="connsiteY2" fmla="*/ 4438858 h 7491119"/>
                <a:gd name="connsiteX3" fmla="*/ 5245657 w 8783534"/>
                <a:gd name="connsiteY3" fmla="*/ 2521195 h 7491119"/>
                <a:gd name="connsiteX4" fmla="*/ 1789514 w 8783534"/>
                <a:gd name="connsiteY4" fmla="*/ 3071441 h 7491119"/>
                <a:gd name="connsiteX5" fmla="*/ 2018323 w 8783534"/>
                <a:gd name="connsiteY5" fmla="*/ 2929074 h 7491119"/>
                <a:gd name="connsiteX0" fmla="*/ 2018323 w 8783534"/>
                <a:gd name="connsiteY0" fmla="*/ 2929074 h 7491119"/>
                <a:gd name="connsiteX1" fmla="*/ 6391441 w 8783534"/>
                <a:gd name="connsiteY1" fmla="*/ 2370154 h 7491119"/>
                <a:gd name="connsiteX2" fmla="*/ 8199932 w 8783534"/>
                <a:gd name="connsiteY2" fmla="*/ 4438858 h 7491119"/>
                <a:gd name="connsiteX3" fmla="*/ 5245657 w 8783534"/>
                <a:gd name="connsiteY3" fmla="*/ 2521195 h 7491119"/>
                <a:gd name="connsiteX4" fmla="*/ 1789514 w 8783534"/>
                <a:gd name="connsiteY4" fmla="*/ 3071441 h 7491119"/>
                <a:gd name="connsiteX5" fmla="*/ 2018323 w 8783534"/>
                <a:gd name="connsiteY5" fmla="*/ 2929074 h 7491119"/>
                <a:gd name="connsiteX0" fmla="*/ 2018323 w 8783534"/>
                <a:gd name="connsiteY0" fmla="*/ 2929074 h 7007577"/>
                <a:gd name="connsiteX1" fmla="*/ 6391441 w 8783534"/>
                <a:gd name="connsiteY1" fmla="*/ 2370154 h 7007577"/>
                <a:gd name="connsiteX2" fmla="*/ 8199932 w 8783534"/>
                <a:gd name="connsiteY2" fmla="*/ 4438858 h 7007577"/>
                <a:gd name="connsiteX3" fmla="*/ 5245657 w 8783534"/>
                <a:gd name="connsiteY3" fmla="*/ 2521195 h 7007577"/>
                <a:gd name="connsiteX4" fmla="*/ 1789514 w 8783534"/>
                <a:gd name="connsiteY4" fmla="*/ 3071441 h 7007577"/>
                <a:gd name="connsiteX5" fmla="*/ 2018323 w 8783534"/>
                <a:gd name="connsiteY5" fmla="*/ 2929074 h 7007577"/>
                <a:gd name="connsiteX0" fmla="*/ 2018323 w 8199932"/>
                <a:gd name="connsiteY0" fmla="*/ 2929074 h 6088890"/>
                <a:gd name="connsiteX1" fmla="*/ 6391441 w 8199932"/>
                <a:gd name="connsiteY1" fmla="*/ 2370154 h 6088890"/>
                <a:gd name="connsiteX2" fmla="*/ 8199932 w 8199932"/>
                <a:gd name="connsiteY2" fmla="*/ 4438858 h 6088890"/>
                <a:gd name="connsiteX3" fmla="*/ 5245657 w 8199932"/>
                <a:gd name="connsiteY3" fmla="*/ 2521195 h 6088890"/>
                <a:gd name="connsiteX4" fmla="*/ 1789514 w 8199932"/>
                <a:gd name="connsiteY4" fmla="*/ 3071441 h 6088890"/>
                <a:gd name="connsiteX5" fmla="*/ 2018323 w 8199932"/>
                <a:gd name="connsiteY5" fmla="*/ 2929074 h 6088890"/>
                <a:gd name="connsiteX0" fmla="*/ 2018323 w 8199932"/>
                <a:gd name="connsiteY0" fmla="*/ 2929074 h 6088890"/>
                <a:gd name="connsiteX1" fmla="*/ 6391441 w 8199932"/>
                <a:gd name="connsiteY1" fmla="*/ 2370154 h 6088890"/>
                <a:gd name="connsiteX2" fmla="*/ 8199932 w 8199932"/>
                <a:gd name="connsiteY2" fmla="*/ 4438858 h 6088890"/>
                <a:gd name="connsiteX3" fmla="*/ 5245657 w 8199932"/>
                <a:gd name="connsiteY3" fmla="*/ 2521195 h 6088890"/>
                <a:gd name="connsiteX4" fmla="*/ 1789514 w 8199932"/>
                <a:gd name="connsiteY4" fmla="*/ 3071441 h 6088890"/>
                <a:gd name="connsiteX5" fmla="*/ 2018323 w 8199932"/>
                <a:gd name="connsiteY5" fmla="*/ 2929074 h 6088890"/>
                <a:gd name="connsiteX0" fmla="*/ 2018323 w 8199932"/>
                <a:gd name="connsiteY0" fmla="*/ 2929074 h 6332480"/>
                <a:gd name="connsiteX1" fmla="*/ 6391441 w 8199932"/>
                <a:gd name="connsiteY1" fmla="*/ 2370154 h 6332480"/>
                <a:gd name="connsiteX2" fmla="*/ 8199932 w 8199932"/>
                <a:gd name="connsiteY2" fmla="*/ 4438858 h 6332480"/>
                <a:gd name="connsiteX3" fmla="*/ 5245657 w 8199932"/>
                <a:gd name="connsiteY3" fmla="*/ 2521195 h 6332480"/>
                <a:gd name="connsiteX4" fmla="*/ 1789514 w 8199932"/>
                <a:gd name="connsiteY4" fmla="*/ 3071441 h 6332480"/>
                <a:gd name="connsiteX5" fmla="*/ 2018323 w 8199932"/>
                <a:gd name="connsiteY5" fmla="*/ 2929074 h 6332480"/>
                <a:gd name="connsiteX0" fmla="*/ 2018323 w 8199932"/>
                <a:gd name="connsiteY0" fmla="*/ 2929074 h 6332480"/>
                <a:gd name="connsiteX1" fmla="*/ 6391441 w 8199932"/>
                <a:gd name="connsiteY1" fmla="*/ 2370154 h 6332480"/>
                <a:gd name="connsiteX2" fmla="*/ 8199932 w 8199932"/>
                <a:gd name="connsiteY2" fmla="*/ 4438858 h 6332480"/>
                <a:gd name="connsiteX3" fmla="*/ 5245657 w 8199932"/>
                <a:gd name="connsiteY3" fmla="*/ 2521195 h 6332480"/>
                <a:gd name="connsiteX4" fmla="*/ 1789514 w 8199932"/>
                <a:gd name="connsiteY4" fmla="*/ 3071441 h 6332480"/>
                <a:gd name="connsiteX5" fmla="*/ 2018323 w 8199932"/>
                <a:gd name="connsiteY5" fmla="*/ 2929074 h 633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99932" h="6332480">
                  <a:moveTo>
                    <a:pt x="2018323" y="2929074"/>
                  </a:moveTo>
                  <a:cubicBezTo>
                    <a:pt x="3003249" y="2846754"/>
                    <a:pt x="5361173" y="2118523"/>
                    <a:pt x="6391441" y="2370154"/>
                  </a:cubicBezTo>
                  <a:cubicBezTo>
                    <a:pt x="4898818" y="4308774"/>
                    <a:pt x="7624732" y="5885963"/>
                    <a:pt x="8199932" y="4438858"/>
                  </a:cubicBezTo>
                  <a:cubicBezTo>
                    <a:pt x="7518693" y="6332480"/>
                    <a:pt x="4790153" y="3688663"/>
                    <a:pt x="5245657" y="2521195"/>
                  </a:cubicBezTo>
                  <a:cubicBezTo>
                    <a:pt x="4165470" y="2430848"/>
                    <a:pt x="2526554" y="3142096"/>
                    <a:pt x="1789514" y="3071441"/>
                  </a:cubicBezTo>
                  <a:cubicBezTo>
                    <a:pt x="0" y="2987026"/>
                    <a:pt x="1550711" y="0"/>
                    <a:pt x="2018323" y="2929074"/>
                  </a:cubicBezTo>
                  <a:close/>
                </a:path>
              </a:pathLst>
            </a:custGeom>
            <a:gradFill flip="none" rotWithShape="1">
              <a:gsLst>
                <a:gs pos="0">
                  <a:schemeClr val="tx1">
                    <a:alpha val="25000"/>
                  </a:schemeClr>
                </a:gs>
                <a:gs pos="100000">
                  <a:schemeClr val="tx1">
                    <a:alpha val="10000"/>
                  </a:schemeClr>
                </a:gs>
              </a:gsLst>
              <a:lin ang="10800000" scaled="0"/>
              <a:tileRect/>
            </a:gradFill>
            <a:ln>
              <a:noFill/>
            </a:ln>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600" y="649941"/>
            <a:ext cx="3886200" cy="5486400"/>
          </a:xfrm>
        </p:spPr>
        <p:txBody>
          <a:bodyPr>
            <a:normAutofit/>
          </a:bodyPr>
          <a:lstStyle>
            <a:lvl1pPr>
              <a:defRPr sz="22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5" name="Date Placeholder 4"/>
          <p:cNvSpPr>
            <a:spLocks noGrp="1"/>
          </p:cNvSpPr>
          <p:nvPr>
            <p:ph type="dt" sz="half" idx="10"/>
          </p:nvPr>
        </p:nvSpPr>
        <p:spPr/>
        <p:txBody>
          <a:bodyPr/>
          <a:lstStyle/>
          <a:p>
            <a:fld id="{D13385B4-0CCF-4DC9-B7A5-F7CC2BCA1912}" type="datetime1">
              <a:rPr lang="es-ES" smtClean="0"/>
              <a:pPr/>
              <a:t>17/07/2012</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E2F332E6-56CA-4E7B-9CD9-284D81AC7BCC}" type="slidenum">
              <a:rPr lang="es-ES" smtClean="0"/>
              <a:pPr/>
              <a:t>‹Nº›</a:t>
            </a:fld>
            <a:endParaRPr lang="es-ES"/>
          </a:p>
        </p:txBody>
      </p:sp>
      <p:sp>
        <p:nvSpPr>
          <p:cNvPr id="4" name="Text Placeholder 3"/>
          <p:cNvSpPr>
            <a:spLocks noGrp="1"/>
          </p:cNvSpPr>
          <p:nvPr>
            <p:ph type="body" sz="half" idx="2"/>
          </p:nvPr>
        </p:nvSpPr>
        <p:spPr>
          <a:xfrm>
            <a:off x="1815353" y="2516841"/>
            <a:ext cx="2514600" cy="27432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 name="Title 1"/>
          <p:cNvSpPr>
            <a:spLocks noGrp="1"/>
          </p:cNvSpPr>
          <p:nvPr>
            <p:ph type="title"/>
          </p:nvPr>
        </p:nvSpPr>
        <p:spPr>
          <a:xfrm>
            <a:off x="1815353" y="1526241"/>
            <a:ext cx="2514600" cy="914400"/>
          </a:xfrm>
        </p:spPr>
        <p:txBody>
          <a:bodyPr anchor="b">
            <a:normAutofit/>
          </a:bodyPr>
          <a:lstStyle>
            <a:lvl1pPr algn="l">
              <a:defRPr sz="2200" b="1"/>
            </a:lvl1pPr>
          </a:lstStyle>
          <a:p>
            <a:r>
              <a:rPr lang="es-ES" smtClean="0"/>
              <a:t>Haga clic para modificar el estilo de título del patrón</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8" name="Freeform 7"/>
          <p:cNvSpPr/>
          <p:nvPr/>
        </p:nvSpPr>
        <p:spPr>
          <a:xfrm>
            <a:off x="4666129" y="523718"/>
            <a:ext cx="4114800" cy="5728260"/>
          </a:xfrm>
          <a:custGeom>
            <a:avLst/>
            <a:gdLst>
              <a:gd name="connsiteX0" fmla="*/ 0 w 3886200"/>
              <a:gd name="connsiteY0" fmla="*/ 0 h 5486400"/>
              <a:gd name="connsiteX1" fmla="*/ 3886200 w 3886200"/>
              <a:gd name="connsiteY1" fmla="*/ 0 h 5486400"/>
              <a:gd name="connsiteX2" fmla="*/ 3886200 w 3886200"/>
              <a:gd name="connsiteY2" fmla="*/ 5486400 h 5486400"/>
              <a:gd name="connsiteX3" fmla="*/ 0 w 3886200"/>
              <a:gd name="connsiteY3" fmla="*/ 5486400 h 5486400"/>
              <a:gd name="connsiteX4" fmla="*/ 0 w 3886200"/>
              <a:gd name="connsiteY4" fmla="*/ 0 h 5486400"/>
              <a:gd name="connsiteX0" fmla="*/ 0 w 3886200"/>
              <a:gd name="connsiteY0" fmla="*/ 0 h 5486400"/>
              <a:gd name="connsiteX1" fmla="*/ 3886200 w 3886200"/>
              <a:gd name="connsiteY1" fmla="*/ 0 h 5486400"/>
              <a:gd name="connsiteX2" fmla="*/ 3886200 w 3886200"/>
              <a:gd name="connsiteY2" fmla="*/ 5486400 h 5486400"/>
              <a:gd name="connsiteX3" fmla="*/ 0 w 3886200"/>
              <a:gd name="connsiteY3" fmla="*/ 5486400 h 5486400"/>
              <a:gd name="connsiteX4" fmla="*/ 0 w 3886200"/>
              <a:gd name="connsiteY4" fmla="*/ 0 h 5486400"/>
              <a:gd name="connsiteX0" fmla="*/ 0 w 3886200"/>
              <a:gd name="connsiteY0" fmla="*/ 125506 h 5611906"/>
              <a:gd name="connsiteX1" fmla="*/ 3886200 w 3886200"/>
              <a:gd name="connsiteY1" fmla="*/ 125506 h 5611906"/>
              <a:gd name="connsiteX2" fmla="*/ 3886200 w 3886200"/>
              <a:gd name="connsiteY2" fmla="*/ 5611906 h 5611906"/>
              <a:gd name="connsiteX3" fmla="*/ 0 w 3886200"/>
              <a:gd name="connsiteY3" fmla="*/ 5611906 h 5611906"/>
              <a:gd name="connsiteX4" fmla="*/ 0 w 3886200"/>
              <a:gd name="connsiteY4" fmla="*/ 125506 h 5611906"/>
              <a:gd name="connsiteX0" fmla="*/ 0 w 3886200"/>
              <a:gd name="connsiteY0" fmla="*/ 125506 h 5611906"/>
              <a:gd name="connsiteX1" fmla="*/ 3886200 w 3886200"/>
              <a:gd name="connsiteY1" fmla="*/ 125506 h 5611906"/>
              <a:gd name="connsiteX2" fmla="*/ 3886200 w 3886200"/>
              <a:gd name="connsiteY2" fmla="*/ 5611906 h 5611906"/>
              <a:gd name="connsiteX3" fmla="*/ 0 w 3886200"/>
              <a:gd name="connsiteY3" fmla="*/ 5611906 h 5611906"/>
              <a:gd name="connsiteX4" fmla="*/ 0 w 3886200"/>
              <a:gd name="connsiteY4" fmla="*/ 125506 h 5611906"/>
              <a:gd name="connsiteX0" fmla="*/ 0 w 3886200"/>
              <a:gd name="connsiteY0" fmla="*/ 125506 h 5728260"/>
              <a:gd name="connsiteX1" fmla="*/ 3886200 w 3886200"/>
              <a:gd name="connsiteY1" fmla="*/ 125506 h 5728260"/>
              <a:gd name="connsiteX2" fmla="*/ 3886200 w 3886200"/>
              <a:gd name="connsiteY2" fmla="*/ 5611906 h 5728260"/>
              <a:gd name="connsiteX3" fmla="*/ 0 w 3886200"/>
              <a:gd name="connsiteY3" fmla="*/ 5611906 h 5728260"/>
              <a:gd name="connsiteX4" fmla="*/ 0 w 3886200"/>
              <a:gd name="connsiteY4" fmla="*/ 125506 h 5728260"/>
              <a:gd name="connsiteX0" fmla="*/ 0 w 3886200"/>
              <a:gd name="connsiteY0" fmla="*/ 125506 h 5728260"/>
              <a:gd name="connsiteX1" fmla="*/ 3886200 w 3886200"/>
              <a:gd name="connsiteY1" fmla="*/ 125506 h 5728260"/>
              <a:gd name="connsiteX2" fmla="*/ 3886200 w 3886200"/>
              <a:gd name="connsiteY2" fmla="*/ 5611906 h 5728260"/>
              <a:gd name="connsiteX3" fmla="*/ 0 w 3886200"/>
              <a:gd name="connsiteY3" fmla="*/ 5611906 h 5728260"/>
              <a:gd name="connsiteX4" fmla="*/ 0 w 3886200"/>
              <a:gd name="connsiteY4" fmla="*/ 125506 h 5728260"/>
              <a:gd name="connsiteX0" fmla="*/ 0 w 3980329"/>
              <a:gd name="connsiteY0" fmla="*/ 125506 h 5728260"/>
              <a:gd name="connsiteX1" fmla="*/ 3886200 w 3980329"/>
              <a:gd name="connsiteY1" fmla="*/ 125506 h 5728260"/>
              <a:gd name="connsiteX2" fmla="*/ 3886200 w 3980329"/>
              <a:gd name="connsiteY2" fmla="*/ 5611906 h 5728260"/>
              <a:gd name="connsiteX3" fmla="*/ 0 w 3980329"/>
              <a:gd name="connsiteY3" fmla="*/ 5611906 h 5728260"/>
              <a:gd name="connsiteX4" fmla="*/ 0 w 3980329"/>
              <a:gd name="connsiteY4" fmla="*/ 125506 h 5728260"/>
              <a:gd name="connsiteX0" fmla="*/ 0 w 3980329"/>
              <a:gd name="connsiteY0" fmla="*/ 125506 h 5728260"/>
              <a:gd name="connsiteX1" fmla="*/ 3886200 w 3980329"/>
              <a:gd name="connsiteY1" fmla="*/ 125506 h 5728260"/>
              <a:gd name="connsiteX2" fmla="*/ 3886200 w 3980329"/>
              <a:gd name="connsiteY2" fmla="*/ 5611906 h 5728260"/>
              <a:gd name="connsiteX3" fmla="*/ 0 w 3980329"/>
              <a:gd name="connsiteY3" fmla="*/ 5611906 h 5728260"/>
              <a:gd name="connsiteX4" fmla="*/ 0 w 3980329"/>
              <a:gd name="connsiteY4" fmla="*/ 125506 h 5728260"/>
              <a:gd name="connsiteX0" fmla="*/ 134471 w 4114800"/>
              <a:gd name="connsiteY0" fmla="*/ 125506 h 5728260"/>
              <a:gd name="connsiteX1" fmla="*/ 4020671 w 4114800"/>
              <a:gd name="connsiteY1" fmla="*/ 125506 h 5728260"/>
              <a:gd name="connsiteX2" fmla="*/ 4020671 w 4114800"/>
              <a:gd name="connsiteY2" fmla="*/ 5611906 h 5728260"/>
              <a:gd name="connsiteX3" fmla="*/ 134471 w 4114800"/>
              <a:gd name="connsiteY3" fmla="*/ 5611906 h 5728260"/>
              <a:gd name="connsiteX4" fmla="*/ 134471 w 4114800"/>
              <a:gd name="connsiteY4" fmla="*/ 125506 h 5728260"/>
              <a:gd name="connsiteX0" fmla="*/ 134471 w 4114800"/>
              <a:gd name="connsiteY0" fmla="*/ 125506 h 5728260"/>
              <a:gd name="connsiteX1" fmla="*/ 4020671 w 4114800"/>
              <a:gd name="connsiteY1" fmla="*/ 125506 h 5728260"/>
              <a:gd name="connsiteX2" fmla="*/ 4020671 w 4114800"/>
              <a:gd name="connsiteY2" fmla="*/ 5611906 h 5728260"/>
              <a:gd name="connsiteX3" fmla="*/ 134471 w 4114800"/>
              <a:gd name="connsiteY3" fmla="*/ 5611906 h 5728260"/>
              <a:gd name="connsiteX4" fmla="*/ 134471 w 4114800"/>
              <a:gd name="connsiteY4" fmla="*/ 125506 h 5728260"/>
              <a:gd name="connsiteX0" fmla="*/ 134471 w 4114800"/>
              <a:gd name="connsiteY0" fmla="*/ 125506 h 5728260"/>
              <a:gd name="connsiteX1" fmla="*/ 4020671 w 4114800"/>
              <a:gd name="connsiteY1" fmla="*/ 125506 h 5728260"/>
              <a:gd name="connsiteX2" fmla="*/ 4020671 w 4114800"/>
              <a:gd name="connsiteY2" fmla="*/ 5611906 h 5728260"/>
              <a:gd name="connsiteX3" fmla="*/ 134471 w 4114800"/>
              <a:gd name="connsiteY3" fmla="*/ 5611906 h 5728260"/>
              <a:gd name="connsiteX4" fmla="*/ 134471 w 4114800"/>
              <a:gd name="connsiteY4" fmla="*/ 125506 h 5728260"/>
              <a:gd name="connsiteX0" fmla="*/ 134471 w 4114800"/>
              <a:gd name="connsiteY0" fmla="*/ 125506 h 5728260"/>
              <a:gd name="connsiteX1" fmla="*/ 4020671 w 4114800"/>
              <a:gd name="connsiteY1" fmla="*/ 125506 h 5728260"/>
              <a:gd name="connsiteX2" fmla="*/ 4020671 w 4114800"/>
              <a:gd name="connsiteY2" fmla="*/ 5611906 h 5728260"/>
              <a:gd name="connsiteX3" fmla="*/ 134471 w 4114800"/>
              <a:gd name="connsiteY3" fmla="*/ 5611906 h 5728260"/>
              <a:gd name="connsiteX4" fmla="*/ 134471 w 4114800"/>
              <a:gd name="connsiteY4" fmla="*/ 125506 h 5728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00" h="5728260">
                <a:moveTo>
                  <a:pt x="134471" y="125506"/>
                </a:moveTo>
                <a:cubicBezTo>
                  <a:pt x="1456765" y="327212"/>
                  <a:pt x="2770095" y="0"/>
                  <a:pt x="4020671" y="125506"/>
                </a:cubicBezTo>
                <a:cubicBezTo>
                  <a:pt x="4114800" y="1963271"/>
                  <a:pt x="3859306" y="3756212"/>
                  <a:pt x="4020671" y="5611906"/>
                </a:cubicBezTo>
                <a:cubicBezTo>
                  <a:pt x="2792506" y="5459319"/>
                  <a:pt x="1425389" y="5728260"/>
                  <a:pt x="134471" y="5611906"/>
                </a:cubicBezTo>
                <a:cubicBezTo>
                  <a:pt x="0" y="3818965"/>
                  <a:pt x="313765" y="1963271"/>
                  <a:pt x="134471" y="125506"/>
                </a:cubicBezTo>
                <a:close/>
              </a:path>
            </a:pathLst>
          </a:custGeom>
          <a:gradFill>
            <a:gsLst>
              <a:gs pos="25000">
                <a:schemeClr val="tx1"/>
              </a:gs>
              <a:gs pos="100000">
                <a:schemeClr val="tx1">
                  <a:lumMod val="75000"/>
                  <a:lumOff val="25000"/>
                </a:schemeClr>
              </a:gs>
            </a:gsLst>
            <a:lin ang="5400000" scaled="0"/>
          </a:gradFill>
          <a:ln>
            <a:noFill/>
          </a:ln>
          <a:effectLst>
            <a:outerShdw blurRad="76200" sx="102000" sy="102000" algn="ctr" rotWithShape="0">
              <a:schemeClr val="tx1">
                <a:lumMod val="75000"/>
                <a:lumOff val="25000"/>
                <a:alpha val="40000"/>
              </a:schemeClr>
            </a:outerShdw>
          </a:effectLst>
          <a:scene3d>
            <a:camera prst="orthographicFront"/>
            <a:lightRig rig="morning" dir="t"/>
          </a:scene3d>
          <a:sp3d>
            <a:bevelT w="25400" h="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a:xfrm>
            <a:off x="1819656" y="1527048"/>
            <a:ext cx="2514600" cy="914400"/>
          </a:xfrm>
        </p:spPr>
        <p:txBody>
          <a:bodyPr anchor="b">
            <a:normAutofit/>
          </a:bodyPr>
          <a:lstStyle>
            <a:lvl1pPr algn="l">
              <a:defRPr sz="2200" b="1"/>
            </a:lvl1pPr>
          </a:lstStyle>
          <a:p>
            <a:r>
              <a:rPr lang="es-ES" smtClean="0"/>
              <a:t>Haga clic para modificar el estilo de título del patrón</a:t>
            </a:r>
            <a:endParaRPr/>
          </a:p>
        </p:txBody>
      </p:sp>
      <p:sp>
        <p:nvSpPr>
          <p:cNvPr id="3" name="Picture Placeholder 2"/>
          <p:cNvSpPr>
            <a:spLocks noGrp="1"/>
          </p:cNvSpPr>
          <p:nvPr>
            <p:ph type="pic" idx="1"/>
          </p:nvPr>
        </p:nvSpPr>
        <p:spPr>
          <a:xfrm>
            <a:off x="4937760" y="786384"/>
            <a:ext cx="3611880" cy="5212080"/>
          </a:xfrm>
          <a:effectLst>
            <a:softEdge rad="31750"/>
          </a:effectLst>
        </p:spPr>
        <p:txBody>
          <a:bodyPr>
            <a:normAutofit/>
          </a:bodyPr>
          <a:lstStyle>
            <a:lvl1pPr marL="0" indent="0">
              <a:buNone/>
              <a:defRPr sz="2200">
                <a:solidFill>
                  <a:schemeClr val="bg1">
                    <a:lumMod val="9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a:p>
        </p:txBody>
      </p:sp>
      <p:sp>
        <p:nvSpPr>
          <p:cNvPr id="4" name="Text Placeholder 3"/>
          <p:cNvSpPr>
            <a:spLocks noGrp="1"/>
          </p:cNvSpPr>
          <p:nvPr>
            <p:ph type="body" sz="half" idx="2"/>
          </p:nvPr>
        </p:nvSpPr>
        <p:spPr>
          <a:xfrm>
            <a:off x="1819656" y="2514600"/>
            <a:ext cx="2514600" cy="27432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E6B7ED6-632F-4405-A5CB-C7EB6156E938}" type="datetime1">
              <a:rPr lang="es-ES" smtClean="0"/>
              <a:pPr/>
              <a:t>17/07/2012</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E2F332E6-56CA-4E7B-9CD9-284D81AC7BCC}"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199" y="76200"/>
            <a:ext cx="6803679" cy="1371600"/>
          </a:xfrm>
          <a:prstGeom prst="rect">
            <a:avLst/>
          </a:prstGeom>
        </p:spPr>
        <p:txBody>
          <a:bodyPr vert="horz" lIns="91440" tIns="45720" rIns="91440" bIns="45720" rtlCol="0" anchor="ctr">
            <a:normAutofit/>
          </a:bodyPr>
          <a:lstStyle/>
          <a:p>
            <a:r>
              <a:rPr lang="es-ES" smtClean="0"/>
              <a:t>Haga clic para modificar el estilo de título del patrón</a:t>
            </a:r>
            <a:endParaRPr/>
          </a:p>
        </p:txBody>
      </p:sp>
      <p:sp>
        <p:nvSpPr>
          <p:cNvPr id="3" name="Text Placeholder 2"/>
          <p:cNvSpPr>
            <a:spLocks noGrp="1"/>
          </p:cNvSpPr>
          <p:nvPr>
            <p:ph type="body" idx="1"/>
          </p:nvPr>
        </p:nvSpPr>
        <p:spPr>
          <a:xfrm>
            <a:off x="1981200" y="1752600"/>
            <a:ext cx="6041679" cy="43735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Date Placeholder 3"/>
          <p:cNvSpPr>
            <a:spLocks noGrp="1"/>
          </p:cNvSpPr>
          <p:nvPr>
            <p:ph type="dt" sz="half" idx="2"/>
          </p:nvPr>
        </p:nvSpPr>
        <p:spPr>
          <a:xfrm>
            <a:off x="5889279" y="6498874"/>
            <a:ext cx="2133600" cy="256032"/>
          </a:xfrm>
          <a:prstGeom prst="rect">
            <a:avLst/>
          </a:prstGeom>
        </p:spPr>
        <p:txBody>
          <a:bodyPr vert="horz" lIns="91440" tIns="45720" rIns="91440" bIns="0" rtlCol="0" anchor="ctr"/>
          <a:lstStyle>
            <a:lvl1pPr marL="0" algn="r" defTabSz="914400" rtl="0" eaLnBrk="1" latinLnBrk="0" hangingPunct="1">
              <a:defRPr sz="1000" b="1" kern="1200">
                <a:solidFill>
                  <a:schemeClr val="tx1">
                    <a:lumMod val="75000"/>
                    <a:lumOff val="25000"/>
                    <a:alpha val="40000"/>
                  </a:schemeClr>
                </a:solidFill>
                <a:latin typeface="+mj-lt"/>
                <a:ea typeface="+mn-ea"/>
                <a:cs typeface="+mn-cs"/>
              </a:defRPr>
            </a:lvl1pPr>
          </a:lstStyle>
          <a:p>
            <a:fld id="{4E89483A-49B9-4FE9-90CB-9B3871506C1A}" type="datetime1">
              <a:rPr lang="es-ES" smtClean="0"/>
              <a:pPr/>
              <a:t>17/07/2012</a:t>
            </a:fld>
            <a:endParaRPr lang="es-ES"/>
          </a:p>
        </p:txBody>
      </p:sp>
      <p:sp>
        <p:nvSpPr>
          <p:cNvPr id="5" name="Footer Placeholder 4"/>
          <p:cNvSpPr>
            <a:spLocks noGrp="1"/>
          </p:cNvSpPr>
          <p:nvPr>
            <p:ph type="ftr" sz="quarter" idx="3"/>
          </p:nvPr>
        </p:nvSpPr>
        <p:spPr>
          <a:xfrm>
            <a:off x="1981200" y="6499412"/>
            <a:ext cx="2895600" cy="255494"/>
          </a:xfrm>
          <a:prstGeom prst="rect">
            <a:avLst/>
          </a:prstGeom>
        </p:spPr>
        <p:txBody>
          <a:bodyPr vert="horz" lIns="91440" tIns="45720" rIns="91440" bIns="0" rtlCol="0" anchor="ctr"/>
          <a:lstStyle>
            <a:lvl1pPr marL="0" algn="l" defTabSz="914400" rtl="0" eaLnBrk="1" latinLnBrk="0" hangingPunct="1">
              <a:defRPr sz="1000" b="1" kern="1200">
                <a:solidFill>
                  <a:schemeClr val="tx1">
                    <a:lumMod val="75000"/>
                    <a:lumOff val="25000"/>
                    <a:alpha val="40000"/>
                  </a:schemeClr>
                </a:solidFill>
                <a:latin typeface="+mj-lt"/>
                <a:ea typeface="+mn-ea"/>
                <a:cs typeface="+mn-cs"/>
              </a:defRPr>
            </a:lvl1pPr>
          </a:lstStyle>
          <a:p>
            <a:endParaRPr lang="es-ES"/>
          </a:p>
        </p:txBody>
      </p:sp>
      <p:sp>
        <p:nvSpPr>
          <p:cNvPr id="6" name="Slide Number Placeholder 5"/>
          <p:cNvSpPr>
            <a:spLocks noGrp="1"/>
          </p:cNvSpPr>
          <p:nvPr>
            <p:ph type="sldNum" sz="quarter" idx="4"/>
          </p:nvPr>
        </p:nvSpPr>
        <p:spPr>
          <a:xfrm>
            <a:off x="8027894" y="6208059"/>
            <a:ext cx="1048872" cy="685800"/>
          </a:xfrm>
          <a:prstGeom prst="rect">
            <a:avLst/>
          </a:prstGeom>
        </p:spPr>
        <p:txBody>
          <a:bodyPr vert="horz" lIns="91440" tIns="45720" rIns="91440" bIns="0" rtlCol="0" anchor="ctr"/>
          <a:lstStyle>
            <a:lvl1pPr algn="r">
              <a:defRPr sz="2800" b="1">
                <a:solidFill>
                  <a:schemeClr val="tx1">
                    <a:lumMod val="75000"/>
                    <a:lumOff val="25000"/>
                    <a:alpha val="40000"/>
                  </a:schemeClr>
                </a:solidFill>
                <a:latin typeface="+mj-lt"/>
              </a:defRPr>
            </a:lvl1pPr>
          </a:lstStyle>
          <a:p>
            <a:fld id="{E2F332E6-56CA-4E7B-9CD9-284D81AC7BCC}" type="slidenum">
              <a:rPr lang="es-ES" smtClean="0"/>
              <a:pPr/>
              <a:t>‹Nº›</a:t>
            </a:fld>
            <a:endParaRPr lang="es-ES"/>
          </a:p>
        </p:txBody>
      </p:sp>
      <p:sp>
        <p:nvSpPr>
          <p:cNvPr id="8" name="Freeform 7"/>
          <p:cNvSpPr/>
          <p:nvPr/>
        </p:nvSpPr>
        <p:spPr>
          <a:xfrm>
            <a:off x="-990600" y="76200"/>
            <a:ext cx="3340100" cy="6629400"/>
          </a:xfrm>
          <a:custGeom>
            <a:avLst/>
            <a:gdLst>
              <a:gd name="connsiteX0" fmla="*/ 0 w 2057400"/>
              <a:gd name="connsiteY0" fmla="*/ 3238500 h 6477000"/>
              <a:gd name="connsiteX1" fmla="*/ 48274 w 2057400"/>
              <a:gd name="connsiteY1" fmla="*/ 2258072 h 6477000"/>
              <a:gd name="connsiteX2" fmla="*/ 1028706 w 2057400"/>
              <a:gd name="connsiteY2" fmla="*/ 1 h 6477000"/>
              <a:gd name="connsiteX3" fmla="*/ 2009129 w 2057400"/>
              <a:gd name="connsiteY3" fmla="*/ 2258077 h 6477000"/>
              <a:gd name="connsiteX4" fmla="*/ 2057403 w 2057400"/>
              <a:gd name="connsiteY4" fmla="*/ 3238502 h 6477000"/>
              <a:gd name="connsiteX5" fmla="*/ 2009129 w 2057400"/>
              <a:gd name="connsiteY5" fmla="*/ 4218929 h 6477000"/>
              <a:gd name="connsiteX6" fmla="*/ 1028701 w 2057400"/>
              <a:gd name="connsiteY6" fmla="*/ 6477002 h 6477000"/>
              <a:gd name="connsiteX7" fmla="*/ 48277 w 2057400"/>
              <a:gd name="connsiteY7" fmla="*/ 4218927 h 6477000"/>
              <a:gd name="connsiteX8" fmla="*/ 3 w 2057400"/>
              <a:gd name="connsiteY8" fmla="*/ 3238501 h 6477000"/>
              <a:gd name="connsiteX9" fmla="*/ 0 w 2057400"/>
              <a:gd name="connsiteY9" fmla="*/ 3238500 h 6477000"/>
              <a:gd name="connsiteX0" fmla="*/ 0 w 2057403"/>
              <a:gd name="connsiteY0" fmla="*/ 3238507 h 6477012"/>
              <a:gd name="connsiteX1" fmla="*/ 48274 w 2057403"/>
              <a:gd name="connsiteY1" fmla="*/ 2258079 h 6477012"/>
              <a:gd name="connsiteX2" fmla="*/ 1028706 w 2057403"/>
              <a:gd name="connsiteY2" fmla="*/ 8 h 6477012"/>
              <a:gd name="connsiteX3" fmla="*/ 2009129 w 2057403"/>
              <a:gd name="connsiteY3" fmla="*/ 2258084 h 6477012"/>
              <a:gd name="connsiteX4" fmla="*/ 2057403 w 2057403"/>
              <a:gd name="connsiteY4" fmla="*/ 3238509 h 6477012"/>
              <a:gd name="connsiteX5" fmla="*/ 2009129 w 2057403"/>
              <a:gd name="connsiteY5" fmla="*/ 4218936 h 6477012"/>
              <a:gd name="connsiteX6" fmla="*/ 1028701 w 2057403"/>
              <a:gd name="connsiteY6" fmla="*/ 6477009 h 6477012"/>
              <a:gd name="connsiteX7" fmla="*/ 48277 w 2057403"/>
              <a:gd name="connsiteY7" fmla="*/ 4218934 h 6477012"/>
              <a:gd name="connsiteX8" fmla="*/ 3 w 2057403"/>
              <a:gd name="connsiteY8" fmla="*/ 3238508 h 6477012"/>
              <a:gd name="connsiteX9" fmla="*/ 0 w 2057403"/>
              <a:gd name="connsiteY9" fmla="*/ 3238507 h 6477012"/>
              <a:gd name="connsiteX0" fmla="*/ 0 w 2057403"/>
              <a:gd name="connsiteY0" fmla="*/ 3238507 h 6477012"/>
              <a:gd name="connsiteX1" fmla="*/ 886474 w 2057403"/>
              <a:gd name="connsiteY1" fmla="*/ 2562879 h 6477012"/>
              <a:gd name="connsiteX2" fmla="*/ 1028706 w 2057403"/>
              <a:gd name="connsiteY2" fmla="*/ 8 h 6477012"/>
              <a:gd name="connsiteX3" fmla="*/ 2009129 w 2057403"/>
              <a:gd name="connsiteY3" fmla="*/ 2258084 h 6477012"/>
              <a:gd name="connsiteX4" fmla="*/ 2057403 w 2057403"/>
              <a:gd name="connsiteY4" fmla="*/ 3238509 h 6477012"/>
              <a:gd name="connsiteX5" fmla="*/ 2009129 w 2057403"/>
              <a:gd name="connsiteY5" fmla="*/ 4218936 h 6477012"/>
              <a:gd name="connsiteX6" fmla="*/ 1028701 w 2057403"/>
              <a:gd name="connsiteY6" fmla="*/ 6477009 h 6477012"/>
              <a:gd name="connsiteX7" fmla="*/ 48277 w 2057403"/>
              <a:gd name="connsiteY7" fmla="*/ 4218934 h 6477012"/>
              <a:gd name="connsiteX8" fmla="*/ 3 w 2057403"/>
              <a:gd name="connsiteY8" fmla="*/ 3238508 h 6477012"/>
              <a:gd name="connsiteX9" fmla="*/ 0 w 2057403"/>
              <a:gd name="connsiteY9" fmla="*/ 3238507 h 6477012"/>
              <a:gd name="connsiteX0" fmla="*/ 0 w 2057403"/>
              <a:gd name="connsiteY0" fmla="*/ 3238507 h 6477012"/>
              <a:gd name="connsiteX1" fmla="*/ 886474 w 2057403"/>
              <a:gd name="connsiteY1" fmla="*/ 2562879 h 6477012"/>
              <a:gd name="connsiteX2" fmla="*/ 1028706 w 2057403"/>
              <a:gd name="connsiteY2" fmla="*/ 8 h 6477012"/>
              <a:gd name="connsiteX3" fmla="*/ 2009129 w 2057403"/>
              <a:gd name="connsiteY3" fmla="*/ 2258084 h 6477012"/>
              <a:gd name="connsiteX4" fmla="*/ 2057403 w 2057403"/>
              <a:gd name="connsiteY4" fmla="*/ 3238509 h 6477012"/>
              <a:gd name="connsiteX5" fmla="*/ 2009129 w 2057403"/>
              <a:gd name="connsiteY5" fmla="*/ 4218936 h 6477012"/>
              <a:gd name="connsiteX6" fmla="*/ 1028701 w 2057403"/>
              <a:gd name="connsiteY6" fmla="*/ 6477009 h 6477012"/>
              <a:gd name="connsiteX7" fmla="*/ 48277 w 2057403"/>
              <a:gd name="connsiteY7" fmla="*/ 4218934 h 6477012"/>
              <a:gd name="connsiteX8" fmla="*/ 3 w 2057403"/>
              <a:gd name="connsiteY8" fmla="*/ 3238508 h 6477012"/>
              <a:gd name="connsiteX9" fmla="*/ 0 w 2057403"/>
              <a:gd name="connsiteY9" fmla="*/ 3238507 h 6477012"/>
              <a:gd name="connsiteX0" fmla="*/ 593235 w 2650638"/>
              <a:gd name="connsiteY0" fmla="*/ 3238507 h 6477012"/>
              <a:gd name="connsiteX1" fmla="*/ 1479709 w 2650638"/>
              <a:gd name="connsiteY1" fmla="*/ 2562879 h 6477012"/>
              <a:gd name="connsiteX2" fmla="*/ 1621941 w 2650638"/>
              <a:gd name="connsiteY2" fmla="*/ 8 h 6477012"/>
              <a:gd name="connsiteX3" fmla="*/ 2602364 w 2650638"/>
              <a:gd name="connsiteY3" fmla="*/ 2258084 h 6477012"/>
              <a:gd name="connsiteX4" fmla="*/ 2650638 w 2650638"/>
              <a:gd name="connsiteY4" fmla="*/ 3238509 h 6477012"/>
              <a:gd name="connsiteX5" fmla="*/ 2602364 w 2650638"/>
              <a:gd name="connsiteY5" fmla="*/ 4218936 h 6477012"/>
              <a:gd name="connsiteX6" fmla="*/ 1621936 w 2650638"/>
              <a:gd name="connsiteY6" fmla="*/ 6477009 h 6477012"/>
              <a:gd name="connsiteX7" fmla="*/ 641512 w 2650638"/>
              <a:gd name="connsiteY7" fmla="*/ 4218934 h 6477012"/>
              <a:gd name="connsiteX8" fmla="*/ 593238 w 2650638"/>
              <a:gd name="connsiteY8" fmla="*/ 3238508 h 6477012"/>
              <a:gd name="connsiteX9" fmla="*/ 593235 w 2650638"/>
              <a:gd name="connsiteY9" fmla="*/ 3238507 h 6477012"/>
              <a:gd name="connsiteX0" fmla="*/ 593235 w 3406086"/>
              <a:gd name="connsiteY0" fmla="*/ 3238507 h 6477012"/>
              <a:gd name="connsiteX1" fmla="*/ 1479709 w 3406086"/>
              <a:gd name="connsiteY1" fmla="*/ 2562879 h 6477012"/>
              <a:gd name="connsiteX2" fmla="*/ 1621941 w 3406086"/>
              <a:gd name="connsiteY2" fmla="*/ 8 h 6477012"/>
              <a:gd name="connsiteX3" fmla="*/ 2602364 w 3406086"/>
              <a:gd name="connsiteY3" fmla="*/ 2258084 h 6477012"/>
              <a:gd name="connsiteX4" fmla="*/ 2650638 w 3406086"/>
              <a:gd name="connsiteY4" fmla="*/ 3238509 h 6477012"/>
              <a:gd name="connsiteX5" fmla="*/ 2602364 w 3406086"/>
              <a:gd name="connsiteY5" fmla="*/ 4218936 h 6477012"/>
              <a:gd name="connsiteX6" fmla="*/ 1621936 w 3406086"/>
              <a:gd name="connsiteY6" fmla="*/ 6477009 h 6477012"/>
              <a:gd name="connsiteX7" fmla="*/ 641512 w 3406086"/>
              <a:gd name="connsiteY7" fmla="*/ 4218934 h 6477012"/>
              <a:gd name="connsiteX8" fmla="*/ 593238 w 3406086"/>
              <a:gd name="connsiteY8" fmla="*/ 3238508 h 6477012"/>
              <a:gd name="connsiteX9" fmla="*/ 593235 w 3406086"/>
              <a:gd name="connsiteY9" fmla="*/ 3238507 h 6477012"/>
              <a:gd name="connsiteX0" fmla="*/ 593235 w 3406086"/>
              <a:gd name="connsiteY0" fmla="*/ 3238507 h 6477012"/>
              <a:gd name="connsiteX1" fmla="*/ 1479709 w 3406086"/>
              <a:gd name="connsiteY1" fmla="*/ 2562879 h 6477012"/>
              <a:gd name="connsiteX2" fmla="*/ 1621941 w 3406086"/>
              <a:gd name="connsiteY2" fmla="*/ 8 h 6477012"/>
              <a:gd name="connsiteX3" fmla="*/ 2602364 w 3406086"/>
              <a:gd name="connsiteY3" fmla="*/ 2258084 h 6477012"/>
              <a:gd name="connsiteX4" fmla="*/ 2650638 w 3406086"/>
              <a:gd name="connsiteY4" fmla="*/ 3238509 h 6477012"/>
              <a:gd name="connsiteX5" fmla="*/ 2602364 w 3406086"/>
              <a:gd name="connsiteY5" fmla="*/ 4218936 h 6477012"/>
              <a:gd name="connsiteX6" fmla="*/ 1621936 w 3406086"/>
              <a:gd name="connsiteY6" fmla="*/ 6477009 h 6477012"/>
              <a:gd name="connsiteX7" fmla="*/ 641512 w 3406086"/>
              <a:gd name="connsiteY7" fmla="*/ 4218934 h 6477012"/>
              <a:gd name="connsiteX8" fmla="*/ 593238 w 3406086"/>
              <a:gd name="connsiteY8" fmla="*/ 3238508 h 6477012"/>
              <a:gd name="connsiteX9" fmla="*/ 593235 w 3406086"/>
              <a:gd name="connsiteY9" fmla="*/ 3238507 h 6477012"/>
              <a:gd name="connsiteX0" fmla="*/ 593235 w 3406086"/>
              <a:gd name="connsiteY0" fmla="*/ 3238507 h 6477012"/>
              <a:gd name="connsiteX1" fmla="*/ 1479709 w 3406086"/>
              <a:gd name="connsiteY1" fmla="*/ 2562879 h 6477012"/>
              <a:gd name="connsiteX2" fmla="*/ 1621941 w 3406086"/>
              <a:gd name="connsiteY2" fmla="*/ 8 h 6477012"/>
              <a:gd name="connsiteX3" fmla="*/ 2602364 w 3406086"/>
              <a:gd name="connsiteY3" fmla="*/ 2258084 h 6477012"/>
              <a:gd name="connsiteX4" fmla="*/ 1964838 w 3406086"/>
              <a:gd name="connsiteY4" fmla="*/ 2628909 h 6477012"/>
              <a:gd name="connsiteX5" fmla="*/ 2602364 w 3406086"/>
              <a:gd name="connsiteY5" fmla="*/ 4218936 h 6477012"/>
              <a:gd name="connsiteX6" fmla="*/ 1621936 w 3406086"/>
              <a:gd name="connsiteY6" fmla="*/ 6477009 h 6477012"/>
              <a:gd name="connsiteX7" fmla="*/ 641512 w 3406086"/>
              <a:gd name="connsiteY7" fmla="*/ 4218934 h 6477012"/>
              <a:gd name="connsiteX8" fmla="*/ 593238 w 3406086"/>
              <a:gd name="connsiteY8" fmla="*/ 3238508 h 6477012"/>
              <a:gd name="connsiteX9" fmla="*/ 593235 w 3406086"/>
              <a:gd name="connsiteY9" fmla="*/ 3238507 h 6477012"/>
              <a:gd name="connsiteX0" fmla="*/ 593235 w 3406086"/>
              <a:gd name="connsiteY0" fmla="*/ 3238507 h 6477009"/>
              <a:gd name="connsiteX1" fmla="*/ 1479709 w 3406086"/>
              <a:gd name="connsiteY1" fmla="*/ 2562879 h 6477009"/>
              <a:gd name="connsiteX2" fmla="*/ 1621941 w 3406086"/>
              <a:gd name="connsiteY2" fmla="*/ 8 h 6477009"/>
              <a:gd name="connsiteX3" fmla="*/ 2602364 w 3406086"/>
              <a:gd name="connsiteY3" fmla="*/ 2258084 h 6477009"/>
              <a:gd name="connsiteX4" fmla="*/ 1964838 w 3406086"/>
              <a:gd name="connsiteY4" fmla="*/ 2628909 h 6477009"/>
              <a:gd name="connsiteX5" fmla="*/ 1621936 w 3406086"/>
              <a:gd name="connsiteY5" fmla="*/ 6477009 h 6477009"/>
              <a:gd name="connsiteX6" fmla="*/ 641512 w 3406086"/>
              <a:gd name="connsiteY6" fmla="*/ 4218934 h 6477009"/>
              <a:gd name="connsiteX7" fmla="*/ 593238 w 3406086"/>
              <a:gd name="connsiteY7" fmla="*/ 3238508 h 6477009"/>
              <a:gd name="connsiteX8" fmla="*/ 593235 w 3406086"/>
              <a:gd name="connsiteY8" fmla="*/ 3238507 h 6477009"/>
              <a:gd name="connsiteX0" fmla="*/ 593235 w 3406086"/>
              <a:gd name="connsiteY0" fmla="*/ 3238507 h 6477009"/>
              <a:gd name="connsiteX1" fmla="*/ 1479709 w 3406086"/>
              <a:gd name="connsiteY1" fmla="*/ 2562879 h 6477009"/>
              <a:gd name="connsiteX2" fmla="*/ 1621941 w 3406086"/>
              <a:gd name="connsiteY2" fmla="*/ 8 h 6477009"/>
              <a:gd name="connsiteX3" fmla="*/ 2602364 w 3406086"/>
              <a:gd name="connsiteY3" fmla="*/ 2258084 h 6477009"/>
              <a:gd name="connsiteX4" fmla="*/ 1964838 w 3406086"/>
              <a:gd name="connsiteY4" fmla="*/ 2628909 h 6477009"/>
              <a:gd name="connsiteX5" fmla="*/ 1621936 w 3406086"/>
              <a:gd name="connsiteY5" fmla="*/ 6477009 h 6477009"/>
              <a:gd name="connsiteX6" fmla="*/ 641512 w 3406086"/>
              <a:gd name="connsiteY6" fmla="*/ 4218934 h 6477009"/>
              <a:gd name="connsiteX7" fmla="*/ 593238 w 3406086"/>
              <a:gd name="connsiteY7" fmla="*/ 3238508 h 6477009"/>
              <a:gd name="connsiteX8" fmla="*/ 593235 w 3406086"/>
              <a:gd name="connsiteY8" fmla="*/ 3238507 h 6477009"/>
              <a:gd name="connsiteX0" fmla="*/ 593238 w 3406086"/>
              <a:gd name="connsiteY0" fmla="*/ 3238508 h 6477009"/>
              <a:gd name="connsiteX1" fmla="*/ 1479709 w 3406086"/>
              <a:gd name="connsiteY1" fmla="*/ 2562879 h 6477009"/>
              <a:gd name="connsiteX2" fmla="*/ 1621941 w 3406086"/>
              <a:gd name="connsiteY2" fmla="*/ 8 h 6477009"/>
              <a:gd name="connsiteX3" fmla="*/ 2602364 w 3406086"/>
              <a:gd name="connsiteY3" fmla="*/ 2258084 h 6477009"/>
              <a:gd name="connsiteX4" fmla="*/ 1964838 w 3406086"/>
              <a:gd name="connsiteY4" fmla="*/ 2628909 h 6477009"/>
              <a:gd name="connsiteX5" fmla="*/ 1621936 w 3406086"/>
              <a:gd name="connsiteY5" fmla="*/ 6477009 h 6477009"/>
              <a:gd name="connsiteX6" fmla="*/ 641512 w 3406086"/>
              <a:gd name="connsiteY6" fmla="*/ 4218934 h 6477009"/>
              <a:gd name="connsiteX7" fmla="*/ 593238 w 3406086"/>
              <a:gd name="connsiteY7" fmla="*/ 3238508 h 6477009"/>
              <a:gd name="connsiteX0" fmla="*/ 641512 w 3406086"/>
              <a:gd name="connsiteY0" fmla="*/ 4218934 h 6477009"/>
              <a:gd name="connsiteX1" fmla="*/ 1479709 w 3406086"/>
              <a:gd name="connsiteY1" fmla="*/ 2562879 h 6477009"/>
              <a:gd name="connsiteX2" fmla="*/ 1621941 w 3406086"/>
              <a:gd name="connsiteY2" fmla="*/ 8 h 6477009"/>
              <a:gd name="connsiteX3" fmla="*/ 2602364 w 3406086"/>
              <a:gd name="connsiteY3" fmla="*/ 2258084 h 6477009"/>
              <a:gd name="connsiteX4" fmla="*/ 1964838 w 3406086"/>
              <a:gd name="connsiteY4" fmla="*/ 2628909 h 6477009"/>
              <a:gd name="connsiteX5" fmla="*/ 1621936 w 3406086"/>
              <a:gd name="connsiteY5" fmla="*/ 6477009 h 6477009"/>
              <a:gd name="connsiteX6" fmla="*/ 641512 w 3406086"/>
              <a:gd name="connsiteY6" fmla="*/ 4218934 h 6477009"/>
              <a:gd name="connsiteX0" fmla="*/ 1860712 w 3406086"/>
              <a:gd name="connsiteY0" fmla="*/ 2923534 h 6477009"/>
              <a:gd name="connsiteX1" fmla="*/ 1479709 w 3406086"/>
              <a:gd name="connsiteY1" fmla="*/ 2562879 h 6477009"/>
              <a:gd name="connsiteX2" fmla="*/ 1621941 w 3406086"/>
              <a:gd name="connsiteY2" fmla="*/ 8 h 6477009"/>
              <a:gd name="connsiteX3" fmla="*/ 2602364 w 3406086"/>
              <a:gd name="connsiteY3" fmla="*/ 2258084 h 6477009"/>
              <a:gd name="connsiteX4" fmla="*/ 1964838 w 3406086"/>
              <a:gd name="connsiteY4" fmla="*/ 2628909 h 6477009"/>
              <a:gd name="connsiteX5" fmla="*/ 1621936 w 3406086"/>
              <a:gd name="connsiteY5" fmla="*/ 6477009 h 6477009"/>
              <a:gd name="connsiteX6" fmla="*/ 1860712 w 3406086"/>
              <a:gd name="connsiteY6" fmla="*/ 2923534 h 6477009"/>
              <a:gd name="connsiteX0" fmla="*/ 1860712 w 3406086"/>
              <a:gd name="connsiteY0" fmla="*/ 2923534 h 6477009"/>
              <a:gd name="connsiteX1" fmla="*/ 1479709 w 3406086"/>
              <a:gd name="connsiteY1" fmla="*/ 2562879 h 6477009"/>
              <a:gd name="connsiteX2" fmla="*/ 1621941 w 3406086"/>
              <a:gd name="connsiteY2" fmla="*/ 8 h 6477009"/>
              <a:gd name="connsiteX3" fmla="*/ 2602364 w 3406086"/>
              <a:gd name="connsiteY3" fmla="*/ 2258084 h 6477009"/>
              <a:gd name="connsiteX4" fmla="*/ 1964838 w 3406086"/>
              <a:gd name="connsiteY4" fmla="*/ 2628909 h 6477009"/>
              <a:gd name="connsiteX5" fmla="*/ 1621936 w 3406086"/>
              <a:gd name="connsiteY5" fmla="*/ 6477009 h 6477009"/>
              <a:gd name="connsiteX6" fmla="*/ 1860712 w 3406086"/>
              <a:gd name="connsiteY6" fmla="*/ 2923534 h 6477009"/>
              <a:gd name="connsiteX0" fmla="*/ 1860712 w 3406086"/>
              <a:gd name="connsiteY0" fmla="*/ 2923534 h 6477009"/>
              <a:gd name="connsiteX1" fmla="*/ 1479709 w 3406086"/>
              <a:gd name="connsiteY1" fmla="*/ 2562879 h 6477009"/>
              <a:gd name="connsiteX2" fmla="*/ 1621941 w 3406086"/>
              <a:gd name="connsiteY2" fmla="*/ 8 h 6477009"/>
              <a:gd name="connsiteX3" fmla="*/ 2602364 w 3406086"/>
              <a:gd name="connsiteY3" fmla="*/ 2258084 h 6477009"/>
              <a:gd name="connsiteX4" fmla="*/ 1964838 w 3406086"/>
              <a:gd name="connsiteY4" fmla="*/ 2628909 h 6477009"/>
              <a:gd name="connsiteX5" fmla="*/ 1621936 w 3406086"/>
              <a:gd name="connsiteY5" fmla="*/ 6477009 h 6477009"/>
              <a:gd name="connsiteX6" fmla="*/ 1860712 w 3406086"/>
              <a:gd name="connsiteY6" fmla="*/ 2923534 h 6477009"/>
              <a:gd name="connsiteX0" fmla="*/ 1860712 w 3406086"/>
              <a:gd name="connsiteY0" fmla="*/ 2923534 h 6477009"/>
              <a:gd name="connsiteX1" fmla="*/ 1479709 w 3406086"/>
              <a:gd name="connsiteY1" fmla="*/ 2562879 h 6477009"/>
              <a:gd name="connsiteX2" fmla="*/ 1621941 w 3406086"/>
              <a:gd name="connsiteY2" fmla="*/ 8 h 6477009"/>
              <a:gd name="connsiteX3" fmla="*/ 2602364 w 3406086"/>
              <a:gd name="connsiteY3" fmla="*/ 2258084 h 6477009"/>
              <a:gd name="connsiteX4" fmla="*/ 1964838 w 3406086"/>
              <a:gd name="connsiteY4" fmla="*/ 2628909 h 6477009"/>
              <a:gd name="connsiteX5" fmla="*/ 1621936 w 3406086"/>
              <a:gd name="connsiteY5" fmla="*/ 6477009 h 6477009"/>
              <a:gd name="connsiteX6" fmla="*/ 1860712 w 3406086"/>
              <a:gd name="connsiteY6" fmla="*/ 2923534 h 6477009"/>
              <a:gd name="connsiteX0" fmla="*/ 1860712 w 3317780"/>
              <a:gd name="connsiteY0" fmla="*/ 2923534 h 6477009"/>
              <a:gd name="connsiteX1" fmla="*/ 1479709 w 3317780"/>
              <a:gd name="connsiteY1" fmla="*/ 2562879 h 6477009"/>
              <a:gd name="connsiteX2" fmla="*/ 1621941 w 3317780"/>
              <a:gd name="connsiteY2" fmla="*/ 8 h 6477009"/>
              <a:gd name="connsiteX3" fmla="*/ 2602364 w 3317780"/>
              <a:gd name="connsiteY3" fmla="*/ 2258084 h 6477009"/>
              <a:gd name="connsiteX4" fmla="*/ 1964838 w 3317780"/>
              <a:gd name="connsiteY4" fmla="*/ 2628909 h 6477009"/>
              <a:gd name="connsiteX5" fmla="*/ 1621936 w 3317780"/>
              <a:gd name="connsiteY5" fmla="*/ 6477009 h 6477009"/>
              <a:gd name="connsiteX6" fmla="*/ 1860712 w 3317780"/>
              <a:gd name="connsiteY6" fmla="*/ 2923534 h 6477009"/>
              <a:gd name="connsiteX0" fmla="*/ 1860712 w 3317780"/>
              <a:gd name="connsiteY0" fmla="*/ 2923534 h 6477009"/>
              <a:gd name="connsiteX1" fmla="*/ 1479709 w 3317780"/>
              <a:gd name="connsiteY1" fmla="*/ 2562879 h 6477009"/>
              <a:gd name="connsiteX2" fmla="*/ 1621941 w 3317780"/>
              <a:gd name="connsiteY2" fmla="*/ 8 h 6477009"/>
              <a:gd name="connsiteX3" fmla="*/ 2602364 w 3317780"/>
              <a:gd name="connsiteY3" fmla="*/ 2258084 h 6477009"/>
              <a:gd name="connsiteX4" fmla="*/ 1964838 w 3317780"/>
              <a:gd name="connsiteY4" fmla="*/ 2628909 h 6477009"/>
              <a:gd name="connsiteX5" fmla="*/ 1621936 w 3317780"/>
              <a:gd name="connsiteY5" fmla="*/ 6477009 h 6477009"/>
              <a:gd name="connsiteX6" fmla="*/ 1860712 w 3317780"/>
              <a:gd name="connsiteY6" fmla="*/ 2923534 h 6477009"/>
              <a:gd name="connsiteX0" fmla="*/ 1860712 w 3317780"/>
              <a:gd name="connsiteY0" fmla="*/ 2923534 h 6477009"/>
              <a:gd name="connsiteX1" fmla="*/ 1479709 w 3317780"/>
              <a:gd name="connsiteY1" fmla="*/ 2562879 h 6477009"/>
              <a:gd name="connsiteX2" fmla="*/ 1621941 w 3317780"/>
              <a:gd name="connsiteY2" fmla="*/ 8 h 6477009"/>
              <a:gd name="connsiteX3" fmla="*/ 2602364 w 3317780"/>
              <a:gd name="connsiteY3" fmla="*/ 2258084 h 6477009"/>
              <a:gd name="connsiteX4" fmla="*/ 1964838 w 3317780"/>
              <a:gd name="connsiteY4" fmla="*/ 2628909 h 6477009"/>
              <a:gd name="connsiteX5" fmla="*/ 1621936 w 3317780"/>
              <a:gd name="connsiteY5" fmla="*/ 6477009 h 6477009"/>
              <a:gd name="connsiteX6" fmla="*/ 1860712 w 3317780"/>
              <a:gd name="connsiteY6" fmla="*/ 2923534 h 6477009"/>
              <a:gd name="connsiteX0" fmla="*/ 1860712 w 3317780"/>
              <a:gd name="connsiteY0" fmla="*/ 2923534 h 6477009"/>
              <a:gd name="connsiteX1" fmla="*/ 1479709 w 3317780"/>
              <a:gd name="connsiteY1" fmla="*/ 2562879 h 6477009"/>
              <a:gd name="connsiteX2" fmla="*/ 1621941 w 3317780"/>
              <a:gd name="connsiteY2" fmla="*/ 8 h 6477009"/>
              <a:gd name="connsiteX3" fmla="*/ 2602364 w 3317780"/>
              <a:gd name="connsiteY3" fmla="*/ 2258084 h 6477009"/>
              <a:gd name="connsiteX4" fmla="*/ 1964838 w 3317780"/>
              <a:gd name="connsiteY4" fmla="*/ 2628909 h 6477009"/>
              <a:gd name="connsiteX5" fmla="*/ 1621936 w 3317780"/>
              <a:gd name="connsiteY5" fmla="*/ 6477009 h 6477009"/>
              <a:gd name="connsiteX6" fmla="*/ 1860712 w 3317780"/>
              <a:gd name="connsiteY6" fmla="*/ 2923534 h 647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7780" h="6477009">
                <a:moveTo>
                  <a:pt x="1860712" y="2923534"/>
                </a:moveTo>
                <a:cubicBezTo>
                  <a:pt x="1944660" y="1493706"/>
                  <a:pt x="1492916" y="2558773"/>
                  <a:pt x="1479709" y="2562879"/>
                </a:cubicBezTo>
                <a:cubicBezTo>
                  <a:pt x="3317780" y="1849120"/>
                  <a:pt x="1173778" y="0"/>
                  <a:pt x="1621941" y="8"/>
                </a:cubicBezTo>
                <a:cubicBezTo>
                  <a:pt x="0" y="1257313"/>
                  <a:pt x="2466688" y="913421"/>
                  <a:pt x="2602364" y="2258084"/>
                </a:cubicBezTo>
                <a:cubicBezTo>
                  <a:pt x="2812155" y="1330547"/>
                  <a:pt x="2128243" y="1925755"/>
                  <a:pt x="1964838" y="2628909"/>
                </a:cubicBezTo>
                <a:cubicBezTo>
                  <a:pt x="1801433" y="3332063"/>
                  <a:pt x="1842490" y="6212005"/>
                  <a:pt x="1621936" y="6477009"/>
                </a:cubicBezTo>
                <a:cubicBezTo>
                  <a:pt x="1173776" y="6477006"/>
                  <a:pt x="3025088" y="1778999"/>
                  <a:pt x="1860712" y="2923534"/>
                </a:cubicBezTo>
                <a:close/>
              </a:path>
            </a:pathLst>
          </a:custGeom>
          <a:gradFill>
            <a:gsLst>
              <a:gs pos="25000">
                <a:schemeClr val="tx1"/>
              </a:gs>
              <a:gs pos="100000">
                <a:schemeClr val="tx1">
                  <a:lumMod val="75000"/>
                  <a:lumOff val="25000"/>
                </a:schemeClr>
              </a:gs>
            </a:gsLst>
            <a:lin ang="5400000" scaled="0"/>
          </a:gradFill>
          <a:ln>
            <a:noFill/>
          </a:ln>
          <a:effectLst>
            <a:outerShdw blurRad="76200" sx="102000" sy="102000" algn="ctr" rotWithShape="0">
              <a:schemeClr val="tx1">
                <a:lumMod val="75000"/>
                <a:lumOff val="25000"/>
                <a:alpha val="40000"/>
              </a:schemeClr>
            </a:outerShdw>
          </a:effectLst>
          <a:scene3d>
            <a:camera prst="orthographicFront"/>
            <a:lightRig rig="morning" dir="t"/>
          </a:scene3d>
          <a:sp3d>
            <a:bevelT w="25400" h="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lvl1pPr algn="l" defTabSz="914400" rtl="0" eaLnBrk="1" latinLnBrk="0" hangingPunct="1">
        <a:spcBef>
          <a:spcPct val="0"/>
        </a:spcBef>
        <a:buNone/>
        <a:defRPr sz="4400" kern="1200">
          <a:gradFill>
            <a:gsLst>
              <a:gs pos="0">
                <a:schemeClr val="tx1">
                  <a:alpha val="90000"/>
                </a:schemeClr>
              </a:gs>
              <a:gs pos="50000">
                <a:schemeClr val="tx1">
                  <a:lumMod val="75000"/>
                  <a:lumOff val="25000"/>
                  <a:alpha val="90000"/>
                </a:schemeClr>
              </a:gs>
              <a:gs pos="100000">
                <a:schemeClr val="tx1">
                  <a:lumMod val="50000"/>
                  <a:lumOff val="50000"/>
                </a:schemeClr>
              </a:gs>
            </a:gsLst>
            <a:lin ang="5400000" scaled="0"/>
          </a:gradFill>
          <a:latin typeface="+mj-lt"/>
          <a:ea typeface="+mj-ea"/>
          <a:cs typeface="+mj-cs"/>
        </a:defRPr>
      </a:lvl1pPr>
    </p:titleStyle>
    <p:bodyStyle>
      <a:lvl1pPr marL="342900" indent="-342900" algn="l" defTabSz="914400" rtl="0" eaLnBrk="1" latinLnBrk="0" hangingPunct="1">
        <a:spcBef>
          <a:spcPts val="2000"/>
        </a:spcBef>
        <a:buClr>
          <a:schemeClr val="tx1"/>
        </a:buClr>
        <a:buSzPct val="80000"/>
        <a:buFont typeface="Wingdings" pitchFamily="2" charset="2"/>
        <a:buChar char="v"/>
        <a:defRPr sz="22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1pPr>
      <a:lvl2pPr marL="577850" indent="-228600" algn="l" defTabSz="914400" rtl="0" eaLnBrk="1" latinLnBrk="0" hangingPunct="1">
        <a:spcBef>
          <a:spcPts val="1200"/>
        </a:spcBef>
        <a:buSzPct val="100000"/>
        <a:buFont typeface="Wingdings" pitchFamily="2" charset="2"/>
        <a:buChar char=""/>
        <a:defRPr sz="22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2pPr>
      <a:lvl3pPr marL="806450" indent="-228600" algn="l" defTabSz="914400" rtl="0" eaLnBrk="1" latinLnBrk="0" hangingPunct="1">
        <a:spcBef>
          <a:spcPts val="1200"/>
        </a:spcBef>
        <a:buClr>
          <a:schemeClr val="accent4"/>
        </a:buClr>
        <a:buSzPct val="100000"/>
        <a:buFont typeface="Wingdings" pitchFamily="2" charset="2"/>
        <a:buChar char="w"/>
        <a:defRPr sz="20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3pPr>
      <a:lvl4pPr marL="1035050" indent="-228600" algn="l" defTabSz="914400" rtl="0" eaLnBrk="1" latinLnBrk="0" hangingPunct="1">
        <a:spcBef>
          <a:spcPts val="1200"/>
        </a:spcBef>
        <a:buClr>
          <a:schemeClr val="accent2"/>
        </a:buClr>
        <a:buFont typeface="Wingdings" pitchFamily="2" charset="2"/>
        <a:buChar char=""/>
        <a:defRPr sz="18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4pPr>
      <a:lvl5pPr marL="1263650" indent="-228600" algn="l" defTabSz="914400" rtl="0" eaLnBrk="1" latinLnBrk="0" hangingPunct="1">
        <a:spcBef>
          <a:spcPts val="1200"/>
        </a:spcBef>
        <a:buClr>
          <a:schemeClr val="accent3"/>
        </a:buClr>
        <a:buSzPct val="100000"/>
        <a:buFont typeface="Wingdings" pitchFamily="2" charset="2"/>
        <a:buChar char="w"/>
        <a:defRPr sz="16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Layout" Target="../diagrams/layout1.xml"/><Relationship Id="rId7" Type="http://schemas.openxmlformats.org/officeDocument/2006/relationships/image" Target="../media/image1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8.emf"/><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8.emf"/><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6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2843808" y="3284984"/>
            <a:ext cx="5238750" cy="1600200"/>
          </a:xfrm>
        </p:spPr>
        <p:txBody>
          <a:bodyPr>
            <a:normAutofit fontScale="90000"/>
          </a:bodyPr>
          <a:lstStyle/>
          <a:p>
            <a:pPr lvl="0"/>
            <a:r>
              <a:rPr lang="es-EC" kern="0" dirty="0" smtClean="0">
                <a:solidFill>
                  <a:schemeClr val="tx2"/>
                </a:solidFill>
              </a:rPr>
              <a:t>Departamento de El</a:t>
            </a:r>
            <a:r>
              <a:rPr lang="es-EC" kern="0" dirty="0" smtClean="0">
                <a:solidFill>
                  <a:schemeClr val="tx2"/>
                </a:solidFill>
                <a:latin typeface="Times New Roman"/>
              </a:rPr>
              <a:t>é</a:t>
            </a:r>
            <a:r>
              <a:rPr lang="es-EC" kern="0" dirty="0" smtClean="0">
                <a:solidFill>
                  <a:schemeClr val="tx2"/>
                </a:solidFill>
              </a:rPr>
              <a:t>ctrica y Electr</a:t>
            </a:r>
            <a:r>
              <a:rPr lang="es-EC" kern="0" dirty="0" smtClean="0">
                <a:solidFill>
                  <a:schemeClr val="tx2"/>
                </a:solidFill>
                <a:latin typeface="Times New Roman"/>
              </a:rPr>
              <a:t>ó</a:t>
            </a:r>
            <a:r>
              <a:rPr lang="es-EC" kern="0" dirty="0" smtClean="0">
                <a:solidFill>
                  <a:schemeClr val="tx2"/>
                </a:solidFill>
              </a:rPr>
              <a:t>nica</a:t>
            </a:r>
            <a:r>
              <a:rPr lang="en-US" kern="0" dirty="0" smtClean="0">
                <a:solidFill>
                  <a:schemeClr val="bg1"/>
                </a:solidFill>
              </a:rPr>
              <a:t/>
            </a:r>
            <a:br>
              <a:rPr lang="en-US" kern="0" dirty="0" smtClean="0">
                <a:solidFill>
                  <a:schemeClr val="bg1"/>
                </a:solidFill>
              </a:rPr>
            </a:br>
            <a:endParaRPr lang="es-ES" dirty="0"/>
          </a:p>
        </p:txBody>
      </p:sp>
      <p:sp>
        <p:nvSpPr>
          <p:cNvPr id="3" name="2 Subtítulo"/>
          <p:cNvSpPr>
            <a:spLocks noGrp="1"/>
          </p:cNvSpPr>
          <p:nvPr>
            <p:ph type="subTitle" idx="1"/>
          </p:nvPr>
        </p:nvSpPr>
        <p:spPr>
          <a:xfrm>
            <a:off x="3275856" y="4725144"/>
            <a:ext cx="4433047" cy="685800"/>
          </a:xfrm>
        </p:spPr>
        <p:txBody>
          <a:bodyPr/>
          <a:lstStyle/>
          <a:p>
            <a:r>
              <a:rPr lang="es-EC" b="1" dirty="0" smtClean="0">
                <a:solidFill>
                  <a:srgbClr val="003300"/>
                </a:solidFill>
                <a:effectLst>
                  <a:outerShdw blurRad="38100" dist="38100" dir="2700000" algn="tl">
                    <a:srgbClr val="C0C0C0"/>
                  </a:outerShdw>
                </a:effectLst>
                <a:latin typeface="Times New Roman" pitchFamily="18" charset="0"/>
              </a:rPr>
              <a:t>Ingeniería en Electrónica y Telecomunicaciones</a:t>
            </a:r>
            <a:r>
              <a:rPr lang="es-ES_tradnl" dirty="0" smtClean="0">
                <a:solidFill>
                  <a:schemeClr val="bg1"/>
                </a:solidFill>
                <a:latin typeface="Times New Roman" pitchFamily="18" charset="0"/>
              </a:rPr>
              <a:t> </a:t>
            </a:r>
            <a:endParaRPr lang="en-US" dirty="0" smtClean="0">
              <a:solidFill>
                <a:schemeClr val="bg1"/>
              </a:solidFill>
              <a:latin typeface="Times New Roman" pitchFamily="18" charset="0"/>
            </a:endParaRPr>
          </a:p>
          <a:p>
            <a:endParaRPr lang="es-ES" dirty="0"/>
          </a:p>
        </p:txBody>
      </p:sp>
      <p:pic>
        <p:nvPicPr>
          <p:cNvPr id="4" name="Picture 2"/>
          <p:cNvPicPr>
            <a:picLocks noChangeAspect="1" noChangeArrowheads="1"/>
          </p:cNvPicPr>
          <p:nvPr/>
        </p:nvPicPr>
        <p:blipFill>
          <a:blip r:embed="rId2" cstate="print"/>
          <a:srcRect/>
          <a:stretch>
            <a:fillRect/>
          </a:stretch>
        </p:blipFill>
        <p:spPr bwMode="auto">
          <a:xfrm>
            <a:off x="3131840" y="260648"/>
            <a:ext cx="4070350" cy="1143000"/>
          </a:xfrm>
          <a:prstGeom prst="rect">
            <a:avLst/>
          </a:prstGeom>
          <a:noFill/>
          <a:ln w="9525">
            <a:noFill/>
            <a:miter lim="800000"/>
            <a:headEnd/>
            <a:tailEnd/>
          </a:ln>
        </p:spPr>
      </p:pic>
      <p:pic>
        <p:nvPicPr>
          <p:cNvPr id="5" name="Picture 11"/>
          <p:cNvPicPr>
            <a:picLocks noChangeAspect="1" noChangeArrowheads="1"/>
          </p:cNvPicPr>
          <p:nvPr/>
        </p:nvPicPr>
        <p:blipFill>
          <a:blip r:embed="rId3" cstate="print"/>
          <a:srcRect/>
          <a:stretch>
            <a:fillRect/>
          </a:stretch>
        </p:blipFill>
        <p:spPr bwMode="auto">
          <a:xfrm>
            <a:off x="4571702" y="1700511"/>
            <a:ext cx="1357313" cy="1363662"/>
          </a:xfrm>
          <a:prstGeom prst="rect">
            <a:avLst/>
          </a:prstGeom>
          <a:noFill/>
          <a:ln w="9525">
            <a:noFill/>
            <a:miter lim="800000"/>
            <a:headEnd/>
            <a:tailEnd/>
          </a:ln>
        </p:spPr>
      </p:pic>
      <p:sp>
        <p:nvSpPr>
          <p:cNvPr id="6" name="2 Subtítulo"/>
          <p:cNvSpPr txBox="1">
            <a:spLocks/>
          </p:cNvSpPr>
          <p:nvPr/>
        </p:nvSpPr>
        <p:spPr>
          <a:xfrm>
            <a:off x="3059832" y="5839544"/>
            <a:ext cx="4433047" cy="6858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ts val="2000"/>
              </a:spcBef>
              <a:spcAft>
                <a:spcPts val="0"/>
              </a:spcAft>
              <a:buClr>
                <a:schemeClr val="tx1"/>
              </a:buClr>
              <a:buSzPct val="80000"/>
              <a:buFont typeface="Wingdings" pitchFamily="2" charset="2"/>
              <a:buNone/>
              <a:tabLst/>
              <a:defRPr/>
            </a:pPr>
            <a:r>
              <a:rPr kumimoji="0" lang="es-ES" sz="1800" b="1" i="0" u="none" strike="noStrike" kern="1200" cap="none" spc="100" normalizeH="0" baseline="0" noProof="0" dirty="0" smtClean="0">
                <a:ln>
                  <a:noFill/>
                </a:ln>
                <a:solidFill>
                  <a:srgbClr val="003300"/>
                </a:solidFill>
                <a:effectLst>
                  <a:outerShdw blurRad="38100" dist="38100" dir="2700000" algn="tl">
                    <a:srgbClr val="C0C0C0"/>
                  </a:outerShdw>
                </a:effectLst>
                <a:uLnTx/>
                <a:uFillTx/>
                <a:latin typeface="Times New Roman" pitchFamily="18" charset="0"/>
                <a:ea typeface="+mn-ea"/>
                <a:cs typeface="+mn-cs"/>
              </a:rPr>
              <a:t>Julio,2012</a:t>
            </a:r>
            <a:endParaRPr kumimoji="0" lang="en-US" sz="1800" b="0" i="0" u="none" strike="noStrike" kern="1200" cap="none" spc="100" normalizeH="0" baseline="0" noProof="0" dirty="0" smtClean="0">
              <a:ln>
                <a:noFill/>
              </a:ln>
              <a:solidFill>
                <a:schemeClr val="bg1"/>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ts val="2000"/>
              </a:spcBef>
              <a:spcAft>
                <a:spcPts val="0"/>
              </a:spcAft>
              <a:buClr>
                <a:schemeClr val="tx1"/>
              </a:buClr>
              <a:buSzPct val="80000"/>
              <a:buFont typeface="Wingdings" pitchFamily="2" charset="2"/>
              <a:buNone/>
              <a:tabLst/>
              <a:defRPr/>
            </a:pPr>
            <a:endParaRPr kumimoji="0" lang="es-ES" sz="1800" b="0" i="0" u="none" strike="noStrike" kern="1200" cap="none" spc="100" normalizeH="0" baseline="0" noProof="0" dirty="0">
              <a:ln>
                <a:noFill/>
              </a:ln>
              <a:gradFill>
                <a:gsLst>
                  <a:gs pos="0">
                    <a:schemeClr val="tx1">
                      <a:alpha val="90000"/>
                    </a:schemeClr>
                  </a:gs>
                  <a:gs pos="100000">
                    <a:schemeClr val="tx1">
                      <a:lumMod val="75000"/>
                      <a:lumOff val="25000"/>
                      <a:alpha val="90000"/>
                    </a:schemeClr>
                  </a:gs>
                </a:gsLst>
                <a:lin ang="5400000" scaled="0"/>
              </a:gra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Objetivos Específicos</a:t>
            </a:r>
            <a:endParaRPr lang="es-ES" dirty="0"/>
          </a:p>
        </p:txBody>
      </p:sp>
      <p:sp>
        <p:nvSpPr>
          <p:cNvPr id="3" name="2 Marcador de contenido"/>
          <p:cNvSpPr>
            <a:spLocks noGrp="1"/>
          </p:cNvSpPr>
          <p:nvPr>
            <p:ph idx="1"/>
          </p:nvPr>
        </p:nvSpPr>
        <p:spPr>
          <a:xfrm>
            <a:off x="1979712" y="1412776"/>
            <a:ext cx="6041679" cy="4373563"/>
          </a:xfrm>
        </p:spPr>
        <p:txBody>
          <a:bodyPr>
            <a:noAutofit/>
          </a:bodyPr>
          <a:lstStyle/>
          <a:p>
            <a:pPr lvl="0" algn="just"/>
            <a:r>
              <a:rPr lang="es-EC" sz="2800" dirty="0" smtClean="0"/>
              <a:t>Configurar el software de un sistema embebido usando la tarjeta de desarrollo </a:t>
            </a:r>
            <a:r>
              <a:rPr lang="es-EC" sz="2800" i="1" dirty="0" smtClean="0"/>
              <a:t>CubeSat Kit </a:t>
            </a:r>
            <a:r>
              <a:rPr lang="es-EC" sz="2800" dirty="0" smtClean="0"/>
              <a:t>con un microcontrolador RISC-16 bits TI-MSP430.</a:t>
            </a:r>
            <a:endParaRPr lang="es-ES" sz="2800" dirty="0" smtClean="0"/>
          </a:p>
          <a:p>
            <a:pPr lvl="0" algn="just"/>
            <a:r>
              <a:rPr lang="es-EC" sz="2800" dirty="0" smtClean="0"/>
              <a:t>Usar el RTOS </a:t>
            </a:r>
            <a:r>
              <a:rPr lang="es-EC" sz="2800" i="1" dirty="0" smtClean="0"/>
              <a:t>Salvo</a:t>
            </a:r>
            <a:r>
              <a:rPr lang="es-EC" sz="2800" dirty="0" smtClean="0"/>
              <a:t> para aplicaciones de tiempo real, en ambientes asincrónicos y multitarea para el </a:t>
            </a:r>
            <a:r>
              <a:rPr lang="es-EC" sz="2800" i="1" dirty="0" smtClean="0"/>
              <a:t>CubeSat-ESPE</a:t>
            </a:r>
            <a:r>
              <a:rPr lang="es-EC" sz="2800" dirty="0" smtClean="0"/>
              <a:t>.</a:t>
            </a:r>
            <a:endParaRPr lang="es-ES" sz="2800" dirty="0" smtClean="0"/>
          </a:p>
          <a:p>
            <a:pPr lvl="0" algn="just"/>
            <a:r>
              <a:rPr lang="es-EC" sz="2800" dirty="0" smtClean="0"/>
              <a:t>Configurar los módems MHX 2420 acoplados a la tarjeta de desarrollo.</a:t>
            </a:r>
            <a:endParaRPr lang="es-ES" sz="28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Agenda</a:t>
            </a:r>
            <a:endParaRPr lang="es-ES" dirty="0"/>
          </a:p>
        </p:txBody>
      </p:sp>
      <p:sp>
        <p:nvSpPr>
          <p:cNvPr id="3" name="2 Marcador de contenido"/>
          <p:cNvSpPr>
            <a:spLocks noGrp="1"/>
          </p:cNvSpPr>
          <p:nvPr>
            <p:ph idx="1"/>
          </p:nvPr>
        </p:nvSpPr>
        <p:spPr>
          <a:xfrm>
            <a:off x="1907704" y="1196752"/>
            <a:ext cx="5904656" cy="4464496"/>
          </a:xfrm>
        </p:spPr>
        <p:txBody>
          <a:bodyPr>
            <a:noAutofit/>
          </a:bodyPr>
          <a:lstStyle/>
          <a:p>
            <a:pPr marL="457200" indent="-457200">
              <a:buFont typeface="+mj-lt"/>
              <a:buAutoNum type="arabicPeriod"/>
            </a:pPr>
            <a:r>
              <a:rPr lang="es-EC" sz="1800" dirty="0" smtClean="0">
                <a:solidFill>
                  <a:schemeClr val="tx1"/>
                </a:solidFill>
              </a:rPr>
              <a:t>Introducción</a:t>
            </a:r>
          </a:p>
          <a:p>
            <a:pPr marL="457200" indent="-457200">
              <a:buFont typeface="+mj-lt"/>
              <a:buAutoNum type="arabicPeriod"/>
            </a:pPr>
            <a:r>
              <a:rPr lang="es-EC" sz="1800" b="1" dirty="0" smtClean="0">
                <a:solidFill>
                  <a:schemeClr val="tx1"/>
                </a:solidFill>
              </a:rPr>
              <a:t>El CubeSat</a:t>
            </a:r>
          </a:p>
          <a:p>
            <a:pPr marL="920750" lvl="2" indent="-457200">
              <a:buClrTx/>
              <a:buFont typeface="+mj-lt"/>
              <a:buAutoNum type="alphaLcParenR"/>
            </a:pPr>
            <a:r>
              <a:rPr lang="es-EC" sz="1800" dirty="0" smtClean="0">
                <a:solidFill>
                  <a:schemeClr val="tx1"/>
                </a:solidFill>
              </a:rPr>
              <a:t>Especificaciones de Diseño</a:t>
            </a:r>
          </a:p>
          <a:p>
            <a:pPr marL="920750" lvl="2" indent="-457200">
              <a:buClrTx/>
              <a:buFont typeface="+mj-lt"/>
              <a:buAutoNum type="alphaLcParenR"/>
            </a:pPr>
            <a:r>
              <a:rPr lang="es-EC" sz="1800" dirty="0" smtClean="0">
                <a:solidFill>
                  <a:schemeClr val="tx1"/>
                </a:solidFill>
              </a:rPr>
              <a:t>P-POD </a:t>
            </a:r>
          </a:p>
          <a:p>
            <a:pPr marL="457200" indent="-457200">
              <a:buFont typeface="+mj-lt"/>
              <a:buAutoNum type="arabicPeriod"/>
            </a:pPr>
            <a:r>
              <a:rPr lang="es-EC" sz="1800" dirty="0" smtClean="0">
                <a:solidFill>
                  <a:schemeClr val="tx1"/>
                </a:solidFill>
              </a:rPr>
              <a:t>Análisis de Hardware y </a:t>
            </a:r>
            <a:r>
              <a:rPr lang="es-EC" sz="1800" dirty="0" err="1" smtClean="0">
                <a:solidFill>
                  <a:schemeClr val="tx1"/>
                </a:solidFill>
              </a:rPr>
              <a:t>Sofware</a:t>
            </a:r>
            <a:r>
              <a:rPr lang="es-EC" sz="1800" dirty="0" smtClean="0">
                <a:solidFill>
                  <a:schemeClr val="tx1"/>
                </a:solidFill>
              </a:rPr>
              <a:t> del  CubeSat</a:t>
            </a:r>
          </a:p>
          <a:p>
            <a:pPr marL="457200" indent="-457200">
              <a:buFont typeface="+mj-lt"/>
              <a:buAutoNum type="arabicPeriod"/>
            </a:pPr>
            <a:r>
              <a:rPr lang="es-EC" sz="1800" dirty="0" smtClean="0">
                <a:solidFill>
                  <a:schemeClr val="tx1"/>
                </a:solidFill>
              </a:rPr>
              <a:t>Sistema de Referencia</a:t>
            </a:r>
          </a:p>
          <a:p>
            <a:pPr marL="457200" indent="-457200">
              <a:buFont typeface="+mj-lt"/>
              <a:buAutoNum type="arabicPeriod"/>
            </a:pPr>
            <a:r>
              <a:rPr lang="es-EC" sz="1800" dirty="0" smtClean="0">
                <a:solidFill>
                  <a:schemeClr val="tx1"/>
                </a:solidFill>
              </a:rPr>
              <a:t>Configuración e integración de Hardware y Software del Sistema</a:t>
            </a:r>
          </a:p>
          <a:p>
            <a:pPr marL="457200" indent="-457200">
              <a:buFont typeface="+mj-lt"/>
              <a:buAutoNum type="arabicPeriod"/>
            </a:pPr>
            <a:r>
              <a:rPr lang="es-EC" sz="1800" dirty="0" smtClean="0">
                <a:solidFill>
                  <a:schemeClr val="tx1"/>
                </a:solidFill>
              </a:rPr>
              <a:t>Resultados</a:t>
            </a:r>
          </a:p>
          <a:p>
            <a:pPr marL="457200" indent="-457200">
              <a:buFont typeface="+mj-lt"/>
              <a:buAutoNum type="arabicPeriod"/>
            </a:pPr>
            <a:r>
              <a:rPr lang="es-EC" sz="1800" dirty="0" smtClean="0">
                <a:solidFill>
                  <a:schemeClr val="tx1"/>
                </a:solidFill>
              </a:rPr>
              <a:t>Conclusiones y Recomendaciones</a:t>
            </a:r>
          </a:p>
          <a:p>
            <a:pPr marL="457200" indent="-457200">
              <a:buNone/>
            </a:pPr>
            <a:endParaRPr lang="es-EC" sz="1800" dirty="0" smtClean="0">
              <a:solidFill>
                <a:schemeClr val="tx1"/>
              </a:solidFill>
            </a:endParaRPr>
          </a:p>
          <a:p>
            <a:pPr marL="457200" indent="-457200">
              <a:buNone/>
            </a:pPr>
            <a:endParaRPr lang="en-US" sz="1800" dirty="0" smtClean="0">
              <a:solidFill>
                <a:schemeClr val="tx1"/>
              </a:solidFill>
            </a:endParaRPr>
          </a:p>
          <a:p>
            <a:endParaRPr lang="es-ES" sz="1800" dirty="0">
              <a:solidFill>
                <a:schemeClr val="tx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El CubeSat</a:t>
            </a:r>
            <a:endParaRPr lang="es-ES" dirty="0"/>
          </a:p>
        </p:txBody>
      </p:sp>
      <p:sp>
        <p:nvSpPr>
          <p:cNvPr id="3" name="2 Marcador de contenido"/>
          <p:cNvSpPr>
            <a:spLocks noGrp="1"/>
          </p:cNvSpPr>
          <p:nvPr>
            <p:ph idx="1"/>
          </p:nvPr>
        </p:nvSpPr>
        <p:spPr>
          <a:xfrm>
            <a:off x="1331640" y="4049688"/>
            <a:ext cx="7632848" cy="2547664"/>
          </a:xfrm>
        </p:spPr>
        <p:txBody>
          <a:bodyPr>
            <a:noAutofit/>
          </a:bodyPr>
          <a:lstStyle/>
          <a:p>
            <a:pPr algn="just"/>
            <a:r>
              <a:rPr lang="es-EC" sz="1800" dirty="0" smtClean="0"/>
              <a:t>Medidas: 10x10x10 cm </a:t>
            </a:r>
          </a:p>
          <a:p>
            <a:pPr algn="just"/>
            <a:r>
              <a:rPr lang="es-EC" sz="1800" dirty="0" smtClean="0"/>
              <a:t>Peso máximo: 1,33 kg.</a:t>
            </a:r>
          </a:p>
          <a:p>
            <a:pPr algn="just"/>
            <a:r>
              <a:rPr lang="es-EC" sz="1800" i="1" dirty="0" smtClean="0"/>
              <a:t>CubeSat </a:t>
            </a:r>
            <a:r>
              <a:rPr lang="es-EC" sz="1800" i="1" dirty="0" err="1" smtClean="0"/>
              <a:t>Design</a:t>
            </a:r>
            <a:r>
              <a:rPr lang="es-EC" sz="1800" i="1" dirty="0" smtClean="0"/>
              <a:t> </a:t>
            </a:r>
            <a:r>
              <a:rPr lang="es-EC" sz="1800" i="1" dirty="0" err="1" smtClean="0"/>
              <a:t>Specification</a:t>
            </a:r>
            <a:r>
              <a:rPr lang="es-EC" sz="1800" dirty="0" smtClean="0"/>
              <a:t>, publicado por la California </a:t>
            </a:r>
            <a:r>
              <a:rPr lang="es-EC" sz="1800" dirty="0" err="1" smtClean="0"/>
              <a:t>Polytechnic</a:t>
            </a:r>
            <a:r>
              <a:rPr lang="es-EC" sz="1800" dirty="0" smtClean="0"/>
              <a:t>.</a:t>
            </a:r>
          </a:p>
          <a:p>
            <a:pPr algn="just"/>
            <a:r>
              <a:rPr lang="es-EC" sz="1800" dirty="0" smtClean="0"/>
              <a:t>Tiempo de vida aproximado entre 3 a 9 meses y se los lanza a la órbita LEO (</a:t>
            </a:r>
            <a:r>
              <a:rPr lang="es-EC" sz="1800" dirty="0" err="1" smtClean="0"/>
              <a:t>Low-earth</a:t>
            </a:r>
            <a:r>
              <a:rPr lang="es-EC" sz="1800" dirty="0" smtClean="0"/>
              <a:t> </a:t>
            </a:r>
            <a:r>
              <a:rPr lang="es-EC" sz="1800" dirty="0" err="1" smtClean="0"/>
              <a:t>Orbit</a:t>
            </a:r>
            <a:r>
              <a:rPr lang="es-EC" sz="1800" dirty="0" smtClean="0"/>
              <a:t>).</a:t>
            </a:r>
          </a:p>
        </p:txBody>
      </p:sp>
      <p:pic>
        <p:nvPicPr>
          <p:cNvPr id="5" name="4 Imagen" descr="http://www.sequoiaspace.com/img/cubesat/cube_sat1.jpg"/>
          <p:cNvPicPr/>
          <p:nvPr/>
        </p:nvPicPr>
        <p:blipFill>
          <a:blip r:embed="rId2" cstate="print"/>
          <a:srcRect/>
          <a:stretch>
            <a:fillRect/>
          </a:stretch>
        </p:blipFill>
        <p:spPr bwMode="auto">
          <a:xfrm>
            <a:off x="3347864" y="1340768"/>
            <a:ext cx="3096344" cy="2592288"/>
          </a:xfrm>
          <a:prstGeom prst="rect">
            <a:avLst/>
          </a:prstGeom>
          <a:noFill/>
          <a:ln w="9525">
            <a:noFill/>
            <a:miter lim="800000"/>
            <a:headEnd/>
            <a:tailEnd/>
          </a:ln>
        </p:spPr>
      </p:pic>
      <p:sp>
        <p:nvSpPr>
          <p:cNvPr id="6" name="2 Marcador de contenido"/>
          <p:cNvSpPr txBox="1">
            <a:spLocks/>
          </p:cNvSpPr>
          <p:nvPr/>
        </p:nvSpPr>
        <p:spPr>
          <a:xfrm>
            <a:off x="6444208" y="2060848"/>
            <a:ext cx="1468288" cy="792088"/>
          </a:xfrm>
          <a:prstGeom prst="rect">
            <a:avLst/>
          </a:prstGeom>
        </p:spPr>
        <p:txBody>
          <a:bodyPr vert="horz" lIns="91440" tIns="45720" rIns="91440" bIns="45720" rtlCol="0">
            <a:noAutofit/>
          </a:bodyPr>
          <a:lstStyle/>
          <a:p>
            <a:pPr marL="342900" marR="0" lvl="0" indent="-342900" algn="just" defTabSz="914400" rtl="0" eaLnBrk="1" fontAlgn="auto" latinLnBrk="0" hangingPunct="1">
              <a:lnSpc>
                <a:spcPct val="100000"/>
              </a:lnSpc>
              <a:spcAft>
                <a:spcPts val="0"/>
              </a:spcAft>
              <a:buClr>
                <a:schemeClr val="tx1"/>
              </a:buClr>
              <a:buSzPct val="80000"/>
              <a:tabLst/>
              <a:defRPr/>
            </a:pPr>
            <a:r>
              <a:rPr kumimoji="0" lang="es-EC" sz="1800" b="0" i="0" u="none" strike="noStrike" kern="1200" cap="none" spc="0" normalizeH="0" baseline="0" noProof="0" dirty="0" smtClean="0">
                <a:ln>
                  <a:noFill/>
                </a:ln>
                <a:gradFill>
                  <a:gsLst>
                    <a:gs pos="0">
                      <a:schemeClr val="tx1">
                        <a:alpha val="90000"/>
                      </a:schemeClr>
                    </a:gs>
                    <a:gs pos="100000">
                      <a:schemeClr val="tx1">
                        <a:lumMod val="75000"/>
                        <a:lumOff val="25000"/>
                        <a:alpha val="90000"/>
                      </a:schemeClr>
                    </a:gs>
                  </a:gsLst>
                  <a:lin ang="5400000" scaled="0"/>
                </a:gradFill>
                <a:effectLst/>
                <a:uLnTx/>
                <a:uFillTx/>
                <a:latin typeface="+mn-lt"/>
                <a:ea typeface="+mn-ea"/>
                <a:cs typeface="+mn-cs"/>
              </a:rPr>
              <a:t>CubeSat Kit </a:t>
            </a:r>
          </a:p>
          <a:p>
            <a:pPr marL="342900" marR="0" lvl="0" indent="-342900" algn="just" defTabSz="914400" rtl="0" eaLnBrk="1" fontAlgn="auto" latinLnBrk="0" hangingPunct="1">
              <a:lnSpc>
                <a:spcPct val="100000"/>
              </a:lnSpc>
              <a:spcAft>
                <a:spcPts val="0"/>
              </a:spcAft>
              <a:buClr>
                <a:schemeClr val="tx1"/>
              </a:buClr>
              <a:buSzPct val="80000"/>
              <a:tabLst/>
              <a:defRPr/>
            </a:pPr>
            <a:r>
              <a:rPr kumimoji="0" lang="es-EC" sz="1800" b="0" i="0" u="none" strike="noStrike" kern="1200" cap="none" spc="0" normalizeH="0" baseline="0" noProof="0" dirty="0" smtClean="0">
                <a:ln>
                  <a:noFill/>
                </a:ln>
                <a:gradFill>
                  <a:gsLst>
                    <a:gs pos="0">
                      <a:schemeClr val="tx1">
                        <a:alpha val="90000"/>
                      </a:schemeClr>
                    </a:gs>
                    <a:gs pos="100000">
                      <a:schemeClr val="tx1">
                        <a:lumMod val="75000"/>
                        <a:lumOff val="25000"/>
                        <a:alpha val="90000"/>
                      </a:schemeClr>
                    </a:gs>
                  </a:gsLst>
                  <a:lin ang="5400000" scaled="0"/>
                </a:gradFill>
                <a:effectLst/>
                <a:uLnTx/>
                <a:uFillTx/>
                <a:latin typeface="+mn-lt"/>
                <a:ea typeface="+mn-ea"/>
                <a:cs typeface="+mn-cs"/>
              </a:rPr>
              <a:t>en el Espacio</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Agenda</a:t>
            </a:r>
            <a:endParaRPr lang="es-ES" dirty="0"/>
          </a:p>
        </p:txBody>
      </p:sp>
      <p:sp>
        <p:nvSpPr>
          <p:cNvPr id="3" name="2 Marcador de contenido"/>
          <p:cNvSpPr>
            <a:spLocks noGrp="1"/>
          </p:cNvSpPr>
          <p:nvPr>
            <p:ph idx="1"/>
          </p:nvPr>
        </p:nvSpPr>
        <p:spPr>
          <a:xfrm>
            <a:off x="1907704" y="1196752"/>
            <a:ext cx="5904656" cy="4464496"/>
          </a:xfrm>
        </p:spPr>
        <p:txBody>
          <a:bodyPr>
            <a:noAutofit/>
          </a:bodyPr>
          <a:lstStyle/>
          <a:p>
            <a:pPr marL="457200" indent="-457200">
              <a:buFont typeface="+mj-lt"/>
              <a:buAutoNum type="arabicPeriod"/>
            </a:pPr>
            <a:r>
              <a:rPr lang="es-EC" sz="1800" dirty="0" smtClean="0">
                <a:solidFill>
                  <a:schemeClr val="tx1"/>
                </a:solidFill>
              </a:rPr>
              <a:t>Introducción</a:t>
            </a:r>
          </a:p>
          <a:p>
            <a:pPr marL="457200" indent="-457200">
              <a:buFont typeface="+mj-lt"/>
              <a:buAutoNum type="arabicPeriod"/>
            </a:pPr>
            <a:r>
              <a:rPr lang="es-EC" sz="1800" dirty="0" smtClean="0">
                <a:solidFill>
                  <a:schemeClr val="tx1"/>
                </a:solidFill>
              </a:rPr>
              <a:t>El CubeSat</a:t>
            </a:r>
          </a:p>
          <a:p>
            <a:pPr marL="920750" lvl="2" indent="-457200">
              <a:buClrTx/>
              <a:buFont typeface="+mj-lt"/>
              <a:buAutoNum type="alphaLcParenR"/>
            </a:pPr>
            <a:r>
              <a:rPr lang="es-EC" sz="1800" b="1" dirty="0" smtClean="0">
                <a:solidFill>
                  <a:schemeClr val="tx1"/>
                </a:solidFill>
              </a:rPr>
              <a:t>Especificaciones de Diseño</a:t>
            </a:r>
          </a:p>
          <a:p>
            <a:pPr marL="920750" lvl="2" indent="-457200">
              <a:buClrTx/>
              <a:buFont typeface="+mj-lt"/>
              <a:buAutoNum type="alphaLcParenR"/>
            </a:pPr>
            <a:r>
              <a:rPr lang="es-EC" sz="1800" dirty="0" smtClean="0">
                <a:solidFill>
                  <a:schemeClr val="tx1"/>
                </a:solidFill>
              </a:rPr>
              <a:t>P-POD </a:t>
            </a:r>
          </a:p>
          <a:p>
            <a:pPr marL="457200" indent="-457200">
              <a:buFont typeface="+mj-lt"/>
              <a:buAutoNum type="arabicPeriod"/>
            </a:pPr>
            <a:r>
              <a:rPr lang="es-EC" sz="1800" dirty="0" smtClean="0">
                <a:solidFill>
                  <a:schemeClr val="tx1"/>
                </a:solidFill>
              </a:rPr>
              <a:t>Análisis de Hardware y </a:t>
            </a:r>
            <a:r>
              <a:rPr lang="es-EC" sz="1800" dirty="0" err="1" smtClean="0">
                <a:solidFill>
                  <a:schemeClr val="tx1"/>
                </a:solidFill>
              </a:rPr>
              <a:t>Sofware</a:t>
            </a:r>
            <a:r>
              <a:rPr lang="es-EC" sz="1800" dirty="0" smtClean="0">
                <a:solidFill>
                  <a:schemeClr val="tx1"/>
                </a:solidFill>
              </a:rPr>
              <a:t> del  CubeSat</a:t>
            </a:r>
          </a:p>
          <a:p>
            <a:pPr marL="457200" indent="-457200">
              <a:buFont typeface="+mj-lt"/>
              <a:buAutoNum type="arabicPeriod"/>
            </a:pPr>
            <a:r>
              <a:rPr lang="es-EC" sz="1800" dirty="0" smtClean="0">
                <a:solidFill>
                  <a:schemeClr val="tx1"/>
                </a:solidFill>
              </a:rPr>
              <a:t>Sistema de Referencia</a:t>
            </a:r>
          </a:p>
          <a:p>
            <a:pPr marL="457200" indent="-457200">
              <a:buFont typeface="+mj-lt"/>
              <a:buAutoNum type="arabicPeriod"/>
            </a:pPr>
            <a:r>
              <a:rPr lang="es-EC" sz="1800" dirty="0" smtClean="0">
                <a:solidFill>
                  <a:schemeClr val="tx1"/>
                </a:solidFill>
              </a:rPr>
              <a:t>Configuración e integración de Hardware y Software del Sistema</a:t>
            </a:r>
          </a:p>
          <a:p>
            <a:pPr marL="457200" indent="-457200">
              <a:buFont typeface="+mj-lt"/>
              <a:buAutoNum type="arabicPeriod"/>
            </a:pPr>
            <a:r>
              <a:rPr lang="es-EC" sz="1800" dirty="0" smtClean="0">
                <a:solidFill>
                  <a:schemeClr val="tx1"/>
                </a:solidFill>
              </a:rPr>
              <a:t>Análisis de Resultados</a:t>
            </a:r>
          </a:p>
          <a:p>
            <a:pPr marL="457200" indent="-457200">
              <a:buFont typeface="+mj-lt"/>
              <a:buAutoNum type="arabicPeriod"/>
            </a:pPr>
            <a:r>
              <a:rPr lang="es-EC" sz="1800" dirty="0" smtClean="0">
                <a:solidFill>
                  <a:schemeClr val="tx1"/>
                </a:solidFill>
              </a:rPr>
              <a:t>Conclusiones y Recomendaciones</a:t>
            </a:r>
          </a:p>
          <a:p>
            <a:pPr marL="457200" indent="-457200">
              <a:buNone/>
            </a:pPr>
            <a:endParaRPr lang="es-EC" sz="1800" dirty="0" smtClean="0">
              <a:solidFill>
                <a:schemeClr val="tx1"/>
              </a:solidFill>
            </a:endParaRPr>
          </a:p>
          <a:p>
            <a:pPr marL="457200" indent="-457200">
              <a:buNone/>
            </a:pPr>
            <a:endParaRPr lang="en-US" sz="1800" dirty="0" smtClean="0">
              <a:solidFill>
                <a:schemeClr val="tx1"/>
              </a:solidFill>
            </a:endParaRPr>
          </a:p>
          <a:p>
            <a:endParaRPr lang="es-ES" sz="1800" dirty="0">
              <a:solidFill>
                <a:schemeClr val="tx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Especificaciones de Diseño</a:t>
            </a:r>
            <a:endParaRPr lang="es-ES" dirty="0"/>
          </a:p>
        </p:txBody>
      </p:sp>
      <p:sp>
        <p:nvSpPr>
          <p:cNvPr id="3" name="2 Marcador de contenido"/>
          <p:cNvSpPr>
            <a:spLocks noGrp="1"/>
          </p:cNvSpPr>
          <p:nvPr>
            <p:ph idx="1"/>
          </p:nvPr>
        </p:nvSpPr>
        <p:spPr>
          <a:xfrm>
            <a:off x="1619672" y="4149080"/>
            <a:ext cx="6983288" cy="2448272"/>
          </a:xfrm>
        </p:spPr>
        <p:txBody>
          <a:bodyPr>
            <a:normAutofit/>
          </a:bodyPr>
          <a:lstStyle/>
          <a:p>
            <a:pPr algn="just"/>
            <a:r>
              <a:rPr lang="es-EC" dirty="0" smtClean="0"/>
              <a:t>CubeSat básico de 10x10x10 cm = 1U</a:t>
            </a:r>
          </a:p>
          <a:p>
            <a:pPr algn="just"/>
            <a:r>
              <a:rPr lang="es-EC" dirty="0" smtClean="0"/>
              <a:t>CubeSat 2U = 20x10x10 cm </a:t>
            </a:r>
          </a:p>
          <a:p>
            <a:pPr algn="just"/>
            <a:r>
              <a:rPr lang="es-EC" dirty="0" smtClean="0"/>
              <a:t>CubeSat 3U = 30x10x10 cm.</a:t>
            </a:r>
            <a:endParaRPr lang="es-ES" dirty="0"/>
          </a:p>
        </p:txBody>
      </p:sp>
      <p:pic>
        <p:nvPicPr>
          <p:cNvPr id="5" name="4 Imagen" descr="http://upload.wikimedia.org/wikipedia/commons/thumb/0/05/CubeSat_in_hand.jpg/220px-CubeSat_in_hand.jpg"/>
          <p:cNvPicPr/>
          <p:nvPr/>
        </p:nvPicPr>
        <p:blipFill>
          <a:blip r:embed="rId2" cstate="print"/>
          <a:srcRect/>
          <a:stretch>
            <a:fillRect/>
          </a:stretch>
        </p:blipFill>
        <p:spPr bwMode="auto">
          <a:xfrm>
            <a:off x="2987824" y="1052736"/>
            <a:ext cx="4104456" cy="2952328"/>
          </a:xfrm>
          <a:prstGeom prst="rect">
            <a:avLst/>
          </a:prstGeom>
          <a:noFill/>
          <a:ln w="9525">
            <a:noFill/>
            <a:miter lim="800000"/>
            <a:headEnd/>
            <a:tailEnd/>
          </a:ln>
        </p:spPr>
      </p:pic>
      <p:sp>
        <p:nvSpPr>
          <p:cNvPr id="6" name="2 Marcador de contenido"/>
          <p:cNvSpPr txBox="1">
            <a:spLocks/>
          </p:cNvSpPr>
          <p:nvPr/>
        </p:nvSpPr>
        <p:spPr>
          <a:xfrm>
            <a:off x="7236296" y="1844824"/>
            <a:ext cx="1468288" cy="792088"/>
          </a:xfrm>
          <a:prstGeom prst="rect">
            <a:avLst/>
          </a:prstGeom>
        </p:spPr>
        <p:txBody>
          <a:bodyPr vert="horz" lIns="91440" tIns="45720" rIns="91440" bIns="45720" rtlCol="0">
            <a:noAutofit/>
          </a:bodyPr>
          <a:lstStyle/>
          <a:p>
            <a:pPr marL="342900" marR="0" lvl="0" indent="-342900" algn="just" defTabSz="914400" rtl="0" eaLnBrk="1" fontAlgn="auto" latinLnBrk="0" hangingPunct="1">
              <a:lnSpc>
                <a:spcPct val="100000"/>
              </a:lnSpc>
              <a:spcAft>
                <a:spcPts val="0"/>
              </a:spcAft>
              <a:buClr>
                <a:schemeClr val="tx1"/>
              </a:buClr>
              <a:buSzPct val="80000"/>
              <a:tabLst/>
              <a:defRPr/>
            </a:pPr>
            <a:r>
              <a:rPr kumimoji="0" lang="es-EC" sz="1800" b="0" i="0" u="none" strike="noStrike" kern="1200" cap="none" spc="0" normalizeH="0" baseline="0" noProof="0" dirty="0" smtClean="0">
                <a:ln>
                  <a:noFill/>
                </a:ln>
                <a:gradFill>
                  <a:gsLst>
                    <a:gs pos="0">
                      <a:schemeClr val="tx1">
                        <a:alpha val="90000"/>
                      </a:schemeClr>
                    </a:gs>
                    <a:gs pos="100000">
                      <a:schemeClr val="tx1">
                        <a:lumMod val="75000"/>
                        <a:lumOff val="25000"/>
                        <a:alpha val="90000"/>
                      </a:schemeClr>
                    </a:gs>
                  </a:gsLst>
                  <a:lin ang="5400000" scaled="0"/>
                </a:gradFill>
                <a:effectLst/>
                <a:uLnTx/>
                <a:uFillTx/>
                <a:latin typeface="+mn-lt"/>
                <a:ea typeface="+mn-ea"/>
                <a:cs typeface="+mn-cs"/>
              </a:rPr>
              <a:t>CubeSat Kit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Especificaciones de Diseño</a:t>
            </a:r>
            <a:endParaRPr lang="es-ES" dirty="0"/>
          </a:p>
        </p:txBody>
      </p:sp>
      <p:graphicFrame>
        <p:nvGraphicFramePr>
          <p:cNvPr id="11" name="10 Marcador de contenido"/>
          <p:cNvGraphicFramePr>
            <a:graphicFrameLocks noGrp="1"/>
          </p:cNvGraphicFramePr>
          <p:nvPr>
            <p:ph idx="1"/>
          </p:nvPr>
        </p:nvGraphicFramePr>
        <p:xfrm>
          <a:off x="2413248" y="1196752"/>
          <a:ext cx="8711480" cy="4968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9458" name="Picture 2"/>
          <p:cNvPicPr>
            <a:picLocks noChangeAspect="1" noChangeArrowheads="1"/>
          </p:cNvPicPr>
          <p:nvPr/>
        </p:nvPicPr>
        <p:blipFill>
          <a:blip r:embed="rId7" cstate="print"/>
          <a:srcRect/>
          <a:stretch>
            <a:fillRect/>
          </a:stretch>
        </p:blipFill>
        <p:spPr bwMode="auto">
          <a:xfrm>
            <a:off x="1835696" y="2636912"/>
            <a:ext cx="3384376" cy="792088"/>
          </a:xfrm>
          <a:prstGeom prst="rect">
            <a:avLst/>
          </a:prstGeom>
          <a:noFill/>
          <a:ln w="9525">
            <a:noFill/>
            <a:miter lim="800000"/>
            <a:headEnd/>
            <a:tailEnd/>
          </a:ln>
        </p:spPr>
      </p:pic>
      <p:pic>
        <p:nvPicPr>
          <p:cNvPr id="19459" name="Picture 3"/>
          <p:cNvPicPr>
            <a:picLocks noChangeAspect="1" noChangeArrowheads="1"/>
          </p:cNvPicPr>
          <p:nvPr/>
        </p:nvPicPr>
        <p:blipFill>
          <a:blip r:embed="rId8" cstate="print"/>
          <a:srcRect/>
          <a:stretch>
            <a:fillRect/>
          </a:stretch>
        </p:blipFill>
        <p:spPr bwMode="auto">
          <a:xfrm>
            <a:off x="1835696" y="3429000"/>
            <a:ext cx="3384376" cy="1162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Agenda</a:t>
            </a:r>
            <a:endParaRPr lang="es-ES" dirty="0"/>
          </a:p>
        </p:txBody>
      </p:sp>
      <p:sp>
        <p:nvSpPr>
          <p:cNvPr id="3" name="2 Marcador de contenido"/>
          <p:cNvSpPr>
            <a:spLocks noGrp="1"/>
          </p:cNvSpPr>
          <p:nvPr>
            <p:ph idx="1"/>
          </p:nvPr>
        </p:nvSpPr>
        <p:spPr>
          <a:xfrm>
            <a:off x="1907704" y="1196752"/>
            <a:ext cx="5904656" cy="4464496"/>
          </a:xfrm>
        </p:spPr>
        <p:txBody>
          <a:bodyPr>
            <a:noAutofit/>
          </a:bodyPr>
          <a:lstStyle/>
          <a:p>
            <a:pPr marL="457200" indent="-457200">
              <a:buFont typeface="+mj-lt"/>
              <a:buAutoNum type="arabicPeriod"/>
            </a:pPr>
            <a:r>
              <a:rPr lang="es-EC" sz="1800" dirty="0" smtClean="0">
                <a:solidFill>
                  <a:schemeClr val="tx1"/>
                </a:solidFill>
              </a:rPr>
              <a:t>Introducción</a:t>
            </a:r>
          </a:p>
          <a:p>
            <a:pPr marL="457200" indent="-457200">
              <a:buFont typeface="+mj-lt"/>
              <a:buAutoNum type="arabicPeriod"/>
            </a:pPr>
            <a:r>
              <a:rPr lang="es-EC" sz="1800" dirty="0" smtClean="0">
                <a:solidFill>
                  <a:schemeClr val="tx1"/>
                </a:solidFill>
              </a:rPr>
              <a:t>El CubeSat</a:t>
            </a:r>
          </a:p>
          <a:p>
            <a:pPr marL="920750" lvl="2" indent="-457200">
              <a:buClrTx/>
              <a:buFont typeface="+mj-lt"/>
              <a:buAutoNum type="alphaLcParenR"/>
            </a:pPr>
            <a:r>
              <a:rPr lang="es-EC" sz="1800" dirty="0" smtClean="0">
                <a:solidFill>
                  <a:schemeClr val="tx1"/>
                </a:solidFill>
              </a:rPr>
              <a:t>Especificaciones de Diseño</a:t>
            </a:r>
          </a:p>
          <a:p>
            <a:pPr marL="920750" lvl="2" indent="-457200">
              <a:buClrTx/>
              <a:buFont typeface="+mj-lt"/>
              <a:buAutoNum type="alphaLcParenR"/>
            </a:pPr>
            <a:r>
              <a:rPr lang="es-EC" sz="1800" b="1" dirty="0" smtClean="0">
                <a:solidFill>
                  <a:schemeClr val="tx1"/>
                </a:solidFill>
              </a:rPr>
              <a:t>P-POD </a:t>
            </a:r>
          </a:p>
          <a:p>
            <a:pPr marL="457200" indent="-457200">
              <a:buFont typeface="+mj-lt"/>
              <a:buAutoNum type="arabicPeriod"/>
            </a:pPr>
            <a:r>
              <a:rPr lang="es-EC" sz="1800" dirty="0" smtClean="0">
                <a:solidFill>
                  <a:schemeClr val="tx1"/>
                </a:solidFill>
              </a:rPr>
              <a:t>Análisis de Hardware y </a:t>
            </a:r>
            <a:r>
              <a:rPr lang="es-EC" sz="1800" dirty="0" err="1" smtClean="0">
                <a:solidFill>
                  <a:schemeClr val="tx1"/>
                </a:solidFill>
              </a:rPr>
              <a:t>Sofware</a:t>
            </a:r>
            <a:r>
              <a:rPr lang="es-EC" sz="1800" dirty="0" smtClean="0">
                <a:solidFill>
                  <a:schemeClr val="tx1"/>
                </a:solidFill>
              </a:rPr>
              <a:t> del  CubeSat</a:t>
            </a:r>
          </a:p>
          <a:p>
            <a:pPr marL="457200" indent="-457200">
              <a:buFont typeface="+mj-lt"/>
              <a:buAutoNum type="arabicPeriod"/>
            </a:pPr>
            <a:r>
              <a:rPr lang="es-EC" sz="1800" dirty="0" smtClean="0">
                <a:solidFill>
                  <a:schemeClr val="tx1"/>
                </a:solidFill>
              </a:rPr>
              <a:t>Sistema de Referencia</a:t>
            </a:r>
          </a:p>
          <a:p>
            <a:pPr marL="457200" indent="-457200">
              <a:buFont typeface="+mj-lt"/>
              <a:buAutoNum type="arabicPeriod"/>
            </a:pPr>
            <a:r>
              <a:rPr lang="es-EC" sz="1800" dirty="0" smtClean="0">
                <a:solidFill>
                  <a:schemeClr val="tx1"/>
                </a:solidFill>
              </a:rPr>
              <a:t>Configuración e integración de Hardware y Software del Sistema</a:t>
            </a:r>
          </a:p>
          <a:p>
            <a:pPr marL="457200" indent="-457200">
              <a:buFont typeface="+mj-lt"/>
              <a:buAutoNum type="arabicPeriod"/>
            </a:pPr>
            <a:r>
              <a:rPr lang="es-EC" sz="1800" dirty="0" smtClean="0">
                <a:solidFill>
                  <a:schemeClr val="tx1"/>
                </a:solidFill>
              </a:rPr>
              <a:t>Análisis de Resultados</a:t>
            </a:r>
          </a:p>
          <a:p>
            <a:pPr marL="457200" indent="-457200">
              <a:buFont typeface="+mj-lt"/>
              <a:buAutoNum type="arabicPeriod"/>
            </a:pPr>
            <a:r>
              <a:rPr lang="es-EC" sz="1800" dirty="0" smtClean="0">
                <a:solidFill>
                  <a:schemeClr val="tx1"/>
                </a:solidFill>
              </a:rPr>
              <a:t>Conclusiones y Recomendaciones</a:t>
            </a:r>
          </a:p>
          <a:p>
            <a:pPr marL="457200" indent="-457200">
              <a:buNone/>
            </a:pPr>
            <a:endParaRPr lang="es-EC" sz="1800" dirty="0" smtClean="0">
              <a:solidFill>
                <a:schemeClr val="tx1"/>
              </a:solidFill>
            </a:endParaRPr>
          </a:p>
          <a:p>
            <a:pPr marL="457200" indent="-457200">
              <a:buNone/>
            </a:pPr>
            <a:endParaRPr lang="en-US" sz="1800" dirty="0" smtClean="0">
              <a:solidFill>
                <a:schemeClr val="tx1"/>
              </a:solidFill>
            </a:endParaRPr>
          </a:p>
          <a:p>
            <a:endParaRPr lang="es-ES" sz="1800" dirty="0">
              <a:solidFill>
                <a:schemeClr val="tx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P-POD</a:t>
            </a:r>
            <a:endParaRPr lang="es-ES" dirty="0"/>
          </a:p>
        </p:txBody>
      </p:sp>
      <p:sp>
        <p:nvSpPr>
          <p:cNvPr id="3" name="2 Marcador de contenido"/>
          <p:cNvSpPr>
            <a:spLocks noGrp="1"/>
          </p:cNvSpPr>
          <p:nvPr>
            <p:ph idx="1"/>
          </p:nvPr>
        </p:nvSpPr>
        <p:spPr>
          <a:xfrm>
            <a:off x="1331640" y="1124745"/>
            <a:ext cx="7740352" cy="2952328"/>
          </a:xfrm>
        </p:spPr>
        <p:txBody>
          <a:bodyPr/>
          <a:lstStyle/>
          <a:p>
            <a:pPr algn="just">
              <a:buNone/>
            </a:pPr>
            <a:r>
              <a:rPr lang="es-EC" dirty="0" smtClean="0"/>
              <a:t>	</a:t>
            </a:r>
            <a:endParaRPr lang="es-ES" dirty="0"/>
          </a:p>
        </p:txBody>
      </p:sp>
      <p:pic>
        <p:nvPicPr>
          <p:cNvPr id="5" name="4 Imagen" descr="http://www.sequoiaspace.com/img/cubesat/ppod.jpg"/>
          <p:cNvPicPr/>
          <p:nvPr/>
        </p:nvPicPr>
        <p:blipFill>
          <a:blip r:embed="rId3" cstate="print"/>
          <a:srcRect l="13265" t="4392" r="5669" b="5566"/>
          <a:stretch>
            <a:fillRect/>
          </a:stretch>
        </p:blipFill>
        <p:spPr bwMode="auto">
          <a:xfrm>
            <a:off x="1979712" y="1484784"/>
            <a:ext cx="5976664" cy="432048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P-POD</a:t>
            </a:r>
            <a:endParaRPr lang="es-ES" dirty="0"/>
          </a:p>
        </p:txBody>
      </p:sp>
      <p:sp>
        <p:nvSpPr>
          <p:cNvPr id="3" name="2 Marcador de contenido"/>
          <p:cNvSpPr>
            <a:spLocks noGrp="1"/>
          </p:cNvSpPr>
          <p:nvPr>
            <p:ph idx="1"/>
          </p:nvPr>
        </p:nvSpPr>
        <p:spPr>
          <a:xfrm>
            <a:off x="1331640" y="1071661"/>
            <a:ext cx="7632848" cy="4373563"/>
          </a:xfrm>
        </p:spPr>
        <p:txBody>
          <a:bodyPr>
            <a:normAutofit/>
          </a:bodyPr>
          <a:lstStyle/>
          <a:p>
            <a:pPr algn="just">
              <a:buNone/>
            </a:pPr>
            <a:r>
              <a:rPr lang="es-ES" dirty="0" smtClean="0"/>
              <a:t>	</a:t>
            </a:r>
            <a:endParaRPr lang="es-ES" dirty="0"/>
          </a:p>
        </p:txBody>
      </p:sp>
      <p:sp>
        <p:nvSpPr>
          <p:cNvPr id="5" name="2 Marcador de contenido"/>
          <p:cNvSpPr txBox="1">
            <a:spLocks/>
          </p:cNvSpPr>
          <p:nvPr/>
        </p:nvSpPr>
        <p:spPr>
          <a:xfrm>
            <a:off x="4139952" y="1268760"/>
            <a:ext cx="1656184" cy="936104"/>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Aft>
                <a:spcPts val="0"/>
              </a:spcAft>
              <a:buClr>
                <a:schemeClr val="tx1"/>
              </a:buClr>
              <a:buSzPct val="80000"/>
              <a:tabLst/>
              <a:defRPr/>
            </a:pPr>
            <a:r>
              <a:rPr kumimoji="0" lang="es-EC" sz="1800" b="0" i="0" u="none" strike="noStrike" kern="1200" cap="none" spc="0" normalizeH="0" baseline="0" noProof="0" dirty="0" smtClean="0">
                <a:ln>
                  <a:noFill/>
                </a:ln>
                <a:gradFill>
                  <a:gsLst>
                    <a:gs pos="0">
                      <a:schemeClr val="tx1">
                        <a:alpha val="90000"/>
                      </a:schemeClr>
                    </a:gs>
                    <a:gs pos="100000">
                      <a:schemeClr val="tx1">
                        <a:lumMod val="75000"/>
                        <a:lumOff val="25000"/>
                        <a:alpha val="90000"/>
                      </a:schemeClr>
                    </a:gs>
                  </a:gsLst>
                  <a:lin ang="5400000" scaled="0"/>
                </a:gradFill>
                <a:effectLst/>
                <a:uLnTx/>
                <a:uFillTx/>
                <a:latin typeface="+mn-lt"/>
                <a:ea typeface="+mn-ea"/>
                <a:cs typeface="+mn-cs"/>
              </a:rPr>
              <a:t>Vistas del </a:t>
            </a:r>
          </a:p>
          <a:p>
            <a:pPr marL="342900" marR="0" lvl="0" indent="-342900" algn="ctr" defTabSz="914400" rtl="0" eaLnBrk="1" fontAlgn="auto" latinLnBrk="0" hangingPunct="1">
              <a:lnSpc>
                <a:spcPct val="100000"/>
              </a:lnSpc>
              <a:spcAft>
                <a:spcPts val="0"/>
              </a:spcAft>
              <a:buClr>
                <a:schemeClr val="tx1"/>
              </a:buClr>
              <a:buSzPct val="80000"/>
              <a:tabLst/>
              <a:defRPr/>
            </a:pPr>
            <a:r>
              <a:rPr kumimoji="0" lang="es-EC" sz="1800" b="0" i="0" u="none" strike="noStrike" kern="1200" cap="none" spc="0" normalizeH="0" baseline="0" noProof="0" dirty="0" smtClean="0">
                <a:ln>
                  <a:noFill/>
                </a:ln>
                <a:gradFill>
                  <a:gsLst>
                    <a:gs pos="0">
                      <a:schemeClr val="tx1">
                        <a:alpha val="90000"/>
                      </a:schemeClr>
                    </a:gs>
                    <a:gs pos="100000">
                      <a:schemeClr val="tx1">
                        <a:lumMod val="75000"/>
                        <a:lumOff val="25000"/>
                        <a:alpha val="90000"/>
                      </a:schemeClr>
                    </a:gs>
                  </a:gsLst>
                  <a:lin ang="5400000" scaled="0"/>
                </a:gradFill>
                <a:effectLst/>
                <a:uLnTx/>
                <a:uFillTx/>
                <a:latin typeface="+mn-lt"/>
                <a:ea typeface="+mn-ea"/>
                <a:cs typeface="+mn-cs"/>
              </a:rPr>
              <a:t>P-POD</a:t>
            </a:r>
          </a:p>
        </p:txBody>
      </p:sp>
      <p:pic>
        <p:nvPicPr>
          <p:cNvPr id="6" name="5 Imagen"/>
          <p:cNvPicPr/>
          <p:nvPr/>
        </p:nvPicPr>
        <p:blipFill>
          <a:blip r:embed="rId3" cstate="print"/>
          <a:srcRect l="1559" t="4121"/>
          <a:stretch>
            <a:fillRect/>
          </a:stretch>
        </p:blipFill>
        <p:spPr bwMode="auto">
          <a:xfrm>
            <a:off x="1763688" y="2348880"/>
            <a:ext cx="7056784" cy="350100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Agenda</a:t>
            </a:r>
            <a:endParaRPr lang="es-ES" dirty="0"/>
          </a:p>
        </p:txBody>
      </p:sp>
      <p:sp>
        <p:nvSpPr>
          <p:cNvPr id="3" name="2 Marcador de contenido"/>
          <p:cNvSpPr>
            <a:spLocks noGrp="1"/>
          </p:cNvSpPr>
          <p:nvPr>
            <p:ph idx="1"/>
          </p:nvPr>
        </p:nvSpPr>
        <p:spPr>
          <a:xfrm>
            <a:off x="1907704" y="1196752"/>
            <a:ext cx="6552728" cy="4464496"/>
          </a:xfrm>
        </p:spPr>
        <p:txBody>
          <a:bodyPr>
            <a:noAutofit/>
          </a:bodyPr>
          <a:lstStyle/>
          <a:p>
            <a:pPr marL="457200" indent="-457200">
              <a:buFont typeface="+mj-lt"/>
              <a:buAutoNum type="arabicPeriod"/>
            </a:pPr>
            <a:r>
              <a:rPr lang="es-EC" sz="1800" dirty="0" smtClean="0">
                <a:solidFill>
                  <a:schemeClr val="tx1"/>
                </a:solidFill>
              </a:rPr>
              <a:t>Introducción</a:t>
            </a:r>
          </a:p>
          <a:p>
            <a:pPr marL="457200" indent="-457200">
              <a:buFont typeface="+mj-lt"/>
              <a:buAutoNum type="arabicPeriod"/>
            </a:pPr>
            <a:r>
              <a:rPr lang="es-EC" sz="1800" dirty="0" smtClean="0">
                <a:solidFill>
                  <a:schemeClr val="tx1"/>
                </a:solidFill>
              </a:rPr>
              <a:t>El CubeSat</a:t>
            </a:r>
            <a:endParaRPr lang="es-EC" sz="1800" b="1" dirty="0" smtClean="0">
              <a:solidFill>
                <a:schemeClr val="tx1"/>
              </a:solidFill>
            </a:endParaRPr>
          </a:p>
          <a:p>
            <a:pPr marL="457200" indent="-457200">
              <a:buFont typeface="+mj-lt"/>
              <a:buAutoNum type="arabicPeriod"/>
            </a:pPr>
            <a:r>
              <a:rPr lang="es-EC" sz="1800" b="1" dirty="0" smtClean="0">
                <a:solidFill>
                  <a:schemeClr val="tx1"/>
                </a:solidFill>
              </a:rPr>
              <a:t>Análisis de Hardware y Software del  CubeSat Kit</a:t>
            </a:r>
          </a:p>
          <a:p>
            <a:pPr marL="920750" lvl="2" indent="-457200">
              <a:buClrTx/>
              <a:buFont typeface="+mj-lt"/>
              <a:buAutoNum type="alphaLcParenR"/>
            </a:pPr>
            <a:r>
              <a:rPr lang="es-EC" sz="1600" dirty="0" smtClean="0">
                <a:solidFill>
                  <a:schemeClr val="tx1"/>
                </a:solidFill>
              </a:rPr>
              <a:t>CubeSat Kit, Pumpkin Inc.</a:t>
            </a:r>
          </a:p>
          <a:p>
            <a:pPr marL="920750" lvl="2" indent="-457200">
              <a:buClrTx/>
              <a:buFont typeface="+mj-lt"/>
              <a:buAutoNum type="alphaLcParenR"/>
            </a:pPr>
            <a:r>
              <a:rPr lang="es-EC" sz="1600" dirty="0" smtClean="0">
                <a:solidFill>
                  <a:schemeClr val="tx1"/>
                </a:solidFill>
              </a:rPr>
              <a:t>Hardware</a:t>
            </a:r>
          </a:p>
          <a:p>
            <a:pPr marL="920750" lvl="2" indent="-457200">
              <a:buClrTx/>
              <a:buFont typeface="+mj-lt"/>
              <a:buAutoNum type="alphaLcParenR"/>
            </a:pPr>
            <a:r>
              <a:rPr lang="es-EC" sz="1600" dirty="0" smtClean="0">
                <a:solidFill>
                  <a:schemeClr val="tx1"/>
                </a:solidFill>
              </a:rPr>
              <a:t>Software</a:t>
            </a:r>
          </a:p>
          <a:p>
            <a:pPr marL="457200" indent="-457200">
              <a:buFont typeface="+mj-lt"/>
              <a:buAutoNum type="arabicPeriod"/>
            </a:pPr>
            <a:r>
              <a:rPr lang="es-EC" sz="1800" dirty="0" smtClean="0">
                <a:solidFill>
                  <a:schemeClr val="tx1"/>
                </a:solidFill>
              </a:rPr>
              <a:t>Sistema de Referencia</a:t>
            </a:r>
          </a:p>
          <a:p>
            <a:pPr marL="457200" indent="-457200">
              <a:buFont typeface="+mj-lt"/>
              <a:buAutoNum type="arabicPeriod"/>
            </a:pPr>
            <a:r>
              <a:rPr lang="es-EC" sz="1800" dirty="0" smtClean="0">
                <a:solidFill>
                  <a:schemeClr val="tx1"/>
                </a:solidFill>
              </a:rPr>
              <a:t>Configuración e integración de Hardware y Software del Sistema</a:t>
            </a:r>
          </a:p>
          <a:p>
            <a:pPr marL="457200" indent="-457200">
              <a:buFont typeface="+mj-lt"/>
              <a:buAutoNum type="arabicPeriod"/>
            </a:pPr>
            <a:r>
              <a:rPr lang="es-EC" sz="1800" dirty="0" smtClean="0">
                <a:solidFill>
                  <a:schemeClr val="tx1"/>
                </a:solidFill>
              </a:rPr>
              <a:t>Análisis de Resultados</a:t>
            </a:r>
          </a:p>
          <a:p>
            <a:pPr marL="457200" indent="-457200">
              <a:buFont typeface="+mj-lt"/>
              <a:buAutoNum type="arabicPeriod"/>
            </a:pPr>
            <a:r>
              <a:rPr lang="es-EC" sz="1800" dirty="0" smtClean="0">
                <a:solidFill>
                  <a:schemeClr val="tx1"/>
                </a:solidFill>
              </a:rPr>
              <a:t>Conclusiones y Recomendaciones</a:t>
            </a:r>
          </a:p>
          <a:p>
            <a:pPr marL="457200" indent="-457200">
              <a:buNone/>
            </a:pPr>
            <a:endParaRPr lang="es-EC" sz="1800" dirty="0" smtClean="0">
              <a:solidFill>
                <a:schemeClr val="tx1"/>
              </a:solidFill>
            </a:endParaRPr>
          </a:p>
          <a:p>
            <a:pPr marL="457200" indent="-457200">
              <a:buNone/>
            </a:pPr>
            <a:endParaRPr lang="en-US" sz="1800" dirty="0" smtClean="0">
              <a:solidFill>
                <a:schemeClr val="tx1"/>
              </a:solidFill>
            </a:endParaRPr>
          </a:p>
          <a:p>
            <a:endParaRPr lang="es-ES" sz="1800" dirty="0">
              <a:solidFill>
                <a:schemeClr val="tx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23728" y="-531440"/>
            <a:ext cx="6665913" cy="1362075"/>
          </a:xfrm>
        </p:spPr>
        <p:txBody>
          <a:bodyPr/>
          <a:lstStyle/>
          <a:p>
            <a:r>
              <a:rPr lang="es-ES" dirty="0" smtClean="0"/>
              <a:t>Proyecto de Grado</a:t>
            </a:r>
            <a:endParaRPr lang="es-ES" dirty="0"/>
          </a:p>
        </p:txBody>
      </p:sp>
      <p:sp>
        <p:nvSpPr>
          <p:cNvPr id="3" name="2 Marcador de texto"/>
          <p:cNvSpPr>
            <a:spLocks noGrp="1"/>
          </p:cNvSpPr>
          <p:nvPr>
            <p:ph type="body" idx="1"/>
          </p:nvPr>
        </p:nvSpPr>
        <p:spPr>
          <a:xfrm>
            <a:off x="611560" y="2276872"/>
            <a:ext cx="5905400" cy="1895251"/>
          </a:xfrm>
        </p:spPr>
        <p:txBody>
          <a:bodyPr>
            <a:normAutofit fontScale="92500"/>
          </a:bodyPr>
          <a:lstStyle/>
          <a:p>
            <a:pPr algn="ctr"/>
            <a:r>
              <a:rPr lang="es-ES" sz="2800" b="1" dirty="0" smtClean="0"/>
              <a:t>CONFIGURACIÓN Y ANÁLISIS DEL SISTEMA DE TRANSMISIÓN Y RECEPCIÓN DEL PICOSATÉLITE CUBESAT KIT</a:t>
            </a:r>
          </a:p>
          <a:p>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b="1" dirty="0" smtClean="0">
                <a:solidFill>
                  <a:schemeClr val="tx1"/>
                </a:solidFill>
              </a:rPr>
              <a:t>Análisis de Hardware y Software del  CubeSat Kit</a:t>
            </a:r>
            <a:endParaRPr lang="es-ES" dirty="0"/>
          </a:p>
        </p:txBody>
      </p:sp>
      <p:sp>
        <p:nvSpPr>
          <p:cNvPr id="3" name="2 Marcador de contenido"/>
          <p:cNvSpPr>
            <a:spLocks noGrp="1"/>
          </p:cNvSpPr>
          <p:nvPr>
            <p:ph idx="1"/>
          </p:nvPr>
        </p:nvSpPr>
        <p:spPr/>
        <p:txBody>
          <a:bodyPr/>
          <a:lstStyle/>
          <a:p>
            <a:pPr algn="just">
              <a:buNone/>
            </a:pPr>
            <a:r>
              <a:rPr lang="es-ES" dirty="0" smtClean="0"/>
              <a:t>	Como todo sistema embebido, el CubeSat Kit</a:t>
            </a:r>
            <a:r>
              <a:rPr lang="es-ES" b="1" dirty="0" smtClean="0"/>
              <a:t> </a:t>
            </a:r>
            <a:r>
              <a:rPr lang="es-ES" dirty="0" smtClean="0"/>
              <a:t>consta de Hardware y Software, además de herramientas de desarrollo.</a:t>
            </a:r>
            <a:endParaRPr lang="es-ES" dirty="0"/>
          </a:p>
        </p:txBody>
      </p:sp>
      <p:pic>
        <p:nvPicPr>
          <p:cNvPr id="20482" name="Picture 2" descr="http://www.cubesatkit.com/images/cubesat_kit_contents.jpg"/>
          <p:cNvPicPr>
            <a:picLocks noChangeAspect="1" noChangeArrowheads="1"/>
          </p:cNvPicPr>
          <p:nvPr/>
        </p:nvPicPr>
        <p:blipFill>
          <a:blip r:embed="rId2" cstate="print"/>
          <a:srcRect b="7823"/>
          <a:stretch>
            <a:fillRect/>
          </a:stretch>
        </p:blipFill>
        <p:spPr bwMode="auto">
          <a:xfrm>
            <a:off x="2267744" y="2924944"/>
            <a:ext cx="5976664" cy="331236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0482"/>
                                        </p:tgtEl>
                                        <p:attrNameLst>
                                          <p:attrName>style.visibility</p:attrName>
                                        </p:attrNameLst>
                                      </p:cBhvr>
                                      <p:to>
                                        <p:strVal val="visible"/>
                                      </p:to>
                                    </p:set>
                                    <p:anim to="" calcmode="lin" valueType="num">
                                      <p:cBhvr>
                                        <p:cTn id="12" dur="1" fill="hold"/>
                                        <p:tgtEl>
                                          <p:spTgt spid="2048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Agenda</a:t>
            </a:r>
            <a:endParaRPr lang="es-ES" dirty="0"/>
          </a:p>
        </p:txBody>
      </p:sp>
      <p:sp>
        <p:nvSpPr>
          <p:cNvPr id="3" name="2 Marcador de contenido"/>
          <p:cNvSpPr>
            <a:spLocks noGrp="1"/>
          </p:cNvSpPr>
          <p:nvPr>
            <p:ph idx="1"/>
          </p:nvPr>
        </p:nvSpPr>
        <p:spPr>
          <a:xfrm>
            <a:off x="1907704" y="1196752"/>
            <a:ext cx="6552728" cy="4464496"/>
          </a:xfrm>
        </p:spPr>
        <p:txBody>
          <a:bodyPr>
            <a:noAutofit/>
          </a:bodyPr>
          <a:lstStyle/>
          <a:p>
            <a:pPr marL="457200" indent="-457200">
              <a:buFont typeface="+mj-lt"/>
              <a:buAutoNum type="arabicPeriod"/>
            </a:pPr>
            <a:r>
              <a:rPr lang="es-EC" sz="1800" dirty="0" smtClean="0">
                <a:solidFill>
                  <a:schemeClr val="tx1"/>
                </a:solidFill>
              </a:rPr>
              <a:t>Introducción</a:t>
            </a:r>
          </a:p>
          <a:p>
            <a:pPr marL="457200" indent="-457200">
              <a:buFont typeface="+mj-lt"/>
              <a:buAutoNum type="arabicPeriod"/>
            </a:pPr>
            <a:r>
              <a:rPr lang="es-EC" sz="1800" dirty="0" smtClean="0">
                <a:solidFill>
                  <a:schemeClr val="tx1"/>
                </a:solidFill>
              </a:rPr>
              <a:t>El CubeSat</a:t>
            </a:r>
            <a:endParaRPr lang="es-EC" sz="1800" b="1" dirty="0" smtClean="0">
              <a:solidFill>
                <a:schemeClr val="tx1"/>
              </a:solidFill>
            </a:endParaRPr>
          </a:p>
          <a:p>
            <a:pPr marL="457200" indent="-457200">
              <a:buFont typeface="+mj-lt"/>
              <a:buAutoNum type="arabicPeriod"/>
            </a:pPr>
            <a:r>
              <a:rPr lang="es-EC" sz="1800" dirty="0" smtClean="0">
                <a:solidFill>
                  <a:schemeClr val="tx1"/>
                </a:solidFill>
              </a:rPr>
              <a:t>Análisis de Hardware y </a:t>
            </a:r>
            <a:r>
              <a:rPr lang="es-EC" sz="1800" dirty="0" err="1" smtClean="0">
                <a:solidFill>
                  <a:schemeClr val="tx1"/>
                </a:solidFill>
              </a:rPr>
              <a:t>Sofware</a:t>
            </a:r>
            <a:r>
              <a:rPr lang="es-EC" sz="1800" dirty="0" smtClean="0">
                <a:solidFill>
                  <a:schemeClr val="tx1"/>
                </a:solidFill>
              </a:rPr>
              <a:t> del  CubeSat Kit</a:t>
            </a:r>
          </a:p>
          <a:p>
            <a:pPr marL="920750" lvl="2" indent="-457200">
              <a:buClrTx/>
              <a:buFont typeface="+mj-lt"/>
              <a:buAutoNum type="alphaLcParenR"/>
            </a:pPr>
            <a:r>
              <a:rPr lang="es-EC" sz="1600" b="1" dirty="0" smtClean="0">
                <a:solidFill>
                  <a:schemeClr val="tx1"/>
                </a:solidFill>
              </a:rPr>
              <a:t>CubeSat Kit, Pumpkin Inc.</a:t>
            </a:r>
          </a:p>
          <a:p>
            <a:pPr marL="920750" lvl="2" indent="-457200">
              <a:buClrTx/>
              <a:buFont typeface="+mj-lt"/>
              <a:buAutoNum type="alphaLcParenR"/>
            </a:pPr>
            <a:r>
              <a:rPr lang="es-EC" sz="1600" dirty="0" smtClean="0">
                <a:solidFill>
                  <a:schemeClr val="tx1"/>
                </a:solidFill>
              </a:rPr>
              <a:t>Hardware</a:t>
            </a:r>
          </a:p>
          <a:p>
            <a:pPr marL="920750" lvl="2" indent="-457200">
              <a:buClrTx/>
              <a:buFont typeface="+mj-lt"/>
              <a:buAutoNum type="alphaLcParenR"/>
            </a:pPr>
            <a:r>
              <a:rPr lang="es-EC" sz="1600" dirty="0" smtClean="0">
                <a:solidFill>
                  <a:schemeClr val="tx1"/>
                </a:solidFill>
              </a:rPr>
              <a:t>Software</a:t>
            </a:r>
          </a:p>
          <a:p>
            <a:pPr marL="457200" indent="-457200">
              <a:buFont typeface="+mj-lt"/>
              <a:buAutoNum type="arabicPeriod"/>
            </a:pPr>
            <a:r>
              <a:rPr lang="es-EC" sz="1800" dirty="0" smtClean="0">
                <a:solidFill>
                  <a:schemeClr val="tx1"/>
                </a:solidFill>
              </a:rPr>
              <a:t>Sistema de Referencia</a:t>
            </a:r>
          </a:p>
          <a:p>
            <a:pPr marL="457200" indent="-457200">
              <a:buFont typeface="+mj-lt"/>
              <a:buAutoNum type="arabicPeriod"/>
            </a:pPr>
            <a:r>
              <a:rPr lang="es-EC" sz="1800" dirty="0" smtClean="0">
                <a:solidFill>
                  <a:schemeClr val="tx1"/>
                </a:solidFill>
              </a:rPr>
              <a:t>Configuración e integración de Hardware y Software del Sistema</a:t>
            </a:r>
          </a:p>
          <a:p>
            <a:pPr marL="457200" indent="-457200">
              <a:buFont typeface="+mj-lt"/>
              <a:buAutoNum type="arabicPeriod"/>
            </a:pPr>
            <a:r>
              <a:rPr lang="es-EC" sz="1800" dirty="0" smtClean="0">
                <a:solidFill>
                  <a:schemeClr val="tx1"/>
                </a:solidFill>
              </a:rPr>
              <a:t>Análisis de Resultados</a:t>
            </a:r>
          </a:p>
          <a:p>
            <a:pPr marL="457200" indent="-457200">
              <a:buFont typeface="+mj-lt"/>
              <a:buAutoNum type="arabicPeriod"/>
            </a:pPr>
            <a:r>
              <a:rPr lang="es-EC" sz="1800" dirty="0" smtClean="0">
                <a:solidFill>
                  <a:schemeClr val="tx1"/>
                </a:solidFill>
              </a:rPr>
              <a:t>Conclusiones y Recomendaciones</a:t>
            </a:r>
          </a:p>
          <a:p>
            <a:pPr marL="457200" indent="-457200">
              <a:buNone/>
            </a:pPr>
            <a:endParaRPr lang="es-EC" sz="1800" dirty="0" smtClean="0">
              <a:solidFill>
                <a:schemeClr val="tx1"/>
              </a:solidFill>
            </a:endParaRPr>
          </a:p>
          <a:p>
            <a:pPr marL="457200" indent="-457200">
              <a:buNone/>
            </a:pPr>
            <a:endParaRPr lang="en-US" sz="1800" dirty="0" smtClean="0">
              <a:solidFill>
                <a:schemeClr val="tx1"/>
              </a:solidFill>
            </a:endParaRPr>
          </a:p>
          <a:p>
            <a:endParaRPr lang="es-ES" sz="1800" dirty="0">
              <a:solidFill>
                <a:schemeClr val="tx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b="1" dirty="0" smtClean="0">
                <a:solidFill>
                  <a:schemeClr val="tx1"/>
                </a:solidFill>
              </a:rPr>
              <a:t>CubeSat Kit, Pumpkin Inc.</a:t>
            </a:r>
            <a:endParaRPr lang="es-ES" dirty="0"/>
          </a:p>
        </p:txBody>
      </p:sp>
      <p:pic>
        <p:nvPicPr>
          <p:cNvPr id="5" name="4 Imagen" descr="CubeSat Kit logo"/>
          <p:cNvPicPr/>
          <p:nvPr/>
        </p:nvPicPr>
        <p:blipFill>
          <a:blip r:embed="rId3" cstate="print"/>
          <a:srcRect/>
          <a:stretch>
            <a:fillRect/>
          </a:stretch>
        </p:blipFill>
        <p:spPr bwMode="auto">
          <a:xfrm>
            <a:off x="3419872" y="1412776"/>
            <a:ext cx="3312368" cy="2664296"/>
          </a:xfrm>
          <a:prstGeom prst="rect">
            <a:avLst/>
          </a:prstGeom>
          <a:noFill/>
          <a:ln w="9525">
            <a:noFill/>
            <a:miter lim="800000"/>
            <a:headEnd/>
            <a:tailEnd/>
          </a:ln>
        </p:spPr>
      </p:pic>
      <p:pic>
        <p:nvPicPr>
          <p:cNvPr id="6" name="5 Imagen" descr="PUMPKIN, Inc. logo"/>
          <p:cNvPicPr/>
          <p:nvPr/>
        </p:nvPicPr>
        <p:blipFill>
          <a:blip r:embed="rId4" cstate="print"/>
          <a:srcRect r="2941"/>
          <a:stretch>
            <a:fillRect/>
          </a:stretch>
        </p:blipFill>
        <p:spPr bwMode="auto">
          <a:xfrm>
            <a:off x="3419872" y="4077072"/>
            <a:ext cx="3312368" cy="1728192"/>
          </a:xfrm>
          <a:prstGeom prst="rect">
            <a:avLst/>
          </a:prstGeom>
          <a:noFill/>
          <a:ln w="9525">
            <a:noFill/>
            <a:miter lim="800000"/>
            <a:headEnd/>
            <a:tailEnd/>
          </a:ln>
        </p:spPr>
      </p:pic>
      <p:sp>
        <p:nvSpPr>
          <p:cNvPr id="8" name="7 Marcador de contenido"/>
          <p:cNvSpPr>
            <a:spLocks noGrp="1"/>
          </p:cNvSpPr>
          <p:nvPr>
            <p:ph idx="1"/>
          </p:nvPr>
        </p:nvSpPr>
        <p:spPr/>
        <p:txBody>
          <a:bodyPr/>
          <a:lstStyle/>
          <a:p>
            <a:endParaRPr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to="" calcmode="lin" valueType="num">
                                      <p:cBhvr>
                                        <p:cTn id="10"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b="1" dirty="0" smtClean="0">
                <a:solidFill>
                  <a:schemeClr val="tx1"/>
                </a:solidFill>
              </a:rPr>
              <a:t>CubeSat Kit, Pumpkin Inc.</a:t>
            </a:r>
            <a:endParaRPr lang="es-ES" dirty="0"/>
          </a:p>
        </p:txBody>
      </p:sp>
      <p:sp>
        <p:nvSpPr>
          <p:cNvPr id="5" name="4 Marcador de contenido"/>
          <p:cNvSpPr>
            <a:spLocks noGrp="1"/>
          </p:cNvSpPr>
          <p:nvPr>
            <p:ph idx="1"/>
          </p:nvPr>
        </p:nvSpPr>
        <p:spPr/>
        <p:txBody>
          <a:bodyPr/>
          <a:lstStyle/>
          <a:p>
            <a:endParaRPr lang="es-ES"/>
          </a:p>
        </p:txBody>
      </p:sp>
      <p:pic>
        <p:nvPicPr>
          <p:cNvPr id="6" name="5 Imagen"/>
          <p:cNvPicPr/>
          <p:nvPr/>
        </p:nvPicPr>
        <p:blipFill>
          <a:blip r:embed="rId2" cstate="print"/>
          <a:srcRect/>
          <a:stretch>
            <a:fillRect/>
          </a:stretch>
        </p:blipFill>
        <p:spPr bwMode="auto">
          <a:xfrm>
            <a:off x="2006917" y="1700808"/>
            <a:ext cx="6165483" cy="4320480"/>
          </a:xfrm>
          <a:prstGeom prst="rect">
            <a:avLst/>
          </a:prstGeom>
          <a:noFill/>
          <a:ln w="9525">
            <a:noFill/>
            <a:miter lim="800000"/>
            <a:headEnd/>
            <a:tailEnd/>
          </a:ln>
        </p:spPr>
      </p:pic>
      <p:graphicFrame>
        <p:nvGraphicFramePr>
          <p:cNvPr id="10" name="9 Diagrama"/>
          <p:cNvGraphicFramePr/>
          <p:nvPr/>
        </p:nvGraphicFramePr>
        <p:xfrm>
          <a:off x="5292080" y="4571836"/>
          <a:ext cx="2505301" cy="3693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Oval 2"/>
          <p:cNvSpPr>
            <a:spLocks noChangeArrowheads="1"/>
          </p:cNvSpPr>
          <p:nvPr/>
        </p:nvSpPr>
        <p:spPr bwMode="auto">
          <a:xfrm>
            <a:off x="6300192" y="3861048"/>
            <a:ext cx="450850" cy="403225"/>
          </a:xfrm>
          <a:prstGeom prst="ellipse">
            <a:avLst/>
          </a:prstGeom>
          <a:solidFill>
            <a:srgbClr val="F79646"/>
          </a:solidFill>
          <a:ln w="38100">
            <a:solidFill>
              <a:srgbClr val="F2F2F2"/>
            </a:solidFill>
            <a:round/>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ES" sz="1100" b="0" i="0" u="none" strike="noStrike" cap="none" normalizeH="0" baseline="0" smtClean="0">
                <a:ln>
                  <a:noFill/>
                </a:ln>
                <a:solidFill>
                  <a:schemeClr val="tx1"/>
                </a:solidFill>
                <a:effectLst/>
                <a:latin typeface="Calibri" pitchFamily="34" charset="0"/>
                <a:cs typeface="Arial" pitchFamily="34" charset="0"/>
              </a:rPr>
              <a:t>1</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b="1" dirty="0" smtClean="0">
                <a:solidFill>
                  <a:schemeClr val="tx1"/>
                </a:solidFill>
              </a:rPr>
              <a:t>CubeSat Kit, Pumpkin Inc.</a:t>
            </a:r>
            <a:endParaRPr lang="es-ES" dirty="0"/>
          </a:p>
        </p:txBody>
      </p:sp>
      <p:sp>
        <p:nvSpPr>
          <p:cNvPr id="5" name="4 Marcador de contenido"/>
          <p:cNvSpPr>
            <a:spLocks noGrp="1"/>
          </p:cNvSpPr>
          <p:nvPr>
            <p:ph idx="1"/>
          </p:nvPr>
        </p:nvSpPr>
        <p:spPr/>
        <p:txBody>
          <a:bodyPr/>
          <a:lstStyle/>
          <a:p>
            <a:endParaRPr lang="es-ES"/>
          </a:p>
        </p:txBody>
      </p:sp>
      <p:pic>
        <p:nvPicPr>
          <p:cNvPr id="6" name="5 Imagen"/>
          <p:cNvPicPr/>
          <p:nvPr/>
        </p:nvPicPr>
        <p:blipFill>
          <a:blip r:embed="rId2" cstate="print"/>
          <a:srcRect/>
          <a:stretch>
            <a:fillRect/>
          </a:stretch>
        </p:blipFill>
        <p:spPr bwMode="auto">
          <a:xfrm>
            <a:off x="2006917" y="1484784"/>
            <a:ext cx="6597531" cy="4536504"/>
          </a:xfrm>
          <a:prstGeom prst="rect">
            <a:avLst/>
          </a:prstGeom>
          <a:noFill/>
          <a:ln w="9525">
            <a:noFill/>
            <a:miter lim="800000"/>
            <a:headEnd/>
            <a:tailEnd/>
          </a:ln>
        </p:spPr>
      </p:pic>
      <p:sp>
        <p:nvSpPr>
          <p:cNvPr id="52227" name="Oval 3"/>
          <p:cNvSpPr>
            <a:spLocks noChangeArrowheads="1"/>
          </p:cNvSpPr>
          <p:nvPr/>
        </p:nvSpPr>
        <p:spPr bwMode="auto">
          <a:xfrm>
            <a:off x="5580112" y="2492896"/>
            <a:ext cx="450850" cy="403225"/>
          </a:xfrm>
          <a:prstGeom prst="ellipse">
            <a:avLst/>
          </a:prstGeom>
          <a:solidFill>
            <a:srgbClr val="F79646"/>
          </a:solidFill>
          <a:ln w="38100">
            <a:solidFill>
              <a:srgbClr val="F2F2F2"/>
            </a:solidFill>
            <a:round/>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es-ES" sz="1100" dirty="0" smtClean="0">
                <a:latin typeface="Calibri" pitchFamily="34" charset="0"/>
                <a:cs typeface="Arial" pitchFamily="34" charset="0"/>
              </a:rPr>
              <a:t>2</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Oval 2"/>
          <p:cNvSpPr>
            <a:spLocks noChangeArrowheads="1"/>
          </p:cNvSpPr>
          <p:nvPr/>
        </p:nvSpPr>
        <p:spPr bwMode="auto">
          <a:xfrm>
            <a:off x="6804248" y="3861048"/>
            <a:ext cx="450850" cy="403225"/>
          </a:xfrm>
          <a:prstGeom prst="ellipse">
            <a:avLst/>
          </a:prstGeom>
          <a:solidFill>
            <a:srgbClr val="F79646"/>
          </a:solidFill>
          <a:ln w="38100">
            <a:solidFill>
              <a:srgbClr val="F2F2F2"/>
            </a:solidFill>
            <a:round/>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ES" sz="1100" b="0" i="0" u="none" strike="noStrike" cap="none" normalizeH="0" baseline="0" smtClean="0">
                <a:ln>
                  <a:noFill/>
                </a:ln>
                <a:solidFill>
                  <a:schemeClr val="tx1"/>
                </a:solidFill>
                <a:effectLst/>
                <a:latin typeface="Calibri" pitchFamily="34" charset="0"/>
                <a:cs typeface="Arial" pitchFamily="34" charset="0"/>
              </a:rPr>
              <a:t>1</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11" name="10 Diagrama"/>
          <p:cNvGraphicFramePr/>
          <p:nvPr/>
        </p:nvGraphicFramePr>
        <p:xfrm>
          <a:off x="2160240" y="3573016"/>
          <a:ext cx="4572000" cy="12003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b="1" dirty="0" smtClean="0">
                <a:solidFill>
                  <a:schemeClr val="tx1"/>
                </a:solidFill>
              </a:rPr>
              <a:t>CubeSat Kit, Pumpkin Inc.</a:t>
            </a:r>
            <a:endParaRPr lang="es-ES" dirty="0"/>
          </a:p>
        </p:txBody>
      </p:sp>
      <p:sp>
        <p:nvSpPr>
          <p:cNvPr id="5" name="4 Marcador de contenido"/>
          <p:cNvSpPr>
            <a:spLocks noGrp="1"/>
          </p:cNvSpPr>
          <p:nvPr>
            <p:ph idx="1"/>
          </p:nvPr>
        </p:nvSpPr>
        <p:spPr/>
        <p:txBody>
          <a:bodyPr/>
          <a:lstStyle/>
          <a:p>
            <a:endParaRPr lang="es-ES"/>
          </a:p>
        </p:txBody>
      </p:sp>
      <p:pic>
        <p:nvPicPr>
          <p:cNvPr id="7" name="6 Imagen" descr="C:\Users\Juanfer\Desktop\fotos cubesat\19112011374.jpg"/>
          <p:cNvPicPr/>
          <p:nvPr/>
        </p:nvPicPr>
        <p:blipFill>
          <a:blip r:embed="rId2" cstate="print"/>
          <a:srcRect t="32157" r="8339"/>
          <a:stretch>
            <a:fillRect/>
          </a:stretch>
        </p:blipFill>
        <p:spPr bwMode="auto">
          <a:xfrm>
            <a:off x="1835696" y="1124744"/>
            <a:ext cx="6336704" cy="4392488"/>
          </a:xfrm>
          <a:prstGeom prst="rect">
            <a:avLst/>
          </a:prstGeom>
          <a:noFill/>
          <a:ln w="9525">
            <a:noFill/>
            <a:miter lim="800000"/>
            <a:headEnd/>
            <a:tailEnd/>
          </a:ln>
        </p:spPr>
      </p:pic>
      <p:sp>
        <p:nvSpPr>
          <p:cNvPr id="51202" name="Oval 2"/>
          <p:cNvSpPr>
            <a:spLocks noChangeArrowheads="1"/>
          </p:cNvSpPr>
          <p:nvPr/>
        </p:nvSpPr>
        <p:spPr bwMode="auto">
          <a:xfrm>
            <a:off x="5652120" y="3429000"/>
            <a:ext cx="450850" cy="404812"/>
          </a:xfrm>
          <a:prstGeom prst="ellipse">
            <a:avLst/>
          </a:prstGeom>
          <a:solidFill>
            <a:srgbClr val="F79646"/>
          </a:solidFill>
          <a:ln w="38100">
            <a:solidFill>
              <a:srgbClr val="F2F2F2"/>
            </a:solidFill>
            <a:round/>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ES" sz="1100" b="0" i="0" u="none" strike="noStrike" cap="none" normalizeH="0" baseline="0" dirty="0" smtClean="0">
                <a:ln>
                  <a:noFill/>
                </a:ln>
                <a:solidFill>
                  <a:schemeClr val="tx1"/>
                </a:solidFill>
                <a:effectLst/>
                <a:latin typeface="Calibri" pitchFamily="34" charset="0"/>
                <a:cs typeface="Arial" pitchFamily="34" charset="0"/>
              </a:rPr>
              <a:t>3</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9" name="8 Diagrama"/>
          <p:cNvGraphicFramePr/>
          <p:nvPr/>
        </p:nvGraphicFramePr>
        <p:xfrm>
          <a:off x="1907704" y="5085184"/>
          <a:ext cx="4572000" cy="1477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1202"/>
                                        </p:tgtEl>
                                        <p:attrNameLst>
                                          <p:attrName>style.visibility</p:attrName>
                                        </p:attrNameLst>
                                      </p:cBhvr>
                                      <p:to>
                                        <p:strVal val="visible"/>
                                      </p:to>
                                    </p:set>
                                    <p:anim to="" calcmode="lin" valueType="num">
                                      <p:cBhvr>
                                        <p:cTn id="7" dur="1" fill="hold"/>
                                        <p:tgtEl>
                                          <p:spTgt spid="5120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b="1" dirty="0" smtClean="0">
                <a:solidFill>
                  <a:schemeClr val="tx1"/>
                </a:solidFill>
              </a:rPr>
              <a:t>CubeSat Kit, Pumpkin Inc.</a:t>
            </a:r>
            <a:endParaRPr lang="es-ES" dirty="0"/>
          </a:p>
        </p:txBody>
      </p:sp>
      <p:sp>
        <p:nvSpPr>
          <p:cNvPr id="5" name="4 Marcador de contenido"/>
          <p:cNvSpPr>
            <a:spLocks noGrp="1"/>
          </p:cNvSpPr>
          <p:nvPr>
            <p:ph idx="1"/>
          </p:nvPr>
        </p:nvSpPr>
        <p:spPr/>
        <p:txBody>
          <a:bodyPr/>
          <a:lstStyle/>
          <a:p>
            <a:endParaRPr lang="es-ES"/>
          </a:p>
        </p:txBody>
      </p:sp>
      <p:pic>
        <p:nvPicPr>
          <p:cNvPr id="7" name="6 Imagen" descr="C:\Users\Juanfer\Desktop\fotos cubesat\19112011374.jpg"/>
          <p:cNvPicPr/>
          <p:nvPr/>
        </p:nvPicPr>
        <p:blipFill>
          <a:blip r:embed="rId2" cstate="print"/>
          <a:srcRect t="32157" r="8339"/>
          <a:stretch>
            <a:fillRect/>
          </a:stretch>
        </p:blipFill>
        <p:spPr bwMode="auto">
          <a:xfrm>
            <a:off x="1835696" y="1700808"/>
            <a:ext cx="6336704" cy="4392488"/>
          </a:xfrm>
          <a:prstGeom prst="rect">
            <a:avLst/>
          </a:prstGeom>
          <a:noFill/>
          <a:ln w="9525">
            <a:noFill/>
            <a:miter lim="800000"/>
            <a:headEnd/>
            <a:tailEnd/>
          </a:ln>
        </p:spPr>
      </p:pic>
      <p:sp>
        <p:nvSpPr>
          <p:cNvPr id="51202" name="Oval 2"/>
          <p:cNvSpPr>
            <a:spLocks noChangeArrowheads="1"/>
          </p:cNvSpPr>
          <p:nvPr/>
        </p:nvSpPr>
        <p:spPr bwMode="auto">
          <a:xfrm>
            <a:off x="5508104" y="3789040"/>
            <a:ext cx="450850" cy="404812"/>
          </a:xfrm>
          <a:prstGeom prst="ellipse">
            <a:avLst/>
          </a:prstGeom>
          <a:solidFill>
            <a:srgbClr val="F79646"/>
          </a:solidFill>
          <a:ln w="38100">
            <a:solidFill>
              <a:srgbClr val="F2F2F2"/>
            </a:solidFill>
            <a:round/>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es-ES" sz="1100" dirty="0" smtClean="0">
                <a:latin typeface="Calibri" pitchFamily="34" charset="0"/>
                <a:cs typeface="Arial" pitchFamily="34" charset="0"/>
              </a:rPr>
              <a:t>3</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203" name="Oval 3"/>
          <p:cNvSpPr>
            <a:spLocks noChangeArrowheads="1"/>
          </p:cNvSpPr>
          <p:nvPr/>
        </p:nvSpPr>
        <p:spPr bwMode="auto">
          <a:xfrm>
            <a:off x="2483768" y="3645024"/>
            <a:ext cx="450850" cy="403225"/>
          </a:xfrm>
          <a:prstGeom prst="ellipse">
            <a:avLst/>
          </a:prstGeom>
          <a:solidFill>
            <a:srgbClr val="F79646"/>
          </a:solidFill>
          <a:ln w="38100">
            <a:solidFill>
              <a:srgbClr val="F2F2F2"/>
            </a:solidFill>
            <a:round/>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ES" sz="1100" b="0" i="0" u="none" strike="noStrike" cap="none" normalizeH="0" baseline="0" dirty="0" smtClean="0">
                <a:ln>
                  <a:noFill/>
                </a:ln>
                <a:solidFill>
                  <a:schemeClr val="tx1"/>
                </a:solidFill>
                <a:effectLst/>
                <a:latin typeface="Calibri" pitchFamily="34" charset="0"/>
                <a:cs typeface="Arial" pitchFamily="34" charset="0"/>
              </a:rPr>
              <a:t>4</a:t>
            </a:r>
          </a:p>
        </p:txBody>
      </p:sp>
      <p:graphicFrame>
        <p:nvGraphicFramePr>
          <p:cNvPr id="9" name="8 Diagrama"/>
          <p:cNvGraphicFramePr/>
          <p:nvPr/>
        </p:nvGraphicFramePr>
        <p:xfrm>
          <a:off x="1979712" y="2204864"/>
          <a:ext cx="4572000" cy="923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1203"/>
                                        </p:tgtEl>
                                        <p:attrNameLst>
                                          <p:attrName>style.visibility</p:attrName>
                                        </p:attrNameLst>
                                      </p:cBhvr>
                                      <p:to>
                                        <p:strVal val="visible"/>
                                      </p:to>
                                    </p:set>
                                    <p:anim to="" calcmode="lin" valueType="num">
                                      <p:cBhvr>
                                        <p:cTn id="7" dur="1" fill="hold"/>
                                        <p:tgtEl>
                                          <p:spTgt spid="5120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b="1" dirty="0" smtClean="0">
                <a:solidFill>
                  <a:schemeClr val="tx1"/>
                </a:solidFill>
              </a:rPr>
              <a:t>CubeSat Kit, Pumpkin Inc.</a:t>
            </a:r>
            <a:endParaRPr lang="es-ES" dirty="0"/>
          </a:p>
        </p:txBody>
      </p:sp>
      <p:sp>
        <p:nvSpPr>
          <p:cNvPr id="5" name="4 Marcador de contenido"/>
          <p:cNvSpPr>
            <a:spLocks noGrp="1"/>
          </p:cNvSpPr>
          <p:nvPr>
            <p:ph idx="1"/>
          </p:nvPr>
        </p:nvSpPr>
        <p:spPr/>
        <p:txBody>
          <a:bodyPr/>
          <a:lstStyle/>
          <a:p>
            <a:endParaRPr lang="es-ES"/>
          </a:p>
        </p:txBody>
      </p:sp>
      <p:pic>
        <p:nvPicPr>
          <p:cNvPr id="7" name="6 Imagen" descr="C:\Users\Juanfer\Desktop\fotos cubesat\19112011374.jpg"/>
          <p:cNvPicPr/>
          <p:nvPr/>
        </p:nvPicPr>
        <p:blipFill>
          <a:blip r:embed="rId2" cstate="print"/>
          <a:srcRect t="32157" r="8339"/>
          <a:stretch>
            <a:fillRect/>
          </a:stretch>
        </p:blipFill>
        <p:spPr bwMode="auto">
          <a:xfrm>
            <a:off x="1835696" y="1700808"/>
            <a:ext cx="6336704" cy="4392488"/>
          </a:xfrm>
          <a:prstGeom prst="rect">
            <a:avLst/>
          </a:prstGeom>
          <a:noFill/>
          <a:ln w="9525">
            <a:noFill/>
            <a:miter lim="800000"/>
            <a:headEnd/>
            <a:tailEnd/>
          </a:ln>
        </p:spPr>
      </p:pic>
      <p:sp>
        <p:nvSpPr>
          <p:cNvPr id="51202" name="Oval 2"/>
          <p:cNvSpPr>
            <a:spLocks noChangeArrowheads="1"/>
          </p:cNvSpPr>
          <p:nvPr/>
        </p:nvSpPr>
        <p:spPr bwMode="auto">
          <a:xfrm>
            <a:off x="5508104" y="3789040"/>
            <a:ext cx="450850" cy="404812"/>
          </a:xfrm>
          <a:prstGeom prst="ellipse">
            <a:avLst/>
          </a:prstGeom>
          <a:solidFill>
            <a:srgbClr val="F79646"/>
          </a:solidFill>
          <a:ln w="38100">
            <a:solidFill>
              <a:srgbClr val="F2F2F2"/>
            </a:solidFill>
            <a:round/>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es-ES" sz="1100" dirty="0" smtClean="0">
                <a:latin typeface="Calibri" pitchFamily="34" charset="0"/>
                <a:cs typeface="Arial" pitchFamily="34" charset="0"/>
              </a:rPr>
              <a:t>3</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203" name="Oval 3"/>
          <p:cNvSpPr>
            <a:spLocks noChangeArrowheads="1"/>
          </p:cNvSpPr>
          <p:nvPr/>
        </p:nvSpPr>
        <p:spPr bwMode="auto">
          <a:xfrm>
            <a:off x="2483768" y="3645024"/>
            <a:ext cx="450850" cy="403225"/>
          </a:xfrm>
          <a:prstGeom prst="ellipse">
            <a:avLst/>
          </a:prstGeom>
          <a:solidFill>
            <a:srgbClr val="F79646"/>
          </a:solidFill>
          <a:ln w="38100">
            <a:solidFill>
              <a:srgbClr val="F2F2F2"/>
            </a:solidFill>
            <a:round/>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es-ES" sz="1100" dirty="0" smtClean="0">
                <a:latin typeface="Calibri" pitchFamily="34" charset="0"/>
                <a:cs typeface="Arial" pitchFamily="34" charset="0"/>
              </a:rPr>
              <a:t>4</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204" name="Oval 4"/>
          <p:cNvSpPr>
            <a:spLocks noChangeArrowheads="1"/>
          </p:cNvSpPr>
          <p:nvPr/>
        </p:nvSpPr>
        <p:spPr bwMode="auto">
          <a:xfrm>
            <a:off x="7164288" y="4725144"/>
            <a:ext cx="450850" cy="404812"/>
          </a:xfrm>
          <a:prstGeom prst="ellipse">
            <a:avLst/>
          </a:prstGeom>
          <a:solidFill>
            <a:srgbClr val="F79646"/>
          </a:solidFill>
          <a:ln w="38100">
            <a:solidFill>
              <a:srgbClr val="F2F2F2"/>
            </a:solidFill>
            <a:round/>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es-ES" sz="1100" dirty="0" smtClean="0">
                <a:latin typeface="Calibri" pitchFamily="34" charset="0"/>
                <a:cs typeface="Arial" pitchFamily="34" charset="0"/>
              </a:rPr>
              <a:t>5</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10" name="9 Diagrama"/>
          <p:cNvGraphicFramePr/>
          <p:nvPr/>
        </p:nvGraphicFramePr>
        <p:xfrm>
          <a:off x="6660232" y="5445224"/>
          <a:ext cx="1229824" cy="3693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1204"/>
                                        </p:tgtEl>
                                        <p:attrNameLst>
                                          <p:attrName>style.visibility</p:attrName>
                                        </p:attrNameLst>
                                      </p:cBhvr>
                                      <p:to>
                                        <p:strVal val="visible"/>
                                      </p:to>
                                    </p:set>
                                    <p:anim to="" calcmode="lin" valueType="num">
                                      <p:cBhvr>
                                        <p:cTn id="7" dur="1" fill="hold"/>
                                        <p:tgtEl>
                                          <p:spTgt spid="5120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b="1" dirty="0" smtClean="0">
                <a:solidFill>
                  <a:schemeClr val="tx1"/>
                </a:solidFill>
              </a:rPr>
              <a:t>CubeSat Kit, Pumpkin Inc.</a:t>
            </a:r>
            <a:endParaRPr lang="es-ES" dirty="0"/>
          </a:p>
        </p:txBody>
      </p:sp>
      <p:sp>
        <p:nvSpPr>
          <p:cNvPr id="5" name="4 Marcador de contenido"/>
          <p:cNvSpPr>
            <a:spLocks noGrp="1"/>
          </p:cNvSpPr>
          <p:nvPr>
            <p:ph idx="1"/>
          </p:nvPr>
        </p:nvSpPr>
        <p:spPr/>
        <p:txBody>
          <a:bodyPr/>
          <a:lstStyle/>
          <a:p>
            <a:endParaRPr lang="es-ES"/>
          </a:p>
        </p:txBody>
      </p:sp>
      <p:pic>
        <p:nvPicPr>
          <p:cNvPr id="7" name="6 Imagen" descr="C:\Users\Juanfer\Desktop\fotos cubesat\19112011374.jpg"/>
          <p:cNvPicPr/>
          <p:nvPr/>
        </p:nvPicPr>
        <p:blipFill>
          <a:blip r:embed="rId2" cstate="print"/>
          <a:srcRect t="32157" r="8339"/>
          <a:stretch>
            <a:fillRect/>
          </a:stretch>
        </p:blipFill>
        <p:spPr bwMode="auto">
          <a:xfrm>
            <a:off x="1835696" y="1700808"/>
            <a:ext cx="6336704" cy="4392488"/>
          </a:xfrm>
          <a:prstGeom prst="rect">
            <a:avLst/>
          </a:prstGeom>
          <a:noFill/>
          <a:ln w="9525">
            <a:noFill/>
            <a:miter lim="800000"/>
            <a:headEnd/>
            <a:tailEnd/>
          </a:ln>
        </p:spPr>
      </p:pic>
      <p:sp>
        <p:nvSpPr>
          <p:cNvPr id="51202" name="Oval 2"/>
          <p:cNvSpPr>
            <a:spLocks noChangeArrowheads="1"/>
          </p:cNvSpPr>
          <p:nvPr/>
        </p:nvSpPr>
        <p:spPr bwMode="auto">
          <a:xfrm>
            <a:off x="5508104" y="3789040"/>
            <a:ext cx="450850" cy="404812"/>
          </a:xfrm>
          <a:prstGeom prst="ellipse">
            <a:avLst/>
          </a:prstGeom>
          <a:solidFill>
            <a:srgbClr val="F79646"/>
          </a:solidFill>
          <a:ln w="38100">
            <a:solidFill>
              <a:srgbClr val="F2F2F2"/>
            </a:solidFill>
            <a:round/>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es-ES" sz="1100" dirty="0" smtClean="0">
                <a:latin typeface="Calibri" pitchFamily="34" charset="0"/>
                <a:cs typeface="Arial" pitchFamily="34" charset="0"/>
              </a:rPr>
              <a:t>3</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203" name="Oval 3"/>
          <p:cNvSpPr>
            <a:spLocks noChangeArrowheads="1"/>
          </p:cNvSpPr>
          <p:nvPr/>
        </p:nvSpPr>
        <p:spPr bwMode="auto">
          <a:xfrm>
            <a:off x="2483768" y="3645024"/>
            <a:ext cx="450850" cy="403225"/>
          </a:xfrm>
          <a:prstGeom prst="ellipse">
            <a:avLst/>
          </a:prstGeom>
          <a:solidFill>
            <a:srgbClr val="F79646"/>
          </a:solidFill>
          <a:ln w="38100">
            <a:solidFill>
              <a:srgbClr val="F2F2F2"/>
            </a:solidFill>
            <a:round/>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es-ES" sz="1100" dirty="0" smtClean="0">
                <a:latin typeface="Calibri" pitchFamily="34" charset="0"/>
                <a:cs typeface="Arial" pitchFamily="34" charset="0"/>
              </a:rPr>
              <a:t>4</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204" name="Oval 4"/>
          <p:cNvSpPr>
            <a:spLocks noChangeArrowheads="1"/>
          </p:cNvSpPr>
          <p:nvPr/>
        </p:nvSpPr>
        <p:spPr bwMode="auto">
          <a:xfrm>
            <a:off x="7164288" y="4725144"/>
            <a:ext cx="450850" cy="404812"/>
          </a:xfrm>
          <a:prstGeom prst="ellipse">
            <a:avLst/>
          </a:prstGeom>
          <a:solidFill>
            <a:srgbClr val="F79646"/>
          </a:solidFill>
          <a:ln w="38100">
            <a:solidFill>
              <a:srgbClr val="F2F2F2"/>
            </a:solidFill>
            <a:round/>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es-ES" sz="1100" dirty="0" smtClean="0">
                <a:latin typeface="Calibri" pitchFamily="34" charset="0"/>
                <a:cs typeface="Arial" pitchFamily="34" charset="0"/>
              </a:rPr>
              <a:t>5</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205" name="Oval 5"/>
          <p:cNvSpPr>
            <a:spLocks noChangeArrowheads="1"/>
          </p:cNvSpPr>
          <p:nvPr/>
        </p:nvSpPr>
        <p:spPr bwMode="auto">
          <a:xfrm>
            <a:off x="2123728" y="2348880"/>
            <a:ext cx="452438" cy="403225"/>
          </a:xfrm>
          <a:prstGeom prst="ellipse">
            <a:avLst/>
          </a:prstGeom>
          <a:solidFill>
            <a:srgbClr val="F79646"/>
          </a:solidFill>
          <a:ln w="38100">
            <a:solidFill>
              <a:srgbClr val="F2F2F2"/>
            </a:solidFill>
            <a:round/>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es-ES" sz="1100" dirty="0" smtClean="0">
                <a:latin typeface="Calibri" pitchFamily="34" charset="0"/>
                <a:cs typeface="Arial" pitchFamily="34" charset="0"/>
              </a:rPr>
              <a:t>6</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11" name="10 Diagrama"/>
          <p:cNvGraphicFramePr/>
          <p:nvPr/>
        </p:nvGraphicFramePr>
        <p:xfrm>
          <a:off x="2808312" y="2276872"/>
          <a:ext cx="4572000" cy="6463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1205"/>
                                        </p:tgtEl>
                                        <p:attrNameLst>
                                          <p:attrName>style.visibility</p:attrName>
                                        </p:attrNameLst>
                                      </p:cBhvr>
                                      <p:to>
                                        <p:strVal val="visible"/>
                                      </p:to>
                                    </p:set>
                                    <p:anim to="" calcmode="lin" valueType="num">
                                      <p:cBhvr>
                                        <p:cTn id="7" dur="1" fill="hold"/>
                                        <p:tgtEl>
                                          <p:spTgt spid="5120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b="1" dirty="0" smtClean="0">
                <a:solidFill>
                  <a:schemeClr val="tx1"/>
                </a:solidFill>
              </a:rPr>
              <a:t>CubeSat Kit, Pumpkin Inc.</a:t>
            </a:r>
            <a:endParaRPr lang="es-ES" dirty="0"/>
          </a:p>
        </p:txBody>
      </p:sp>
      <p:sp>
        <p:nvSpPr>
          <p:cNvPr id="5" name="4 Marcador de contenido"/>
          <p:cNvSpPr>
            <a:spLocks noGrp="1"/>
          </p:cNvSpPr>
          <p:nvPr>
            <p:ph idx="1"/>
          </p:nvPr>
        </p:nvSpPr>
        <p:spPr/>
        <p:txBody>
          <a:bodyPr/>
          <a:lstStyle/>
          <a:p>
            <a:endParaRPr lang="es-ES"/>
          </a:p>
        </p:txBody>
      </p:sp>
      <p:pic>
        <p:nvPicPr>
          <p:cNvPr id="7" name="6 Imagen" descr="C:\Users\Juanfer\Desktop\fotos cubesat\19112011374.jpg"/>
          <p:cNvPicPr/>
          <p:nvPr/>
        </p:nvPicPr>
        <p:blipFill>
          <a:blip r:embed="rId2" cstate="print"/>
          <a:srcRect t="32157" r="8339"/>
          <a:stretch>
            <a:fillRect/>
          </a:stretch>
        </p:blipFill>
        <p:spPr bwMode="auto">
          <a:xfrm>
            <a:off x="1187624" y="1268760"/>
            <a:ext cx="7200800" cy="5112568"/>
          </a:xfrm>
          <a:prstGeom prst="rect">
            <a:avLst/>
          </a:prstGeom>
          <a:noFill/>
          <a:ln w="9525">
            <a:noFill/>
            <a:miter lim="800000"/>
            <a:headEnd/>
            <a:tailEnd/>
          </a:ln>
        </p:spPr>
      </p:pic>
      <p:sp>
        <p:nvSpPr>
          <p:cNvPr id="51202" name="Oval 2"/>
          <p:cNvSpPr>
            <a:spLocks noChangeArrowheads="1"/>
          </p:cNvSpPr>
          <p:nvPr/>
        </p:nvSpPr>
        <p:spPr bwMode="auto">
          <a:xfrm>
            <a:off x="5364088" y="4005064"/>
            <a:ext cx="450850" cy="404812"/>
          </a:xfrm>
          <a:prstGeom prst="ellipse">
            <a:avLst/>
          </a:prstGeom>
          <a:solidFill>
            <a:srgbClr val="F79646"/>
          </a:solidFill>
          <a:ln w="38100">
            <a:solidFill>
              <a:srgbClr val="F2F2F2"/>
            </a:solidFill>
            <a:round/>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es-ES" sz="1100" dirty="0" smtClean="0">
                <a:latin typeface="Calibri" pitchFamily="34" charset="0"/>
                <a:cs typeface="Arial" pitchFamily="34" charset="0"/>
              </a:rPr>
              <a:t>3</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203" name="Oval 3"/>
          <p:cNvSpPr>
            <a:spLocks noChangeArrowheads="1"/>
          </p:cNvSpPr>
          <p:nvPr/>
        </p:nvSpPr>
        <p:spPr bwMode="auto">
          <a:xfrm>
            <a:off x="1907704" y="3501008"/>
            <a:ext cx="450850" cy="403225"/>
          </a:xfrm>
          <a:prstGeom prst="ellipse">
            <a:avLst/>
          </a:prstGeom>
          <a:solidFill>
            <a:srgbClr val="F79646"/>
          </a:solidFill>
          <a:ln w="38100">
            <a:solidFill>
              <a:srgbClr val="F2F2F2"/>
            </a:solidFill>
            <a:round/>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es-ES" sz="1100" dirty="0" smtClean="0">
                <a:latin typeface="Calibri" pitchFamily="34" charset="0"/>
                <a:cs typeface="Arial" pitchFamily="34" charset="0"/>
              </a:rPr>
              <a:t>4</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204" name="Oval 4"/>
          <p:cNvSpPr>
            <a:spLocks noChangeArrowheads="1"/>
          </p:cNvSpPr>
          <p:nvPr/>
        </p:nvSpPr>
        <p:spPr bwMode="auto">
          <a:xfrm>
            <a:off x="7164288" y="4725144"/>
            <a:ext cx="450850" cy="404812"/>
          </a:xfrm>
          <a:prstGeom prst="ellipse">
            <a:avLst/>
          </a:prstGeom>
          <a:solidFill>
            <a:srgbClr val="F79646"/>
          </a:solidFill>
          <a:ln w="38100">
            <a:solidFill>
              <a:srgbClr val="F2F2F2"/>
            </a:solidFill>
            <a:round/>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es-ES" sz="1100" dirty="0" smtClean="0">
                <a:latin typeface="Calibri" pitchFamily="34" charset="0"/>
                <a:cs typeface="Arial" pitchFamily="34" charset="0"/>
              </a:rPr>
              <a:t>5</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205" name="Oval 5"/>
          <p:cNvSpPr>
            <a:spLocks noChangeArrowheads="1"/>
          </p:cNvSpPr>
          <p:nvPr/>
        </p:nvSpPr>
        <p:spPr bwMode="auto">
          <a:xfrm>
            <a:off x="1763688" y="1916832"/>
            <a:ext cx="452438" cy="403225"/>
          </a:xfrm>
          <a:prstGeom prst="ellipse">
            <a:avLst/>
          </a:prstGeom>
          <a:solidFill>
            <a:srgbClr val="F79646"/>
          </a:solidFill>
          <a:ln w="38100">
            <a:solidFill>
              <a:srgbClr val="F2F2F2"/>
            </a:solidFill>
            <a:round/>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es-ES" sz="1100" dirty="0" smtClean="0">
                <a:latin typeface="Calibri" pitchFamily="34" charset="0"/>
                <a:cs typeface="Arial" pitchFamily="34" charset="0"/>
              </a:rPr>
              <a:t>6</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206" name="Oval 6"/>
          <p:cNvSpPr>
            <a:spLocks noChangeArrowheads="1"/>
          </p:cNvSpPr>
          <p:nvPr/>
        </p:nvSpPr>
        <p:spPr bwMode="auto">
          <a:xfrm>
            <a:off x="4860032" y="1916832"/>
            <a:ext cx="357187" cy="331787"/>
          </a:xfrm>
          <a:prstGeom prst="ellipse">
            <a:avLst/>
          </a:prstGeom>
          <a:solidFill>
            <a:srgbClr val="F79646"/>
          </a:solidFill>
          <a:ln w="38100">
            <a:solidFill>
              <a:srgbClr val="F2F2F2"/>
            </a:solidFill>
            <a:round/>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es-ES" sz="1100" dirty="0" smtClean="0">
                <a:latin typeface="Calibri" pitchFamily="34" charset="0"/>
                <a:cs typeface="Arial" pitchFamily="34" charset="0"/>
              </a:rPr>
              <a:t>7</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12" name="11 Diagrama"/>
          <p:cNvGraphicFramePr/>
          <p:nvPr/>
        </p:nvGraphicFramePr>
        <p:xfrm>
          <a:off x="5831632" y="1124744"/>
          <a:ext cx="2916832" cy="3168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1206"/>
                                        </p:tgtEl>
                                        <p:attrNameLst>
                                          <p:attrName>style.visibility</p:attrName>
                                        </p:attrNameLst>
                                      </p:cBhvr>
                                      <p:to>
                                        <p:strVal val="visible"/>
                                      </p:to>
                                    </p:set>
                                    <p:anim to="" calcmode="lin" valueType="num">
                                      <p:cBhvr>
                                        <p:cTn id="7" dur="1" fill="hold"/>
                                        <p:tgtEl>
                                          <p:spTgt spid="5120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Agenda</a:t>
            </a:r>
            <a:endParaRPr lang="es-ES" dirty="0"/>
          </a:p>
        </p:txBody>
      </p:sp>
      <p:sp>
        <p:nvSpPr>
          <p:cNvPr id="3" name="2 Marcador de contenido"/>
          <p:cNvSpPr>
            <a:spLocks noGrp="1"/>
          </p:cNvSpPr>
          <p:nvPr>
            <p:ph idx="1"/>
          </p:nvPr>
        </p:nvSpPr>
        <p:spPr>
          <a:xfrm>
            <a:off x="1907704" y="1268760"/>
            <a:ext cx="6264696" cy="5112568"/>
          </a:xfrm>
        </p:spPr>
        <p:txBody>
          <a:bodyPr>
            <a:noAutofit/>
          </a:bodyPr>
          <a:lstStyle/>
          <a:p>
            <a:pPr marL="457200" indent="-457200">
              <a:buFont typeface="+mj-lt"/>
              <a:buAutoNum type="arabicPeriod"/>
            </a:pPr>
            <a:r>
              <a:rPr lang="es-EC" sz="2400" dirty="0" smtClean="0">
                <a:solidFill>
                  <a:schemeClr val="tx1"/>
                </a:solidFill>
              </a:rPr>
              <a:t>Introducción</a:t>
            </a:r>
          </a:p>
          <a:p>
            <a:pPr marL="457200" indent="-457200">
              <a:buFont typeface="+mj-lt"/>
              <a:buAutoNum type="arabicPeriod"/>
            </a:pPr>
            <a:r>
              <a:rPr lang="es-EC" sz="2400" dirty="0" smtClean="0">
                <a:solidFill>
                  <a:schemeClr val="tx1"/>
                </a:solidFill>
              </a:rPr>
              <a:t>El CubeSat</a:t>
            </a:r>
          </a:p>
          <a:p>
            <a:pPr marL="457200" indent="-457200">
              <a:buFont typeface="+mj-lt"/>
              <a:buAutoNum type="arabicPeriod"/>
            </a:pPr>
            <a:r>
              <a:rPr lang="es-EC" sz="2400" dirty="0" smtClean="0">
                <a:solidFill>
                  <a:schemeClr val="tx1"/>
                </a:solidFill>
              </a:rPr>
              <a:t>Análisis de Hardware y </a:t>
            </a:r>
            <a:r>
              <a:rPr lang="es-EC" sz="2400" dirty="0" err="1" smtClean="0">
                <a:solidFill>
                  <a:schemeClr val="tx1"/>
                </a:solidFill>
              </a:rPr>
              <a:t>Sofware</a:t>
            </a:r>
            <a:r>
              <a:rPr lang="es-EC" sz="2400" dirty="0" smtClean="0">
                <a:solidFill>
                  <a:schemeClr val="tx1"/>
                </a:solidFill>
              </a:rPr>
              <a:t> del  CubeSat</a:t>
            </a:r>
          </a:p>
          <a:p>
            <a:pPr marL="457200" indent="-457200">
              <a:buFont typeface="+mj-lt"/>
              <a:buAutoNum type="arabicPeriod"/>
            </a:pPr>
            <a:r>
              <a:rPr lang="es-EC" sz="2400" dirty="0" smtClean="0">
                <a:solidFill>
                  <a:schemeClr val="tx1"/>
                </a:solidFill>
              </a:rPr>
              <a:t>Sistema de Referencia</a:t>
            </a:r>
          </a:p>
          <a:p>
            <a:pPr marL="457200" indent="-457200">
              <a:buFont typeface="+mj-lt"/>
              <a:buAutoNum type="arabicPeriod"/>
            </a:pPr>
            <a:r>
              <a:rPr lang="es-EC" sz="2400" dirty="0" smtClean="0">
                <a:solidFill>
                  <a:schemeClr val="tx1"/>
                </a:solidFill>
              </a:rPr>
              <a:t>Configuración e integración de Hardware y Software del Sistema</a:t>
            </a:r>
          </a:p>
          <a:p>
            <a:pPr marL="457200" indent="-457200">
              <a:buFont typeface="+mj-lt"/>
              <a:buAutoNum type="arabicPeriod"/>
            </a:pPr>
            <a:r>
              <a:rPr lang="es-EC" sz="2400" dirty="0" smtClean="0">
                <a:solidFill>
                  <a:schemeClr val="tx1"/>
                </a:solidFill>
              </a:rPr>
              <a:t>Resultados</a:t>
            </a:r>
          </a:p>
          <a:p>
            <a:pPr marL="457200" indent="-457200">
              <a:buFont typeface="+mj-lt"/>
              <a:buAutoNum type="arabicPeriod"/>
            </a:pPr>
            <a:r>
              <a:rPr lang="es-EC" sz="2400" dirty="0" smtClean="0">
                <a:solidFill>
                  <a:schemeClr val="tx1"/>
                </a:solidFill>
              </a:rPr>
              <a:t>Conclusiones y Recomendaciones</a:t>
            </a:r>
          </a:p>
          <a:p>
            <a:pPr marL="457200" indent="-457200">
              <a:buNone/>
            </a:pPr>
            <a:endParaRPr lang="es-EC" sz="2400" dirty="0" smtClean="0">
              <a:solidFill>
                <a:schemeClr val="tx1"/>
              </a:solidFill>
            </a:endParaRPr>
          </a:p>
          <a:p>
            <a:pPr marL="457200" indent="-457200">
              <a:buNone/>
            </a:pPr>
            <a:endParaRPr lang="en-US" sz="2400" dirty="0" smtClean="0">
              <a:solidFill>
                <a:schemeClr val="tx1"/>
              </a:solidFill>
            </a:endParaRPr>
          </a:p>
          <a:p>
            <a:endParaRPr lang="es-ES" sz="24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b="1" dirty="0" smtClean="0">
                <a:solidFill>
                  <a:schemeClr val="tx1"/>
                </a:solidFill>
              </a:rPr>
              <a:t>CubeSat Kit, Pumpkin Inc.</a:t>
            </a:r>
            <a:endParaRPr lang="es-ES" dirty="0"/>
          </a:p>
        </p:txBody>
      </p:sp>
      <p:graphicFrame>
        <p:nvGraphicFramePr>
          <p:cNvPr id="5" name="4 Diagrama"/>
          <p:cNvGraphicFramePr/>
          <p:nvPr/>
        </p:nvGraphicFramePr>
        <p:xfrm>
          <a:off x="827584" y="620688"/>
          <a:ext cx="8136904" cy="5976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Agenda</a:t>
            </a:r>
            <a:endParaRPr lang="es-ES" dirty="0"/>
          </a:p>
        </p:txBody>
      </p:sp>
      <p:sp>
        <p:nvSpPr>
          <p:cNvPr id="3" name="2 Marcador de contenido"/>
          <p:cNvSpPr>
            <a:spLocks noGrp="1"/>
          </p:cNvSpPr>
          <p:nvPr>
            <p:ph idx="1"/>
          </p:nvPr>
        </p:nvSpPr>
        <p:spPr>
          <a:xfrm>
            <a:off x="1907704" y="1196752"/>
            <a:ext cx="6624736" cy="4464496"/>
          </a:xfrm>
        </p:spPr>
        <p:txBody>
          <a:bodyPr>
            <a:noAutofit/>
          </a:bodyPr>
          <a:lstStyle/>
          <a:p>
            <a:pPr marL="457200" indent="-457200">
              <a:buFont typeface="+mj-lt"/>
              <a:buAutoNum type="arabicPeriod"/>
            </a:pPr>
            <a:r>
              <a:rPr lang="es-EC" sz="1800" dirty="0" smtClean="0">
                <a:solidFill>
                  <a:schemeClr val="tx1"/>
                </a:solidFill>
              </a:rPr>
              <a:t>Introducción</a:t>
            </a:r>
          </a:p>
          <a:p>
            <a:pPr marL="457200" indent="-457200">
              <a:buFont typeface="+mj-lt"/>
              <a:buAutoNum type="arabicPeriod"/>
            </a:pPr>
            <a:r>
              <a:rPr lang="es-EC" sz="1800" dirty="0" smtClean="0">
                <a:solidFill>
                  <a:schemeClr val="tx1"/>
                </a:solidFill>
              </a:rPr>
              <a:t>El CubeSat</a:t>
            </a:r>
            <a:endParaRPr lang="es-EC" sz="1800" b="1" dirty="0" smtClean="0">
              <a:solidFill>
                <a:schemeClr val="tx1"/>
              </a:solidFill>
            </a:endParaRPr>
          </a:p>
          <a:p>
            <a:pPr marL="457200" indent="-457200">
              <a:buFont typeface="+mj-lt"/>
              <a:buAutoNum type="arabicPeriod"/>
            </a:pPr>
            <a:r>
              <a:rPr lang="es-EC" sz="1800" dirty="0" smtClean="0">
                <a:solidFill>
                  <a:schemeClr val="tx1"/>
                </a:solidFill>
              </a:rPr>
              <a:t>Análisis de Hardware y </a:t>
            </a:r>
            <a:r>
              <a:rPr lang="es-EC" sz="1800" dirty="0" err="1" smtClean="0">
                <a:solidFill>
                  <a:schemeClr val="tx1"/>
                </a:solidFill>
              </a:rPr>
              <a:t>Sofware</a:t>
            </a:r>
            <a:r>
              <a:rPr lang="es-EC" sz="1800" dirty="0" smtClean="0">
                <a:solidFill>
                  <a:schemeClr val="tx1"/>
                </a:solidFill>
              </a:rPr>
              <a:t> del  CubeSat Kit</a:t>
            </a:r>
          </a:p>
          <a:p>
            <a:pPr marL="920750" lvl="2" indent="-457200">
              <a:buClrTx/>
              <a:buFont typeface="+mj-lt"/>
              <a:buAutoNum type="alphaLcParenR"/>
            </a:pPr>
            <a:r>
              <a:rPr lang="es-EC" sz="1600" dirty="0" smtClean="0">
                <a:solidFill>
                  <a:schemeClr val="tx1"/>
                </a:solidFill>
              </a:rPr>
              <a:t>CubeSat Kit, Pumpkin Inc.</a:t>
            </a:r>
          </a:p>
          <a:p>
            <a:pPr marL="920750" lvl="2" indent="-457200">
              <a:buClrTx/>
              <a:buFont typeface="+mj-lt"/>
              <a:buAutoNum type="alphaLcParenR"/>
            </a:pPr>
            <a:r>
              <a:rPr lang="es-EC" sz="1600" b="1" dirty="0" smtClean="0">
                <a:solidFill>
                  <a:schemeClr val="tx1"/>
                </a:solidFill>
              </a:rPr>
              <a:t>Hardware</a:t>
            </a:r>
          </a:p>
          <a:p>
            <a:pPr marL="920750" lvl="2" indent="-457200">
              <a:buClrTx/>
              <a:buFont typeface="+mj-lt"/>
              <a:buAutoNum type="alphaLcParenR"/>
            </a:pPr>
            <a:r>
              <a:rPr lang="es-EC" sz="1600" dirty="0" smtClean="0">
                <a:solidFill>
                  <a:schemeClr val="tx1"/>
                </a:solidFill>
              </a:rPr>
              <a:t>Software</a:t>
            </a:r>
          </a:p>
          <a:p>
            <a:pPr marL="457200" indent="-457200">
              <a:buFont typeface="+mj-lt"/>
              <a:buAutoNum type="arabicPeriod"/>
            </a:pPr>
            <a:r>
              <a:rPr lang="es-EC" sz="1800" dirty="0" smtClean="0">
                <a:solidFill>
                  <a:schemeClr val="tx1"/>
                </a:solidFill>
              </a:rPr>
              <a:t>Sistema de Referencia</a:t>
            </a:r>
          </a:p>
          <a:p>
            <a:pPr marL="457200" indent="-457200">
              <a:buFont typeface="+mj-lt"/>
              <a:buAutoNum type="arabicPeriod"/>
            </a:pPr>
            <a:r>
              <a:rPr lang="es-EC" sz="1800" dirty="0" smtClean="0">
                <a:solidFill>
                  <a:schemeClr val="tx1"/>
                </a:solidFill>
              </a:rPr>
              <a:t>Configuración e integración de Hardware y Software del Sistema</a:t>
            </a:r>
          </a:p>
          <a:p>
            <a:pPr marL="457200" indent="-457200">
              <a:buFont typeface="+mj-lt"/>
              <a:buAutoNum type="arabicPeriod"/>
            </a:pPr>
            <a:r>
              <a:rPr lang="es-EC" sz="1800" dirty="0" smtClean="0">
                <a:solidFill>
                  <a:schemeClr val="tx1"/>
                </a:solidFill>
              </a:rPr>
              <a:t>Análisis de Resultados</a:t>
            </a:r>
          </a:p>
          <a:p>
            <a:pPr marL="457200" indent="-457200">
              <a:buFont typeface="+mj-lt"/>
              <a:buAutoNum type="arabicPeriod"/>
            </a:pPr>
            <a:r>
              <a:rPr lang="es-EC" sz="1800" dirty="0" smtClean="0">
                <a:solidFill>
                  <a:schemeClr val="tx1"/>
                </a:solidFill>
              </a:rPr>
              <a:t>Conclusiones y Recomendaciones</a:t>
            </a:r>
          </a:p>
          <a:p>
            <a:pPr marL="457200" indent="-457200">
              <a:buNone/>
            </a:pPr>
            <a:endParaRPr lang="es-EC" sz="1800" dirty="0" smtClean="0">
              <a:solidFill>
                <a:schemeClr val="tx1"/>
              </a:solidFill>
            </a:endParaRPr>
          </a:p>
          <a:p>
            <a:pPr marL="457200" indent="-457200">
              <a:buNone/>
            </a:pPr>
            <a:endParaRPr lang="en-US" sz="1800" dirty="0" smtClean="0">
              <a:solidFill>
                <a:schemeClr val="tx1"/>
              </a:solidFill>
            </a:endParaRPr>
          </a:p>
          <a:p>
            <a:endParaRPr lang="es-ES" sz="1800" dirty="0">
              <a:solidFill>
                <a:schemeClr val="tx1"/>
              </a:solidFill>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Hardware</a:t>
            </a:r>
            <a:endParaRPr lang="es-ES" dirty="0"/>
          </a:p>
        </p:txBody>
      </p:sp>
      <p:sp>
        <p:nvSpPr>
          <p:cNvPr id="3" name="2 Marcador de contenido"/>
          <p:cNvSpPr>
            <a:spLocks noGrp="1"/>
          </p:cNvSpPr>
          <p:nvPr>
            <p:ph idx="1"/>
          </p:nvPr>
        </p:nvSpPr>
        <p:spPr>
          <a:xfrm>
            <a:off x="1981200" y="1163885"/>
            <a:ext cx="6335216" cy="5073427"/>
          </a:xfrm>
        </p:spPr>
        <p:txBody>
          <a:bodyPr>
            <a:normAutofit/>
          </a:bodyPr>
          <a:lstStyle/>
          <a:p>
            <a:pPr algn="just">
              <a:buNone/>
            </a:pPr>
            <a:r>
              <a:rPr lang="es-ES" b="1" dirty="0" smtClean="0"/>
              <a:t>Tablero de Desarrollo:</a:t>
            </a:r>
          </a:p>
        </p:txBody>
      </p:sp>
      <p:pic>
        <p:nvPicPr>
          <p:cNvPr id="4" name="5 Marcador de contenido"/>
          <p:cNvPicPr>
            <a:picLocks/>
          </p:cNvPicPr>
          <p:nvPr/>
        </p:nvPicPr>
        <p:blipFill>
          <a:blip r:embed="rId2" cstate="print"/>
          <a:srcRect l="4042" t="33051" r="43007"/>
          <a:stretch>
            <a:fillRect/>
          </a:stretch>
        </p:blipFill>
        <p:spPr bwMode="auto">
          <a:xfrm>
            <a:off x="2051720" y="1727703"/>
            <a:ext cx="6263208" cy="422157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Hardware</a:t>
            </a:r>
            <a:endParaRPr lang="es-ES" dirty="0"/>
          </a:p>
        </p:txBody>
      </p:sp>
      <p:sp>
        <p:nvSpPr>
          <p:cNvPr id="3" name="2 Marcador de contenido"/>
          <p:cNvSpPr>
            <a:spLocks noGrp="1"/>
          </p:cNvSpPr>
          <p:nvPr>
            <p:ph idx="1"/>
          </p:nvPr>
        </p:nvSpPr>
        <p:spPr>
          <a:xfrm>
            <a:off x="1981200" y="1163885"/>
            <a:ext cx="6335216" cy="5073427"/>
          </a:xfrm>
        </p:spPr>
        <p:txBody>
          <a:bodyPr>
            <a:normAutofit/>
          </a:bodyPr>
          <a:lstStyle/>
          <a:p>
            <a:pPr algn="just">
              <a:buNone/>
            </a:pPr>
            <a:endParaRPr lang="es-ES" dirty="0" smtClean="0"/>
          </a:p>
          <a:p>
            <a:pPr algn="just">
              <a:buNone/>
            </a:pPr>
            <a:r>
              <a:rPr lang="es-ES" b="1" dirty="0" smtClean="0"/>
              <a:t>Módulos de Comunicación MHX2420:</a:t>
            </a:r>
          </a:p>
          <a:p>
            <a:pPr algn="just">
              <a:buNone/>
            </a:pPr>
            <a:endParaRPr lang="es-ES" dirty="0" smtClean="0"/>
          </a:p>
          <a:p>
            <a:pPr algn="just"/>
            <a:endParaRPr lang="es-ES" dirty="0"/>
          </a:p>
        </p:txBody>
      </p:sp>
      <p:pic>
        <p:nvPicPr>
          <p:cNvPr id="4" name="4 Marcador de contenido"/>
          <p:cNvPicPr>
            <a:picLocks/>
          </p:cNvPicPr>
          <p:nvPr/>
        </p:nvPicPr>
        <p:blipFill>
          <a:blip r:embed="rId2" cstate="print"/>
          <a:srcRect t="11443" b="18159"/>
          <a:stretch>
            <a:fillRect/>
          </a:stretch>
        </p:blipFill>
        <p:spPr bwMode="auto">
          <a:xfrm>
            <a:off x="1979712" y="2852936"/>
            <a:ext cx="6042025" cy="309323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Hardware Embebido</a:t>
            </a:r>
            <a:endParaRPr lang="es-ES" dirty="0"/>
          </a:p>
        </p:txBody>
      </p:sp>
      <p:sp>
        <p:nvSpPr>
          <p:cNvPr id="3" name="2 Marcador de contenido"/>
          <p:cNvSpPr>
            <a:spLocks noGrp="1"/>
          </p:cNvSpPr>
          <p:nvPr>
            <p:ph idx="1"/>
          </p:nvPr>
        </p:nvSpPr>
        <p:spPr>
          <a:xfrm>
            <a:off x="1763688" y="980728"/>
            <a:ext cx="6695256" cy="5361459"/>
          </a:xfrm>
        </p:spPr>
        <p:txBody>
          <a:bodyPr>
            <a:normAutofit/>
          </a:bodyPr>
          <a:lstStyle/>
          <a:p>
            <a:pPr>
              <a:buNone/>
            </a:pPr>
            <a:r>
              <a:rPr lang="es-ES" b="1" dirty="0" smtClean="0"/>
              <a:t>Módulos de Comunicación MHX2420:</a:t>
            </a:r>
          </a:p>
          <a:p>
            <a:pPr>
              <a:buNone/>
            </a:pPr>
            <a:endParaRPr lang="es-ES" dirty="0"/>
          </a:p>
        </p:txBody>
      </p:sp>
      <p:graphicFrame>
        <p:nvGraphicFramePr>
          <p:cNvPr id="4" name="3 Tabla"/>
          <p:cNvGraphicFramePr>
            <a:graphicFrameLocks noGrp="1"/>
          </p:cNvGraphicFramePr>
          <p:nvPr/>
        </p:nvGraphicFramePr>
        <p:xfrm>
          <a:off x="2771800" y="1369436"/>
          <a:ext cx="5256584" cy="5287787"/>
        </p:xfrm>
        <a:graphic>
          <a:graphicData uri="http://schemas.openxmlformats.org/drawingml/2006/table">
            <a:tbl>
              <a:tblPr/>
              <a:tblGrid>
                <a:gridCol w="1979773"/>
                <a:gridCol w="3276811"/>
              </a:tblGrid>
              <a:tr h="455626">
                <a:tc gridSpan="2">
                  <a:txBody>
                    <a:bodyPr/>
                    <a:lstStyle/>
                    <a:p>
                      <a:pPr algn="ctr">
                        <a:lnSpc>
                          <a:spcPct val="150000"/>
                        </a:lnSpc>
                        <a:spcBef>
                          <a:spcPts val="1200"/>
                        </a:spcBef>
                        <a:spcAft>
                          <a:spcPts val="1200"/>
                        </a:spcAft>
                      </a:pPr>
                      <a:r>
                        <a:rPr lang="es-ES" sz="1600" b="1" dirty="0">
                          <a:solidFill>
                            <a:srgbClr val="000000"/>
                          </a:solidFill>
                          <a:latin typeface="Times New Roman"/>
                          <a:ea typeface="Times New Roman"/>
                          <a:cs typeface="Times New Roman"/>
                        </a:rPr>
                        <a:t>Especificaciones Técnicas</a:t>
                      </a:r>
                      <a:endParaRPr lang="es-ES" sz="1600" dirty="0">
                        <a:latin typeface="Times New Roman"/>
                        <a:ea typeface="Times New Roman"/>
                        <a:cs typeface="Times New Roman"/>
                      </a:endParaRPr>
                    </a:p>
                  </a:txBody>
                  <a:tcPr marL="19368" marR="193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r>
              <a:tr h="455626">
                <a:tc>
                  <a:txBody>
                    <a:bodyPr/>
                    <a:lstStyle/>
                    <a:p>
                      <a:pPr algn="ctr">
                        <a:lnSpc>
                          <a:spcPct val="150000"/>
                        </a:lnSpc>
                        <a:spcBef>
                          <a:spcPts val="1200"/>
                        </a:spcBef>
                        <a:spcAft>
                          <a:spcPts val="1200"/>
                        </a:spcAft>
                      </a:pPr>
                      <a:r>
                        <a:rPr lang="es-ES" sz="1600" b="1" dirty="0">
                          <a:solidFill>
                            <a:srgbClr val="000000"/>
                          </a:solidFill>
                          <a:latin typeface="Times New Roman"/>
                          <a:ea typeface="Times New Roman"/>
                          <a:cs typeface="Times New Roman"/>
                        </a:rPr>
                        <a:t>Frecuencia</a:t>
                      </a:r>
                      <a:endParaRPr lang="es-ES" sz="1600" dirty="0">
                        <a:latin typeface="Times New Roman"/>
                        <a:ea typeface="Times New Roman"/>
                        <a:cs typeface="Times New Roman"/>
                      </a:endParaRPr>
                    </a:p>
                  </a:txBody>
                  <a:tcPr marL="19368" marR="193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1200"/>
                        </a:spcAft>
                      </a:pPr>
                      <a:r>
                        <a:rPr lang="es-ES" sz="1600" dirty="0">
                          <a:solidFill>
                            <a:srgbClr val="000000"/>
                          </a:solidFill>
                          <a:latin typeface="Times New Roman"/>
                          <a:ea typeface="Times New Roman"/>
                          <a:cs typeface="Times New Roman"/>
                        </a:rPr>
                        <a:t>2.400-2.4835 GHz</a:t>
                      </a:r>
                      <a:endParaRPr lang="es-ES" sz="1600" dirty="0">
                        <a:latin typeface="Times New Roman"/>
                        <a:ea typeface="Times New Roman"/>
                        <a:cs typeface="Times New Roman"/>
                      </a:endParaRPr>
                    </a:p>
                  </a:txBody>
                  <a:tcPr marL="19368" marR="193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5626">
                <a:tc>
                  <a:txBody>
                    <a:bodyPr/>
                    <a:lstStyle/>
                    <a:p>
                      <a:pPr algn="ctr">
                        <a:lnSpc>
                          <a:spcPct val="150000"/>
                        </a:lnSpc>
                        <a:spcBef>
                          <a:spcPts val="1200"/>
                        </a:spcBef>
                        <a:spcAft>
                          <a:spcPts val="1200"/>
                        </a:spcAft>
                      </a:pPr>
                      <a:r>
                        <a:rPr lang="es-ES" sz="1600" b="1">
                          <a:solidFill>
                            <a:srgbClr val="000000"/>
                          </a:solidFill>
                          <a:latin typeface="Times New Roman"/>
                          <a:ea typeface="Times New Roman"/>
                          <a:cs typeface="Times New Roman"/>
                        </a:rPr>
                        <a:t>Tipo de Modulación</a:t>
                      </a:r>
                      <a:endParaRPr lang="es-ES" sz="1600">
                        <a:latin typeface="Times New Roman"/>
                        <a:ea typeface="Times New Roman"/>
                        <a:cs typeface="Times New Roman"/>
                      </a:endParaRPr>
                    </a:p>
                  </a:txBody>
                  <a:tcPr marL="19368" marR="193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1200"/>
                        </a:spcAft>
                      </a:pPr>
                      <a:r>
                        <a:rPr lang="es-ES" sz="1600">
                          <a:solidFill>
                            <a:srgbClr val="000000"/>
                          </a:solidFill>
                          <a:latin typeface="Times New Roman"/>
                          <a:ea typeface="Times New Roman"/>
                          <a:cs typeface="Times New Roman"/>
                        </a:rPr>
                        <a:t>Frequency Hopping Spread Spectrum </a:t>
                      </a:r>
                      <a:endParaRPr lang="es-ES" sz="1600">
                        <a:latin typeface="Times New Roman"/>
                        <a:ea typeface="Times New Roman"/>
                        <a:cs typeface="Times New Roman"/>
                      </a:endParaRPr>
                    </a:p>
                  </a:txBody>
                  <a:tcPr marL="19368" marR="193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1254">
                <a:tc>
                  <a:txBody>
                    <a:bodyPr/>
                    <a:lstStyle/>
                    <a:p>
                      <a:pPr algn="ctr">
                        <a:lnSpc>
                          <a:spcPct val="150000"/>
                        </a:lnSpc>
                        <a:spcBef>
                          <a:spcPts val="1200"/>
                        </a:spcBef>
                        <a:spcAft>
                          <a:spcPts val="1200"/>
                        </a:spcAft>
                      </a:pPr>
                      <a:r>
                        <a:rPr lang="es-ES" sz="1600" b="1" dirty="0">
                          <a:solidFill>
                            <a:srgbClr val="000000"/>
                          </a:solidFill>
                          <a:latin typeface="Times New Roman"/>
                          <a:ea typeface="Times New Roman"/>
                          <a:cs typeface="Times New Roman"/>
                        </a:rPr>
                        <a:t>Rango</a:t>
                      </a:r>
                      <a:endParaRPr lang="es-ES" sz="1600" dirty="0">
                        <a:latin typeface="Times New Roman"/>
                        <a:ea typeface="Times New Roman"/>
                        <a:cs typeface="Times New Roman"/>
                      </a:endParaRPr>
                    </a:p>
                  </a:txBody>
                  <a:tcPr marL="19368" marR="193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1200"/>
                        </a:spcAft>
                      </a:pPr>
                      <a:r>
                        <a:rPr lang="es-ES" sz="1600" dirty="0">
                          <a:solidFill>
                            <a:srgbClr val="000000"/>
                          </a:solidFill>
                          <a:latin typeface="Times New Roman"/>
                          <a:ea typeface="Times New Roman"/>
                          <a:cs typeface="Times New Roman"/>
                        </a:rPr>
                        <a:t>Más de 50Km (Depende de la tasa de transmisión y de la línea de vista)</a:t>
                      </a:r>
                      <a:endParaRPr lang="es-ES" sz="1600" dirty="0">
                        <a:latin typeface="Times New Roman"/>
                        <a:ea typeface="Times New Roman"/>
                        <a:cs typeface="Times New Roman"/>
                      </a:endParaRPr>
                    </a:p>
                  </a:txBody>
                  <a:tcPr marL="19368" marR="193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5626">
                <a:tc>
                  <a:txBody>
                    <a:bodyPr/>
                    <a:lstStyle/>
                    <a:p>
                      <a:pPr algn="ctr">
                        <a:lnSpc>
                          <a:spcPct val="150000"/>
                        </a:lnSpc>
                        <a:spcBef>
                          <a:spcPts val="1200"/>
                        </a:spcBef>
                        <a:spcAft>
                          <a:spcPts val="1200"/>
                        </a:spcAft>
                      </a:pPr>
                      <a:r>
                        <a:rPr lang="es-ES" sz="1600" b="1" dirty="0">
                          <a:solidFill>
                            <a:srgbClr val="000000"/>
                          </a:solidFill>
                          <a:latin typeface="Times New Roman"/>
                          <a:ea typeface="Times New Roman"/>
                          <a:cs typeface="Times New Roman"/>
                        </a:rPr>
                        <a:t>Potencia de Transmisión</a:t>
                      </a:r>
                      <a:endParaRPr lang="es-ES" sz="1600" dirty="0">
                        <a:latin typeface="Times New Roman"/>
                        <a:ea typeface="Times New Roman"/>
                        <a:cs typeface="Times New Roman"/>
                      </a:endParaRPr>
                    </a:p>
                  </a:txBody>
                  <a:tcPr marL="19368" marR="193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1200"/>
                        </a:spcAft>
                      </a:pPr>
                      <a:r>
                        <a:rPr lang="es-ES" sz="1600">
                          <a:solidFill>
                            <a:srgbClr val="000000"/>
                          </a:solidFill>
                          <a:latin typeface="Times New Roman"/>
                          <a:ea typeface="Times New Roman"/>
                          <a:cs typeface="Times New Roman"/>
                        </a:rPr>
                        <a:t>Desde 100mW hasta 1 W (30dBm)</a:t>
                      </a:r>
                      <a:endParaRPr lang="es-ES" sz="1600">
                        <a:latin typeface="Times New Roman"/>
                        <a:ea typeface="Times New Roman"/>
                        <a:cs typeface="Times New Roman"/>
                      </a:endParaRPr>
                    </a:p>
                  </a:txBody>
                  <a:tcPr marL="19368" marR="193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5626">
                <a:tc>
                  <a:txBody>
                    <a:bodyPr/>
                    <a:lstStyle/>
                    <a:p>
                      <a:pPr algn="ctr">
                        <a:lnSpc>
                          <a:spcPct val="150000"/>
                        </a:lnSpc>
                        <a:spcBef>
                          <a:spcPts val="1200"/>
                        </a:spcBef>
                        <a:spcAft>
                          <a:spcPts val="1200"/>
                        </a:spcAft>
                      </a:pPr>
                      <a:r>
                        <a:rPr lang="es-ES" sz="1600" b="1" dirty="0">
                          <a:solidFill>
                            <a:srgbClr val="000000"/>
                          </a:solidFill>
                          <a:latin typeface="Times New Roman"/>
                          <a:ea typeface="Times New Roman"/>
                          <a:cs typeface="Times New Roman"/>
                        </a:rPr>
                        <a:t>Sensibilidad</a:t>
                      </a:r>
                      <a:endParaRPr lang="es-ES" sz="1600" dirty="0">
                        <a:latin typeface="Times New Roman"/>
                        <a:ea typeface="Times New Roman"/>
                        <a:cs typeface="Times New Roman"/>
                      </a:endParaRPr>
                    </a:p>
                  </a:txBody>
                  <a:tcPr marL="19368" marR="193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1200"/>
                        </a:spcAft>
                      </a:pPr>
                      <a:r>
                        <a:rPr lang="es-ES" sz="1600">
                          <a:solidFill>
                            <a:srgbClr val="000000"/>
                          </a:solidFill>
                          <a:latin typeface="Times New Roman"/>
                          <a:ea typeface="Times New Roman"/>
                          <a:cs typeface="Times New Roman"/>
                        </a:rPr>
                        <a:t>-108dBm</a:t>
                      </a:r>
                      <a:endParaRPr lang="es-ES" sz="1600">
                        <a:latin typeface="Times New Roman"/>
                        <a:ea typeface="Times New Roman"/>
                        <a:cs typeface="Times New Roman"/>
                      </a:endParaRPr>
                    </a:p>
                  </a:txBody>
                  <a:tcPr marL="19368" marR="193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5626">
                <a:tc>
                  <a:txBody>
                    <a:bodyPr/>
                    <a:lstStyle/>
                    <a:p>
                      <a:pPr algn="ctr">
                        <a:lnSpc>
                          <a:spcPct val="150000"/>
                        </a:lnSpc>
                        <a:spcBef>
                          <a:spcPts val="1200"/>
                        </a:spcBef>
                        <a:spcAft>
                          <a:spcPts val="1200"/>
                        </a:spcAft>
                      </a:pPr>
                      <a:r>
                        <a:rPr lang="es-ES" sz="1600" b="1" dirty="0">
                          <a:solidFill>
                            <a:srgbClr val="000000"/>
                          </a:solidFill>
                          <a:latin typeface="Times New Roman"/>
                          <a:ea typeface="Times New Roman"/>
                          <a:cs typeface="Times New Roman"/>
                        </a:rPr>
                        <a:t>Interfaz Serial</a:t>
                      </a:r>
                      <a:endParaRPr lang="es-ES" sz="1600" dirty="0">
                        <a:latin typeface="Times New Roman"/>
                        <a:ea typeface="Times New Roman"/>
                        <a:cs typeface="Times New Roman"/>
                      </a:endParaRPr>
                    </a:p>
                  </a:txBody>
                  <a:tcPr marL="19368" marR="193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1200"/>
                        </a:spcAft>
                      </a:pPr>
                      <a:r>
                        <a:rPr lang="es-ES" sz="1600">
                          <a:solidFill>
                            <a:srgbClr val="000000"/>
                          </a:solidFill>
                          <a:latin typeface="Times New Roman"/>
                          <a:ea typeface="Times New Roman"/>
                          <a:cs typeface="Times New Roman"/>
                        </a:rPr>
                        <a:t>RS232/RS485/RS422</a:t>
                      </a:r>
                      <a:endParaRPr lang="es-ES" sz="1600">
                        <a:latin typeface="Times New Roman"/>
                        <a:ea typeface="Times New Roman"/>
                        <a:cs typeface="Times New Roman"/>
                      </a:endParaRPr>
                    </a:p>
                  </a:txBody>
                  <a:tcPr marL="19368" marR="193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66883">
                <a:tc>
                  <a:txBody>
                    <a:bodyPr/>
                    <a:lstStyle/>
                    <a:p>
                      <a:pPr algn="ctr">
                        <a:lnSpc>
                          <a:spcPct val="150000"/>
                        </a:lnSpc>
                        <a:spcBef>
                          <a:spcPts val="1200"/>
                        </a:spcBef>
                        <a:spcAft>
                          <a:spcPts val="1200"/>
                        </a:spcAft>
                      </a:pPr>
                      <a:r>
                        <a:rPr lang="es-ES" sz="1600" b="1">
                          <a:solidFill>
                            <a:srgbClr val="000000"/>
                          </a:solidFill>
                          <a:latin typeface="Times New Roman"/>
                          <a:ea typeface="Times New Roman"/>
                          <a:cs typeface="Times New Roman"/>
                        </a:rPr>
                        <a:t>Velocidad de Transmisión de la interfaz Serial</a:t>
                      </a:r>
                      <a:endParaRPr lang="es-ES" sz="1600">
                        <a:latin typeface="Times New Roman"/>
                        <a:ea typeface="Times New Roman"/>
                        <a:cs typeface="Times New Roman"/>
                      </a:endParaRPr>
                    </a:p>
                  </a:txBody>
                  <a:tcPr marL="19368" marR="193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1200"/>
                        </a:spcAft>
                      </a:pPr>
                      <a:r>
                        <a:rPr lang="es-ES" sz="1600" dirty="0">
                          <a:solidFill>
                            <a:srgbClr val="000000"/>
                          </a:solidFill>
                          <a:latin typeface="Times New Roman"/>
                          <a:ea typeface="Times New Roman"/>
                          <a:cs typeface="Times New Roman"/>
                        </a:rPr>
                        <a:t>300 bps hasta 230.4 </a:t>
                      </a:r>
                      <a:r>
                        <a:rPr lang="es-ES" sz="1600" dirty="0" err="1">
                          <a:solidFill>
                            <a:srgbClr val="000000"/>
                          </a:solidFill>
                          <a:latin typeface="Times New Roman"/>
                          <a:ea typeface="Times New Roman"/>
                          <a:cs typeface="Times New Roman"/>
                        </a:rPr>
                        <a:t>kbps</a:t>
                      </a:r>
                      <a:endParaRPr lang="es-ES" sz="1600" dirty="0">
                        <a:latin typeface="Times New Roman"/>
                        <a:ea typeface="Times New Roman"/>
                        <a:cs typeface="Times New Roman"/>
                      </a:endParaRPr>
                    </a:p>
                  </a:txBody>
                  <a:tcPr marL="19368" marR="193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Hardware Embebido</a:t>
            </a:r>
            <a:endParaRPr lang="es-ES" dirty="0"/>
          </a:p>
        </p:txBody>
      </p:sp>
      <p:sp>
        <p:nvSpPr>
          <p:cNvPr id="3" name="2 Marcador de contenido"/>
          <p:cNvSpPr>
            <a:spLocks noGrp="1"/>
          </p:cNvSpPr>
          <p:nvPr>
            <p:ph idx="1"/>
          </p:nvPr>
        </p:nvSpPr>
        <p:spPr>
          <a:xfrm>
            <a:off x="1763688" y="980728"/>
            <a:ext cx="6695256" cy="5361459"/>
          </a:xfrm>
        </p:spPr>
        <p:txBody>
          <a:bodyPr>
            <a:normAutofit/>
          </a:bodyPr>
          <a:lstStyle/>
          <a:p>
            <a:pPr>
              <a:buNone/>
            </a:pPr>
            <a:r>
              <a:rPr lang="es-ES" dirty="0" smtClean="0"/>
              <a:t>Módulos de Comunicación MHX2420:</a:t>
            </a:r>
          </a:p>
          <a:p>
            <a:pPr>
              <a:buNone/>
            </a:pPr>
            <a:endParaRPr lang="es-ES" dirty="0"/>
          </a:p>
        </p:txBody>
      </p:sp>
      <p:graphicFrame>
        <p:nvGraphicFramePr>
          <p:cNvPr id="4" name="3 Tabla"/>
          <p:cNvGraphicFramePr>
            <a:graphicFrameLocks noGrp="1"/>
          </p:cNvGraphicFramePr>
          <p:nvPr/>
        </p:nvGraphicFramePr>
        <p:xfrm>
          <a:off x="2771800" y="1412776"/>
          <a:ext cx="5688632" cy="5098869"/>
        </p:xfrm>
        <a:graphic>
          <a:graphicData uri="http://schemas.openxmlformats.org/drawingml/2006/table">
            <a:tbl>
              <a:tblPr/>
              <a:tblGrid>
                <a:gridCol w="1968585"/>
                <a:gridCol w="3720047"/>
              </a:tblGrid>
              <a:tr h="552060">
                <a:tc gridSpan="2">
                  <a:txBody>
                    <a:bodyPr/>
                    <a:lstStyle/>
                    <a:p>
                      <a:pPr algn="ctr">
                        <a:lnSpc>
                          <a:spcPct val="150000"/>
                        </a:lnSpc>
                        <a:spcBef>
                          <a:spcPts val="1200"/>
                        </a:spcBef>
                        <a:spcAft>
                          <a:spcPts val="1200"/>
                        </a:spcAft>
                      </a:pPr>
                      <a:r>
                        <a:rPr lang="es-ES" sz="1800" b="1" dirty="0">
                          <a:solidFill>
                            <a:srgbClr val="000000"/>
                          </a:solidFill>
                          <a:latin typeface="Times New Roman"/>
                          <a:ea typeface="Times New Roman"/>
                          <a:cs typeface="Times New Roman"/>
                        </a:rPr>
                        <a:t>Especificaciones Técnicas</a:t>
                      </a:r>
                      <a:endParaRPr lang="es-ES" sz="1800" dirty="0">
                        <a:latin typeface="Times New Roman"/>
                        <a:ea typeface="Times New Roman"/>
                        <a:cs typeface="Times New Roman"/>
                      </a:endParaRPr>
                    </a:p>
                  </a:txBody>
                  <a:tcPr marL="19368" marR="193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r>
              <a:tr h="1104122">
                <a:tc>
                  <a:txBody>
                    <a:bodyPr/>
                    <a:lstStyle/>
                    <a:p>
                      <a:pPr algn="ctr">
                        <a:lnSpc>
                          <a:spcPct val="150000"/>
                        </a:lnSpc>
                        <a:spcBef>
                          <a:spcPts val="1200"/>
                        </a:spcBef>
                        <a:spcAft>
                          <a:spcPts val="1200"/>
                        </a:spcAft>
                      </a:pPr>
                      <a:r>
                        <a:rPr lang="es-ES" sz="1800" b="1" dirty="0">
                          <a:solidFill>
                            <a:srgbClr val="000000"/>
                          </a:solidFill>
                          <a:latin typeface="Times New Roman"/>
                          <a:ea typeface="Times New Roman"/>
                          <a:cs typeface="Times New Roman"/>
                        </a:rPr>
                        <a:t>Velocidad de Transmisión del enlace</a:t>
                      </a:r>
                      <a:endParaRPr lang="es-ES" sz="1800" dirty="0">
                        <a:latin typeface="Times New Roman"/>
                        <a:ea typeface="Times New Roman"/>
                        <a:cs typeface="Times New Roman"/>
                      </a:endParaRPr>
                    </a:p>
                  </a:txBody>
                  <a:tcPr marL="19368" marR="193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1200"/>
                        </a:spcAft>
                      </a:pPr>
                      <a:r>
                        <a:rPr lang="es-ES" sz="1800">
                          <a:solidFill>
                            <a:srgbClr val="000000"/>
                          </a:solidFill>
                          <a:latin typeface="Times New Roman"/>
                          <a:ea typeface="Times New Roman"/>
                          <a:cs typeface="Times New Roman"/>
                        </a:rPr>
                        <a:t>19.2 kbps hasta 230.4 kbps</a:t>
                      </a:r>
                      <a:endParaRPr lang="es-ES" sz="1800">
                        <a:latin typeface="Times New Roman"/>
                        <a:ea typeface="Times New Roman"/>
                        <a:cs typeface="Times New Roman"/>
                      </a:endParaRPr>
                    </a:p>
                  </a:txBody>
                  <a:tcPr marL="19368" marR="193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6187">
                <a:tc>
                  <a:txBody>
                    <a:bodyPr/>
                    <a:lstStyle/>
                    <a:p>
                      <a:pPr algn="ctr">
                        <a:lnSpc>
                          <a:spcPct val="150000"/>
                        </a:lnSpc>
                        <a:spcBef>
                          <a:spcPts val="1200"/>
                        </a:spcBef>
                        <a:spcAft>
                          <a:spcPts val="1200"/>
                        </a:spcAft>
                      </a:pPr>
                      <a:r>
                        <a:rPr lang="es-ES" sz="1800" b="1">
                          <a:solidFill>
                            <a:srgbClr val="000000"/>
                          </a:solidFill>
                          <a:latin typeface="Times New Roman"/>
                          <a:ea typeface="Times New Roman"/>
                          <a:cs typeface="Times New Roman"/>
                        </a:rPr>
                        <a:t>Modos de Operación</a:t>
                      </a:r>
                      <a:endParaRPr lang="es-ES" sz="1800">
                        <a:latin typeface="Times New Roman"/>
                        <a:ea typeface="Times New Roman"/>
                        <a:cs typeface="Times New Roman"/>
                      </a:endParaRPr>
                    </a:p>
                  </a:txBody>
                  <a:tcPr marL="19368" marR="193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1200"/>
                        </a:spcAft>
                      </a:pPr>
                      <a:r>
                        <a:rPr lang="es-ES" sz="1800">
                          <a:solidFill>
                            <a:srgbClr val="000000"/>
                          </a:solidFill>
                          <a:latin typeface="Times New Roman"/>
                          <a:ea typeface="Times New Roman"/>
                          <a:cs typeface="Times New Roman"/>
                        </a:rPr>
                        <a:t>Punto-Punto, Punto-Multipunto, TDMA, Multimaster, Peer-to-Peer, Store &amp; Forward Repeater</a:t>
                      </a:r>
                      <a:endParaRPr lang="es-ES" sz="1800">
                        <a:latin typeface="Times New Roman"/>
                        <a:ea typeface="Times New Roman"/>
                        <a:cs typeface="Times New Roman"/>
                      </a:endParaRPr>
                    </a:p>
                  </a:txBody>
                  <a:tcPr marL="19368" marR="193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04122">
                <a:tc>
                  <a:txBody>
                    <a:bodyPr/>
                    <a:lstStyle/>
                    <a:p>
                      <a:pPr algn="ctr">
                        <a:lnSpc>
                          <a:spcPct val="150000"/>
                        </a:lnSpc>
                        <a:spcBef>
                          <a:spcPts val="1200"/>
                        </a:spcBef>
                        <a:spcAft>
                          <a:spcPts val="1200"/>
                        </a:spcAft>
                      </a:pPr>
                      <a:r>
                        <a:rPr lang="es-ES" sz="1800" b="1" dirty="0">
                          <a:solidFill>
                            <a:srgbClr val="000000"/>
                          </a:solidFill>
                          <a:latin typeface="Times New Roman"/>
                          <a:ea typeface="Times New Roman"/>
                          <a:cs typeface="Times New Roman"/>
                        </a:rPr>
                        <a:t>Temperatura de Operación</a:t>
                      </a:r>
                      <a:endParaRPr lang="es-ES" sz="1800" dirty="0">
                        <a:latin typeface="Times New Roman"/>
                        <a:ea typeface="Times New Roman"/>
                        <a:cs typeface="Times New Roman"/>
                      </a:endParaRPr>
                    </a:p>
                  </a:txBody>
                  <a:tcPr marL="19368" marR="193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1200"/>
                        </a:spcAft>
                      </a:pPr>
                      <a:r>
                        <a:rPr lang="es-ES" sz="1800">
                          <a:solidFill>
                            <a:srgbClr val="000000"/>
                          </a:solidFill>
                          <a:latin typeface="Times New Roman"/>
                          <a:ea typeface="Times New Roman"/>
                          <a:cs typeface="Times New Roman"/>
                        </a:rPr>
                        <a:t>-40ºC hasta +85ºC; 5-95% de humedad no condensada</a:t>
                      </a:r>
                      <a:endParaRPr lang="es-ES" sz="1800">
                        <a:latin typeface="Times New Roman"/>
                        <a:ea typeface="Times New Roman"/>
                        <a:cs typeface="Times New Roman"/>
                      </a:endParaRPr>
                    </a:p>
                  </a:txBody>
                  <a:tcPr marL="19368" marR="193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2060">
                <a:tc>
                  <a:txBody>
                    <a:bodyPr/>
                    <a:lstStyle/>
                    <a:p>
                      <a:pPr algn="ctr">
                        <a:lnSpc>
                          <a:spcPct val="150000"/>
                        </a:lnSpc>
                        <a:spcBef>
                          <a:spcPts val="1200"/>
                        </a:spcBef>
                        <a:spcAft>
                          <a:spcPts val="1200"/>
                        </a:spcAft>
                      </a:pPr>
                      <a:r>
                        <a:rPr lang="es-ES" sz="1800" b="1">
                          <a:solidFill>
                            <a:srgbClr val="000000"/>
                          </a:solidFill>
                          <a:latin typeface="Times New Roman"/>
                          <a:ea typeface="Times New Roman"/>
                          <a:cs typeface="Times New Roman"/>
                        </a:rPr>
                        <a:t>Peso</a:t>
                      </a:r>
                      <a:endParaRPr lang="es-ES" sz="1800">
                        <a:latin typeface="Times New Roman"/>
                        <a:ea typeface="Times New Roman"/>
                        <a:cs typeface="Times New Roman"/>
                      </a:endParaRPr>
                    </a:p>
                  </a:txBody>
                  <a:tcPr marL="19368" marR="193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200"/>
                        </a:spcBef>
                        <a:spcAft>
                          <a:spcPts val="1200"/>
                        </a:spcAft>
                      </a:pPr>
                      <a:r>
                        <a:rPr lang="es-ES" sz="1800" dirty="0">
                          <a:solidFill>
                            <a:srgbClr val="000000"/>
                          </a:solidFill>
                          <a:latin typeface="Times New Roman"/>
                          <a:ea typeface="Times New Roman"/>
                          <a:cs typeface="Times New Roman"/>
                        </a:rPr>
                        <a:t>55 gramos</a:t>
                      </a:r>
                      <a:endParaRPr lang="es-ES" sz="1800" dirty="0">
                        <a:latin typeface="Times New Roman"/>
                        <a:ea typeface="Times New Roman"/>
                        <a:cs typeface="Times New Roman"/>
                      </a:endParaRPr>
                    </a:p>
                  </a:txBody>
                  <a:tcPr marL="19368" marR="193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Hardware</a:t>
            </a:r>
            <a:endParaRPr lang="es-ES" dirty="0"/>
          </a:p>
        </p:txBody>
      </p:sp>
      <p:sp>
        <p:nvSpPr>
          <p:cNvPr id="3" name="2 Marcador de contenido"/>
          <p:cNvSpPr>
            <a:spLocks noGrp="1"/>
          </p:cNvSpPr>
          <p:nvPr>
            <p:ph idx="1"/>
          </p:nvPr>
        </p:nvSpPr>
        <p:spPr>
          <a:xfrm>
            <a:off x="1981200" y="1163885"/>
            <a:ext cx="6695256" cy="5361459"/>
          </a:xfrm>
        </p:spPr>
        <p:txBody>
          <a:bodyPr>
            <a:normAutofit/>
          </a:bodyPr>
          <a:lstStyle/>
          <a:p>
            <a:pPr algn="just">
              <a:buNone/>
            </a:pPr>
            <a:r>
              <a:rPr lang="es-ES" b="1" dirty="0" smtClean="0"/>
              <a:t>Módulos de Comunicación MHX2420:</a:t>
            </a:r>
          </a:p>
          <a:p>
            <a:pPr algn="just">
              <a:buNone/>
            </a:pPr>
            <a:r>
              <a:rPr lang="es-ES" dirty="0" smtClean="0"/>
              <a:t>	Tablero de desarrollo de </a:t>
            </a:r>
            <a:r>
              <a:rPr lang="es-ES" dirty="0" err="1" smtClean="0"/>
              <a:t>Microhard</a:t>
            </a:r>
            <a:r>
              <a:rPr lang="es-ES" dirty="0" smtClean="0"/>
              <a:t> Corp.</a:t>
            </a:r>
          </a:p>
          <a:p>
            <a:pPr algn="just">
              <a:buNone/>
            </a:pPr>
            <a:endParaRPr lang="es-ES" dirty="0" smtClean="0"/>
          </a:p>
        </p:txBody>
      </p:sp>
      <p:pic>
        <p:nvPicPr>
          <p:cNvPr id="4" name="3 Imagen"/>
          <p:cNvPicPr/>
          <p:nvPr/>
        </p:nvPicPr>
        <p:blipFill>
          <a:blip r:embed="rId3" cstate="print"/>
          <a:srcRect/>
          <a:stretch>
            <a:fillRect/>
          </a:stretch>
        </p:blipFill>
        <p:spPr bwMode="auto">
          <a:xfrm>
            <a:off x="2267744" y="2276872"/>
            <a:ext cx="5211387" cy="408846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Agenda</a:t>
            </a:r>
            <a:endParaRPr lang="es-ES" dirty="0"/>
          </a:p>
        </p:txBody>
      </p:sp>
      <p:sp>
        <p:nvSpPr>
          <p:cNvPr id="3" name="2 Marcador de contenido"/>
          <p:cNvSpPr>
            <a:spLocks noGrp="1"/>
          </p:cNvSpPr>
          <p:nvPr>
            <p:ph idx="1"/>
          </p:nvPr>
        </p:nvSpPr>
        <p:spPr>
          <a:xfrm>
            <a:off x="1907704" y="1196752"/>
            <a:ext cx="6408712" cy="4464496"/>
          </a:xfrm>
        </p:spPr>
        <p:txBody>
          <a:bodyPr>
            <a:noAutofit/>
          </a:bodyPr>
          <a:lstStyle/>
          <a:p>
            <a:pPr marL="457200" indent="-457200">
              <a:buFont typeface="+mj-lt"/>
              <a:buAutoNum type="arabicPeriod"/>
            </a:pPr>
            <a:r>
              <a:rPr lang="es-EC" sz="1800" b="1" dirty="0" smtClean="0">
                <a:solidFill>
                  <a:schemeClr val="tx1"/>
                </a:solidFill>
              </a:rPr>
              <a:t>Capitulo 1: </a:t>
            </a:r>
            <a:r>
              <a:rPr lang="es-EC" sz="1800" dirty="0" smtClean="0">
                <a:solidFill>
                  <a:schemeClr val="tx1"/>
                </a:solidFill>
              </a:rPr>
              <a:t>Introducción</a:t>
            </a:r>
          </a:p>
          <a:p>
            <a:pPr marL="457200" indent="-457200">
              <a:buFont typeface="+mj-lt"/>
              <a:buAutoNum type="arabicPeriod"/>
            </a:pPr>
            <a:r>
              <a:rPr lang="es-EC" sz="1800" b="1" dirty="0" smtClean="0">
                <a:solidFill>
                  <a:schemeClr val="tx1"/>
                </a:solidFill>
              </a:rPr>
              <a:t>Capitulo 2: </a:t>
            </a:r>
            <a:r>
              <a:rPr lang="es-EC" sz="1800" dirty="0" smtClean="0">
                <a:solidFill>
                  <a:schemeClr val="tx1"/>
                </a:solidFill>
              </a:rPr>
              <a:t>El CubeSat</a:t>
            </a:r>
            <a:endParaRPr lang="es-EC" sz="1800" b="1" dirty="0" smtClean="0">
              <a:solidFill>
                <a:schemeClr val="tx1"/>
              </a:solidFill>
            </a:endParaRPr>
          </a:p>
          <a:p>
            <a:pPr marL="457200" indent="-457200">
              <a:buFont typeface="+mj-lt"/>
              <a:buAutoNum type="arabicPeriod"/>
            </a:pPr>
            <a:r>
              <a:rPr lang="es-EC" sz="1800" b="1" dirty="0" smtClean="0">
                <a:solidFill>
                  <a:schemeClr val="tx1"/>
                </a:solidFill>
              </a:rPr>
              <a:t>Capítulo 3: </a:t>
            </a:r>
            <a:r>
              <a:rPr lang="es-EC" sz="1800" dirty="0" smtClean="0">
                <a:solidFill>
                  <a:schemeClr val="tx1"/>
                </a:solidFill>
              </a:rPr>
              <a:t>Análisis de Hardware y </a:t>
            </a:r>
            <a:r>
              <a:rPr lang="es-EC" sz="1800" dirty="0" err="1" smtClean="0">
                <a:solidFill>
                  <a:schemeClr val="tx1"/>
                </a:solidFill>
              </a:rPr>
              <a:t>Sofware</a:t>
            </a:r>
            <a:r>
              <a:rPr lang="es-EC" sz="1800" dirty="0" smtClean="0">
                <a:solidFill>
                  <a:schemeClr val="tx1"/>
                </a:solidFill>
              </a:rPr>
              <a:t> del  CubeSat Kit</a:t>
            </a:r>
          </a:p>
          <a:p>
            <a:pPr marL="920750" lvl="2" indent="-457200">
              <a:buClrTx/>
              <a:buFont typeface="+mj-lt"/>
              <a:buAutoNum type="alphaLcParenR"/>
            </a:pPr>
            <a:r>
              <a:rPr lang="es-EC" sz="1600" dirty="0" smtClean="0">
                <a:solidFill>
                  <a:schemeClr val="tx1"/>
                </a:solidFill>
              </a:rPr>
              <a:t>CubeSat Kit, Pumpkin Inc.</a:t>
            </a:r>
          </a:p>
          <a:p>
            <a:pPr marL="920750" lvl="2" indent="-457200">
              <a:buClrTx/>
              <a:buFont typeface="+mj-lt"/>
              <a:buAutoNum type="alphaLcParenR"/>
            </a:pPr>
            <a:r>
              <a:rPr lang="es-EC" sz="1600" dirty="0" smtClean="0">
                <a:solidFill>
                  <a:schemeClr val="tx1"/>
                </a:solidFill>
              </a:rPr>
              <a:t>Hardware</a:t>
            </a:r>
          </a:p>
          <a:p>
            <a:pPr marL="920750" lvl="2" indent="-457200">
              <a:buClrTx/>
              <a:buFont typeface="+mj-lt"/>
              <a:buAutoNum type="alphaLcParenR"/>
            </a:pPr>
            <a:r>
              <a:rPr lang="es-EC" sz="1600" b="1" dirty="0" smtClean="0">
                <a:solidFill>
                  <a:schemeClr val="tx1"/>
                </a:solidFill>
              </a:rPr>
              <a:t>Software</a:t>
            </a:r>
          </a:p>
          <a:p>
            <a:pPr marL="457200" indent="-457200">
              <a:buFont typeface="+mj-lt"/>
              <a:buAutoNum type="arabicPeriod"/>
            </a:pPr>
            <a:r>
              <a:rPr lang="es-EC" sz="1800" b="1" dirty="0" smtClean="0">
                <a:solidFill>
                  <a:schemeClr val="tx1"/>
                </a:solidFill>
              </a:rPr>
              <a:t>Capitulo 4: </a:t>
            </a:r>
            <a:r>
              <a:rPr lang="es-EC" sz="1800" dirty="0" smtClean="0">
                <a:solidFill>
                  <a:schemeClr val="tx1"/>
                </a:solidFill>
              </a:rPr>
              <a:t>Sistema de Referencia</a:t>
            </a:r>
          </a:p>
          <a:p>
            <a:pPr marL="457200" indent="-457200">
              <a:buFont typeface="+mj-lt"/>
              <a:buAutoNum type="arabicPeriod"/>
            </a:pPr>
            <a:r>
              <a:rPr lang="es-EC" sz="1800" b="1" dirty="0" smtClean="0">
                <a:solidFill>
                  <a:schemeClr val="tx1"/>
                </a:solidFill>
              </a:rPr>
              <a:t>Capitulo 5: </a:t>
            </a:r>
            <a:r>
              <a:rPr lang="es-EC" sz="1800" dirty="0" smtClean="0">
                <a:solidFill>
                  <a:schemeClr val="tx1"/>
                </a:solidFill>
              </a:rPr>
              <a:t>Configuración e integración de Hardware y Software del Sistema</a:t>
            </a:r>
          </a:p>
          <a:p>
            <a:pPr marL="457200" indent="-457200">
              <a:buFont typeface="+mj-lt"/>
              <a:buAutoNum type="arabicPeriod"/>
            </a:pPr>
            <a:r>
              <a:rPr lang="es-EC" sz="1800" b="1" dirty="0" smtClean="0">
                <a:solidFill>
                  <a:schemeClr val="tx1"/>
                </a:solidFill>
              </a:rPr>
              <a:t> Capitulo 6: </a:t>
            </a:r>
            <a:r>
              <a:rPr lang="es-EC" sz="1800" dirty="0" smtClean="0">
                <a:solidFill>
                  <a:schemeClr val="tx1"/>
                </a:solidFill>
              </a:rPr>
              <a:t>Análisis de Resultados</a:t>
            </a:r>
          </a:p>
          <a:p>
            <a:pPr marL="457200" indent="-457200">
              <a:buFont typeface="+mj-lt"/>
              <a:buAutoNum type="arabicPeriod"/>
            </a:pPr>
            <a:r>
              <a:rPr lang="es-EC" sz="1800" b="1" dirty="0" smtClean="0">
                <a:solidFill>
                  <a:schemeClr val="tx1"/>
                </a:solidFill>
              </a:rPr>
              <a:t> Capitulo 7: </a:t>
            </a:r>
            <a:r>
              <a:rPr lang="es-EC" sz="1800" dirty="0" smtClean="0">
                <a:solidFill>
                  <a:schemeClr val="tx1"/>
                </a:solidFill>
              </a:rPr>
              <a:t>Conclusiones y Recomendaciones</a:t>
            </a:r>
          </a:p>
          <a:p>
            <a:pPr marL="457200" indent="-457200">
              <a:buNone/>
            </a:pPr>
            <a:endParaRPr lang="es-EC" sz="1800" dirty="0" smtClean="0">
              <a:solidFill>
                <a:schemeClr val="tx1"/>
              </a:solidFill>
            </a:endParaRPr>
          </a:p>
          <a:p>
            <a:pPr marL="457200" indent="-457200">
              <a:buNone/>
            </a:pPr>
            <a:endParaRPr lang="en-US" sz="1800" dirty="0" smtClean="0">
              <a:solidFill>
                <a:schemeClr val="tx1"/>
              </a:solidFill>
            </a:endParaRPr>
          </a:p>
          <a:p>
            <a:endParaRPr lang="es-ES" sz="1800" dirty="0">
              <a:solidFill>
                <a:schemeClr val="tx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19199" y="-171400"/>
            <a:ext cx="6803679" cy="1371600"/>
          </a:xfrm>
        </p:spPr>
        <p:txBody>
          <a:bodyPr/>
          <a:lstStyle/>
          <a:p>
            <a:r>
              <a:rPr lang="es-ES" dirty="0" smtClean="0"/>
              <a:t>Software Embebido</a:t>
            </a:r>
            <a:endParaRPr lang="es-ES" dirty="0"/>
          </a:p>
        </p:txBody>
      </p:sp>
      <p:graphicFrame>
        <p:nvGraphicFramePr>
          <p:cNvPr id="7" name="6 Marcador de contenido"/>
          <p:cNvGraphicFramePr>
            <a:graphicFrameLocks noGrp="1"/>
          </p:cNvGraphicFramePr>
          <p:nvPr>
            <p:ph idx="1"/>
          </p:nvPr>
        </p:nvGraphicFramePr>
        <p:xfrm>
          <a:off x="1835696" y="2852936"/>
          <a:ext cx="6839272" cy="3816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8065" name="Picture 1"/>
          <p:cNvPicPr>
            <a:picLocks noChangeAspect="1" noChangeArrowheads="1"/>
          </p:cNvPicPr>
          <p:nvPr/>
        </p:nvPicPr>
        <p:blipFill>
          <a:blip r:embed="rId8" cstate="print"/>
          <a:srcRect/>
          <a:stretch>
            <a:fillRect/>
          </a:stretch>
        </p:blipFill>
        <p:spPr bwMode="auto">
          <a:xfrm>
            <a:off x="2771800" y="836712"/>
            <a:ext cx="4589953" cy="19442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Software Embebido</a:t>
            </a:r>
            <a:endParaRPr lang="es-ES" dirty="0"/>
          </a:p>
        </p:txBody>
      </p:sp>
      <p:sp>
        <p:nvSpPr>
          <p:cNvPr id="3" name="2 Marcador de contenido"/>
          <p:cNvSpPr>
            <a:spLocks noGrp="1"/>
          </p:cNvSpPr>
          <p:nvPr>
            <p:ph idx="1"/>
          </p:nvPr>
        </p:nvSpPr>
        <p:spPr>
          <a:xfrm>
            <a:off x="1763688" y="1163885"/>
            <a:ext cx="7200800" cy="5361459"/>
          </a:xfrm>
        </p:spPr>
        <p:txBody>
          <a:bodyPr>
            <a:normAutofit/>
          </a:bodyPr>
          <a:lstStyle/>
          <a:p>
            <a:pPr algn="just">
              <a:buNone/>
            </a:pPr>
            <a:r>
              <a:rPr lang="es-ES" sz="2400" b="1" dirty="0" smtClean="0"/>
              <a:t>	Ambiente de Desarrollo Integrado, CrossWorks de </a:t>
            </a:r>
            <a:r>
              <a:rPr lang="es-ES" sz="2400" b="1" dirty="0" err="1" smtClean="0"/>
              <a:t>Rowley</a:t>
            </a:r>
            <a:r>
              <a:rPr lang="es-ES" sz="2400" b="1" dirty="0" smtClean="0"/>
              <a:t>  </a:t>
            </a:r>
            <a:r>
              <a:rPr lang="es-ES" sz="2400" b="1" dirty="0" err="1" smtClean="0"/>
              <a:t>Associates</a:t>
            </a:r>
            <a:r>
              <a:rPr lang="es-ES" sz="2400" b="1" dirty="0" smtClean="0"/>
              <a:t>: </a:t>
            </a:r>
          </a:p>
          <a:p>
            <a:pPr algn="just">
              <a:buNone/>
            </a:pPr>
            <a:endParaRPr lang="es-ES" sz="2000" dirty="0" smtClean="0"/>
          </a:p>
        </p:txBody>
      </p:sp>
      <p:pic>
        <p:nvPicPr>
          <p:cNvPr id="86018" name="Picture 2" descr="http://www.rowley.co.uk/images/crossstudio_beauty_shot.png"/>
          <p:cNvPicPr>
            <a:picLocks noChangeAspect="1" noChangeArrowheads="1"/>
          </p:cNvPicPr>
          <p:nvPr/>
        </p:nvPicPr>
        <p:blipFill>
          <a:blip r:embed="rId3" cstate="print"/>
          <a:srcRect t="3715" r="3393" b="16414"/>
          <a:stretch>
            <a:fillRect/>
          </a:stretch>
        </p:blipFill>
        <p:spPr bwMode="auto">
          <a:xfrm>
            <a:off x="1475656" y="2492896"/>
            <a:ext cx="5064004" cy="3456384"/>
          </a:xfrm>
          <a:prstGeom prst="rect">
            <a:avLst/>
          </a:prstGeom>
          <a:noFill/>
        </p:spPr>
      </p:pic>
      <p:pic>
        <p:nvPicPr>
          <p:cNvPr id="86020" name="Picture 4" descr="http://www.rowley.co.uk/images/CrossWorks_Logo.png"/>
          <p:cNvPicPr>
            <a:picLocks noChangeAspect="1" noChangeArrowheads="1"/>
          </p:cNvPicPr>
          <p:nvPr/>
        </p:nvPicPr>
        <p:blipFill>
          <a:blip r:embed="rId4" cstate="print"/>
          <a:srcRect/>
          <a:stretch>
            <a:fillRect/>
          </a:stretch>
        </p:blipFill>
        <p:spPr bwMode="auto">
          <a:xfrm>
            <a:off x="6444208" y="2924944"/>
            <a:ext cx="2771800" cy="241377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Agenda</a:t>
            </a:r>
            <a:endParaRPr lang="es-ES" dirty="0"/>
          </a:p>
        </p:txBody>
      </p:sp>
      <p:sp>
        <p:nvSpPr>
          <p:cNvPr id="3" name="2 Marcador de contenido"/>
          <p:cNvSpPr>
            <a:spLocks noGrp="1"/>
          </p:cNvSpPr>
          <p:nvPr>
            <p:ph idx="1"/>
          </p:nvPr>
        </p:nvSpPr>
        <p:spPr>
          <a:xfrm>
            <a:off x="1907704" y="1268760"/>
            <a:ext cx="6264696" cy="5112568"/>
          </a:xfrm>
        </p:spPr>
        <p:txBody>
          <a:bodyPr>
            <a:noAutofit/>
          </a:bodyPr>
          <a:lstStyle/>
          <a:p>
            <a:pPr marL="457200" indent="-457200">
              <a:buFont typeface="+mj-lt"/>
              <a:buAutoNum type="arabicPeriod"/>
            </a:pPr>
            <a:r>
              <a:rPr lang="es-EC" sz="1800" b="1" dirty="0" smtClean="0">
                <a:solidFill>
                  <a:schemeClr val="tx1"/>
                </a:solidFill>
              </a:rPr>
              <a:t>Introducción</a:t>
            </a:r>
          </a:p>
          <a:p>
            <a:pPr marL="920750" lvl="2" indent="-457200">
              <a:buClrTx/>
              <a:buAutoNum type="alphaLcParenR"/>
            </a:pPr>
            <a:r>
              <a:rPr lang="es-EC" sz="1800" b="1" dirty="0" smtClean="0">
                <a:solidFill>
                  <a:schemeClr val="tx1"/>
                </a:solidFill>
              </a:rPr>
              <a:t>Antecedentes</a:t>
            </a:r>
          </a:p>
          <a:p>
            <a:pPr marL="920750" lvl="2" indent="-457200">
              <a:buClrTx/>
              <a:buAutoNum type="alphaLcParenR"/>
            </a:pPr>
            <a:r>
              <a:rPr lang="es-EC" sz="1800" dirty="0" smtClean="0">
                <a:solidFill>
                  <a:schemeClr val="tx1"/>
                </a:solidFill>
              </a:rPr>
              <a:t>Alcance</a:t>
            </a:r>
          </a:p>
          <a:p>
            <a:pPr marL="920750" lvl="2" indent="-457200">
              <a:buClrTx/>
              <a:buAutoNum type="alphaLcParenR"/>
            </a:pPr>
            <a:r>
              <a:rPr lang="es-EC" sz="1800" dirty="0" smtClean="0">
                <a:solidFill>
                  <a:schemeClr val="tx1"/>
                </a:solidFill>
              </a:rPr>
              <a:t>Objetivos</a:t>
            </a:r>
          </a:p>
          <a:p>
            <a:pPr marL="457200" indent="-457200">
              <a:buFont typeface="+mj-lt"/>
              <a:buAutoNum type="arabicPeriod"/>
            </a:pPr>
            <a:r>
              <a:rPr lang="es-EC" sz="1800" dirty="0" smtClean="0">
                <a:solidFill>
                  <a:schemeClr val="tx1"/>
                </a:solidFill>
              </a:rPr>
              <a:t>El CubeSat</a:t>
            </a:r>
          </a:p>
          <a:p>
            <a:pPr marL="457200" indent="-457200">
              <a:buFont typeface="+mj-lt"/>
              <a:buAutoNum type="arabicPeriod"/>
            </a:pPr>
            <a:r>
              <a:rPr lang="es-EC" sz="1800" dirty="0" smtClean="0">
                <a:solidFill>
                  <a:schemeClr val="tx1"/>
                </a:solidFill>
              </a:rPr>
              <a:t>Análisis de Hardware y </a:t>
            </a:r>
            <a:r>
              <a:rPr lang="es-EC" sz="1800" dirty="0" err="1" smtClean="0">
                <a:solidFill>
                  <a:schemeClr val="tx1"/>
                </a:solidFill>
              </a:rPr>
              <a:t>Sofware</a:t>
            </a:r>
            <a:r>
              <a:rPr lang="es-EC" sz="1800" dirty="0" smtClean="0">
                <a:solidFill>
                  <a:schemeClr val="tx1"/>
                </a:solidFill>
              </a:rPr>
              <a:t> del  CubeSat</a:t>
            </a:r>
          </a:p>
          <a:p>
            <a:pPr marL="457200" indent="-457200">
              <a:buFont typeface="+mj-lt"/>
              <a:buAutoNum type="arabicPeriod"/>
            </a:pPr>
            <a:r>
              <a:rPr lang="es-EC" sz="1800" dirty="0" smtClean="0">
                <a:solidFill>
                  <a:schemeClr val="tx1"/>
                </a:solidFill>
              </a:rPr>
              <a:t>Sistema de Referencia</a:t>
            </a:r>
          </a:p>
          <a:p>
            <a:pPr marL="457200" indent="-457200">
              <a:buFont typeface="+mj-lt"/>
              <a:buAutoNum type="arabicPeriod"/>
            </a:pPr>
            <a:r>
              <a:rPr lang="es-EC" sz="1800" dirty="0" smtClean="0">
                <a:solidFill>
                  <a:schemeClr val="tx1"/>
                </a:solidFill>
              </a:rPr>
              <a:t>Configuración e integración de Hardware y Software del Sistema</a:t>
            </a:r>
          </a:p>
          <a:p>
            <a:pPr marL="457200" indent="-457200">
              <a:buFont typeface="+mj-lt"/>
              <a:buAutoNum type="arabicPeriod"/>
            </a:pPr>
            <a:r>
              <a:rPr lang="es-EC" sz="1800" dirty="0" smtClean="0">
                <a:solidFill>
                  <a:schemeClr val="tx1"/>
                </a:solidFill>
              </a:rPr>
              <a:t>Resultados</a:t>
            </a:r>
          </a:p>
          <a:p>
            <a:pPr marL="457200" indent="-457200">
              <a:buFont typeface="+mj-lt"/>
              <a:buAutoNum type="arabicPeriod"/>
            </a:pPr>
            <a:r>
              <a:rPr lang="es-EC" sz="1800" dirty="0" smtClean="0">
                <a:solidFill>
                  <a:schemeClr val="tx1"/>
                </a:solidFill>
              </a:rPr>
              <a:t>Conclusiones y Recomendaciones</a:t>
            </a:r>
          </a:p>
          <a:p>
            <a:pPr marL="457200" indent="-457200">
              <a:buNone/>
            </a:pPr>
            <a:endParaRPr lang="es-EC" sz="1800" dirty="0" smtClean="0">
              <a:solidFill>
                <a:schemeClr val="tx1"/>
              </a:solidFill>
            </a:endParaRPr>
          </a:p>
          <a:p>
            <a:pPr marL="457200" indent="-457200">
              <a:buNone/>
            </a:pPr>
            <a:endParaRPr lang="en-US" sz="1800" dirty="0" smtClean="0">
              <a:solidFill>
                <a:schemeClr val="tx1"/>
              </a:solidFill>
            </a:endParaRPr>
          </a:p>
          <a:p>
            <a:endParaRPr lang="es-ES" sz="1800" dirty="0">
              <a:solidFill>
                <a:schemeClr val="tx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Agenda</a:t>
            </a:r>
            <a:endParaRPr lang="es-ES" dirty="0"/>
          </a:p>
        </p:txBody>
      </p:sp>
      <p:sp>
        <p:nvSpPr>
          <p:cNvPr id="3" name="2 Marcador de contenido"/>
          <p:cNvSpPr>
            <a:spLocks noGrp="1"/>
          </p:cNvSpPr>
          <p:nvPr>
            <p:ph idx="1"/>
          </p:nvPr>
        </p:nvSpPr>
        <p:spPr>
          <a:xfrm>
            <a:off x="1907704" y="1196752"/>
            <a:ext cx="6408712" cy="4464496"/>
          </a:xfrm>
        </p:spPr>
        <p:txBody>
          <a:bodyPr>
            <a:noAutofit/>
          </a:bodyPr>
          <a:lstStyle/>
          <a:p>
            <a:pPr marL="457200" indent="-457200">
              <a:buFont typeface="+mj-lt"/>
              <a:buAutoNum type="arabicPeriod"/>
            </a:pPr>
            <a:r>
              <a:rPr lang="es-EC" sz="1800" dirty="0" smtClean="0">
                <a:solidFill>
                  <a:schemeClr val="tx1"/>
                </a:solidFill>
              </a:rPr>
              <a:t>Introducción</a:t>
            </a:r>
          </a:p>
          <a:p>
            <a:pPr marL="457200" indent="-457200">
              <a:buFont typeface="+mj-lt"/>
              <a:buAutoNum type="arabicPeriod"/>
            </a:pPr>
            <a:r>
              <a:rPr lang="es-EC" sz="1800" dirty="0" smtClean="0">
                <a:solidFill>
                  <a:schemeClr val="tx1"/>
                </a:solidFill>
              </a:rPr>
              <a:t>El CubeSat</a:t>
            </a:r>
            <a:endParaRPr lang="es-EC" sz="1800" b="1" dirty="0" smtClean="0">
              <a:solidFill>
                <a:schemeClr val="tx1"/>
              </a:solidFill>
            </a:endParaRPr>
          </a:p>
          <a:p>
            <a:pPr marL="457200" indent="-457200">
              <a:buFont typeface="+mj-lt"/>
              <a:buAutoNum type="arabicPeriod"/>
            </a:pPr>
            <a:r>
              <a:rPr lang="es-EC" sz="1800" dirty="0" smtClean="0">
                <a:solidFill>
                  <a:schemeClr val="tx1"/>
                </a:solidFill>
              </a:rPr>
              <a:t>Análisis de Hardware y </a:t>
            </a:r>
            <a:r>
              <a:rPr lang="es-EC" sz="1800" dirty="0" err="1" smtClean="0">
                <a:solidFill>
                  <a:schemeClr val="tx1"/>
                </a:solidFill>
              </a:rPr>
              <a:t>Sofware</a:t>
            </a:r>
            <a:r>
              <a:rPr lang="es-EC" sz="1800" dirty="0" smtClean="0">
                <a:solidFill>
                  <a:schemeClr val="tx1"/>
                </a:solidFill>
              </a:rPr>
              <a:t> del  CubeSat Kit</a:t>
            </a:r>
          </a:p>
          <a:p>
            <a:pPr marL="457200" indent="-457200">
              <a:buFont typeface="+mj-lt"/>
              <a:buAutoNum type="arabicPeriod"/>
            </a:pPr>
            <a:r>
              <a:rPr lang="es-EC" sz="1800" b="1" dirty="0" smtClean="0">
                <a:solidFill>
                  <a:schemeClr val="tx1"/>
                </a:solidFill>
              </a:rPr>
              <a:t>Sistema de Referencia</a:t>
            </a:r>
          </a:p>
          <a:p>
            <a:pPr marL="457200" indent="-457200">
              <a:buFont typeface="+mj-lt"/>
              <a:buAutoNum type="arabicPeriod"/>
            </a:pPr>
            <a:r>
              <a:rPr lang="es-EC" sz="1800" dirty="0" smtClean="0">
                <a:solidFill>
                  <a:schemeClr val="tx1"/>
                </a:solidFill>
              </a:rPr>
              <a:t>Configuración e integración de Hardware y Software del Sistema</a:t>
            </a:r>
          </a:p>
          <a:p>
            <a:pPr marL="457200" indent="-457200">
              <a:buFont typeface="+mj-lt"/>
              <a:buAutoNum type="arabicPeriod"/>
            </a:pPr>
            <a:r>
              <a:rPr lang="es-EC" sz="1800" dirty="0" smtClean="0">
                <a:solidFill>
                  <a:schemeClr val="tx1"/>
                </a:solidFill>
              </a:rPr>
              <a:t>Análisis de Resultados</a:t>
            </a:r>
          </a:p>
          <a:p>
            <a:pPr marL="457200" indent="-457200">
              <a:buFont typeface="+mj-lt"/>
              <a:buAutoNum type="arabicPeriod"/>
            </a:pPr>
            <a:r>
              <a:rPr lang="es-EC" sz="1800" dirty="0" smtClean="0">
                <a:solidFill>
                  <a:schemeClr val="tx1"/>
                </a:solidFill>
              </a:rPr>
              <a:t>Conclusiones y Recomendaciones</a:t>
            </a:r>
          </a:p>
          <a:p>
            <a:pPr marL="457200" indent="-457200">
              <a:buNone/>
            </a:pPr>
            <a:endParaRPr lang="es-EC" sz="1800" dirty="0" smtClean="0">
              <a:solidFill>
                <a:schemeClr val="tx1"/>
              </a:solidFill>
            </a:endParaRPr>
          </a:p>
          <a:p>
            <a:pPr marL="457200" indent="-457200">
              <a:buNone/>
            </a:pPr>
            <a:endParaRPr lang="en-US" sz="1800" dirty="0" smtClean="0">
              <a:solidFill>
                <a:schemeClr val="tx1"/>
              </a:solidFill>
            </a:endParaRPr>
          </a:p>
          <a:p>
            <a:endParaRPr lang="es-ES" sz="1800" dirty="0">
              <a:solidFill>
                <a:schemeClr val="tx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Sistema de Referencia</a:t>
            </a:r>
            <a:endParaRPr lang="es-ES" dirty="0"/>
          </a:p>
        </p:txBody>
      </p:sp>
      <p:graphicFrame>
        <p:nvGraphicFramePr>
          <p:cNvPr id="5" name="4 Marcador de contenido"/>
          <p:cNvGraphicFramePr>
            <a:graphicFrameLocks noGrp="1"/>
          </p:cNvGraphicFramePr>
          <p:nvPr>
            <p:ph idx="1"/>
          </p:nvPr>
        </p:nvGraphicFramePr>
        <p:xfrm>
          <a:off x="1981200" y="1340768"/>
          <a:ext cx="6551240"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Sistema de Referencia</a:t>
            </a:r>
            <a:endParaRPr lang="es-ES" dirty="0"/>
          </a:p>
        </p:txBody>
      </p:sp>
      <p:graphicFrame>
        <p:nvGraphicFramePr>
          <p:cNvPr id="4" name="3 Marcador de contenido"/>
          <p:cNvGraphicFramePr>
            <a:graphicFrameLocks noGrp="1"/>
          </p:cNvGraphicFramePr>
          <p:nvPr>
            <p:ph idx="1"/>
          </p:nvPr>
        </p:nvGraphicFramePr>
        <p:xfrm>
          <a:off x="1763688" y="1196752"/>
          <a:ext cx="7056784" cy="5832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Agenda</a:t>
            </a:r>
            <a:endParaRPr lang="es-ES" dirty="0"/>
          </a:p>
        </p:txBody>
      </p:sp>
      <p:sp>
        <p:nvSpPr>
          <p:cNvPr id="3" name="2 Marcador de contenido"/>
          <p:cNvSpPr>
            <a:spLocks noGrp="1"/>
          </p:cNvSpPr>
          <p:nvPr>
            <p:ph idx="1"/>
          </p:nvPr>
        </p:nvSpPr>
        <p:spPr>
          <a:xfrm>
            <a:off x="1907704" y="1196752"/>
            <a:ext cx="6408712" cy="4464496"/>
          </a:xfrm>
        </p:spPr>
        <p:txBody>
          <a:bodyPr>
            <a:noAutofit/>
          </a:bodyPr>
          <a:lstStyle/>
          <a:p>
            <a:pPr marL="457200" indent="-457200">
              <a:buFont typeface="+mj-lt"/>
              <a:buAutoNum type="arabicPeriod"/>
            </a:pPr>
            <a:r>
              <a:rPr lang="es-EC" sz="1500" dirty="0" smtClean="0">
                <a:solidFill>
                  <a:schemeClr val="tx1"/>
                </a:solidFill>
              </a:rPr>
              <a:t>Introducción</a:t>
            </a:r>
          </a:p>
          <a:p>
            <a:pPr marL="457200" indent="-457200">
              <a:buFont typeface="+mj-lt"/>
              <a:buAutoNum type="arabicPeriod"/>
            </a:pPr>
            <a:r>
              <a:rPr lang="es-EC" sz="1500" dirty="0" smtClean="0">
                <a:solidFill>
                  <a:schemeClr val="tx1"/>
                </a:solidFill>
              </a:rPr>
              <a:t>El CubeSat</a:t>
            </a:r>
            <a:endParaRPr lang="es-EC" sz="1500" b="1" dirty="0" smtClean="0">
              <a:solidFill>
                <a:schemeClr val="tx1"/>
              </a:solidFill>
            </a:endParaRPr>
          </a:p>
          <a:p>
            <a:pPr marL="457200" indent="-457200">
              <a:buFont typeface="+mj-lt"/>
              <a:buAutoNum type="arabicPeriod"/>
            </a:pPr>
            <a:r>
              <a:rPr lang="es-EC" sz="1500" dirty="0" smtClean="0">
                <a:solidFill>
                  <a:schemeClr val="tx1"/>
                </a:solidFill>
              </a:rPr>
              <a:t>Análisis de Hardware y </a:t>
            </a:r>
            <a:r>
              <a:rPr lang="es-EC" sz="1500" dirty="0" err="1" smtClean="0">
                <a:solidFill>
                  <a:schemeClr val="tx1"/>
                </a:solidFill>
              </a:rPr>
              <a:t>Sofware</a:t>
            </a:r>
            <a:r>
              <a:rPr lang="es-EC" sz="1500" dirty="0" smtClean="0">
                <a:solidFill>
                  <a:schemeClr val="tx1"/>
                </a:solidFill>
              </a:rPr>
              <a:t> del  CubeSat Kit</a:t>
            </a:r>
          </a:p>
          <a:p>
            <a:pPr marL="457200" indent="-457200">
              <a:buFont typeface="+mj-lt"/>
              <a:buAutoNum type="arabicPeriod"/>
            </a:pPr>
            <a:r>
              <a:rPr lang="es-EC" sz="1500" dirty="0" smtClean="0">
                <a:solidFill>
                  <a:schemeClr val="tx1"/>
                </a:solidFill>
              </a:rPr>
              <a:t>Sistema de Referencia</a:t>
            </a:r>
          </a:p>
          <a:p>
            <a:pPr marL="457200" indent="-457200">
              <a:buFont typeface="+mj-lt"/>
              <a:buAutoNum type="arabicPeriod"/>
            </a:pPr>
            <a:r>
              <a:rPr lang="es-EC" sz="1500" b="1" dirty="0" smtClean="0">
                <a:solidFill>
                  <a:schemeClr val="tx1"/>
                </a:solidFill>
              </a:rPr>
              <a:t>Configuración e integración de Hardware y Software del Sistema</a:t>
            </a:r>
          </a:p>
          <a:p>
            <a:pPr marL="920750" lvl="2" indent="-457200">
              <a:buClrTx/>
              <a:buFont typeface="+mj-lt"/>
              <a:buAutoNum type="alphaLcParenR"/>
            </a:pPr>
            <a:r>
              <a:rPr lang="es-EC" sz="1500" dirty="0" smtClean="0">
                <a:solidFill>
                  <a:schemeClr val="tx1"/>
                </a:solidFill>
              </a:rPr>
              <a:t>Consideraciones de Hardware</a:t>
            </a:r>
          </a:p>
          <a:p>
            <a:pPr marL="920750" lvl="2" indent="-457200">
              <a:buClrTx/>
              <a:buFont typeface="+mj-lt"/>
              <a:buAutoNum type="alphaLcParenR"/>
            </a:pPr>
            <a:r>
              <a:rPr lang="es-ES" sz="1500" dirty="0" smtClean="0">
                <a:solidFill>
                  <a:schemeClr val="tx1"/>
                </a:solidFill>
              </a:rPr>
              <a:t>Configuración del microcontrolador TI-MSP430 mediante </a:t>
            </a:r>
            <a:r>
              <a:rPr lang="es-ES" sz="1500" dirty="0" err="1" smtClean="0">
                <a:solidFill>
                  <a:schemeClr val="tx1"/>
                </a:solidFill>
              </a:rPr>
              <a:t>Crossworks</a:t>
            </a:r>
            <a:r>
              <a:rPr lang="es-ES" sz="1500" dirty="0" smtClean="0">
                <a:solidFill>
                  <a:schemeClr val="tx1"/>
                </a:solidFill>
              </a:rPr>
              <a:t>.</a:t>
            </a:r>
          </a:p>
          <a:p>
            <a:pPr marL="920750" lvl="2" indent="-457200">
              <a:buClrTx/>
              <a:buFont typeface="+mj-lt"/>
              <a:buAutoNum type="alphaLcParenR"/>
            </a:pPr>
            <a:r>
              <a:rPr lang="es-EC" sz="1500" dirty="0" smtClean="0">
                <a:solidFill>
                  <a:schemeClr val="tx1"/>
                </a:solidFill>
              </a:rPr>
              <a:t>Configuración del RTOS usando SALVO</a:t>
            </a:r>
          </a:p>
          <a:p>
            <a:pPr marL="920750" lvl="2" indent="-457200">
              <a:buClrTx/>
              <a:buFont typeface="+mj-lt"/>
              <a:buAutoNum type="alphaLcParenR"/>
            </a:pPr>
            <a:r>
              <a:rPr lang="es-EC" sz="1500" dirty="0" smtClean="0">
                <a:solidFill>
                  <a:schemeClr val="tx1"/>
                </a:solidFill>
              </a:rPr>
              <a:t>Configuración de los </a:t>
            </a:r>
            <a:r>
              <a:rPr lang="es-EC" sz="1500" dirty="0" err="1" smtClean="0">
                <a:solidFill>
                  <a:schemeClr val="tx1"/>
                </a:solidFill>
              </a:rPr>
              <a:t>Tranceivers</a:t>
            </a:r>
            <a:r>
              <a:rPr lang="es-EC" sz="1500" dirty="0" smtClean="0">
                <a:solidFill>
                  <a:schemeClr val="tx1"/>
                </a:solidFill>
              </a:rPr>
              <a:t> </a:t>
            </a:r>
            <a:r>
              <a:rPr lang="es-EC" sz="1500" dirty="0" err="1" smtClean="0">
                <a:solidFill>
                  <a:schemeClr val="tx1"/>
                </a:solidFill>
              </a:rPr>
              <a:t>via</a:t>
            </a:r>
            <a:r>
              <a:rPr lang="es-EC" sz="1500" dirty="0" smtClean="0">
                <a:solidFill>
                  <a:schemeClr val="tx1"/>
                </a:solidFill>
              </a:rPr>
              <a:t> comandos AT</a:t>
            </a:r>
          </a:p>
          <a:p>
            <a:pPr marL="920750" lvl="2" indent="-457200">
              <a:buClrTx/>
              <a:buFont typeface="+mj-lt"/>
              <a:buAutoNum type="alphaLcParenR"/>
            </a:pPr>
            <a:r>
              <a:rPr lang="es-EC" sz="1500" dirty="0" smtClean="0">
                <a:solidFill>
                  <a:schemeClr val="tx1"/>
                </a:solidFill>
              </a:rPr>
              <a:t>Integración del Hardware</a:t>
            </a:r>
          </a:p>
          <a:p>
            <a:pPr marL="457200" indent="-457200">
              <a:buFont typeface="+mj-lt"/>
              <a:buAutoNum type="arabicPeriod"/>
            </a:pPr>
            <a:r>
              <a:rPr lang="es-EC" sz="1500" dirty="0" smtClean="0">
                <a:solidFill>
                  <a:schemeClr val="tx1"/>
                </a:solidFill>
              </a:rPr>
              <a:t>Análisis de Resultados</a:t>
            </a:r>
          </a:p>
          <a:p>
            <a:pPr marL="457200" indent="-457200">
              <a:buFont typeface="+mj-lt"/>
              <a:buAutoNum type="arabicPeriod"/>
            </a:pPr>
            <a:r>
              <a:rPr lang="es-EC" sz="1500" dirty="0" smtClean="0">
                <a:solidFill>
                  <a:schemeClr val="tx1"/>
                </a:solidFill>
              </a:rPr>
              <a:t>Conclusiones y Recomendaciones</a:t>
            </a:r>
          </a:p>
          <a:p>
            <a:pPr marL="457200" indent="-457200">
              <a:buNone/>
            </a:pPr>
            <a:endParaRPr lang="es-EC" sz="1500" dirty="0" smtClean="0">
              <a:solidFill>
                <a:schemeClr val="tx1"/>
              </a:solidFill>
            </a:endParaRPr>
          </a:p>
          <a:p>
            <a:pPr marL="457200" indent="-457200">
              <a:buNone/>
            </a:pPr>
            <a:endParaRPr lang="en-US" sz="1500" dirty="0" smtClean="0">
              <a:solidFill>
                <a:schemeClr val="tx1"/>
              </a:solidFill>
            </a:endParaRPr>
          </a:p>
          <a:p>
            <a:endParaRPr lang="es-ES" sz="1500" dirty="0">
              <a:solidFill>
                <a:schemeClr val="tx1"/>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19199" y="188640"/>
            <a:ext cx="6803679" cy="1371600"/>
          </a:xfrm>
        </p:spPr>
        <p:txBody>
          <a:bodyPr>
            <a:normAutofit fontScale="90000"/>
          </a:bodyPr>
          <a:lstStyle/>
          <a:p>
            <a:r>
              <a:rPr lang="es-EC" b="1" dirty="0" smtClean="0">
                <a:solidFill>
                  <a:schemeClr val="tx1"/>
                </a:solidFill>
              </a:rPr>
              <a:t>Configuración e integración de Hardware y Software del Sistema</a:t>
            </a:r>
            <a:endParaRPr lang="es-ES" dirty="0"/>
          </a:p>
        </p:txBody>
      </p:sp>
      <p:sp>
        <p:nvSpPr>
          <p:cNvPr id="3" name="2 Marcador de contenido"/>
          <p:cNvSpPr>
            <a:spLocks noGrp="1"/>
          </p:cNvSpPr>
          <p:nvPr>
            <p:ph idx="1"/>
          </p:nvPr>
        </p:nvSpPr>
        <p:spPr/>
        <p:txBody>
          <a:bodyPr/>
          <a:lstStyle/>
          <a:p>
            <a:pPr algn="just"/>
            <a:r>
              <a:rPr lang="es-EC" dirty="0" smtClean="0"/>
              <a:t>El sistema de pruebas sobre el cual se desarrolló el presente proyecto se detalla a continuación:</a:t>
            </a:r>
          </a:p>
          <a:p>
            <a:endParaRPr lang="es-ES" dirty="0"/>
          </a:p>
        </p:txBody>
      </p:sp>
      <p:sp>
        <p:nvSpPr>
          <p:cNvPr id="6963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69633" name="Object 1"/>
          <p:cNvGraphicFramePr>
            <a:graphicFrameLocks noChangeAspect="1"/>
          </p:cNvGraphicFramePr>
          <p:nvPr/>
        </p:nvGraphicFramePr>
        <p:xfrm>
          <a:off x="1475656" y="2996952"/>
          <a:ext cx="7273423" cy="2736304"/>
        </p:xfrm>
        <a:graphic>
          <a:graphicData uri="http://schemas.openxmlformats.org/presentationml/2006/ole">
            <p:oleObj spid="_x0000_s69633" name="Visio" r:id="rId3" imgW="10163866" imgH="3595181" progId="Visio.Drawing.11">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9633"/>
                                        </p:tgtEl>
                                        <p:attrNameLst>
                                          <p:attrName>style.visibility</p:attrName>
                                        </p:attrNameLst>
                                      </p:cBhvr>
                                      <p:to>
                                        <p:strVal val="visible"/>
                                      </p:to>
                                    </p:set>
                                    <p:anim to="" calcmode="lin" valueType="num">
                                      <p:cBhvr>
                                        <p:cTn id="12" dur="1" fill="hold"/>
                                        <p:tgtEl>
                                          <p:spTgt spid="6963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19199" y="-99392"/>
            <a:ext cx="6803679" cy="1371600"/>
          </a:xfrm>
        </p:spPr>
        <p:txBody>
          <a:bodyPr>
            <a:normAutofit/>
          </a:bodyPr>
          <a:lstStyle/>
          <a:p>
            <a:r>
              <a:rPr lang="es-EC" sz="3000" b="1" dirty="0" smtClean="0">
                <a:solidFill>
                  <a:schemeClr val="tx1"/>
                </a:solidFill>
              </a:rPr>
              <a:t>Configuración e integración de Hardware y Software del Sistema</a:t>
            </a:r>
            <a:endParaRPr lang="es-ES" sz="3000" dirty="0"/>
          </a:p>
        </p:txBody>
      </p:sp>
      <p:graphicFrame>
        <p:nvGraphicFramePr>
          <p:cNvPr id="6" name="5 Marcador de contenido"/>
          <p:cNvGraphicFramePr>
            <a:graphicFrameLocks noGrp="1"/>
          </p:cNvGraphicFramePr>
          <p:nvPr>
            <p:ph idx="1"/>
          </p:nvPr>
        </p:nvGraphicFramePr>
        <p:xfrm>
          <a:off x="1691680" y="692696"/>
          <a:ext cx="7308304" cy="6192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963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Agenda</a:t>
            </a:r>
            <a:endParaRPr lang="es-ES" dirty="0"/>
          </a:p>
        </p:txBody>
      </p:sp>
      <p:sp>
        <p:nvSpPr>
          <p:cNvPr id="3" name="2 Marcador de contenido"/>
          <p:cNvSpPr>
            <a:spLocks noGrp="1"/>
          </p:cNvSpPr>
          <p:nvPr>
            <p:ph idx="1"/>
          </p:nvPr>
        </p:nvSpPr>
        <p:spPr>
          <a:xfrm>
            <a:off x="1907704" y="1196752"/>
            <a:ext cx="6408712" cy="4464496"/>
          </a:xfrm>
        </p:spPr>
        <p:txBody>
          <a:bodyPr>
            <a:noAutofit/>
          </a:bodyPr>
          <a:lstStyle/>
          <a:p>
            <a:pPr marL="457200" indent="-457200">
              <a:buFont typeface="+mj-lt"/>
              <a:buAutoNum type="arabicPeriod"/>
            </a:pPr>
            <a:r>
              <a:rPr lang="es-EC" sz="1500" dirty="0" smtClean="0">
                <a:solidFill>
                  <a:schemeClr val="tx1"/>
                </a:solidFill>
              </a:rPr>
              <a:t>Introducción</a:t>
            </a:r>
          </a:p>
          <a:p>
            <a:pPr marL="457200" indent="-457200">
              <a:buFont typeface="+mj-lt"/>
              <a:buAutoNum type="arabicPeriod"/>
            </a:pPr>
            <a:r>
              <a:rPr lang="es-EC" sz="1500" dirty="0" smtClean="0">
                <a:solidFill>
                  <a:schemeClr val="tx1"/>
                </a:solidFill>
              </a:rPr>
              <a:t>El CubeSat</a:t>
            </a:r>
            <a:endParaRPr lang="es-EC" sz="1500" b="1" dirty="0" smtClean="0">
              <a:solidFill>
                <a:schemeClr val="tx1"/>
              </a:solidFill>
            </a:endParaRPr>
          </a:p>
          <a:p>
            <a:pPr marL="457200" indent="-457200">
              <a:buFont typeface="+mj-lt"/>
              <a:buAutoNum type="arabicPeriod"/>
            </a:pPr>
            <a:r>
              <a:rPr lang="es-EC" sz="1500" dirty="0" smtClean="0">
                <a:solidFill>
                  <a:schemeClr val="tx1"/>
                </a:solidFill>
              </a:rPr>
              <a:t>Análisis de Hardware y </a:t>
            </a:r>
            <a:r>
              <a:rPr lang="es-EC" sz="1500" dirty="0" err="1" smtClean="0">
                <a:solidFill>
                  <a:schemeClr val="tx1"/>
                </a:solidFill>
              </a:rPr>
              <a:t>Sofware</a:t>
            </a:r>
            <a:r>
              <a:rPr lang="es-EC" sz="1500" dirty="0" smtClean="0">
                <a:solidFill>
                  <a:schemeClr val="tx1"/>
                </a:solidFill>
              </a:rPr>
              <a:t> del  CubeSat Kit</a:t>
            </a:r>
          </a:p>
          <a:p>
            <a:pPr marL="457200" indent="-457200">
              <a:buFont typeface="+mj-lt"/>
              <a:buAutoNum type="arabicPeriod"/>
            </a:pPr>
            <a:r>
              <a:rPr lang="es-EC" sz="1500" dirty="0" smtClean="0">
                <a:solidFill>
                  <a:schemeClr val="tx1"/>
                </a:solidFill>
              </a:rPr>
              <a:t>Sistema de Referencia</a:t>
            </a:r>
          </a:p>
          <a:p>
            <a:pPr marL="457200" indent="-457200">
              <a:buFont typeface="+mj-lt"/>
              <a:buAutoNum type="arabicPeriod"/>
            </a:pPr>
            <a:r>
              <a:rPr lang="es-EC" sz="1500" dirty="0" smtClean="0">
                <a:solidFill>
                  <a:schemeClr val="tx1"/>
                </a:solidFill>
              </a:rPr>
              <a:t>Configuración e integración de Hardware y Software del Sistema</a:t>
            </a:r>
          </a:p>
          <a:p>
            <a:pPr marL="920750" lvl="2" indent="-457200">
              <a:buClrTx/>
              <a:buFont typeface="+mj-lt"/>
              <a:buAutoNum type="alphaLcParenR"/>
            </a:pPr>
            <a:r>
              <a:rPr lang="es-ES" sz="1500" b="1" dirty="0" smtClean="0">
                <a:solidFill>
                  <a:schemeClr val="tx1"/>
                </a:solidFill>
              </a:rPr>
              <a:t>Configuración del microcontrolador TI-MSP430 mediante </a:t>
            </a:r>
            <a:r>
              <a:rPr lang="es-ES" sz="1500" b="1" dirty="0" err="1" smtClean="0">
                <a:solidFill>
                  <a:schemeClr val="tx1"/>
                </a:solidFill>
              </a:rPr>
              <a:t>Crossworks</a:t>
            </a:r>
            <a:r>
              <a:rPr lang="es-ES" sz="1500" b="1" dirty="0" smtClean="0">
                <a:solidFill>
                  <a:schemeClr val="tx1"/>
                </a:solidFill>
              </a:rPr>
              <a:t>.</a:t>
            </a:r>
          </a:p>
          <a:p>
            <a:pPr marL="920750" lvl="2" indent="-457200">
              <a:buClrTx/>
              <a:buFont typeface="+mj-lt"/>
              <a:buAutoNum type="alphaLcParenR"/>
            </a:pPr>
            <a:r>
              <a:rPr lang="es-EC" sz="1500" dirty="0" smtClean="0">
                <a:solidFill>
                  <a:schemeClr val="tx1"/>
                </a:solidFill>
              </a:rPr>
              <a:t>Configuración del RTOS usando SALVO</a:t>
            </a:r>
          </a:p>
          <a:p>
            <a:pPr marL="920750" lvl="2" indent="-457200">
              <a:buClrTx/>
              <a:buFont typeface="+mj-lt"/>
              <a:buAutoNum type="alphaLcParenR"/>
            </a:pPr>
            <a:r>
              <a:rPr lang="es-EC" sz="1500" dirty="0" smtClean="0">
                <a:solidFill>
                  <a:schemeClr val="tx1"/>
                </a:solidFill>
              </a:rPr>
              <a:t>Configuración de los </a:t>
            </a:r>
            <a:r>
              <a:rPr lang="es-EC" sz="1500" dirty="0" err="1" smtClean="0">
                <a:solidFill>
                  <a:schemeClr val="tx1"/>
                </a:solidFill>
              </a:rPr>
              <a:t>Tranceivers</a:t>
            </a:r>
            <a:r>
              <a:rPr lang="es-EC" sz="1500" dirty="0" smtClean="0">
                <a:solidFill>
                  <a:schemeClr val="tx1"/>
                </a:solidFill>
              </a:rPr>
              <a:t> </a:t>
            </a:r>
            <a:r>
              <a:rPr lang="es-EC" sz="1500" dirty="0" err="1" smtClean="0">
                <a:solidFill>
                  <a:schemeClr val="tx1"/>
                </a:solidFill>
              </a:rPr>
              <a:t>via</a:t>
            </a:r>
            <a:r>
              <a:rPr lang="es-EC" sz="1500" dirty="0" smtClean="0">
                <a:solidFill>
                  <a:schemeClr val="tx1"/>
                </a:solidFill>
              </a:rPr>
              <a:t> comandos AT</a:t>
            </a:r>
          </a:p>
          <a:p>
            <a:pPr marL="920750" lvl="2" indent="-457200">
              <a:buClrTx/>
              <a:buFont typeface="+mj-lt"/>
              <a:buAutoNum type="alphaLcParenR"/>
            </a:pPr>
            <a:r>
              <a:rPr lang="es-EC" sz="1500" dirty="0" smtClean="0">
                <a:solidFill>
                  <a:schemeClr val="tx1"/>
                </a:solidFill>
              </a:rPr>
              <a:t>Integración del Hardware</a:t>
            </a:r>
          </a:p>
          <a:p>
            <a:pPr marL="457200" indent="-457200">
              <a:buFont typeface="+mj-lt"/>
              <a:buAutoNum type="arabicPeriod"/>
            </a:pPr>
            <a:r>
              <a:rPr lang="es-EC" sz="1500" dirty="0" smtClean="0">
                <a:solidFill>
                  <a:schemeClr val="tx1"/>
                </a:solidFill>
              </a:rPr>
              <a:t>Análisis de Resultados</a:t>
            </a:r>
          </a:p>
          <a:p>
            <a:pPr marL="457200" indent="-457200">
              <a:buFont typeface="+mj-lt"/>
              <a:buAutoNum type="arabicPeriod"/>
            </a:pPr>
            <a:r>
              <a:rPr lang="es-EC" sz="1500" dirty="0" smtClean="0">
                <a:solidFill>
                  <a:schemeClr val="tx1"/>
                </a:solidFill>
              </a:rPr>
              <a:t>Conclusiones y Recomendaciones</a:t>
            </a:r>
          </a:p>
          <a:p>
            <a:pPr marL="457200" indent="-457200">
              <a:buNone/>
            </a:pPr>
            <a:endParaRPr lang="es-EC" sz="1500" dirty="0" smtClean="0">
              <a:solidFill>
                <a:schemeClr val="tx1"/>
              </a:solidFill>
            </a:endParaRPr>
          </a:p>
          <a:p>
            <a:pPr marL="457200" indent="-457200">
              <a:buNone/>
            </a:pPr>
            <a:endParaRPr lang="en-US" sz="1500" dirty="0" smtClean="0">
              <a:solidFill>
                <a:schemeClr val="tx1"/>
              </a:solidFill>
            </a:endParaRPr>
          </a:p>
          <a:p>
            <a:endParaRPr lang="es-ES" sz="1500" dirty="0">
              <a:solidFill>
                <a:schemeClr val="tx1"/>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Consideraciones de Hardware</a:t>
            </a:r>
            <a:endParaRPr lang="es-ES" dirty="0"/>
          </a:p>
        </p:txBody>
      </p:sp>
      <p:sp>
        <p:nvSpPr>
          <p:cNvPr id="3" name="2 Marcador de contenido"/>
          <p:cNvSpPr>
            <a:spLocks noGrp="1"/>
          </p:cNvSpPr>
          <p:nvPr>
            <p:ph idx="1"/>
          </p:nvPr>
        </p:nvSpPr>
        <p:spPr>
          <a:xfrm>
            <a:off x="1837184" y="1412776"/>
            <a:ext cx="2734816" cy="5570315"/>
          </a:xfrm>
        </p:spPr>
        <p:txBody>
          <a:bodyPr>
            <a:normAutofit/>
          </a:bodyPr>
          <a:lstStyle/>
          <a:p>
            <a:pPr algn="just">
              <a:buNone/>
            </a:pPr>
            <a:r>
              <a:rPr lang="es-ES" b="1" dirty="0" smtClean="0"/>
              <a:t>Dispositivo JTAG</a:t>
            </a:r>
          </a:p>
        </p:txBody>
      </p:sp>
      <p:pic>
        <p:nvPicPr>
          <p:cNvPr id="4" name="3 Imagen" descr="G:\BlackBerry\camera\IMG-20120518-00003.jpg"/>
          <p:cNvPicPr/>
          <p:nvPr/>
        </p:nvPicPr>
        <p:blipFill>
          <a:blip r:embed="rId3" cstate="print"/>
          <a:srcRect/>
          <a:stretch>
            <a:fillRect/>
          </a:stretch>
        </p:blipFill>
        <p:spPr bwMode="auto">
          <a:xfrm>
            <a:off x="1907704" y="1916832"/>
            <a:ext cx="6480720" cy="41963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S" sz="3000" dirty="0" smtClean="0"/>
              <a:t>CONFIGURACIÓN DEL MICROCONTROLADOR TI-MSP430 MEDIANTE CROSSWORS</a:t>
            </a:r>
            <a:endParaRPr lang="es-ES" sz="3000" dirty="0"/>
          </a:p>
        </p:txBody>
      </p:sp>
      <p:graphicFrame>
        <p:nvGraphicFramePr>
          <p:cNvPr id="4" name="3 Marcador de contenido"/>
          <p:cNvGraphicFramePr>
            <a:graphicFrameLocks noGrp="1"/>
          </p:cNvGraphicFramePr>
          <p:nvPr>
            <p:ph idx="1"/>
          </p:nvPr>
        </p:nvGraphicFramePr>
        <p:xfrm>
          <a:off x="1835696" y="1484784"/>
          <a:ext cx="6696744"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S" sz="3000" dirty="0" smtClean="0"/>
              <a:t>CONFIGURACIÓN DEL MICROCONTROLADOR TI-MSP430 MEDIANTE CROSSWORS</a:t>
            </a:r>
            <a:endParaRPr lang="es-ES" sz="3000" dirty="0"/>
          </a:p>
        </p:txBody>
      </p:sp>
      <p:graphicFrame>
        <p:nvGraphicFramePr>
          <p:cNvPr id="4" name="3 Marcador de contenido"/>
          <p:cNvGraphicFramePr>
            <a:graphicFrameLocks noGrp="1"/>
          </p:cNvGraphicFramePr>
          <p:nvPr>
            <p:ph idx="1"/>
          </p:nvPr>
        </p:nvGraphicFramePr>
        <p:xfrm>
          <a:off x="1981200" y="1484784"/>
          <a:ext cx="6623248" cy="5184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Antecedentes</a:t>
            </a:r>
            <a:endParaRPr lang="es-ES" dirty="0"/>
          </a:p>
        </p:txBody>
      </p:sp>
      <p:pic>
        <p:nvPicPr>
          <p:cNvPr id="137218" name="Picture 2" descr="http://www.espe.edu.ec/portal/images/section/ceinci3.bmp"/>
          <p:cNvPicPr>
            <a:picLocks noChangeAspect="1" noChangeArrowheads="1"/>
          </p:cNvPicPr>
          <p:nvPr/>
        </p:nvPicPr>
        <p:blipFill>
          <a:blip r:embed="rId2" cstate="print"/>
          <a:srcRect/>
          <a:stretch>
            <a:fillRect/>
          </a:stretch>
        </p:blipFill>
        <p:spPr bwMode="auto">
          <a:xfrm>
            <a:off x="3347864" y="1124744"/>
            <a:ext cx="3600400" cy="2849478"/>
          </a:xfrm>
          <a:prstGeom prst="rect">
            <a:avLst/>
          </a:prstGeom>
          <a:noFill/>
        </p:spPr>
      </p:pic>
      <p:pic>
        <p:nvPicPr>
          <p:cNvPr id="6" name="Picture 4" descr="http://www.cubesatkit.com/images/cubesatkit_1u-revd-skeleton.jpg"/>
          <p:cNvPicPr>
            <a:picLocks noChangeAspect="1" noChangeArrowheads="1"/>
          </p:cNvPicPr>
          <p:nvPr/>
        </p:nvPicPr>
        <p:blipFill>
          <a:blip r:embed="rId3" cstate="print"/>
          <a:srcRect/>
          <a:stretch>
            <a:fillRect/>
          </a:stretch>
        </p:blipFill>
        <p:spPr bwMode="auto">
          <a:xfrm>
            <a:off x="1835696" y="4149080"/>
            <a:ext cx="2520280" cy="2520280"/>
          </a:xfrm>
          <a:prstGeom prst="rect">
            <a:avLst/>
          </a:prstGeom>
          <a:noFill/>
        </p:spPr>
      </p:pic>
      <p:pic>
        <p:nvPicPr>
          <p:cNvPr id="7" name="Picture 6" descr="http://www.cubesatkit.com/images/CSK_DB_710-00297-D.JPG"/>
          <p:cNvPicPr>
            <a:picLocks noChangeAspect="1" noChangeArrowheads="1"/>
          </p:cNvPicPr>
          <p:nvPr/>
        </p:nvPicPr>
        <p:blipFill>
          <a:blip r:embed="rId4" cstate="print"/>
          <a:srcRect/>
          <a:stretch>
            <a:fillRect/>
          </a:stretch>
        </p:blipFill>
        <p:spPr bwMode="auto">
          <a:xfrm>
            <a:off x="4409983" y="4149080"/>
            <a:ext cx="3906433" cy="250011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Agenda</a:t>
            </a:r>
            <a:endParaRPr lang="es-ES" dirty="0"/>
          </a:p>
        </p:txBody>
      </p:sp>
      <p:sp>
        <p:nvSpPr>
          <p:cNvPr id="3" name="2 Marcador de contenido"/>
          <p:cNvSpPr>
            <a:spLocks noGrp="1"/>
          </p:cNvSpPr>
          <p:nvPr>
            <p:ph idx="1"/>
          </p:nvPr>
        </p:nvSpPr>
        <p:spPr>
          <a:xfrm>
            <a:off x="1907704" y="1196752"/>
            <a:ext cx="6408712" cy="4464496"/>
          </a:xfrm>
        </p:spPr>
        <p:txBody>
          <a:bodyPr>
            <a:noAutofit/>
          </a:bodyPr>
          <a:lstStyle/>
          <a:p>
            <a:pPr marL="457200" indent="-457200">
              <a:buFont typeface="+mj-lt"/>
              <a:buAutoNum type="arabicPeriod"/>
            </a:pPr>
            <a:r>
              <a:rPr lang="es-EC" sz="1500" dirty="0" smtClean="0">
                <a:solidFill>
                  <a:schemeClr val="tx1"/>
                </a:solidFill>
              </a:rPr>
              <a:t>Introducción</a:t>
            </a:r>
          </a:p>
          <a:p>
            <a:pPr marL="457200" indent="-457200">
              <a:buFont typeface="+mj-lt"/>
              <a:buAutoNum type="arabicPeriod"/>
            </a:pPr>
            <a:r>
              <a:rPr lang="es-EC" sz="1500" dirty="0" smtClean="0">
                <a:solidFill>
                  <a:schemeClr val="tx1"/>
                </a:solidFill>
              </a:rPr>
              <a:t>El CubeSat</a:t>
            </a:r>
            <a:endParaRPr lang="es-EC" sz="1500" b="1" dirty="0" smtClean="0">
              <a:solidFill>
                <a:schemeClr val="tx1"/>
              </a:solidFill>
            </a:endParaRPr>
          </a:p>
          <a:p>
            <a:pPr marL="457200" indent="-457200">
              <a:buFont typeface="+mj-lt"/>
              <a:buAutoNum type="arabicPeriod"/>
            </a:pPr>
            <a:r>
              <a:rPr lang="es-EC" sz="1500" dirty="0" smtClean="0">
                <a:solidFill>
                  <a:schemeClr val="tx1"/>
                </a:solidFill>
              </a:rPr>
              <a:t>Análisis de Hardware y </a:t>
            </a:r>
            <a:r>
              <a:rPr lang="es-EC" sz="1500" dirty="0" err="1" smtClean="0">
                <a:solidFill>
                  <a:schemeClr val="tx1"/>
                </a:solidFill>
              </a:rPr>
              <a:t>Sofware</a:t>
            </a:r>
            <a:r>
              <a:rPr lang="es-EC" sz="1500" dirty="0" smtClean="0">
                <a:solidFill>
                  <a:schemeClr val="tx1"/>
                </a:solidFill>
              </a:rPr>
              <a:t> del  CubeSat Kit</a:t>
            </a:r>
          </a:p>
          <a:p>
            <a:pPr marL="457200" indent="-457200">
              <a:buFont typeface="+mj-lt"/>
              <a:buAutoNum type="arabicPeriod"/>
            </a:pPr>
            <a:r>
              <a:rPr lang="es-EC" sz="1500" dirty="0" smtClean="0">
                <a:solidFill>
                  <a:schemeClr val="tx1"/>
                </a:solidFill>
              </a:rPr>
              <a:t>Sistema de Referencia</a:t>
            </a:r>
          </a:p>
          <a:p>
            <a:pPr marL="457200" indent="-457200">
              <a:buFont typeface="+mj-lt"/>
              <a:buAutoNum type="arabicPeriod"/>
            </a:pPr>
            <a:r>
              <a:rPr lang="es-EC" sz="1500" dirty="0" smtClean="0">
                <a:solidFill>
                  <a:schemeClr val="tx1"/>
                </a:solidFill>
              </a:rPr>
              <a:t>Configuración e integración de Hardware y Software del Sistema</a:t>
            </a:r>
          </a:p>
          <a:p>
            <a:pPr marL="920750" lvl="2" indent="-457200">
              <a:buClrTx/>
              <a:buFont typeface="+mj-lt"/>
              <a:buAutoNum type="alphaLcParenR"/>
            </a:pPr>
            <a:r>
              <a:rPr lang="es-EC" sz="1500" dirty="0" smtClean="0">
                <a:solidFill>
                  <a:schemeClr val="tx1"/>
                </a:solidFill>
              </a:rPr>
              <a:t>Consideraciones de Hardware</a:t>
            </a:r>
          </a:p>
          <a:p>
            <a:pPr marL="920750" lvl="2" indent="-457200">
              <a:buClrTx/>
              <a:buFont typeface="+mj-lt"/>
              <a:buAutoNum type="alphaLcParenR"/>
            </a:pPr>
            <a:r>
              <a:rPr lang="es-ES" sz="1500" dirty="0" smtClean="0">
                <a:solidFill>
                  <a:schemeClr val="tx1"/>
                </a:solidFill>
              </a:rPr>
              <a:t>Configuración del microcontrolador TI-MSP430 mediante </a:t>
            </a:r>
            <a:r>
              <a:rPr lang="es-ES" sz="1500" dirty="0" err="1" smtClean="0">
                <a:solidFill>
                  <a:schemeClr val="tx1"/>
                </a:solidFill>
              </a:rPr>
              <a:t>Crossworks</a:t>
            </a:r>
            <a:r>
              <a:rPr lang="es-ES" sz="1500" dirty="0" smtClean="0">
                <a:solidFill>
                  <a:schemeClr val="tx1"/>
                </a:solidFill>
              </a:rPr>
              <a:t>.</a:t>
            </a:r>
          </a:p>
          <a:p>
            <a:pPr marL="920750" lvl="2" indent="-457200">
              <a:buClrTx/>
              <a:buFont typeface="+mj-lt"/>
              <a:buAutoNum type="alphaLcParenR"/>
            </a:pPr>
            <a:r>
              <a:rPr lang="es-EC" sz="1500" b="1" dirty="0" smtClean="0">
                <a:solidFill>
                  <a:schemeClr val="tx1"/>
                </a:solidFill>
              </a:rPr>
              <a:t>Configuración del RTOS usando SALVO</a:t>
            </a:r>
          </a:p>
          <a:p>
            <a:pPr marL="920750" lvl="2" indent="-457200">
              <a:buClrTx/>
              <a:buFont typeface="+mj-lt"/>
              <a:buAutoNum type="alphaLcParenR"/>
            </a:pPr>
            <a:r>
              <a:rPr lang="es-EC" sz="1500" dirty="0" smtClean="0">
                <a:solidFill>
                  <a:schemeClr val="tx1"/>
                </a:solidFill>
              </a:rPr>
              <a:t>Configuración de los </a:t>
            </a:r>
            <a:r>
              <a:rPr lang="es-EC" sz="1500" dirty="0" err="1" smtClean="0">
                <a:solidFill>
                  <a:schemeClr val="tx1"/>
                </a:solidFill>
              </a:rPr>
              <a:t>Tranceivers</a:t>
            </a:r>
            <a:r>
              <a:rPr lang="es-EC" sz="1500" dirty="0" smtClean="0">
                <a:solidFill>
                  <a:schemeClr val="tx1"/>
                </a:solidFill>
              </a:rPr>
              <a:t> </a:t>
            </a:r>
            <a:r>
              <a:rPr lang="es-EC" sz="1500" dirty="0" err="1" smtClean="0">
                <a:solidFill>
                  <a:schemeClr val="tx1"/>
                </a:solidFill>
              </a:rPr>
              <a:t>via</a:t>
            </a:r>
            <a:r>
              <a:rPr lang="es-EC" sz="1500" dirty="0" smtClean="0">
                <a:solidFill>
                  <a:schemeClr val="tx1"/>
                </a:solidFill>
              </a:rPr>
              <a:t> comandos AT</a:t>
            </a:r>
          </a:p>
          <a:p>
            <a:pPr marL="920750" lvl="2" indent="-457200">
              <a:buClrTx/>
              <a:buFont typeface="+mj-lt"/>
              <a:buAutoNum type="alphaLcParenR"/>
            </a:pPr>
            <a:r>
              <a:rPr lang="es-EC" sz="1500" dirty="0" smtClean="0">
                <a:solidFill>
                  <a:schemeClr val="tx1"/>
                </a:solidFill>
              </a:rPr>
              <a:t>Integración del Hardware</a:t>
            </a:r>
          </a:p>
          <a:p>
            <a:pPr marL="457200" indent="-457200">
              <a:buFont typeface="+mj-lt"/>
              <a:buAutoNum type="arabicPeriod"/>
            </a:pPr>
            <a:r>
              <a:rPr lang="es-EC" sz="1500" dirty="0" smtClean="0">
                <a:solidFill>
                  <a:schemeClr val="tx1"/>
                </a:solidFill>
              </a:rPr>
              <a:t>Análisis de Resultados</a:t>
            </a:r>
          </a:p>
          <a:p>
            <a:pPr marL="457200" indent="-457200">
              <a:buFont typeface="+mj-lt"/>
              <a:buAutoNum type="arabicPeriod"/>
            </a:pPr>
            <a:r>
              <a:rPr lang="es-EC" sz="1500" dirty="0" smtClean="0">
                <a:solidFill>
                  <a:schemeClr val="tx1"/>
                </a:solidFill>
              </a:rPr>
              <a:t>Conclusiones y Recomendaciones</a:t>
            </a:r>
          </a:p>
          <a:p>
            <a:pPr marL="457200" indent="-457200">
              <a:buNone/>
            </a:pPr>
            <a:endParaRPr lang="es-EC" sz="1500" dirty="0" smtClean="0">
              <a:solidFill>
                <a:schemeClr val="tx1"/>
              </a:solidFill>
            </a:endParaRPr>
          </a:p>
          <a:p>
            <a:pPr marL="457200" indent="-457200">
              <a:buNone/>
            </a:pPr>
            <a:endParaRPr lang="en-US" sz="1500" dirty="0" smtClean="0">
              <a:solidFill>
                <a:schemeClr val="tx1"/>
              </a:solidFill>
            </a:endParaRPr>
          </a:p>
          <a:p>
            <a:endParaRPr lang="es-ES" sz="1500" dirty="0">
              <a:solidFill>
                <a:schemeClr val="tx1"/>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CONFIGURACIÓN DEL RTOS USANDO SALVO</a:t>
            </a:r>
            <a:endParaRPr lang="es-ES" dirty="0"/>
          </a:p>
        </p:txBody>
      </p:sp>
      <p:graphicFrame>
        <p:nvGraphicFramePr>
          <p:cNvPr id="4" name="3 Marcador de contenido"/>
          <p:cNvGraphicFramePr>
            <a:graphicFrameLocks noGrp="1"/>
          </p:cNvGraphicFramePr>
          <p:nvPr>
            <p:ph idx="1"/>
          </p:nvPr>
        </p:nvGraphicFramePr>
        <p:xfrm>
          <a:off x="1981200" y="1412776"/>
          <a:ext cx="6551240"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Agenda</a:t>
            </a:r>
            <a:endParaRPr lang="es-ES" dirty="0"/>
          </a:p>
        </p:txBody>
      </p:sp>
      <p:sp>
        <p:nvSpPr>
          <p:cNvPr id="3" name="2 Marcador de contenido"/>
          <p:cNvSpPr>
            <a:spLocks noGrp="1"/>
          </p:cNvSpPr>
          <p:nvPr>
            <p:ph idx="1"/>
          </p:nvPr>
        </p:nvSpPr>
        <p:spPr>
          <a:xfrm>
            <a:off x="1907704" y="1196752"/>
            <a:ext cx="6408712" cy="4464496"/>
          </a:xfrm>
        </p:spPr>
        <p:txBody>
          <a:bodyPr>
            <a:noAutofit/>
          </a:bodyPr>
          <a:lstStyle/>
          <a:p>
            <a:pPr marL="457200" indent="-457200">
              <a:buFont typeface="+mj-lt"/>
              <a:buAutoNum type="arabicPeriod"/>
            </a:pPr>
            <a:r>
              <a:rPr lang="es-EC" sz="1500" dirty="0" smtClean="0">
                <a:solidFill>
                  <a:schemeClr val="tx1"/>
                </a:solidFill>
              </a:rPr>
              <a:t>Introducción</a:t>
            </a:r>
          </a:p>
          <a:p>
            <a:pPr marL="457200" indent="-457200">
              <a:buFont typeface="+mj-lt"/>
              <a:buAutoNum type="arabicPeriod"/>
            </a:pPr>
            <a:r>
              <a:rPr lang="es-EC" sz="1500" dirty="0" smtClean="0">
                <a:solidFill>
                  <a:schemeClr val="tx1"/>
                </a:solidFill>
              </a:rPr>
              <a:t>El CubeSat</a:t>
            </a:r>
            <a:endParaRPr lang="es-EC" sz="1500" b="1" dirty="0" smtClean="0">
              <a:solidFill>
                <a:schemeClr val="tx1"/>
              </a:solidFill>
            </a:endParaRPr>
          </a:p>
          <a:p>
            <a:pPr marL="457200" indent="-457200">
              <a:buFont typeface="+mj-lt"/>
              <a:buAutoNum type="arabicPeriod"/>
            </a:pPr>
            <a:r>
              <a:rPr lang="es-EC" sz="1500" dirty="0" smtClean="0">
                <a:solidFill>
                  <a:schemeClr val="tx1"/>
                </a:solidFill>
              </a:rPr>
              <a:t>Análisis de Hardware y </a:t>
            </a:r>
            <a:r>
              <a:rPr lang="es-EC" sz="1500" dirty="0" err="1" smtClean="0">
                <a:solidFill>
                  <a:schemeClr val="tx1"/>
                </a:solidFill>
              </a:rPr>
              <a:t>Sofware</a:t>
            </a:r>
            <a:r>
              <a:rPr lang="es-EC" sz="1500" dirty="0" smtClean="0">
                <a:solidFill>
                  <a:schemeClr val="tx1"/>
                </a:solidFill>
              </a:rPr>
              <a:t> del  CubeSat Kit</a:t>
            </a:r>
          </a:p>
          <a:p>
            <a:pPr marL="457200" indent="-457200">
              <a:buFont typeface="+mj-lt"/>
              <a:buAutoNum type="arabicPeriod"/>
            </a:pPr>
            <a:r>
              <a:rPr lang="es-EC" sz="1500" dirty="0" smtClean="0">
                <a:solidFill>
                  <a:schemeClr val="tx1"/>
                </a:solidFill>
              </a:rPr>
              <a:t>Sistema de Referencia</a:t>
            </a:r>
          </a:p>
          <a:p>
            <a:pPr marL="457200" indent="-457200">
              <a:buFont typeface="+mj-lt"/>
              <a:buAutoNum type="arabicPeriod"/>
            </a:pPr>
            <a:r>
              <a:rPr lang="es-EC" sz="1500" dirty="0" smtClean="0">
                <a:solidFill>
                  <a:schemeClr val="tx1"/>
                </a:solidFill>
              </a:rPr>
              <a:t>Configuración e integración de Hardware y Software del Sistema</a:t>
            </a:r>
          </a:p>
          <a:p>
            <a:pPr marL="920750" lvl="2" indent="-457200">
              <a:buClrTx/>
              <a:buFont typeface="+mj-lt"/>
              <a:buAutoNum type="alphaLcParenR"/>
            </a:pPr>
            <a:r>
              <a:rPr lang="es-EC" sz="1500" dirty="0" smtClean="0">
                <a:solidFill>
                  <a:schemeClr val="tx1"/>
                </a:solidFill>
              </a:rPr>
              <a:t>Consideraciones de Hardware</a:t>
            </a:r>
          </a:p>
          <a:p>
            <a:pPr marL="920750" lvl="2" indent="-457200">
              <a:buClrTx/>
              <a:buFont typeface="+mj-lt"/>
              <a:buAutoNum type="alphaLcParenR"/>
            </a:pPr>
            <a:r>
              <a:rPr lang="es-ES" sz="1500" dirty="0" smtClean="0">
                <a:solidFill>
                  <a:schemeClr val="tx1"/>
                </a:solidFill>
              </a:rPr>
              <a:t>Configuración del microcontrolador TI-MSP430 mediante </a:t>
            </a:r>
            <a:r>
              <a:rPr lang="es-ES" sz="1500" dirty="0" err="1" smtClean="0">
                <a:solidFill>
                  <a:schemeClr val="tx1"/>
                </a:solidFill>
              </a:rPr>
              <a:t>Crossworks</a:t>
            </a:r>
            <a:r>
              <a:rPr lang="es-ES" sz="1500" dirty="0" smtClean="0">
                <a:solidFill>
                  <a:schemeClr val="tx1"/>
                </a:solidFill>
              </a:rPr>
              <a:t>.</a:t>
            </a:r>
          </a:p>
          <a:p>
            <a:pPr marL="920750" lvl="2" indent="-457200">
              <a:buClrTx/>
              <a:buFont typeface="+mj-lt"/>
              <a:buAutoNum type="alphaLcParenR"/>
            </a:pPr>
            <a:r>
              <a:rPr lang="es-EC" sz="1500" dirty="0" smtClean="0">
                <a:solidFill>
                  <a:schemeClr val="tx1"/>
                </a:solidFill>
              </a:rPr>
              <a:t>Configuración del RTOS usando SALVO</a:t>
            </a:r>
          </a:p>
          <a:p>
            <a:pPr marL="920750" lvl="2" indent="-457200">
              <a:buClrTx/>
              <a:buFont typeface="+mj-lt"/>
              <a:buAutoNum type="alphaLcParenR"/>
            </a:pPr>
            <a:r>
              <a:rPr lang="es-EC" sz="1500" b="1" dirty="0" smtClean="0">
                <a:solidFill>
                  <a:schemeClr val="tx1"/>
                </a:solidFill>
              </a:rPr>
              <a:t>Configuración de los </a:t>
            </a:r>
            <a:r>
              <a:rPr lang="es-EC" sz="1500" b="1" dirty="0" err="1" smtClean="0">
                <a:solidFill>
                  <a:schemeClr val="tx1"/>
                </a:solidFill>
              </a:rPr>
              <a:t>Tranceivers</a:t>
            </a:r>
            <a:r>
              <a:rPr lang="es-EC" sz="1500" b="1" dirty="0" smtClean="0">
                <a:solidFill>
                  <a:schemeClr val="tx1"/>
                </a:solidFill>
              </a:rPr>
              <a:t> </a:t>
            </a:r>
            <a:r>
              <a:rPr lang="es-EC" sz="1500" b="1" dirty="0" err="1" smtClean="0">
                <a:solidFill>
                  <a:schemeClr val="tx1"/>
                </a:solidFill>
              </a:rPr>
              <a:t>via</a:t>
            </a:r>
            <a:r>
              <a:rPr lang="es-EC" sz="1500" b="1" dirty="0" smtClean="0">
                <a:solidFill>
                  <a:schemeClr val="tx1"/>
                </a:solidFill>
              </a:rPr>
              <a:t> comandos AT</a:t>
            </a:r>
          </a:p>
          <a:p>
            <a:pPr marL="920750" lvl="2" indent="-457200">
              <a:buClrTx/>
              <a:buFont typeface="+mj-lt"/>
              <a:buAutoNum type="alphaLcParenR"/>
            </a:pPr>
            <a:r>
              <a:rPr lang="es-EC" sz="1500" dirty="0" smtClean="0">
                <a:solidFill>
                  <a:schemeClr val="tx1"/>
                </a:solidFill>
              </a:rPr>
              <a:t>Integración del Hardware</a:t>
            </a:r>
          </a:p>
          <a:p>
            <a:pPr marL="457200" indent="-457200">
              <a:buFont typeface="+mj-lt"/>
              <a:buAutoNum type="arabicPeriod"/>
            </a:pPr>
            <a:r>
              <a:rPr lang="es-EC" sz="1500" dirty="0" smtClean="0">
                <a:solidFill>
                  <a:schemeClr val="tx1"/>
                </a:solidFill>
              </a:rPr>
              <a:t>Análisis de Resultados</a:t>
            </a:r>
          </a:p>
          <a:p>
            <a:pPr marL="457200" indent="-457200">
              <a:buFont typeface="+mj-lt"/>
              <a:buAutoNum type="arabicPeriod"/>
            </a:pPr>
            <a:r>
              <a:rPr lang="es-EC" sz="1500" dirty="0" smtClean="0">
                <a:solidFill>
                  <a:schemeClr val="tx1"/>
                </a:solidFill>
              </a:rPr>
              <a:t>Conclusiones y Recomendaciones</a:t>
            </a:r>
          </a:p>
          <a:p>
            <a:pPr marL="457200" indent="-457200">
              <a:buNone/>
            </a:pPr>
            <a:endParaRPr lang="es-EC" sz="1500" dirty="0" smtClean="0">
              <a:solidFill>
                <a:schemeClr val="tx1"/>
              </a:solidFill>
            </a:endParaRPr>
          </a:p>
          <a:p>
            <a:pPr marL="457200" indent="-457200">
              <a:buNone/>
            </a:pPr>
            <a:endParaRPr lang="en-US" sz="1500" dirty="0" smtClean="0">
              <a:solidFill>
                <a:schemeClr val="tx1"/>
              </a:solidFill>
            </a:endParaRPr>
          </a:p>
          <a:p>
            <a:endParaRPr lang="es-ES" sz="1500" dirty="0">
              <a:solidFill>
                <a:schemeClr val="tx1"/>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S" sz="3200" dirty="0" smtClean="0"/>
              <a:t>CONFIGURACIÓN DE LOS TRANCEIVERS MHX VIA COMANDO AT</a:t>
            </a:r>
            <a:endParaRPr lang="es-ES" sz="3000" dirty="0"/>
          </a:p>
        </p:txBody>
      </p:sp>
      <p:graphicFrame>
        <p:nvGraphicFramePr>
          <p:cNvPr id="5" name="4 Marcador de contenido"/>
          <p:cNvGraphicFramePr>
            <a:graphicFrameLocks noGrp="1"/>
          </p:cNvGraphicFramePr>
          <p:nvPr>
            <p:ph idx="1"/>
          </p:nvPr>
        </p:nvGraphicFramePr>
        <p:xfrm>
          <a:off x="1981200" y="1484784"/>
          <a:ext cx="6623248"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19199" y="-171400"/>
            <a:ext cx="7457257" cy="1552600"/>
          </a:xfrm>
        </p:spPr>
        <p:txBody>
          <a:bodyPr>
            <a:normAutofit/>
          </a:bodyPr>
          <a:lstStyle/>
          <a:p>
            <a:r>
              <a:rPr lang="es-ES" sz="3500" dirty="0" smtClean="0"/>
              <a:t>CONFIGURACIÓN DE LOS TRANCEIVERS MHX VIA COMANDO AT</a:t>
            </a:r>
            <a:endParaRPr lang="es-ES" sz="3500" dirty="0"/>
          </a:p>
        </p:txBody>
      </p:sp>
      <p:graphicFrame>
        <p:nvGraphicFramePr>
          <p:cNvPr id="4" name="3 Marcador de contenido"/>
          <p:cNvGraphicFramePr>
            <a:graphicFrameLocks noGrp="1"/>
          </p:cNvGraphicFramePr>
          <p:nvPr>
            <p:ph idx="1"/>
          </p:nvPr>
        </p:nvGraphicFramePr>
        <p:xfrm>
          <a:off x="1907704" y="1916832"/>
          <a:ext cx="6041679" cy="4373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19199" y="-171400"/>
            <a:ext cx="7457257" cy="1552600"/>
          </a:xfrm>
        </p:spPr>
        <p:txBody>
          <a:bodyPr>
            <a:normAutofit/>
          </a:bodyPr>
          <a:lstStyle/>
          <a:p>
            <a:r>
              <a:rPr lang="es-ES" sz="3500" dirty="0" smtClean="0"/>
              <a:t>CONFIGURACIÓN DE LOS TRANCEIVERS MHX VIA COMANDO AT</a:t>
            </a:r>
            <a:endParaRPr lang="es-ES" sz="3500" dirty="0"/>
          </a:p>
        </p:txBody>
      </p:sp>
      <p:graphicFrame>
        <p:nvGraphicFramePr>
          <p:cNvPr id="4" name="3 Tabla"/>
          <p:cNvGraphicFramePr>
            <a:graphicFrameLocks noGrp="1"/>
          </p:cNvGraphicFramePr>
          <p:nvPr/>
        </p:nvGraphicFramePr>
        <p:xfrm>
          <a:off x="2411760" y="1254968"/>
          <a:ext cx="5472608" cy="4937760"/>
        </p:xfrm>
        <a:graphic>
          <a:graphicData uri="http://schemas.openxmlformats.org/drawingml/2006/table">
            <a:tbl>
              <a:tblPr/>
              <a:tblGrid>
                <a:gridCol w="2742198"/>
                <a:gridCol w="1117353"/>
                <a:gridCol w="1613057"/>
              </a:tblGrid>
              <a:tr h="209646">
                <a:tc>
                  <a:txBody>
                    <a:bodyPr/>
                    <a:lstStyle/>
                    <a:p>
                      <a:pPr algn="ctr">
                        <a:lnSpc>
                          <a:spcPct val="150000"/>
                        </a:lnSpc>
                        <a:spcAft>
                          <a:spcPts val="0"/>
                        </a:spcAft>
                      </a:pPr>
                      <a:r>
                        <a:rPr lang="es-ES" sz="1200" dirty="0">
                          <a:solidFill>
                            <a:srgbClr val="000000"/>
                          </a:solidFill>
                          <a:latin typeface="Calibri"/>
                          <a:ea typeface="Times New Roman"/>
                          <a:cs typeface="Times New Roman"/>
                        </a:rPr>
                        <a:t>Descripción</a:t>
                      </a:r>
                      <a:endParaRPr lang="es-ES" sz="1200" dirty="0">
                        <a:latin typeface="Times New Roman"/>
                        <a:ea typeface="Times New Roman"/>
                        <a:cs typeface="Times New Roman"/>
                      </a:endParaRPr>
                    </a:p>
                  </a:txBody>
                  <a:tcPr marL="39910" marR="399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solidFill>
                            <a:srgbClr val="000000"/>
                          </a:solidFill>
                          <a:latin typeface="Calibri"/>
                          <a:ea typeface="Times New Roman"/>
                          <a:cs typeface="Times New Roman"/>
                        </a:rPr>
                        <a:t>Registro</a:t>
                      </a:r>
                      <a:endParaRPr lang="es-ES" sz="1200">
                        <a:latin typeface="Times New Roman"/>
                        <a:ea typeface="Times New Roman"/>
                        <a:cs typeface="Times New Roman"/>
                      </a:endParaRPr>
                    </a:p>
                  </a:txBody>
                  <a:tcPr marL="39910" marR="399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solidFill>
                            <a:srgbClr val="000000"/>
                          </a:solidFill>
                          <a:latin typeface="Calibri"/>
                          <a:ea typeface="Times New Roman"/>
                          <a:cs typeface="Times New Roman"/>
                        </a:rPr>
                        <a:t>Valor</a:t>
                      </a:r>
                      <a:endParaRPr lang="es-ES" sz="1200">
                        <a:latin typeface="Times New Roman"/>
                        <a:ea typeface="Times New Roman"/>
                        <a:cs typeface="Times New Roman"/>
                      </a:endParaRPr>
                    </a:p>
                  </a:txBody>
                  <a:tcPr marL="39910" marR="399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9646">
                <a:tc>
                  <a:txBody>
                    <a:bodyPr/>
                    <a:lstStyle/>
                    <a:p>
                      <a:pPr algn="ctr">
                        <a:lnSpc>
                          <a:spcPct val="150000"/>
                        </a:lnSpc>
                        <a:spcAft>
                          <a:spcPts val="0"/>
                        </a:spcAft>
                      </a:pPr>
                      <a:r>
                        <a:rPr lang="es-ES" sz="1200" dirty="0">
                          <a:solidFill>
                            <a:srgbClr val="000000"/>
                          </a:solidFill>
                          <a:latin typeface="Calibri"/>
                          <a:ea typeface="Times New Roman"/>
                          <a:cs typeface="Times New Roman"/>
                        </a:rPr>
                        <a:t>Modo de operación</a:t>
                      </a:r>
                      <a:endParaRPr lang="es-ES" sz="1200" dirty="0">
                        <a:latin typeface="Times New Roman"/>
                        <a:ea typeface="Times New Roman"/>
                        <a:cs typeface="Times New Roman"/>
                      </a:endParaRPr>
                    </a:p>
                  </a:txBody>
                  <a:tcPr marL="39910" marR="399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solidFill>
                            <a:srgbClr val="000000"/>
                          </a:solidFill>
                          <a:latin typeface="Calibri"/>
                          <a:ea typeface="Times New Roman"/>
                          <a:cs typeface="Times New Roman"/>
                        </a:rPr>
                        <a:t>S101=2</a:t>
                      </a:r>
                      <a:endParaRPr lang="es-ES" sz="1200">
                        <a:latin typeface="Times New Roman"/>
                        <a:ea typeface="Times New Roman"/>
                        <a:cs typeface="Times New Roman"/>
                      </a:endParaRPr>
                    </a:p>
                  </a:txBody>
                  <a:tcPr marL="39910" marR="399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solidFill>
                            <a:srgbClr val="000000"/>
                          </a:solidFill>
                          <a:latin typeface="Calibri"/>
                          <a:ea typeface="Times New Roman"/>
                          <a:cs typeface="Times New Roman"/>
                        </a:rPr>
                        <a:t>Modo Esclavo </a:t>
                      </a:r>
                      <a:endParaRPr lang="es-ES" sz="1200">
                        <a:latin typeface="Times New Roman"/>
                        <a:ea typeface="Times New Roman"/>
                        <a:cs typeface="Times New Roman"/>
                      </a:endParaRPr>
                    </a:p>
                  </a:txBody>
                  <a:tcPr marL="39910" marR="399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9646">
                <a:tc>
                  <a:txBody>
                    <a:bodyPr/>
                    <a:lstStyle/>
                    <a:p>
                      <a:pPr algn="ctr">
                        <a:lnSpc>
                          <a:spcPct val="150000"/>
                        </a:lnSpc>
                        <a:spcAft>
                          <a:spcPts val="0"/>
                        </a:spcAft>
                      </a:pPr>
                      <a:r>
                        <a:rPr lang="es-ES" sz="1200" dirty="0">
                          <a:solidFill>
                            <a:srgbClr val="000000"/>
                          </a:solidFill>
                          <a:latin typeface="Calibri"/>
                          <a:ea typeface="Times New Roman"/>
                          <a:cs typeface="Times New Roman"/>
                        </a:rPr>
                        <a:t>Tasa de Transmisión Inalámbrica</a:t>
                      </a:r>
                      <a:endParaRPr lang="es-ES" sz="1200" dirty="0">
                        <a:latin typeface="Times New Roman"/>
                        <a:ea typeface="Times New Roman"/>
                        <a:cs typeface="Times New Roman"/>
                      </a:endParaRPr>
                    </a:p>
                  </a:txBody>
                  <a:tcPr marL="39910" marR="399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solidFill>
                            <a:srgbClr val="000000"/>
                          </a:solidFill>
                          <a:latin typeface="Calibri"/>
                          <a:ea typeface="Times New Roman"/>
                          <a:cs typeface="Times New Roman"/>
                        </a:rPr>
                        <a:t>S103=2</a:t>
                      </a:r>
                      <a:endParaRPr lang="es-ES" sz="1200">
                        <a:latin typeface="Times New Roman"/>
                        <a:ea typeface="Times New Roman"/>
                        <a:cs typeface="Times New Roman"/>
                      </a:endParaRPr>
                    </a:p>
                  </a:txBody>
                  <a:tcPr marL="39910" marR="399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solidFill>
                            <a:srgbClr val="000000"/>
                          </a:solidFill>
                          <a:latin typeface="Calibri"/>
                          <a:ea typeface="Times New Roman"/>
                          <a:cs typeface="Times New Roman"/>
                        </a:rPr>
                        <a:t>172800 bps</a:t>
                      </a:r>
                      <a:endParaRPr lang="es-ES" sz="1200">
                        <a:latin typeface="Times New Roman"/>
                        <a:ea typeface="Times New Roman"/>
                        <a:cs typeface="Times New Roman"/>
                      </a:endParaRPr>
                    </a:p>
                  </a:txBody>
                  <a:tcPr marL="39910" marR="399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9646">
                <a:tc>
                  <a:txBody>
                    <a:bodyPr/>
                    <a:lstStyle/>
                    <a:p>
                      <a:pPr algn="ctr">
                        <a:lnSpc>
                          <a:spcPct val="150000"/>
                        </a:lnSpc>
                        <a:spcAft>
                          <a:spcPts val="0"/>
                        </a:spcAft>
                      </a:pPr>
                      <a:r>
                        <a:rPr lang="es-ES" sz="1200" dirty="0">
                          <a:solidFill>
                            <a:srgbClr val="000000"/>
                          </a:solidFill>
                          <a:latin typeface="Calibri"/>
                          <a:ea typeface="Times New Roman"/>
                          <a:cs typeface="Times New Roman"/>
                        </a:rPr>
                        <a:t>Dirección de Unidad</a:t>
                      </a:r>
                      <a:endParaRPr lang="es-ES" sz="1200" dirty="0">
                        <a:latin typeface="Times New Roman"/>
                        <a:ea typeface="Times New Roman"/>
                        <a:cs typeface="Times New Roman"/>
                      </a:endParaRPr>
                    </a:p>
                  </a:txBody>
                  <a:tcPr marL="39910" marR="399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solidFill>
                            <a:srgbClr val="000000"/>
                          </a:solidFill>
                          <a:latin typeface="Calibri"/>
                          <a:ea typeface="Times New Roman"/>
                          <a:cs typeface="Times New Roman"/>
                        </a:rPr>
                        <a:t>S105=2</a:t>
                      </a:r>
                      <a:endParaRPr lang="es-ES" sz="1200">
                        <a:latin typeface="Times New Roman"/>
                        <a:ea typeface="Times New Roman"/>
                        <a:cs typeface="Times New Roman"/>
                      </a:endParaRPr>
                    </a:p>
                  </a:txBody>
                  <a:tcPr marL="39910" marR="399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solidFill>
                            <a:srgbClr val="000000"/>
                          </a:solidFill>
                          <a:latin typeface="Calibri"/>
                          <a:ea typeface="Times New Roman"/>
                          <a:cs typeface="Times New Roman"/>
                        </a:rPr>
                        <a:t>2</a:t>
                      </a:r>
                      <a:endParaRPr lang="es-ES" sz="1200">
                        <a:latin typeface="Times New Roman"/>
                        <a:ea typeface="Times New Roman"/>
                        <a:cs typeface="Times New Roman"/>
                      </a:endParaRPr>
                    </a:p>
                  </a:txBody>
                  <a:tcPr marL="39910" marR="399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9646">
                <a:tc>
                  <a:txBody>
                    <a:bodyPr/>
                    <a:lstStyle/>
                    <a:p>
                      <a:pPr algn="ctr">
                        <a:lnSpc>
                          <a:spcPct val="150000"/>
                        </a:lnSpc>
                        <a:spcAft>
                          <a:spcPts val="0"/>
                        </a:spcAft>
                      </a:pPr>
                      <a:r>
                        <a:rPr lang="es-ES" sz="1200" dirty="0">
                          <a:solidFill>
                            <a:srgbClr val="000000"/>
                          </a:solidFill>
                          <a:latin typeface="Calibri"/>
                          <a:ea typeface="Times New Roman"/>
                          <a:cs typeface="Times New Roman"/>
                        </a:rPr>
                        <a:t>Tiempo de Salto de Frecuencias</a:t>
                      </a:r>
                      <a:endParaRPr lang="es-ES" sz="1200" dirty="0">
                        <a:latin typeface="Times New Roman"/>
                        <a:ea typeface="Times New Roman"/>
                        <a:cs typeface="Times New Roman"/>
                      </a:endParaRPr>
                    </a:p>
                  </a:txBody>
                  <a:tcPr marL="39910" marR="399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solidFill>
                            <a:srgbClr val="000000"/>
                          </a:solidFill>
                          <a:latin typeface="Calibri"/>
                          <a:ea typeface="Times New Roman"/>
                          <a:cs typeface="Times New Roman"/>
                        </a:rPr>
                        <a:t>S109=9</a:t>
                      </a:r>
                      <a:endParaRPr lang="es-ES" sz="1200">
                        <a:latin typeface="Times New Roman"/>
                        <a:ea typeface="Times New Roman"/>
                        <a:cs typeface="Times New Roman"/>
                      </a:endParaRPr>
                    </a:p>
                  </a:txBody>
                  <a:tcPr marL="39910" marR="399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solidFill>
                            <a:srgbClr val="000000"/>
                          </a:solidFill>
                          <a:latin typeface="Calibri"/>
                          <a:ea typeface="Times New Roman"/>
                          <a:cs typeface="Times New Roman"/>
                        </a:rPr>
                        <a:t>20 ms</a:t>
                      </a:r>
                      <a:endParaRPr lang="es-ES" sz="1200">
                        <a:latin typeface="Times New Roman"/>
                        <a:ea typeface="Times New Roman"/>
                        <a:cs typeface="Times New Roman"/>
                      </a:endParaRPr>
                    </a:p>
                  </a:txBody>
                  <a:tcPr marL="39910" marR="399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9646">
                <a:tc>
                  <a:txBody>
                    <a:bodyPr/>
                    <a:lstStyle/>
                    <a:p>
                      <a:pPr algn="ctr">
                        <a:lnSpc>
                          <a:spcPct val="150000"/>
                        </a:lnSpc>
                        <a:spcAft>
                          <a:spcPts val="0"/>
                        </a:spcAft>
                      </a:pPr>
                      <a:r>
                        <a:rPr lang="es-ES" sz="1200" dirty="0">
                          <a:solidFill>
                            <a:srgbClr val="000000"/>
                          </a:solidFill>
                          <a:latin typeface="Calibri"/>
                          <a:ea typeface="Times New Roman"/>
                          <a:cs typeface="Times New Roman"/>
                        </a:rPr>
                        <a:t>Dirección de Destino</a:t>
                      </a:r>
                      <a:endParaRPr lang="es-ES" sz="1200" dirty="0">
                        <a:latin typeface="Times New Roman"/>
                        <a:ea typeface="Times New Roman"/>
                        <a:cs typeface="Times New Roman"/>
                      </a:endParaRPr>
                    </a:p>
                  </a:txBody>
                  <a:tcPr marL="39910" marR="399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dirty="0">
                          <a:solidFill>
                            <a:srgbClr val="000000"/>
                          </a:solidFill>
                          <a:latin typeface="Calibri"/>
                          <a:ea typeface="Times New Roman"/>
                          <a:cs typeface="Times New Roman"/>
                        </a:rPr>
                        <a:t>S140=1</a:t>
                      </a:r>
                      <a:endParaRPr lang="es-ES" sz="1200" dirty="0">
                        <a:latin typeface="Times New Roman"/>
                        <a:ea typeface="Times New Roman"/>
                        <a:cs typeface="Times New Roman"/>
                      </a:endParaRPr>
                    </a:p>
                  </a:txBody>
                  <a:tcPr marL="39910" marR="399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dirty="0">
                          <a:solidFill>
                            <a:srgbClr val="000000"/>
                          </a:solidFill>
                          <a:latin typeface="Calibri"/>
                          <a:ea typeface="Times New Roman"/>
                          <a:cs typeface="Times New Roman"/>
                        </a:rPr>
                        <a:t>1 (Maestro)</a:t>
                      </a:r>
                      <a:endParaRPr lang="es-ES" sz="1200" dirty="0">
                        <a:latin typeface="Times New Roman"/>
                        <a:ea typeface="Times New Roman"/>
                        <a:cs typeface="Times New Roman"/>
                      </a:endParaRPr>
                    </a:p>
                  </a:txBody>
                  <a:tcPr marL="39910" marR="399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4336">
                <a:tc>
                  <a:txBody>
                    <a:bodyPr/>
                    <a:lstStyle/>
                    <a:p>
                      <a:pPr algn="ctr">
                        <a:lnSpc>
                          <a:spcPct val="150000"/>
                        </a:lnSpc>
                        <a:spcAft>
                          <a:spcPts val="0"/>
                        </a:spcAft>
                      </a:pPr>
                      <a:r>
                        <a:rPr lang="es-ES" sz="1200" dirty="0">
                          <a:solidFill>
                            <a:srgbClr val="000000"/>
                          </a:solidFill>
                          <a:latin typeface="Calibri"/>
                          <a:ea typeface="Times New Roman"/>
                          <a:cs typeface="Times New Roman"/>
                        </a:rPr>
                        <a:t>Modo de Transmisión Serial</a:t>
                      </a:r>
                      <a:endParaRPr lang="es-ES" sz="1200" dirty="0">
                        <a:latin typeface="Times New Roman"/>
                        <a:ea typeface="Times New Roman"/>
                        <a:cs typeface="Times New Roman"/>
                      </a:endParaRPr>
                    </a:p>
                  </a:txBody>
                  <a:tcPr marL="39910" marR="399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dirty="0">
                          <a:solidFill>
                            <a:srgbClr val="000000"/>
                          </a:solidFill>
                          <a:latin typeface="Calibri"/>
                          <a:ea typeface="Times New Roman"/>
                          <a:cs typeface="Times New Roman"/>
                        </a:rPr>
                        <a:t>S142=0</a:t>
                      </a:r>
                      <a:endParaRPr lang="es-ES" sz="1200" dirty="0">
                        <a:latin typeface="Times New Roman"/>
                        <a:ea typeface="Times New Roman"/>
                        <a:cs typeface="Times New Roman"/>
                      </a:endParaRPr>
                    </a:p>
                  </a:txBody>
                  <a:tcPr marL="39910" marR="399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solidFill>
                            <a:srgbClr val="000000"/>
                          </a:solidFill>
                          <a:latin typeface="Calibri"/>
                          <a:ea typeface="Times New Roman"/>
                          <a:cs typeface="Times New Roman"/>
                        </a:rPr>
                        <a:t>Mediante la interfaz RS232</a:t>
                      </a:r>
                      <a:endParaRPr lang="es-ES" sz="1200">
                        <a:latin typeface="Times New Roman"/>
                        <a:ea typeface="Times New Roman"/>
                        <a:cs typeface="Times New Roman"/>
                      </a:endParaRPr>
                    </a:p>
                  </a:txBody>
                  <a:tcPr marL="39910" marR="399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4336">
                <a:tc>
                  <a:txBody>
                    <a:bodyPr/>
                    <a:lstStyle/>
                    <a:p>
                      <a:pPr algn="ctr">
                        <a:lnSpc>
                          <a:spcPct val="150000"/>
                        </a:lnSpc>
                        <a:spcAft>
                          <a:spcPts val="0"/>
                        </a:spcAft>
                      </a:pPr>
                      <a:r>
                        <a:rPr lang="es-ES" sz="1200" dirty="0">
                          <a:solidFill>
                            <a:srgbClr val="000000"/>
                          </a:solidFill>
                          <a:latin typeface="Calibri"/>
                          <a:ea typeface="Times New Roman"/>
                          <a:cs typeface="Times New Roman"/>
                        </a:rPr>
                        <a:t>Velocidad de Transmisión de le Interfaz Serial</a:t>
                      </a:r>
                      <a:endParaRPr lang="es-ES" sz="1200" dirty="0">
                        <a:latin typeface="Times New Roman"/>
                        <a:ea typeface="Times New Roman"/>
                        <a:cs typeface="Times New Roman"/>
                      </a:endParaRPr>
                    </a:p>
                  </a:txBody>
                  <a:tcPr marL="39910" marR="399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dirty="0">
                          <a:solidFill>
                            <a:srgbClr val="000000"/>
                          </a:solidFill>
                          <a:latin typeface="Calibri"/>
                          <a:ea typeface="Times New Roman"/>
                          <a:cs typeface="Times New Roman"/>
                        </a:rPr>
                        <a:t>S102=7</a:t>
                      </a:r>
                      <a:endParaRPr lang="es-ES" sz="1200" dirty="0">
                        <a:latin typeface="Times New Roman"/>
                        <a:ea typeface="Times New Roman"/>
                        <a:cs typeface="Times New Roman"/>
                      </a:endParaRPr>
                    </a:p>
                  </a:txBody>
                  <a:tcPr marL="39910" marR="399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dirty="0">
                          <a:solidFill>
                            <a:srgbClr val="000000"/>
                          </a:solidFill>
                          <a:latin typeface="Calibri"/>
                          <a:ea typeface="Times New Roman"/>
                          <a:cs typeface="Times New Roman"/>
                        </a:rPr>
                        <a:t>9600 bps</a:t>
                      </a:r>
                      <a:endParaRPr lang="es-ES" sz="1200" dirty="0">
                        <a:latin typeface="Times New Roman"/>
                        <a:ea typeface="Times New Roman"/>
                        <a:cs typeface="Times New Roman"/>
                      </a:endParaRPr>
                    </a:p>
                  </a:txBody>
                  <a:tcPr marL="39910" marR="399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4336">
                <a:tc>
                  <a:txBody>
                    <a:bodyPr/>
                    <a:lstStyle/>
                    <a:p>
                      <a:pPr algn="ctr">
                        <a:lnSpc>
                          <a:spcPct val="150000"/>
                        </a:lnSpc>
                        <a:spcAft>
                          <a:spcPts val="0"/>
                        </a:spcAft>
                      </a:pPr>
                      <a:r>
                        <a:rPr lang="es-ES" sz="1200" dirty="0">
                          <a:solidFill>
                            <a:srgbClr val="000000"/>
                          </a:solidFill>
                          <a:latin typeface="Calibri"/>
                          <a:ea typeface="Times New Roman"/>
                          <a:cs typeface="Times New Roman"/>
                        </a:rPr>
                        <a:t>Dirección de Red</a:t>
                      </a:r>
                      <a:endParaRPr lang="es-ES" sz="1200" dirty="0">
                        <a:latin typeface="Times New Roman"/>
                        <a:ea typeface="Times New Roman"/>
                        <a:cs typeface="Times New Roman"/>
                      </a:endParaRPr>
                    </a:p>
                  </a:txBody>
                  <a:tcPr marL="39910" marR="399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solidFill>
                            <a:srgbClr val="000000"/>
                          </a:solidFill>
                          <a:latin typeface="Calibri"/>
                          <a:ea typeface="Times New Roman"/>
                          <a:cs typeface="Times New Roman"/>
                        </a:rPr>
                        <a:t>S104=1234567890</a:t>
                      </a:r>
                      <a:endParaRPr lang="es-ES" sz="1200">
                        <a:latin typeface="Times New Roman"/>
                        <a:ea typeface="Times New Roman"/>
                        <a:cs typeface="Times New Roman"/>
                      </a:endParaRPr>
                    </a:p>
                  </a:txBody>
                  <a:tcPr marL="39910" marR="399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solidFill>
                            <a:srgbClr val="000000"/>
                          </a:solidFill>
                          <a:latin typeface="Calibri"/>
                          <a:ea typeface="Times New Roman"/>
                          <a:cs typeface="Times New Roman"/>
                        </a:rPr>
                        <a:t>1234567890</a:t>
                      </a:r>
                      <a:endParaRPr lang="es-ES" sz="1200">
                        <a:latin typeface="Times New Roman"/>
                        <a:ea typeface="Times New Roman"/>
                        <a:cs typeface="Times New Roman"/>
                      </a:endParaRPr>
                    </a:p>
                  </a:txBody>
                  <a:tcPr marL="39910" marR="399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9646">
                <a:tc>
                  <a:txBody>
                    <a:bodyPr/>
                    <a:lstStyle/>
                    <a:p>
                      <a:pPr algn="ctr">
                        <a:lnSpc>
                          <a:spcPct val="150000"/>
                        </a:lnSpc>
                        <a:spcAft>
                          <a:spcPts val="0"/>
                        </a:spcAft>
                      </a:pPr>
                      <a:r>
                        <a:rPr lang="es-ES" sz="1200" dirty="0">
                          <a:solidFill>
                            <a:srgbClr val="000000"/>
                          </a:solidFill>
                          <a:latin typeface="Calibri"/>
                          <a:ea typeface="Times New Roman"/>
                          <a:cs typeface="Times New Roman"/>
                        </a:rPr>
                        <a:t>Potencia de Transmisión(</a:t>
                      </a:r>
                      <a:r>
                        <a:rPr lang="es-ES" sz="1200" dirty="0" err="1">
                          <a:solidFill>
                            <a:srgbClr val="000000"/>
                          </a:solidFill>
                          <a:latin typeface="Calibri"/>
                          <a:ea typeface="Times New Roman"/>
                          <a:cs typeface="Times New Roman"/>
                        </a:rPr>
                        <a:t>dBm</a:t>
                      </a:r>
                      <a:r>
                        <a:rPr lang="es-ES" sz="1200" dirty="0">
                          <a:solidFill>
                            <a:srgbClr val="000000"/>
                          </a:solidFill>
                          <a:latin typeface="Calibri"/>
                          <a:ea typeface="Times New Roman"/>
                          <a:cs typeface="Times New Roman"/>
                        </a:rPr>
                        <a:t>)</a:t>
                      </a:r>
                      <a:endParaRPr lang="es-ES" sz="1200" dirty="0">
                        <a:latin typeface="Times New Roman"/>
                        <a:ea typeface="Times New Roman"/>
                        <a:cs typeface="Times New Roman"/>
                      </a:endParaRPr>
                    </a:p>
                  </a:txBody>
                  <a:tcPr marL="39910" marR="399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solidFill>
                            <a:srgbClr val="000000"/>
                          </a:solidFill>
                          <a:latin typeface="Calibri"/>
                          <a:ea typeface="Times New Roman"/>
                          <a:cs typeface="Times New Roman"/>
                        </a:rPr>
                        <a:t>S108=30</a:t>
                      </a:r>
                      <a:endParaRPr lang="es-ES" sz="1200">
                        <a:latin typeface="Times New Roman"/>
                        <a:ea typeface="Times New Roman"/>
                        <a:cs typeface="Times New Roman"/>
                      </a:endParaRPr>
                    </a:p>
                  </a:txBody>
                  <a:tcPr marL="39910" marR="399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solidFill>
                            <a:srgbClr val="000000"/>
                          </a:solidFill>
                          <a:latin typeface="Calibri"/>
                          <a:ea typeface="Times New Roman"/>
                          <a:cs typeface="Times New Roman"/>
                        </a:rPr>
                        <a:t>30 dBm</a:t>
                      </a:r>
                      <a:endParaRPr lang="es-ES" sz="1200">
                        <a:latin typeface="Times New Roman"/>
                        <a:ea typeface="Times New Roman"/>
                        <a:cs typeface="Times New Roman"/>
                      </a:endParaRPr>
                    </a:p>
                  </a:txBody>
                  <a:tcPr marL="39910" marR="399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9646">
                <a:tc>
                  <a:txBody>
                    <a:bodyPr/>
                    <a:lstStyle/>
                    <a:p>
                      <a:pPr algn="ctr">
                        <a:lnSpc>
                          <a:spcPct val="150000"/>
                        </a:lnSpc>
                        <a:spcAft>
                          <a:spcPts val="0"/>
                        </a:spcAft>
                      </a:pPr>
                      <a:r>
                        <a:rPr lang="es-ES" sz="1200" dirty="0">
                          <a:solidFill>
                            <a:srgbClr val="000000"/>
                          </a:solidFill>
                          <a:latin typeface="Calibri"/>
                          <a:ea typeface="Times New Roman"/>
                          <a:cs typeface="Times New Roman"/>
                        </a:rPr>
                        <a:t>Formato de los Datos (Interfaz RS232)</a:t>
                      </a:r>
                      <a:endParaRPr lang="es-ES" sz="1200" dirty="0">
                        <a:latin typeface="Times New Roman"/>
                        <a:ea typeface="Times New Roman"/>
                        <a:cs typeface="Times New Roman"/>
                      </a:endParaRPr>
                    </a:p>
                  </a:txBody>
                  <a:tcPr marL="39910" marR="399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solidFill>
                            <a:srgbClr val="000000"/>
                          </a:solidFill>
                          <a:latin typeface="Calibri"/>
                          <a:ea typeface="Times New Roman"/>
                          <a:cs typeface="Times New Roman"/>
                        </a:rPr>
                        <a:t>S110=1</a:t>
                      </a:r>
                      <a:endParaRPr lang="es-ES" sz="1200">
                        <a:latin typeface="Times New Roman"/>
                        <a:ea typeface="Times New Roman"/>
                        <a:cs typeface="Times New Roman"/>
                      </a:endParaRPr>
                    </a:p>
                  </a:txBody>
                  <a:tcPr marL="39910" marR="399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solidFill>
                            <a:srgbClr val="000000"/>
                          </a:solidFill>
                          <a:latin typeface="Calibri"/>
                          <a:ea typeface="Times New Roman"/>
                          <a:cs typeface="Times New Roman"/>
                        </a:rPr>
                        <a:t>8N1</a:t>
                      </a:r>
                      <a:endParaRPr lang="es-ES" sz="1200">
                        <a:latin typeface="Times New Roman"/>
                        <a:ea typeface="Times New Roman"/>
                        <a:cs typeface="Times New Roman"/>
                      </a:endParaRPr>
                    </a:p>
                  </a:txBody>
                  <a:tcPr marL="39910" marR="399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9646">
                <a:tc>
                  <a:txBody>
                    <a:bodyPr/>
                    <a:lstStyle/>
                    <a:p>
                      <a:pPr algn="ctr">
                        <a:lnSpc>
                          <a:spcPct val="150000"/>
                        </a:lnSpc>
                        <a:spcAft>
                          <a:spcPts val="0"/>
                        </a:spcAft>
                      </a:pPr>
                      <a:r>
                        <a:rPr lang="es-ES" sz="1200" dirty="0">
                          <a:solidFill>
                            <a:srgbClr val="000000"/>
                          </a:solidFill>
                          <a:latin typeface="Calibri"/>
                          <a:ea typeface="Times New Roman"/>
                          <a:cs typeface="Times New Roman"/>
                        </a:rPr>
                        <a:t>Número de Retransmisión de Datos</a:t>
                      </a:r>
                      <a:endParaRPr lang="es-ES" sz="1200" dirty="0">
                        <a:latin typeface="Times New Roman"/>
                        <a:ea typeface="Times New Roman"/>
                        <a:cs typeface="Times New Roman"/>
                      </a:endParaRPr>
                    </a:p>
                  </a:txBody>
                  <a:tcPr marL="39910" marR="399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solidFill>
                            <a:srgbClr val="000000"/>
                          </a:solidFill>
                          <a:latin typeface="Calibri"/>
                          <a:ea typeface="Times New Roman"/>
                          <a:cs typeface="Times New Roman"/>
                        </a:rPr>
                        <a:t>S113=5</a:t>
                      </a:r>
                      <a:endParaRPr lang="es-ES" sz="1200">
                        <a:latin typeface="Times New Roman"/>
                        <a:ea typeface="Times New Roman"/>
                        <a:cs typeface="Times New Roman"/>
                      </a:endParaRPr>
                    </a:p>
                  </a:txBody>
                  <a:tcPr marL="39910" marR="399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dirty="0">
                          <a:solidFill>
                            <a:srgbClr val="000000"/>
                          </a:solidFill>
                          <a:latin typeface="Calibri"/>
                          <a:ea typeface="Times New Roman"/>
                          <a:cs typeface="Times New Roman"/>
                        </a:rPr>
                        <a:t>5</a:t>
                      </a:r>
                      <a:endParaRPr lang="es-ES" sz="1200" dirty="0">
                        <a:latin typeface="Times New Roman"/>
                        <a:ea typeface="Times New Roman"/>
                        <a:cs typeface="Times New Roman"/>
                      </a:endParaRPr>
                    </a:p>
                  </a:txBody>
                  <a:tcPr marL="39910" marR="399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9646">
                <a:tc>
                  <a:txBody>
                    <a:bodyPr/>
                    <a:lstStyle/>
                    <a:p>
                      <a:pPr algn="ctr">
                        <a:lnSpc>
                          <a:spcPct val="150000"/>
                        </a:lnSpc>
                        <a:spcAft>
                          <a:spcPts val="0"/>
                        </a:spcAft>
                      </a:pPr>
                      <a:r>
                        <a:rPr lang="es-ES" sz="1200" dirty="0">
                          <a:solidFill>
                            <a:srgbClr val="000000"/>
                          </a:solidFill>
                          <a:latin typeface="Calibri"/>
                          <a:ea typeface="Times New Roman"/>
                          <a:cs typeface="Times New Roman"/>
                        </a:rPr>
                        <a:t>Tipo de Red</a:t>
                      </a:r>
                      <a:endParaRPr lang="es-ES" sz="1200" dirty="0">
                        <a:latin typeface="Times New Roman"/>
                        <a:ea typeface="Times New Roman"/>
                        <a:cs typeface="Times New Roman"/>
                      </a:endParaRPr>
                    </a:p>
                  </a:txBody>
                  <a:tcPr marL="39910" marR="399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dirty="0">
                          <a:solidFill>
                            <a:srgbClr val="000000"/>
                          </a:solidFill>
                          <a:latin typeface="Calibri"/>
                          <a:ea typeface="Times New Roman"/>
                          <a:cs typeface="Times New Roman"/>
                        </a:rPr>
                        <a:t>S133=1</a:t>
                      </a:r>
                      <a:endParaRPr lang="es-ES" sz="1200" dirty="0">
                        <a:latin typeface="Times New Roman"/>
                        <a:ea typeface="Times New Roman"/>
                        <a:cs typeface="Times New Roman"/>
                      </a:endParaRPr>
                    </a:p>
                  </a:txBody>
                  <a:tcPr marL="39910" marR="399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dirty="0">
                          <a:solidFill>
                            <a:srgbClr val="000000"/>
                          </a:solidFill>
                          <a:latin typeface="Calibri"/>
                          <a:ea typeface="Times New Roman"/>
                          <a:cs typeface="Times New Roman"/>
                        </a:rPr>
                        <a:t>Punto a Punto</a:t>
                      </a:r>
                      <a:endParaRPr lang="es-ES" sz="1200" dirty="0">
                        <a:latin typeface="Times New Roman"/>
                        <a:ea typeface="Times New Roman"/>
                        <a:cs typeface="Times New Roman"/>
                      </a:endParaRPr>
                    </a:p>
                  </a:txBody>
                  <a:tcPr marL="39910" marR="399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4336">
                <a:tc>
                  <a:txBody>
                    <a:bodyPr/>
                    <a:lstStyle/>
                    <a:p>
                      <a:pPr algn="ctr">
                        <a:lnSpc>
                          <a:spcPct val="150000"/>
                        </a:lnSpc>
                        <a:spcAft>
                          <a:spcPts val="0"/>
                        </a:spcAft>
                      </a:pPr>
                      <a:r>
                        <a:rPr lang="es-ES" sz="1200" dirty="0" err="1">
                          <a:solidFill>
                            <a:srgbClr val="000000"/>
                          </a:solidFill>
                          <a:latin typeface="Calibri"/>
                          <a:ea typeface="Times New Roman"/>
                          <a:cs typeface="Times New Roman"/>
                        </a:rPr>
                        <a:t>Handshaking</a:t>
                      </a:r>
                      <a:endParaRPr lang="es-ES" sz="1200" dirty="0">
                        <a:latin typeface="Times New Roman"/>
                        <a:ea typeface="Times New Roman"/>
                        <a:cs typeface="Times New Roman"/>
                      </a:endParaRPr>
                    </a:p>
                  </a:txBody>
                  <a:tcPr marL="39910" marR="399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dirty="0">
                          <a:solidFill>
                            <a:srgbClr val="000000"/>
                          </a:solidFill>
                          <a:latin typeface="Calibri"/>
                          <a:ea typeface="Times New Roman"/>
                          <a:cs typeface="Times New Roman"/>
                        </a:rPr>
                        <a:t>K0</a:t>
                      </a:r>
                      <a:endParaRPr lang="es-ES" sz="1200" dirty="0">
                        <a:latin typeface="Times New Roman"/>
                        <a:ea typeface="Times New Roman"/>
                        <a:cs typeface="Times New Roman"/>
                      </a:endParaRPr>
                    </a:p>
                  </a:txBody>
                  <a:tcPr marL="39910" marR="399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dirty="0">
                          <a:solidFill>
                            <a:srgbClr val="000000"/>
                          </a:solidFill>
                          <a:latin typeface="Calibri"/>
                          <a:ea typeface="Times New Roman"/>
                          <a:cs typeface="Times New Roman"/>
                        </a:rPr>
                        <a:t>Deshabilita </a:t>
                      </a:r>
                      <a:r>
                        <a:rPr lang="es-ES" sz="1200" dirty="0" err="1">
                          <a:solidFill>
                            <a:srgbClr val="000000"/>
                          </a:solidFill>
                          <a:latin typeface="Calibri"/>
                          <a:ea typeface="Times New Roman"/>
                          <a:cs typeface="Times New Roman"/>
                        </a:rPr>
                        <a:t>Handshaking</a:t>
                      </a:r>
                      <a:r>
                        <a:rPr lang="es-ES" sz="1200" dirty="0">
                          <a:solidFill>
                            <a:srgbClr val="000000"/>
                          </a:solidFill>
                          <a:latin typeface="Calibri"/>
                          <a:ea typeface="Times New Roman"/>
                          <a:cs typeface="Times New Roman"/>
                        </a:rPr>
                        <a:t> de Hardware</a:t>
                      </a:r>
                      <a:endParaRPr lang="es-ES" sz="1200" dirty="0">
                        <a:latin typeface="Times New Roman"/>
                        <a:ea typeface="Times New Roman"/>
                        <a:cs typeface="Times New Roman"/>
                      </a:endParaRPr>
                    </a:p>
                  </a:txBody>
                  <a:tcPr marL="39910" marR="399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19199" y="188640"/>
            <a:ext cx="7457257" cy="1552600"/>
          </a:xfrm>
        </p:spPr>
        <p:txBody>
          <a:bodyPr>
            <a:normAutofit/>
          </a:bodyPr>
          <a:lstStyle/>
          <a:p>
            <a:r>
              <a:rPr lang="es-ES" sz="3500" dirty="0" smtClean="0"/>
              <a:t>CONFIGURACIÓN DE LOS TRANCEIVERS MHX VIA COMANDO AT</a:t>
            </a:r>
            <a:endParaRPr lang="es-ES" sz="3500" dirty="0"/>
          </a:p>
        </p:txBody>
      </p:sp>
      <p:graphicFrame>
        <p:nvGraphicFramePr>
          <p:cNvPr id="4" name="3 Marcador de contenido"/>
          <p:cNvGraphicFramePr>
            <a:graphicFrameLocks noGrp="1"/>
          </p:cNvGraphicFramePr>
          <p:nvPr>
            <p:ph idx="1"/>
          </p:nvPr>
        </p:nvGraphicFramePr>
        <p:xfrm>
          <a:off x="1981200" y="1628801"/>
          <a:ext cx="6551240" cy="4752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19199" y="-211832"/>
            <a:ext cx="7457257" cy="1552600"/>
          </a:xfrm>
        </p:spPr>
        <p:txBody>
          <a:bodyPr>
            <a:normAutofit/>
          </a:bodyPr>
          <a:lstStyle/>
          <a:p>
            <a:r>
              <a:rPr lang="es-ES" sz="3500" dirty="0" smtClean="0"/>
              <a:t>CONFIGURACIÓN DE LOS TRANCEIVERS MHX VIA COMANDO AT</a:t>
            </a:r>
            <a:endParaRPr lang="es-ES" sz="3500" dirty="0"/>
          </a:p>
        </p:txBody>
      </p:sp>
      <p:sp>
        <p:nvSpPr>
          <p:cNvPr id="3" name="2 Marcador de contenido"/>
          <p:cNvSpPr>
            <a:spLocks noGrp="1"/>
          </p:cNvSpPr>
          <p:nvPr>
            <p:ph idx="1"/>
          </p:nvPr>
        </p:nvSpPr>
        <p:spPr>
          <a:xfrm>
            <a:off x="1763688" y="1052736"/>
            <a:ext cx="6041679" cy="4373563"/>
          </a:xfrm>
        </p:spPr>
        <p:txBody>
          <a:bodyPr/>
          <a:lstStyle/>
          <a:p>
            <a:pPr algn="just">
              <a:buNone/>
            </a:pPr>
            <a:r>
              <a:rPr lang="es-ES" dirty="0" smtClean="0"/>
              <a:t>	El receptor integrado al tablero de desarrollo de </a:t>
            </a:r>
            <a:r>
              <a:rPr lang="es-ES" dirty="0" err="1" smtClean="0"/>
              <a:t>Microhard</a:t>
            </a:r>
            <a:r>
              <a:rPr lang="es-ES" dirty="0" smtClean="0"/>
              <a:t> Corp. queda configurado de la siguiente forma:</a:t>
            </a:r>
            <a:endParaRPr lang="es-ES" dirty="0"/>
          </a:p>
        </p:txBody>
      </p:sp>
      <p:graphicFrame>
        <p:nvGraphicFramePr>
          <p:cNvPr id="4" name="3 Tabla"/>
          <p:cNvGraphicFramePr>
            <a:graphicFrameLocks noGrp="1"/>
          </p:cNvGraphicFramePr>
          <p:nvPr/>
        </p:nvGraphicFramePr>
        <p:xfrm>
          <a:off x="2339752" y="2189091"/>
          <a:ext cx="5976664" cy="4336258"/>
        </p:xfrm>
        <a:graphic>
          <a:graphicData uri="http://schemas.openxmlformats.org/drawingml/2006/table">
            <a:tbl>
              <a:tblPr/>
              <a:tblGrid>
                <a:gridCol w="2994768"/>
                <a:gridCol w="1220267"/>
                <a:gridCol w="1761629"/>
              </a:tblGrid>
              <a:tr h="289084">
                <a:tc>
                  <a:txBody>
                    <a:bodyPr/>
                    <a:lstStyle/>
                    <a:p>
                      <a:pPr algn="ctr">
                        <a:lnSpc>
                          <a:spcPct val="150000"/>
                        </a:lnSpc>
                        <a:spcAft>
                          <a:spcPts val="0"/>
                        </a:spcAft>
                      </a:pPr>
                      <a:r>
                        <a:rPr lang="es-ES" sz="1000" dirty="0">
                          <a:solidFill>
                            <a:srgbClr val="000000"/>
                          </a:solidFill>
                          <a:latin typeface="Calibri"/>
                          <a:ea typeface="Times New Roman"/>
                          <a:cs typeface="Times New Roman"/>
                        </a:rPr>
                        <a:t>Descripción</a:t>
                      </a:r>
                      <a:endParaRPr lang="es-ES" sz="1100" dirty="0">
                        <a:latin typeface="Times New Roman"/>
                        <a:ea typeface="Times New Roman"/>
                        <a:cs typeface="Times New Roman"/>
                      </a:endParaRPr>
                    </a:p>
                  </a:txBody>
                  <a:tcPr marL="42258" marR="42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00">
                          <a:solidFill>
                            <a:srgbClr val="000000"/>
                          </a:solidFill>
                          <a:latin typeface="Calibri"/>
                          <a:ea typeface="Times New Roman"/>
                          <a:cs typeface="Times New Roman"/>
                        </a:rPr>
                        <a:t>Registro</a:t>
                      </a:r>
                      <a:endParaRPr lang="es-ES" sz="1100">
                        <a:latin typeface="Times New Roman"/>
                        <a:ea typeface="Times New Roman"/>
                        <a:cs typeface="Times New Roman"/>
                      </a:endParaRPr>
                    </a:p>
                  </a:txBody>
                  <a:tcPr marL="42258" marR="42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00">
                          <a:solidFill>
                            <a:srgbClr val="000000"/>
                          </a:solidFill>
                          <a:latin typeface="Calibri"/>
                          <a:ea typeface="Times New Roman"/>
                          <a:cs typeface="Times New Roman"/>
                        </a:rPr>
                        <a:t>Valor</a:t>
                      </a:r>
                      <a:endParaRPr lang="es-ES" sz="1100">
                        <a:latin typeface="Times New Roman"/>
                        <a:ea typeface="Times New Roman"/>
                        <a:cs typeface="Times New Roman"/>
                      </a:endParaRPr>
                    </a:p>
                  </a:txBody>
                  <a:tcPr marL="42258" marR="42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9084">
                <a:tc>
                  <a:txBody>
                    <a:bodyPr/>
                    <a:lstStyle/>
                    <a:p>
                      <a:pPr algn="ctr">
                        <a:lnSpc>
                          <a:spcPct val="150000"/>
                        </a:lnSpc>
                        <a:spcAft>
                          <a:spcPts val="0"/>
                        </a:spcAft>
                      </a:pPr>
                      <a:r>
                        <a:rPr lang="es-ES" sz="1000" dirty="0">
                          <a:solidFill>
                            <a:srgbClr val="000000"/>
                          </a:solidFill>
                          <a:latin typeface="Calibri"/>
                          <a:ea typeface="Times New Roman"/>
                          <a:cs typeface="Times New Roman"/>
                        </a:rPr>
                        <a:t>Modo de operación</a:t>
                      </a:r>
                      <a:endParaRPr lang="es-ES" sz="1100" dirty="0">
                        <a:latin typeface="Times New Roman"/>
                        <a:ea typeface="Times New Roman"/>
                        <a:cs typeface="Times New Roman"/>
                      </a:endParaRPr>
                    </a:p>
                  </a:txBody>
                  <a:tcPr marL="42258" marR="42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00">
                          <a:solidFill>
                            <a:srgbClr val="000000"/>
                          </a:solidFill>
                          <a:latin typeface="Calibri"/>
                          <a:ea typeface="Times New Roman"/>
                          <a:cs typeface="Times New Roman"/>
                        </a:rPr>
                        <a:t>S101=0</a:t>
                      </a:r>
                      <a:endParaRPr lang="es-ES" sz="1100">
                        <a:latin typeface="Times New Roman"/>
                        <a:ea typeface="Times New Roman"/>
                        <a:cs typeface="Times New Roman"/>
                      </a:endParaRPr>
                    </a:p>
                  </a:txBody>
                  <a:tcPr marL="42258" marR="42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00" dirty="0">
                          <a:solidFill>
                            <a:srgbClr val="000000"/>
                          </a:solidFill>
                          <a:latin typeface="Calibri"/>
                          <a:ea typeface="Times New Roman"/>
                          <a:cs typeface="Times New Roman"/>
                        </a:rPr>
                        <a:t>Modo Maestro </a:t>
                      </a:r>
                      <a:endParaRPr lang="es-ES" sz="1100" dirty="0">
                        <a:latin typeface="Times New Roman"/>
                        <a:ea typeface="Times New Roman"/>
                        <a:cs typeface="Times New Roman"/>
                      </a:endParaRPr>
                    </a:p>
                  </a:txBody>
                  <a:tcPr marL="42258" marR="42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9084">
                <a:tc>
                  <a:txBody>
                    <a:bodyPr/>
                    <a:lstStyle/>
                    <a:p>
                      <a:pPr algn="ctr">
                        <a:lnSpc>
                          <a:spcPct val="150000"/>
                        </a:lnSpc>
                        <a:spcAft>
                          <a:spcPts val="0"/>
                        </a:spcAft>
                      </a:pPr>
                      <a:r>
                        <a:rPr lang="es-ES" sz="1000" dirty="0">
                          <a:solidFill>
                            <a:srgbClr val="000000"/>
                          </a:solidFill>
                          <a:latin typeface="Calibri"/>
                          <a:ea typeface="Times New Roman"/>
                          <a:cs typeface="Times New Roman"/>
                        </a:rPr>
                        <a:t>Tasa de Transmisión Inalámbrica</a:t>
                      </a:r>
                      <a:endParaRPr lang="es-ES" sz="1100" dirty="0">
                        <a:latin typeface="Times New Roman"/>
                        <a:ea typeface="Times New Roman"/>
                        <a:cs typeface="Times New Roman"/>
                      </a:endParaRPr>
                    </a:p>
                  </a:txBody>
                  <a:tcPr marL="42258" marR="42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00">
                          <a:solidFill>
                            <a:srgbClr val="000000"/>
                          </a:solidFill>
                          <a:latin typeface="Calibri"/>
                          <a:ea typeface="Times New Roman"/>
                          <a:cs typeface="Times New Roman"/>
                        </a:rPr>
                        <a:t>S103=2</a:t>
                      </a:r>
                      <a:endParaRPr lang="es-ES" sz="1100">
                        <a:latin typeface="Times New Roman"/>
                        <a:ea typeface="Times New Roman"/>
                        <a:cs typeface="Times New Roman"/>
                      </a:endParaRPr>
                    </a:p>
                  </a:txBody>
                  <a:tcPr marL="42258" marR="42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00">
                          <a:solidFill>
                            <a:srgbClr val="000000"/>
                          </a:solidFill>
                          <a:latin typeface="Calibri"/>
                          <a:ea typeface="Times New Roman"/>
                          <a:cs typeface="Times New Roman"/>
                        </a:rPr>
                        <a:t>172800 bps</a:t>
                      </a:r>
                      <a:endParaRPr lang="es-ES" sz="1100">
                        <a:latin typeface="Times New Roman"/>
                        <a:ea typeface="Times New Roman"/>
                        <a:cs typeface="Times New Roman"/>
                      </a:endParaRPr>
                    </a:p>
                  </a:txBody>
                  <a:tcPr marL="42258" marR="42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9084">
                <a:tc>
                  <a:txBody>
                    <a:bodyPr/>
                    <a:lstStyle/>
                    <a:p>
                      <a:pPr algn="ctr">
                        <a:lnSpc>
                          <a:spcPct val="150000"/>
                        </a:lnSpc>
                        <a:spcAft>
                          <a:spcPts val="0"/>
                        </a:spcAft>
                      </a:pPr>
                      <a:r>
                        <a:rPr lang="es-ES" sz="1000" dirty="0">
                          <a:solidFill>
                            <a:srgbClr val="000000"/>
                          </a:solidFill>
                          <a:latin typeface="Calibri"/>
                          <a:ea typeface="Times New Roman"/>
                          <a:cs typeface="Times New Roman"/>
                        </a:rPr>
                        <a:t>Tiempo de Salto de Frecuencias</a:t>
                      </a:r>
                      <a:endParaRPr lang="es-ES" sz="1100" dirty="0">
                        <a:latin typeface="Times New Roman"/>
                        <a:ea typeface="Times New Roman"/>
                        <a:cs typeface="Times New Roman"/>
                      </a:endParaRPr>
                    </a:p>
                  </a:txBody>
                  <a:tcPr marL="42258" marR="42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00">
                          <a:solidFill>
                            <a:srgbClr val="000000"/>
                          </a:solidFill>
                          <a:latin typeface="Calibri"/>
                          <a:ea typeface="Times New Roman"/>
                          <a:cs typeface="Times New Roman"/>
                        </a:rPr>
                        <a:t>S109=9</a:t>
                      </a:r>
                      <a:endParaRPr lang="es-ES" sz="1100">
                        <a:latin typeface="Times New Roman"/>
                        <a:ea typeface="Times New Roman"/>
                        <a:cs typeface="Times New Roman"/>
                      </a:endParaRPr>
                    </a:p>
                  </a:txBody>
                  <a:tcPr marL="42258" marR="42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00">
                          <a:solidFill>
                            <a:srgbClr val="000000"/>
                          </a:solidFill>
                          <a:latin typeface="Calibri"/>
                          <a:ea typeface="Times New Roman"/>
                          <a:cs typeface="Times New Roman"/>
                        </a:rPr>
                        <a:t>20 ms</a:t>
                      </a:r>
                      <a:endParaRPr lang="es-ES" sz="1100">
                        <a:latin typeface="Times New Roman"/>
                        <a:ea typeface="Times New Roman"/>
                        <a:cs typeface="Times New Roman"/>
                      </a:endParaRPr>
                    </a:p>
                  </a:txBody>
                  <a:tcPr marL="42258" marR="42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9084">
                <a:tc>
                  <a:txBody>
                    <a:bodyPr/>
                    <a:lstStyle/>
                    <a:p>
                      <a:pPr algn="ctr">
                        <a:lnSpc>
                          <a:spcPct val="150000"/>
                        </a:lnSpc>
                        <a:spcAft>
                          <a:spcPts val="0"/>
                        </a:spcAft>
                      </a:pPr>
                      <a:r>
                        <a:rPr lang="es-ES" sz="1000" dirty="0">
                          <a:solidFill>
                            <a:srgbClr val="000000"/>
                          </a:solidFill>
                          <a:latin typeface="Calibri"/>
                          <a:ea typeface="Times New Roman"/>
                          <a:cs typeface="Times New Roman"/>
                        </a:rPr>
                        <a:t>Dirección de Destino</a:t>
                      </a:r>
                      <a:endParaRPr lang="es-ES" sz="1100" dirty="0">
                        <a:latin typeface="Times New Roman"/>
                        <a:ea typeface="Times New Roman"/>
                        <a:cs typeface="Times New Roman"/>
                      </a:endParaRPr>
                    </a:p>
                  </a:txBody>
                  <a:tcPr marL="42258" marR="42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00" dirty="0">
                          <a:solidFill>
                            <a:srgbClr val="000000"/>
                          </a:solidFill>
                          <a:latin typeface="Calibri"/>
                          <a:ea typeface="Times New Roman"/>
                          <a:cs typeface="Times New Roman"/>
                        </a:rPr>
                        <a:t>S140=2</a:t>
                      </a:r>
                      <a:endParaRPr lang="es-ES" sz="1100" dirty="0">
                        <a:latin typeface="Times New Roman"/>
                        <a:ea typeface="Times New Roman"/>
                        <a:cs typeface="Times New Roman"/>
                      </a:endParaRPr>
                    </a:p>
                  </a:txBody>
                  <a:tcPr marL="42258" marR="42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00" dirty="0">
                          <a:solidFill>
                            <a:srgbClr val="000000"/>
                          </a:solidFill>
                          <a:latin typeface="Calibri"/>
                          <a:ea typeface="Times New Roman"/>
                          <a:cs typeface="Times New Roman"/>
                        </a:rPr>
                        <a:t>2 (Remoto)</a:t>
                      </a:r>
                      <a:endParaRPr lang="es-ES" sz="1100" dirty="0">
                        <a:latin typeface="Times New Roman"/>
                        <a:ea typeface="Times New Roman"/>
                        <a:cs typeface="Times New Roman"/>
                      </a:endParaRPr>
                    </a:p>
                  </a:txBody>
                  <a:tcPr marL="42258" marR="42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9084">
                <a:tc>
                  <a:txBody>
                    <a:bodyPr/>
                    <a:lstStyle/>
                    <a:p>
                      <a:pPr algn="ctr">
                        <a:lnSpc>
                          <a:spcPct val="150000"/>
                        </a:lnSpc>
                        <a:spcAft>
                          <a:spcPts val="0"/>
                        </a:spcAft>
                      </a:pPr>
                      <a:r>
                        <a:rPr lang="es-ES" sz="1000" dirty="0">
                          <a:solidFill>
                            <a:srgbClr val="000000"/>
                          </a:solidFill>
                          <a:latin typeface="Calibri"/>
                          <a:ea typeface="Times New Roman"/>
                          <a:cs typeface="Times New Roman"/>
                        </a:rPr>
                        <a:t>Modo de Transmisión Serial</a:t>
                      </a:r>
                      <a:endParaRPr lang="es-ES" sz="1100" dirty="0">
                        <a:latin typeface="Times New Roman"/>
                        <a:ea typeface="Times New Roman"/>
                        <a:cs typeface="Times New Roman"/>
                      </a:endParaRPr>
                    </a:p>
                  </a:txBody>
                  <a:tcPr marL="42258" marR="42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00">
                          <a:solidFill>
                            <a:srgbClr val="000000"/>
                          </a:solidFill>
                          <a:latin typeface="Calibri"/>
                          <a:ea typeface="Times New Roman"/>
                          <a:cs typeface="Times New Roman"/>
                        </a:rPr>
                        <a:t>S142=0</a:t>
                      </a:r>
                      <a:endParaRPr lang="es-ES" sz="1100">
                        <a:latin typeface="Times New Roman"/>
                        <a:ea typeface="Times New Roman"/>
                        <a:cs typeface="Times New Roman"/>
                      </a:endParaRPr>
                    </a:p>
                  </a:txBody>
                  <a:tcPr marL="42258" marR="42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00">
                          <a:solidFill>
                            <a:srgbClr val="000000"/>
                          </a:solidFill>
                          <a:latin typeface="Calibri"/>
                          <a:ea typeface="Times New Roman"/>
                          <a:cs typeface="Times New Roman"/>
                        </a:rPr>
                        <a:t>Mediante la interfaz RS232</a:t>
                      </a:r>
                      <a:endParaRPr lang="es-ES" sz="1100">
                        <a:latin typeface="Times New Roman"/>
                        <a:ea typeface="Times New Roman"/>
                        <a:cs typeface="Times New Roman"/>
                      </a:endParaRPr>
                    </a:p>
                  </a:txBody>
                  <a:tcPr marL="42258" marR="42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9084">
                <a:tc>
                  <a:txBody>
                    <a:bodyPr/>
                    <a:lstStyle/>
                    <a:p>
                      <a:pPr algn="ctr">
                        <a:lnSpc>
                          <a:spcPct val="150000"/>
                        </a:lnSpc>
                        <a:spcAft>
                          <a:spcPts val="0"/>
                        </a:spcAft>
                      </a:pPr>
                      <a:r>
                        <a:rPr lang="es-ES" sz="1000" dirty="0">
                          <a:solidFill>
                            <a:srgbClr val="000000"/>
                          </a:solidFill>
                          <a:latin typeface="Calibri"/>
                          <a:ea typeface="Times New Roman"/>
                          <a:cs typeface="Times New Roman"/>
                        </a:rPr>
                        <a:t>Velocidad de Transmisión de le Interfaz Serial</a:t>
                      </a:r>
                      <a:endParaRPr lang="es-ES" sz="1100" dirty="0">
                        <a:latin typeface="Times New Roman"/>
                        <a:ea typeface="Times New Roman"/>
                        <a:cs typeface="Times New Roman"/>
                      </a:endParaRPr>
                    </a:p>
                  </a:txBody>
                  <a:tcPr marL="42258" marR="42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00" dirty="0">
                          <a:solidFill>
                            <a:srgbClr val="000000"/>
                          </a:solidFill>
                          <a:latin typeface="Calibri"/>
                          <a:ea typeface="Times New Roman"/>
                          <a:cs typeface="Times New Roman"/>
                        </a:rPr>
                        <a:t>S102=7</a:t>
                      </a:r>
                      <a:endParaRPr lang="es-ES" sz="1100" dirty="0">
                        <a:latin typeface="Times New Roman"/>
                        <a:ea typeface="Times New Roman"/>
                        <a:cs typeface="Times New Roman"/>
                      </a:endParaRPr>
                    </a:p>
                  </a:txBody>
                  <a:tcPr marL="42258" marR="42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00" dirty="0">
                          <a:solidFill>
                            <a:srgbClr val="000000"/>
                          </a:solidFill>
                          <a:latin typeface="Calibri"/>
                          <a:ea typeface="Times New Roman"/>
                          <a:cs typeface="Times New Roman"/>
                        </a:rPr>
                        <a:t>9600 bps</a:t>
                      </a:r>
                      <a:endParaRPr lang="es-ES" sz="1100" dirty="0">
                        <a:latin typeface="Times New Roman"/>
                        <a:ea typeface="Times New Roman"/>
                        <a:cs typeface="Times New Roman"/>
                      </a:endParaRPr>
                    </a:p>
                  </a:txBody>
                  <a:tcPr marL="42258" marR="42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8167">
                <a:tc>
                  <a:txBody>
                    <a:bodyPr/>
                    <a:lstStyle/>
                    <a:p>
                      <a:pPr algn="ctr">
                        <a:lnSpc>
                          <a:spcPct val="150000"/>
                        </a:lnSpc>
                        <a:spcAft>
                          <a:spcPts val="0"/>
                        </a:spcAft>
                      </a:pPr>
                      <a:r>
                        <a:rPr lang="es-ES" sz="1000" dirty="0">
                          <a:solidFill>
                            <a:srgbClr val="000000"/>
                          </a:solidFill>
                          <a:latin typeface="Calibri"/>
                          <a:ea typeface="Times New Roman"/>
                          <a:cs typeface="Times New Roman"/>
                        </a:rPr>
                        <a:t>Dirección de Red</a:t>
                      </a:r>
                      <a:endParaRPr lang="es-ES" sz="1100" dirty="0">
                        <a:latin typeface="Times New Roman"/>
                        <a:ea typeface="Times New Roman"/>
                        <a:cs typeface="Times New Roman"/>
                      </a:endParaRPr>
                    </a:p>
                  </a:txBody>
                  <a:tcPr marL="42258" marR="42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00">
                          <a:solidFill>
                            <a:srgbClr val="000000"/>
                          </a:solidFill>
                          <a:latin typeface="Calibri"/>
                          <a:ea typeface="Times New Roman"/>
                          <a:cs typeface="Times New Roman"/>
                        </a:rPr>
                        <a:t>S104=1234567890</a:t>
                      </a:r>
                      <a:endParaRPr lang="es-ES" sz="1100">
                        <a:latin typeface="Times New Roman"/>
                        <a:ea typeface="Times New Roman"/>
                        <a:cs typeface="Times New Roman"/>
                      </a:endParaRPr>
                    </a:p>
                  </a:txBody>
                  <a:tcPr marL="42258" marR="42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00">
                          <a:solidFill>
                            <a:srgbClr val="000000"/>
                          </a:solidFill>
                          <a:latin typeface="Calibri"/>
                          <a:ea typeface="Times New Roman"/>
                          <a:cs typeface="Times New Roman"/>
                        </a:rPr>
                        <a:t>1234567890</a:t>
                      </a:r>
                      <a:endParaRPr lang="es-ES" sz="1100">
                        <a:latin typeface="Times New Roman"/>
                        <a:ea typeface="Times New Roman"/>
                        <a:cs typeface="Times New Roman"/>
                      </a:endParaRPr>
                    </a:p>
                  </a:txBody>
                  <a:tcPr marL="42258" marR="42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9084">
                <a:tc>
                  <a:txBody>
                    <a:bodyPr/>
                    <a:lstStyle/>
                    <a:p>
                      <a:pPr algn="ctr">
                        <a:lnSpc>
                          <a:spcPct val="150000"/>
                        </a:lnSpc>
                        <a:spcAft>
                          <a:spcPts val="0"/>
                        </a:spcAft>
                      </a:pPr>
                      <a:r>
                        <a:rPr lang="es-ES" sz="1000" dirty="0">
                          <a:solidFill>
                            <a:srgbClr val="000000"/>
                          </a:solidFill>
                          <a:latin typeface="Calibri"/>
                          <a:ea typeface="Times New Roman"/>
                          <a:cs typeface="Times New Roman"/>
                        </a:rPr>
                        <a:t>Potencia de Transmisión(</a:t>
                      </a:r>
                      <a:r>
                        <a:rPr lang="es-ES" sz="1000" dirty="0" err="1">
                          <a:solidFill>
                            <a:srgbClr val="000000"/>
                          </a:solidFill>
                          <a:latin typeface="Calibri"/>
                          <a:ea typeface="Times New Roman"/>
                          <a:cs typeface="Times New Roman"/>
                        </a:rPr>
                        <a:t>dBm</a:t>
                      </a:r>
                      <a:r>
                        <a:rPr lang="es-ES" sz="1000" dirty="0">
                          <a:solidFill>
                            <a:srgbClr val="000000"/>
                          </a:solidFill>
                          <a:latin typeface="Calibri"/>
                          <a:ea typeface="Times New Roman"/>
                          <a:cs typeface="Times New Roman"/>
                        </a:rPr>
                        <a:t>)</a:t>
                      </a:r>
                      <a:endParaRPr lang="es-ES" sz="1100" dirty="0">
                        <a:latin typeface="Times New Roman"/>
                        <a:ea typeface="Times New Roman"/>
                        <a:cs typeface="Times New Roman"/>
                      </a:endParaRPr>
                    </a:p>
                  </a:txBody>
                  <a:tcPr marL="42258" marR="42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00">
                          <a:solidFill>
                            <a:srgbClr val="000000"/>
                          </a:solidFill>
                          <a:latin typeface="Calibri"/>
                          <a:ea typeface="Times New Roman"/>
                          <a:cs typeface="Times New Roman"/>
                        </a:rPr>
                        <a:t>S108=30</a:t>
                      </a:r>
                      <a:endParaRPr lang="es-ES" sz="1100">
                        <a:latin typeface="Times New Roman"/>
                        <a:ea typeface="Times New Roman"/>
                        <a:cs typeface="Times New Roman"/>
                      </a:endParaRPr>
                    </a:p>
                  </a:txBody>
                  <a:tcPr marL="42258" marR="42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00">
                          <a:solidFill>
                            <a:srgbClr val="000000"/>
                          </a:solidFill>
                          <a:latin typeface="Calibri"/>
                          <a:ea typeface="Times New Roman"/>
                          <a:cs typeface="Times New Roman"/>
                        </a:rPr>
                        <a:t>30 dBm</a:t>
                      </a:r>
                      <a:endParaRPr lang="es-ES" sz="1100">
                        <a:latin typeface="Times New Roman"/>
                        <a:ea typeface="Times New Roman"/>
                        <a:cs typeface="Times New Roman"/>
                      </a:endParaRPr>
                    </a:p>
                  </a:txBody>
                  <a:tcPr marL="42258" marR="42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9084">
                <a:tc>
                  <a:txBody>
                    <a:bodyPr/>
                    <a:lstStyle/>
                    <a:p>
                      <a:pPr algn="ctr">
                        <a:lnSpc>
                          <a:spcPct val="150000"/>
                        </a:lnSpc>
                        <a:spcAft>
                          <a:spcPts val="0"/>
                        </a:spcAft>
                      </a:pPr>
                      <a:r>
                        <a:rPr lang="es-ES" sz="1000" dirty="0">
                          <a:solidFill>
                            <a:srgbClr val="000000"/>
                          </a:solidFill>
                          <a:latin typeface="Calibri"/>
                          <a:ea typeface="Times New Roman"/>
                          <a:cs typeface="Times New Roman"/>
                        </a:rPr>
                        <a:t>Formato de los Datos (Interfaz RS232)</a:t>
                      </a:r>
                      <a:endParaRPr lang="es-ES" sz="1100" dirty="0">
                        <a:latin typeface="Times New Roman"/>
                        <a:ea typeface="Times New Roman"/>
                        <a:cs typeface="Times New Roman"/>
                      </a:endParaRPr>
                    </a:p>
                  </a:txBody>
                  <a:tcPr marL="42258" marR="42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00">
                          <a:solidFill>
                            <a:srgbClr val="000000"/>
                          </a:solidFill>
                          <a:latin typeface="Calibri"/>
                          <a:ea typeface="Times New Roman"/>
                          <a:cs typeface="Times New Roman"/>
                        </a:rPr>
                        <a:t>S110=1</a:t>
                      </a:r>
                      <a:endParaRPr lang="es-ES" sz="1100">
                        <a:latin typeface="Times New Roman"/>
                        <a:ea typeface="Times New Roman"/>
                        <a:cs typeface="Times New Roman"/>
                      </a:endParaRPr>
                    </a:p>
                  </a:txBody>
                  <a:tcPr marL="42258" marR="42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00">
                          <a:solidFill>
                            <a:srgbClr val="000000"/>
                          </a:solidFill>
                          <a:latin typeface="Calibri"/>
                          <a:ea typeface="Times New Roman"/>
                          <a:cs typeface="Times New Roman"/>
                        </a:rPr>
                        <a:t>8N1</a:t>
                      </a:r>
                      <a:endParaRPr lang="es-ES" sz="1100">
                        <a:latin typeface="Times New Roman"/>
                        <a:ea typeface="Times New Roman"/>
                        <a:cs typeface="Times New Roman"/>
                      </a:endParaRPr>
                    </a:p>
                  </a:txBody>
                  <a:tcPr marL="42258" marR="42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9084">
                <a:tc>
                  <a:txBody>
                    <a:bodyPr/>
                    <a:lstStyle/>
                    <a:p>
                      <a:pPr algn="ctr">
                        <a:lnSpc>
                          <a:spcPct val="150000"/>
                        </a:lnSpc>
                        <a:spcAft>
                          <a:spcPts val="0"/>
                        </a:spcAft>
                      </a:pPr>
                      <a:r>
                        <a:rPr lang="es-ES" sz="1000" dirty="0">
                          <a:solidFill>
                            <a:srgbClr val="000000"/>
                          </a:solidFill>
                          <a:latin typeface="Calibri"/>
                          <a:ea typeface="Times New Roman"/>
                          <a:cs typeface="Times New Roman"/>
                        </a:rPr>
                        <a:t>Número de Retransmisión de Datos</a:t>
                      </a:r>
                      <a:endParaRPr lang="es-ES" sz="1100" dirty="0">
                        <a:latin typeface="Times New Roman"/>
                        <a:ea typeface="Times New Roman"/>
                        <a:cs typeface="Times New Roman"/>
                      </a:endParaRPr>
                    </a:p>
                  </a:txBody>
                  <a:tcPr marL="42258" marR="42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00">
                          <a:solidFill>
                            <a:srgbClr val="000000"/>
                          </a:solidFill>
                          <a:latin typeface="Calibri"/>
                          <a:ea typeface="Times New Roman"/>
                          <a:cs typeface="Times New Roman"/>
                        </a:rPr>
                        <a:t>S113=5</a:t>
                      </a:r>
                      <a:endParaRPr lang="es-ES" sz="1100">
                        <a:latin typeface="Times New Roman"/>
                        <a:ea typeface="Times New Roman"/>
                        <a:cs typeface="Times New Roman"/>
                      </a:endParaRPr>
                    </a:p>
                  </a:txBody>
                  <a:tcPr marL="42258" marR="42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00">
                          <a:solidFill>
                            <a:srgbClr val="000000"/>
                          </a:solidFill>
                          <a:latin typeface="Calibri"/>
                          <a:ea typeface="Times New Roman"/>
                          <a:cs typeface="Times New Roman"/>
                        </a:rPr>
                        <a:t>5</a:t>
                      </a:r>
                      <a:endParaRPr lang="es-ES" sz="1100">
                        <a:latin typeface="Times New Roman"/>
                        <a:ea typeface="Times New Roman"/>
                        <a:cs typeface="Times New Roman"/>
                      </a:endParaRPr>
                    </a:p>
                  </a:txBody>
                  <a:tcPr marL="42258" marR="42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9084">
                <a:tc>
                  <a:txBody>
                    <a:bodyPr/>
                    <a:lstStyle/>
                    <a:p>
                      <a:pPr algn="ctr">
                        <a:lnSpc>
                          <a:spcPct val="150000"/>
                        </a:lnSpc>
                        <a:spcAft>
                          <a:spcPts val="0"/>
                        </a:spcAft>
                      </a:pPr>
                      <a:r>
                        <a:rPr lang="es-ES" sz="1000" dirty="0">
                          <a:solidFill>
                            <a:srgbClr val="000000"/>
                          </a:solidFill>
                          <a:latin typeface="Calibri"/>
                          <a:ea typeface="Times New Roman"/>
                          <a:cs typeface="Times New Roman"/>
                        </a:rPr>
                        <a:t>Tipo de Red</a:t>
                      </a:r>
                      <a:endParaRPr lang="es-ES" sz="1100" dirty="0">
                        <a:latin typeface="Times New Roman"/>
                        <a:ea typeface="Times New Roman"/>
                        <a:cs typeface="Times New Roman"/>
                      </a:endParaRPr>
                    </a:p>
                  </a:txBody>
                  <a:tcPr marL="42258" marR="42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00">
                          <a:solidFill>
                            <a:srgbClr val="000000"/>
                          </a:solidFill>
                          <a:latin typeface="Calibri"/>
                          <a:ea typeface="Times New Roman"/>
                          <a:cs typeface="Times New Roman"/>
                        </a:rPr>
                        <a:t>S133=1</a:t>
                      </a:r>
                      <a:endParaRPr lang="es-ES" sz="1100">
                        <a:latin typeface="Times New Roman"/>
                        <a:ea typeface="Times New Roman"/>
                        <a:cs typeface="Times New Roman"/>
                      </a:endParaRPr>
                    </a:p>
                  </a:txBody>
                  <a:tcPr marL="42258" marR="42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00">
                          <a:solidFill>
                            <a:srgbClr val="000000"/>
                          </a:solidFill>
                          <a:latin typeface="Calibri"/>
                          <a:ea typeface="Times New Roman"/>
                          <a:cs typeface="Times New Roman"/>
                        </a:rPr>
                        <a:t>Punto a Punto</a:t>
                      </a:r>
                      <a:endParaRPr lang="es-ES" sz="1100">
                        <a:latin typeface="Times New Roman"/>
                        <a:ea typeface="Times New Roman"/>
                        <a:cs typeface="Times New Roman"/>
                      </a:endParaRPr>
                    </a:p>
                  </a:txBody>
                  <a:tcPr marL="42258" marR="42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8167">
                <a:tc>
                  <a:txBody>
                    <a:bodyPr/>
                    <a:lstStyle/>
                    <a:p>
                      <a:pPr algn="ctr">
                        <a:lnSpc>
                          <a:spcPct val="150000"/>
                        </a:lnSpc>
                        <a:spcAft>
                          <a:spcPts val="0"/>
                        </a:spcAft>
                      </a:pPr>
                      <a:r>
                        <a:rPr lang="es-ES" sz="1000" dirty="0" err="1">
                          <a:solidFill>
                            <a:srgbClr val="000000"/>
                          </a:solidFill>
                          <a:latin typeface="Calibri"/>
                          <a:ea typeface="Times New Roman"/>
                          <a:cs typeface="Times New Roman"/>
                        </a:rPr>
                        <a:t>Handshaking</a:t>
                      </a:r>
                      <a:endParaRPr lang="es-ES" sz="1100" dirty="0">
                        <a:latin typeface="Times New Roman"/>
                        <a:ea typeface="Times New Roman"/>
                        <a:cs typeface="Times New Roman"/>
                      </a:endParaRPr>
                    </a:p>
                  </a:txBody>
                  <a:tcPr marL="42258" marR="42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00">
                          <a:solidFill>
                            <a:srgbClr val="000000"/>
                          </a:solidFill>
                          <a:latin typeface="Calibri"/>
                          <a:ea typeface="Times New Roman"/>
                          <a:cs typeface="Times New Roman"/>
                        </a:rPr>
                        <a:t>K0</a:t>
                      </a:r>
                      <a:endParaRPr lang="es-ES" sz="1100">
                        <a:latin typeface="Times New Roman"/>
                        <a:ea typeface="Times New Roman"/>
                        <a:cs typeface="Times New Roman"/>
                      </a:endParaRPr>
                    </a:p>
                  </a:txBody>
                  <a:tcPr marL="42258" marR="42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00" dirty="0">
                          <a:solidFill>
                            <a:srgbClr val="000000"/>
                          </a:solidFill>
                          <a:latin typeface="Calibri"/>
                          <a:ea typeface="Times New Roman"/>
                          <a:cs typeface="Times New Roman"/>
                        </a:rPr>
                        <a:t>Deshabilita </a:t>
                      </a:r>
                      <a:r>
                        <a:rPr lang="es-ES" sz="1000" dirty="0" err="1">
                          <a:solidFill>
                            <a:srgbClr val="000000"/>
                          </a:solidFill>
                          <a:latin typeface="Calibri"/>
                          <a:ea typeface="Times New Roman"/>
                          <a:cs typeface="Times New Roman"/>
                        </a:rPr>
                        <a:t>Handshaking</a:t>
                      </a:r>
                      <a:r>
                        <a:rPr lang="es-ES" sz="1000" dirty="0">
                          <a:solidFill>
                            <a:srgbClr val="000000"/>
                          </a:solidFill>
                          <a:latin typeface="Calibri"/>
                          <a:ea typeface="Times New Roman"/>
                          <a:cs typeface="Times New Roman"/>
                        </a:rPr>
                        <a:t> de Hardware</a:t>
                      </a:r>
                      <a:endParaRPr lang="es-ES" sz="1100" dirty="0">
                        <a:latin typeface="Times New Roman"/>
                        <a:ea typeface="Times New Roman"/>
                        <a:cs typeface="Times New Roman"/>
                      </a:endParaRPr>
                    </a:p>
                  </a:txBody>
                  <a:tcPr marL="42258" marR="42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Agenda</a:t>
            </a:r>
            <a:endParaRPr lang="es-ES" dirty="0"/>
          </a:p>
        </p:txBody>
      </p:sp>
      <p:sp>
        <p:nvSpPr>
          <p:cNvPr id="3" name="2 Marcador de contenido"/>
          <p:cNvSpPr>
            <a:spLocks noGrp="1"/>
          </p:cNvSpPr>
          <p:nvPr>
            <p:ph idx="1"/>
          </p:nvPr>
        </p:nvSpPr>
        <p:spPr>
          <a:xfrm>
            <a:off x="1907704" y="1196752"/>
            <a:ext cx="6408712" cy="4464496"/>
          </a:xfrm>
        </p:spPr>
        <p:txBody>
          <a:bodyPr>
            <a:noAutofit/>
          </a:bodyPr>
          <a:lstStyle/>
          <a:p>
            <a:pPr marL="457200" indent="-457200">
              <a:buFont typeface="+mj-lt"/>
              <a:buAutoNum type="arabicPeriod"/>
            </a:pPr>
            <a:r>
              <a:rPr lang="es-EC" sz="1500" dirty="0" smtClean="0">
                <a:solidFill>
                  <a:schemeClr val="tx1"/>
                </a:solidFill>
              </a:rPr>
              <a:t>Introducción</a:t>
            </a:r>
          </a:p>
          <a:p>
            <a:pPr marL="457200" indent="-457200">
              <a:buFont typeface="+mj-lt"/>
              <a:buAutoNum type="arabicPeriod"/>
            </a:pPr>
            <a:r>
              <a:rPr lang="es-EC" sz="1500" dirty="0" smtClean="0">
                <a:solidFill>
                  <a:schemeClr val="tx1"/>
                </a:solidFill>
              </a:rPr>
              <a:t>El CubeSat</a:t>
            </a:r>
            <a:endParaRPr lang="es-EC" sz="1500" b="1" dirty="0" smtClean="0">
              <a:solidFill>
                <a:schemeClr val="tx1"/>
              </a:solidFill>
            </a:endParaRPr>
          </a:p>
          <a:p>
            <a:pPr marL="457200" indent="-457200">
              <a:buFont typeface="+mj-lt"/>
              <a:buAutoNum type="arabicPeriod"/>
            </a:pPr>
            <a:r>
              <a:rPr lang="es-EC" sz="1500" dirty="0" smtClean="0">
                <a:solidFill>
                  <a:schemeClr val="tx1"/>
                </a:solidFill>
              </a:rPr>
              <a:t>Análisis de Hardware y </a:t>
            </a:r>
            <a:r>
              <a:rPr lang="es-EC" sz="1500" dirty="0" err="1" smtClean="0">
                <a:solidFill>
                  <a:schemeClr val="tx1"/>
                </a:solidFill>
              </a:rPr>
              <a:t>Sofware</a:t>
            </a:r>
            <a:r>
              <a:rPr lang="es-EC" sz="1500" dirty="0" smtClean="0">
                <a:solidFill>
                  <a:schemeClr val="tx1"/>
                </a:solidFill>
              </a:rPr>
              <a:t> del  CubeSat Kit</a:t>
            </a:r>
          </a:p>
          <a:p>
            <a:pPr marL="457200" indent="-457200">
              <a:buFont typeface="+mj-lt"/>
              <a:buAutoNum type="arabicPeriod"/>
            </a:pPr>
            <a:r>
              <a:rPr lang="es-EC" sz="1500" dirty="0" smtClean="0">
                <a:solidFill>
                  <a:schemeClr val="tx1"/>
                </a:solidFill>
              </a:rPr>
              <a:t>Sistema de Referencia</a:t>
            </a:r>
          </a:p>
          <a:p>
            <a:pPr marL="457200" indent="-457200">
              <a:buFont typeface="+mj-lt"/>
              <a:buAutoNum type="arabicPeriod"/>
            </a:pPr>
            <a:r>
              <a:rPr lang="es-EC" sz="1500" dirty="0" smtClean="0">
                <a:solidFill>
                  <a:schemeClr val="tx1"/>
                </a:solidFill>
              </a:rPr>
              <a:t>Configuración e integración de Hardware y Software del Sistema</a:t>
            </a:r>
          </a:p>
          <a:p>
            <a:pPr marL="920750" lvl="2" indent="-457200">
              <a:buClrTx/>
              <a:buFont typeface="+mj-lt"/>
              <a:buAutoNum type="alphaLcParenR"/>
            </a:pPr>
            <a:r>
              <a:rPr lang="es-EC" sz="1500" dirty="0" smtClean="0">
                <a:solidFill>
                  <a:schemeClr val="tx1"/>
                </a:solidFill>
              </a:rPr>
              <a:t>Consideraciones de Hardware</a:t>
            </a:r>
          </a:p>
          <a:p>
            <a:pPr marL="920750" lvl="2" indent="-457200">
              <a:buClrTx/>
              <a:buFont typeface="+mj-lt"/>
              <a:buAutoNum type="alphaLcParenR"/>
            </a:pPr>
            <a:r>
              <a:rPr lang="es-ES" sz="1500" dirty="0" smtClean="0">
                <a:solidFill>
                  <a:schemeClr val="tx1"/>
                </a:solidFill>
              </a:rPr>
              <a:t>Configuración del microcontrolador TI-MSP430 mediante </a:t>
            </a:r>
            <a:r>
              <a:rPr lang="es-ES" sz="1500" dirty="0" err="1" smtClean="0">
                <a:solidFill>
                  <a:schemeClr val="tx1"/>
                </a:solidFill>
              </a:rPr>
              <a:t>Crossworks</a:t>
            </a:r>
            <a:r>
              <a:rPr lang="es-ES" sz="1500" dirty="0" smtClean="0">
                <a:solidFill>
                  <a:schemeClr val="tx1"/>
                </a:solidFill>
              </a:rPr>
              <a:t>.</a:t>
            </a:r>
          </a:p>
          <a:p>
            <a:pPr marL="920750" lvl="2" indent="-457200">
              <a:buClrTx/>
              <a:buFont typeface="+mj-lt"/>
              <a:buAutoNum type="alphaLcParenR"/>
            </a:pPr>
            <a:r>
              <a:rPr lang="es-EC" sz="1500" dirty="0" smtClean="0">
                <a:solidFill>
                  <a:schemeClr val="tx1"/>
                </a:solidFill>
              </a:rPr>
              <a:t>Configuración del RTOS usando SALVO</a:t>
            </a:r>
          </a:p>
          <a:p>
            <a:pPr marL="920750" lvl="2" indent="-457200">
              <a:buClrTx/>
              <a:buFont typeface="+mj-lt"/>
              <a:buAutoNum type="alphaLcParenR"/>
            </a:pPr>
            <a:r>
              <a:rPr lang="es-EC" sz="1500" dirty="0" smtClean="0">
                <a:solidFill>
                  <a:schemeClr val="tx1"/>
                </a:solidFill>
              </a:rPr>
              <a:t>Configuración de los </a:t>
            </a:r>
            <a:r>
              <a:rPr lang="es-EC" sz="1500" dirty="0" err="1" smtClean="0">
                <a:solidFill>
                  <a:schemeClr val="tx1"/>
                </a:solidFill>
              </a:rPr>
              <a:t>Tranceivers</a:t>
            </a:r>
            <a:r>
              <a:rPr lang="es-EC" sz="1500" dirty="0" smtClean="0">
                <a:solidFill>
                  <a:schemeClr val="tx1"/>
                </a:solidFill>
              </a:rPr>
              <a:t> </a:t>
            </a:r>
            <a:r>
              <a:rPr lang="es-EC" sz="1500" dirty="0" err="1" smtClean="0">
                <a:solidFill>
                  <a:schemeClr val="tx1"/>
                </a:solidFill>
              </a:rPr>
              <a:t>via</a:t>
            </a:r>
            <a:r>
              <a:rPr lang="es-EC" sz="1500" dirty="0" smtClean="0">
                <a:solidFill>
                  <a:schemeClr val="tx1"/>
                </a:solidFill>
              </a:rPr>
              <a:t> comandos AT</a:t>
            </a:r>
          </a:p>
          <a:p>
            <a:pPr marL="920750" lvl="2" indent="-457200">
              <a:buClrTx/>
              <a:buFont typeface="+mj-lt"/>
              <a:buAutoNum type="alphaLcParenR"/>
            </a:pPr>
            <a:r>
              <a:rPr lang="es-EC" sz="1500" b="1" dirty="0" smtClean="0">
                <a:solidFill>
                  <a:schemeClr val="tx1"/>
                </a:solidFill>
              </a:rPr>
              <a:t>Integración del Hardware</a:t>
            </a:r>
          </a:p>
          <a:p>
            <a:pPr marL="457200" indent="-457200">
              <a:buFont typeface="+mj-lt"/>
              <a:buAutoNum type="arabicPeriod"/>
            </a:pPr>
            <a:r>
              <a:rPr lang="es-EC" sz="1500" dirty="0" smtClean="0">
                <a:solidFill>
                  <a:schemeClr val="tx1"/>
                </a:solidFill>
              </a:rPr>
              <a:t>Análisis de Resultados</a:t>
            </a:r>
          </a:p>
          <a:p>
            <a:pPr marL="457200" indent="-457200">
              <a:buFont typeface="+mj-lt"/>
              <a:buAutoNum type="arabicPeriod"/>
            </a:pPr>
            <a:r>
              <a:rPr lang="es-EC" sz="1500" dirty="0" smtClean="0">
                <a:solidFill>
                  <a:schemeClr val="tx1"/>
                </a:solidFill>
              </a:rPr>
              <a:t>Conclusiones y Recomendaciones</a:t>
            </a:r>
          </a:p>
          <a:p>
            <a:pPr marL="457200" indent="-457200">
              <a:buNone/>
            </a:pPr>
            <a:endParaRPr lang="es-EC" sz="1500" dirty="0" smtClean="0">
              <a:solidFill>
                <a:schemeClr val="tx1"/>
              </a:solidFill>
            </a:endParaRPr>
          </a:p>
          <a:p>
            <a:pPr marL="457200" indent="-457200">
              <a:buNone/>
            </a:pPr>
            <a:endParaRPr lang="en-US" sz="1500" dirty="0" smtClean="0">
              <a:solidFill>
                <a:schemeClr val="tx1"/>
              </a:solidFill>
            </a:endParaRPr>
          </a:p>
          <a:p>
            <a:endParaRPr lang="es-ES" sz="1500" dirty="0">
              <a:solidFill>
                <a:schemeClr val="tx1"/>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INTEGRACIÓN DEL HARDWARE DEL CUBESAT KIT</a:t>
            </a:r>
            <a:endParaRPr lang="es-ES" dirty="0"/>
          </a:p>
        </p:txBody>
      </p:sp>
      <p:sp>
        <p:nvSpPr>
          <p:cNvPr id="3" name="2 Marcador de contenido"/>
          <p:cNvSpPr>
            <a:spLocks noGrp="1"/>
          </p:cNvSpPr>
          <p:nvPr>
            <p:ph idx="1"/>
          </p:nvPr>
        </p:nvSpPr>
        <p:spPr/>
        <p:txBody>
          <a:bodyPr/>
          <a:lstStyle/>
          <a:p>
            <a:r>
              <a:rPr lang="es-ES" dirty="0" smtClean="0"/>
              <a:t>Tablero de Desarrollo CubeSat Kit integrado:</a:t>
            </a:r>
            <a:endParaRPr lang="es-ES" dirty="0"/>
          </a:p>
        </p:txBody>
      </p:sp>
      <p:pic>
        <p:nvPicPr>
          <p:cNvPr id="4" name="3 Imagen"/>
          <p:cNvPicPr/>
          <p:nvPr/>
        </p:nvPicPr>
        <p:blipFill>
          <a:blip r:embed="rId2" cstate="print"/>
          <a:srcRect/>
          <a:stretch>
            <a:fillRect/>
          </a:stretch>
        </p:blipFill>
        <p:spPr bwMode="auto">
          <a:xfrm>
            <a:off x="1835696" y="2636912"/>
            <a:ext cx="6228412" cy="34923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Agenda</a:t>
            </a:r>
            <a:endParaRPr lang="es-ES" dirty="0"/>
          </a:p>
        </p:txBody>
      </p:sp>
      <p:sp>
        <p:nvSpPr>
          <p:cNvPr id="3" name="2 Marcador de contenido"/>
          <p:cNvSpPr>
            <a:spLocks noGrp="1"/>
          </p:cNvSpPr>
          <p:nvPr>
            <p:ph idx="1"/>
          </p:nvPr>
        </p:nvSpPr>
        <p:spPr>
          <a:xfrm>
            <a:off x="1907704" y="1268760"/>
            <a:ext cx="6264696" cy="5112568"/>
          </a:xfrm>
        </p:spPr>
        <p:txBody>
          <a:bodyPr>
            <a:noAutofit/>
          </a:bodyPr>
          <a:lstStyle/>
          <a:p>
            <a:pPr marL="457200" indent="-457200">
              <a:buFont typeface="+mj-lt"/>
              <a:buAutoNum type="arabicPeriod"/>
            </a:pPr>
            <a:r>
              <a:rPr lang="es-EC" sz="1800" b="1" dirty="0" smtClean="0">
                <a:solidFill>
                  <a:schemeClr val="tx1"/>
                </a:solidFill>
              </a:rPr>
              <a:t>Introducción</a:t>
            </a:r>
          </a:p>
          <a:p>
            <a:pPr marL="920750" lvl="2" indent="-457200">
              <a:buClrTx/>
              <a:buAutoNum type="alphaLcParenR"/>
            </a:pPr>
            <a:r>
              <a:rPr lang="es-EC" sz="1800" dirty="0" smtClean="0">
                <a:solidFill>
                  <a:schemeClr val="tx1"/>
                </a:solidFill>
              </a:rPr>
              <a:t>Antecedentes</a:t>
            </a:r>
          </a:p>
          <a:p>
            <a:pPr marL="920750" lvl="2" indent="-457200">
              <a:buClrTx/>
              <a:buAutoNum type="alphaLcParenR"/>
            </a:pPr>
            <a:r>
              <a:rPr lang="es-EC" sz="1800" b="1" dirty="0" smtClean="0">
                <a:solidFill>
                  <a:schemeClr val="tx1"/>
                </a:solidFill>
              </a:rPr>
              <a:t>Alcance</a:t>
            </a:r>
          </a:p>
          <a:p>
            <a:pPr marL="920750" lvl="2" indent="-457200">
              <a:buClrTx/>
              <a:buAutoNum type="alphaLcParenR"/>
            </a:pPr>
            <a:r>
              <a:rPr lang="es-EC" sz="1800" dirty="0" smtClean="0">
                <a:solidFill>
                  <a:schemeClr val="tx1"/>
                </a:solidFill>
              </a:rPr>
              <a:t>Objetivos</a:t>
            </a:r>
          </a:p>
          <a:p>
            <a:pPr marL="457200" indent="-457200">
              <a:buFont typeface="+mj-lt"/>
              <a:buAutoNum type="arabicPeriod"/>
            </a:pPr>
            <a:r>
              <a:rPr lang="es-EC" sz="1800" dirty="0" smtClean="0">
                <a:solidFill>
                  <a:schemeClr val="tx1"/>
                </a:solidFill>
              </a:rPr>
              <a:t>El CubeSat</a:t>
            </a:r>
          </a:p>
          <a:p>
            <a:pPr marL="457200" indent="-457200">
              <a:buFont typeface="+mj-lt"/>
              <a:buAutoNum type="arabicPeriod"/>
            </a:pPr>
            <a:r>
              <a:rPr lang="es-EC" sz="1800" dirty="0" smtClean="0">
                <a:solidFill>
                  <a:schemeClr val="tx1"/>
                </a:solidFill>
              </a:rPr>
              <a:t>Análisis de Hardware y </a:t>
            </a:r>
            <a:r>
              <a:rPr lang="es-EC" sz="1800" dirty="0" err="1" smtClean="0">
                <a:solidFill>
                  <a:schemeClr val="tx1"/>
                </a:solidFill>
              </a:rPr>
              <a:t>Sofware</a:t>
            </a:r>
            <a:r>
              <a:rPr lang="es-EC" sz="1800" dirty="0" smtClean="0">
                <a:solidFill>
                  <a:schemeClr val="tx1"/>
                </a:solidFill>
              </a:rPr>
              <a:t> del  CubeSat</a:t>
            </a:r>
          </a:p>
          <a:p>
            <a:pPr marL="457200" indent="-457200">
              <a:buFont typeface="+mj-lt"/>
              <a:buAutoNum type="arabicPeriod"/>
            </a:pPr>
            <a:r>
              <a:rPr lang="es-EC" sz="1800" dirty="0" smtClean="0">
                <a:solidFill>
                  <a:schemeClr val="tx1"/>
                </a:solidFill>
              </a:rPr>
              <a:t>Sistema de Referencia</a:t>
            </a:r>
          </a:p>
          <a:p>
            <a:pPr marL="457200" indent="-457200">
              <a:buFont typeface="+mj-lt"/>
              <a:buAutoNum type="arabicPeriod"/>
            </a:pPr>
            <a:r>
              <a:rPr lang="es-EC" sz="1800" dirty="0" smtClean="0">
                <a:solidFill>
                  <a:schemeClr val="tx1"/>
                </a:solidFill>
              </a:rPr>
              <a:t>Configuración e integración de Hardware y Software del Sistema</a:t>
            </a:r>
          </a:p>
          <a:p>
            <a:pPr marL="457200" indent="-457200">
              <a:buFont typeface="+mj-lt"/>
              <a:buAutoNum type="arabicPeriod"/>
            </a:pPr>
            <a:r>
              <a:rPr lang="es-EC" sz="1800" dirty="0" smtClean="0">
                <a:solidFill>
                  <a:schemeClr val="tx1"/>
                </a:solidFill>
              </a:rPr>
              <a:t>Resultados</a:t>
            </a:r>
          </a:p>
          <a:p>
            <a:pPr marL="457200" indent="-457200">
              <a:buFont typeface="+mj-lt"/>
              <a:buAutoNum type="arabicPeriod"/>
            </a:pPr>
            <a:r>
              <a:rPr lang="es-EC" sz="1800" dirty="0" smtClean="0">
                <a:solidFill>
                  <a:schemeClr val="tx1"/>
                </a:solidFill>
              </a:rPr>
              <a:t>Conclusiones y Recomendaciones</a:t>
            </a:r>
          </a:p>
          <a:p>
            <a:pPr marL="457200" indent="-457200">
              <a:buNone/>
            </a:pPr>
            <a:endParaRPr lang="es-EC" sz="1800" dirty="0" smtClean="0">
              <a:solidFill>
                <a:schemeClr val="tx1"/>
              </a:solidFill>
            </a:endParaRPr>
          </a:p>
          <a:p>
            <a:pPr marL="457200" indent="-457200">
              <a:buNone/>
            </a:pPr>
            <a:endParaRPr lang="en-US" sz="1800" dirty="0" smtClean="0">
              <a:solidFill>
                <a:schemeClr val="tx1"/>
              </a:solidFill>
            </a:endParaRPr>
          </a:p>
          <a:p>
            <a:endParaRPr lang="es-ES" sz="1800" dirty="0">
              <a:solidFill>
                <a:schemeClr val="tx1"/>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INTEGRACIÓN DEL HARDWARE DEL CUBESAT KIT</a:t>
            </a:r>
            <a:endParaRPr lang="es-ES" dirty="0"/>
          </a:p>
        </p:txBody>
      </p:sp>
      <p:sp>
        <p:nvSpPr>
          <p:cNvPr id="3" name="2 Marcador de contenido"/>
          <p:cNvSpPr>
            <a:spLocks noGrp="1"/>
          </p:cNvSpPr>
          <p:nvPr>
            <p:ph idx="1"/>
          </p:nvPr>
        </p:nvSpPr>
        <p:spPr/>
        <p:txBody>
          <a:bodyPr/>
          <a:lstStyle/>
          <a:p>
            <a:r>
              <a:rPr lang="es-ES" dirty="0" smtClean="0"/>
              <a:t>Tablero de desarrollo </a:t>
            </a:r>
            <a:r>
              <a:rPr lang="es-ES" dirty="0" err="1" smtClean="0"/>
              <a:t>Microhard</a:t>
            </a:r>
            <a:r>
              <a:rPr lang="es-ES" dirty="0" smtClean="0"/>
              <a:t> Corp. integrado:</a:t>
            </a:r>
            <a:endParaRPr lang="es-ES" dirty="0"/>
          </a:p>
        </p:txBody>
      </p:sp>
      <p:pic>
        <p:nvPicPr>
          <p:cNvPr id="5" name="4 Imagen" descr="G:\BlackBerry\camera\IMG-20120518-00005.jpg"/>
          <p:cNvPicPr/>
          <p:nvPr/>
        </p:nvPicPr>
        <p:blipFill>
          <a:blip r:embed="rId2" cstate="print"/>
          <a:srcRect t="9764" r="6825" b="10101"/>
          <a:stretch>
            <a:fillRect/>
          </a:stretch>
        </p:blipFill>
        <p:spPr bwMode="auto">
          <a:xfrm>
            <a:off x="2123728" y="2348880"/>
            <a:ext cx="6192688" cy="403244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Agenda</a:t>
            </a:r>
            <a:endParaRPr lang="es-ES" dirty="0"/>
          </a:p>
        </p:txBody>
      </p:sp>
      <p:sp>
        <p:nvSpPr>
          <p:cNvPr id="3" name="2 Marcador de contenido"/>
          <p:cNvSpPr>
            <a:spLocks noGrp="1"/>
          </p:cNvSpPr>
          <p:nvPr>
            <p:ph idx="1"/>
          </p:nvPr>
        </p:nvSpPr>
        <p:spPr>
          <a:xfrm>
            <a:off x="1907704" y="1196752"/>
            <a:ext cx="6480720" cy="5112568"/>
          </a:xfrm>
        </p:spPr>
        <p:txBody>
          <a:bodyPr>
            <a:noAutofit/>
          </a:bodyPr>
          <a:lstStyle/>
          <a:p>
            <a:pPr marL="457200" indent="-457200">
              <a:buFont typeface="+mj-lt"/>
              <a:buAutoNum type="arabicPeriod"/>
            </a:pPr>
            <a:r>
              <a:rPr lang="es-EC" sz="2000" dirty="0" smtClean="0">
                <a:solidFill>
                  <a:schemeClr val="tx1"/>
                </a:solidFill>
              </a:rPr>
              <a:t>Introducción</a:t>
            </a:r>
          </a:p>
          <a:p>
            <a:pPr marL="457200" indent="-457200">
              <a:buFont typeface="+mj-lt"/>
              <a:buAutoNum type="arabicPeriod"/>
            </a:pPr>
            <a:r>
              <a:rPr lang="es-EC" sz="2000" dirty="0" smtClean="0">
                <a:solidFill>
                  <a:schemeClr val="tx1"/>
                </a:solidFill>
              </a:rPr>
              <a:t>El CubeSat</a:t>
            </a:r>
            <a:endParaRPr lang="es-EC" sz="2000" b="1" dirty="0" smtClean="0">
              <a:solidFill>
                <a:schemeClr val="tx1"/>
              </a:solidFill>
            </a:endParaRPr>
          </a:p>
          <a:p>
            <a:pPr marL="457200" indent="-457200">
              <a:buFont typeface="+mj-lt"/>
              <a:buAutoNum type="arabicPeriod"/>
            </a:pPr>
            <a:r>
              <a:rPr lang="es-EC" sz="2000" dirty="0" smtClean="0">
                <a:solidFill>
                  <a:schemeClr val="tx1"/>
                </a:solidFill>
              </a:rPr>
              <a:t>Análisis de Hardware y </a:t>
            </a:r>
            <a:r>
              <a:rPr lang="es-EC" sz="2000" dirty="0" err="1" smtClean="0">
                <a:solidFill>
                  <a:schemeClr val="tx1"/>
                </a:solidFill>
              </a:rPr>
              <a:t>Sofware</a:t>
            </a:r>
            <a:r>
              <a:rPr lang="es-EC" sz="2000" dirty="0" smtClean="0">
                <a:solidFill>
                  <a:schemeClr val="tx1"/>
                </a:solidFill>
              </a:rPr>
              <a:t> del  CubeSat Kit</a:t>
            </a:r>
          </a:p>
          <a:p>
            <a:pPr marL="457200" indent="-457200">
              <a:buFont typeface="+mj-lt"/>
              <a:buAutoNum type="arabicPeriod"/>
            </a:pPr>
            <a:r>
              <a:rPr lang="es-EC" sz="2000" dirty="0" smtClean="0">
                <a:solidFill>
                  <a:schemeClr val="tx1"/>
                </a:solidFill>
              </a:rPr>
              <a:t>Sistema de Referencia</a:t>
            </a:r>
          </a:p>
          <a:p>
            <a:pPr marL="457200" indent="-457200">
              <a:buFont typeface="+mj-lt"/>
              <a:buAutoNum type="arabicPeriod"/>
            </a:pPr>
            <a:r>
              <a:rPr lang="es-EC" sz="2000" dirty="0" smtClean="0">
                <a:solidFill>
                  <a:schemeClr val="tx1"/>
                </a:solidFill>
              </a:rPr>
              <a:t>Configuración e integración de Hardware y Software del Sistema</a:t>
            </a:r>
          </a:p>
          <a:p>
            <a:pPr marL="457200" indent="-457200">
              <a:buFont typeface="+mj-lt"/>
              <a:buAutoNum type="arabicPeriod"/>
            </a:pPr>
            <a:r>
              <a:rPr lang="es-EC" sz="2000" b="1" dirty="0" smtClean="0">
                <a:solidFill>
                  <a:schemeClr val="tx1"/>
                </a:solidFill>
              </a:rPr>
              <a:t>Resultados</a:t>
            </a:r>
          </a:p>
          <a:p>
            <a:pPr marL="457200" indent="-457200">
              <a:buFont typeface="+mj-lt"/>
              <a:buAutoNum type="arabicPeriod"/>
            </a:pPr>
            <a:r>
              <a:rPr lang="es-EC" sz="2000" dirty="0" smtClean="0">
                <a:solidFill>
                  <a:schemeClr val="tx1"/>
                </a:solidFill>
              </a:rPr>
              <a:t>Conclusiones y Recomendaciones</a:t>
            </a:r>
          </a:p>
          <a:p>
            <a:pPr marL="457200" indent="-457200">
              <a:buNone/>
            </a:pPr>
            <a:endParaRPr lang="es-EC" sz="2000" dirty="0" smtClean="0">
              <a:solidFill>
                <a:schemeClr val="tx1"/>
              </a:solidFill>
            </a:endParaRPr>
          </a:p>
          <a:p>
            <a:pPr marL="457200" indent="-457200">
              <a:buNone/>
            </a:pPr>
            <a:endParaRPr lang="en-US" sz="2000" dirty="0" smtClean="0">
              <a:solidFill>
                <a:schemeClr val="tx1"/>
              </a:solidFill>
            </a:endParaRPr>
          </a:p>
          <a:p>
            <a:endParaRPr lang="es-ES" sz="2000" dirty="0">
              <a:solidFill>
                <a:schemeClr val="tx1"/>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Resultados</a:t>
            </a:r>
            <a:endParaRPr lang="es-ES" dirty="0"/>
          </a:p>
        </p:txBody>
      </p:sp>
      <p:sp>
        <p:nvSpPr>
          <p:cNvPr id="3" name="2 Marcador de contenido"/>
          <p:cNvSpPr>
            <a:spLocks noGrp="1"/>
          </p:cNvSpPr>
          <p:nvPr>
            <p:ph idx="1"/>
          </p:nvPr>
        </p:nvSpPr>
        <p:spPr>
          <a:xfrm>
            <a:off x="1981200" y="1412776"/>
            <a:ext cx="6767264" cy="4713387"/>
          </a:xfrm>
        </p:spPr>
        <p:txBody>
          <a:bodyPr/>
          <a:lstStyle/>
          <a:p>
            <a:pPr algn="just">
              <a:buNone/>
            </a:pPr>
            <a:r>
              <a:rPr lang="es-EC" dirty="0" smtClean="0"/>
              <a:t>	</a:t>
            </a:r>
            <a:endParaRPr lang="es-ES" dirty="0" smtClean="0"/>
          </a:p>
          <a:p>
            <a:pPr algn="just">
              <a:buNone/>
            </a:pPr>
            <a:endParaRPr lang="es-ES" dirty="0"/>
          </a:p>
        </p:txBody>
      </p:sp>
      <p:pic>
        <p:nvPicPr>
          <p:cNvPr id="4" name="3 Imagen"/>
          <p:cNvPicPr/>
          <p:nvPr/>
        </p:nvPicPr>
        <p:blipFill>
          <a:blip r:embed="rId3" cstate="print"/>
          <a:srcRect r="5733" b="70066"/>
          <a:stretch>
            <a:fillRect/>
          </a:stretch>
        </p:blipFill>
        <p:spPr bwMode="auto">
          <a:xfrm>
            <a:off x="1979712" y="2276872"/>
            <a:ext cx="6480720" cy="2232248"/>
          </a:xfrm>
          <a:prstGeom prst="rect">
            <a:avLst/>
          </a:prstGeom>
          <a:noFill/>
          <a:ln w="9525">
            <a:noFill/>
            <a:miter lim="800000"/>
            <a:headEnd/>
            <a:tailEnd/>
          </a:ln>
        </p:spPr>
      </p:pic>
      <p:sp>
        <p:nvSpPr>
          <p:cNvPr id="5" name="1 Título"/>
          <p:cNvSpPr txBox="1">
            <a:spLocks/>
          </p:cNvSpPr>
          <p:nvPr/>
        </p:nvSpPr>
        <p:spPr>
          <a:xfrm>
            <a:off x="1835696" y="908720"/>
            <a:ext cx="6803679" cy="13716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S" sz="4400" dirty="0" smtClean="0">
                <a:gradFill>
                  <a:gsLst>
                    <a:gs pos="0">
                      <a:schemeClr val="tx1">
                        <a:alpha val="90000"/>
                      </a:schemeClr>
                    </a:gs>
                    <a:gs pos="50000">
                      <a:schemeClr val="tx1">
                        <a:lumMod val="75000"/>
                        <a:lumOff val="25000"/>
                        <a:alpha val="90000"/>
                      </a:schemeClr>
                    </a:gs>
                    <a:gs pos="100000">
                      <a:schemeClr val="tx1">
                        <a:lumMod val="50000"/>
                        <a:lumOff val="50000"/>
                      </a:schemeClr>
                    </a:gs>
                  </a:gsLst>
                  <a:lin ang="5400000" scaled="0"/>
                </a:gradFill>
                <a:latin typeface="+mj-lt"/>
                <a:ea typeface="+mj-ea"/>
                <a:cs typeface="+mj-cs"/>
              </a:rPr>
              <a:t>Mensaje Enviado:</a:t>
            </a:r>
            <a:endParaRPr kumimoji="0" lang="es-ES" sz="4400" b="0" i="0" u="none" strike="noStrike" kern="1200" cap="none" spc="0" normalizeH="0" baseline="0" noProof="0" dirty="0">
              <a:ln>
                <a:noFill/>
              </a:ln>
              <a:gradFill>
                <a:gsLst>
                  <a:gs pos="0">
                    <a:schemeClr val="tx1">
                      <a:alpha val="90000"/>
                    </a:schemeClr>
                  </a:gs>
                  <a:gs pos="50000">
                    <a:schemeClr val="tx1">
                      <a:lumMod val="75000"/>
                      <a:lumOff val="25000"/>
                      <a:alpha val="90000"/>
                    </a:schemeClr>
                  </a:gs>
                  <a:gs pos="100000">
                    <a:schemeClr val="tx1">
                      <a:lumMod val="50000"/>
                      <a:lumOff val="50000"/>
                    </a:schemeClr>
                  </a:gs>
                </a:gsLst>
                <a:lin ang="5400000" scaled="0"/>
              </a:gra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19199" y="-315416"/>
            <a:ext cx="7457257" cy="1371600"/>
          </a:xfrm>
        </p:spPr>
        <p:txBody>
          <a:bodyPr>
            <a:normAutofit fontScale="90000"/>
          </a:bodyPr>
          <a:lstStyle/>
          <a:p>
            <a:r>
              <a:rPr lang="es-ES" dirty="0" smtClean="0"/>
              <a:t>Resultados (Log interfaz serial)</a:t>
            </a:r>
            <a:endParaRPr lang="es-ES" dirty="0"/>
          </a:p>
        </p:txBody>
      </p:sp>
      <p:sp>
        <p:nvSpPr>
          <p:cNvPr id="3" name="2 Marcador de contenido"/>
          <p:cNvSpPr>
            <a:spLocks noGrp="1"/>
          </p:cNvSpPr>
          <p:nvPr>
            <p:ph idx="1"/>
          </p:nvPr>
        </p:nvSpPr>
        <p:spPr>
          <a:xfrm>
            <a:off x="1547664" y="692696"/>
            <a:ext cx="7416824" cy="4857403"/>
          </a:xfrm>
        </p:spPr>
        <p:txBody>
          <a:bodyPr>
            <a:normAutofit/>
          </a:bodyPr>
          <a:lstStyle/>
          <a:p>
            <a:pPr algn="just">
              <a:buNone/>
            </a:pPr>
            <a:endParaRPr lang="es-ES" sz="2000" dirty="0"/>
          </a:p>
        </p:txBody>
      </p:sp>
      <p:pic>
        <p:nvPicPr>
          <p:cNvPr id="5" name="4 Imagen"/>
          <p:cNvPicPr/>
          <p:nvPr/>
        </p:nvPicPr>
        <p:blipFill>
          <a:blip r:embed="rId3" cstate="print"/>
          <a:srcRect/>
          <a:stretch>
            <a:fillRect/>
          </a:stretch>
        </p:blipFill>
        <p:spPr bwMode="auto">
          <a:xfrm>
            <a:off x="1835696" y="764704"/>
            <a:ext cx="6696744" cy="583264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Resultados</a:t>
            </a:r>
            <a:endParaRPr lang="es-ES" dirty="0"/>
          </a:p>
        </p:txBody>
      </p:sp>
      <p:sp>
        <p:nvSpPr>
          <p:cNvPr id="3" name="2 Marcador de contenido"/>
          <p:cNvSpPr>
            <a:spLocks noGrp="1"/>
          </p:cNvSpPr>
          <p:nvPr>
            <p:ph idx="1"/>
          </p:nvPr>
        </p:nvSpPr>
        <p:spPr>
          <a:xfrm>
            <a:off x="1981200" y="1340768"/>
            <a:ext cx="6041679" cy="4785395"/>
          </a:xfrm>
        </p:spPr>
        <p:txBody>
          <a:bodyPr/>
          <a:lstStyle/>
          <a:p>
            <a:pPr>
              <a:buNone/>
            </a:pPr>
            <a:r>
              <a:rPr lang="es-ES" dirty="0" smtClean="0"/>
              <a:t>	Mensajes desplegados por el ingreso de caracteres:</a:t>
            </a:r>
          </a:p>
          <a:p>
            <a:pPr lvl="0"/>
            <a:r>
              <a:rPr lang="es-ES" dirty="0" smtClean="0"/>
              <a:t>h/?: Información de ayuda.</a:t>
            </a:r>
          </a:p>
          <a:p>
            <a:pPr lvl="0">
              <a:buNone/>
            </a:pPr>
            <a:endParaRPr lang="es-ES" dirty="0" smtClean="0"/>
          </a:p>
          <a:p>
            <a:pPr lvl="0">
              <a:buNone/>
            </a:pPr>
            <a:endParaRPr lang="es-ES" dirty="0" smtClean="0"/>
          </a:p>
          <a:p>
            <a:pPr lvl="0"/>
            <a:r>
              <a:rPr lang="es-ES" dirty="0" smtClean="0"/>
              <a:t>t: Información de la temperatura en el microcontrolador.</a:t>
            </a:r>
          </a:p>
          <a:p>
            <a:pPr lvl="0">
              <a:buNone/>
            </a:pPr>
            <a:endParaRPr lang="es-ES" dirty="0" smtClean="0"/>
          </a:p>
          <a:p>
            <a:pPr lvl="0"/>
            <a:r>
              <a:rPr lang="es-ES" dirty="0" smtClean="0"/>
              <a:t>v: Versión del software.</a:t>
            </a:r>
            <a:endParaRPr lang="es-ES" b="1" dirty="0" smtClean="0"/>
          </a:p>
          <a:p>
            <a:pPr>
              <a:buNone/>
            </a:pPr>
            <a:endParaRPr lang="es-ES" dirty="0"/>
          </a:p>
        </p:txBody>
      </p:sp>
      <p:pic>
        <p:nvPicPr>
          <p:cNvPr id="5" name="4 Imagen"/>
          <p:cNvPicPr/>
          <p:nvPr/>
        </p:nvPicPr>
        <p:blipFill>
          <a:blip r:embed="rId2" cstate="print"/>
          <a:srcRect b="79519"/>
          <a:stretch>
            <a:fillRect/>
          </a:stretch>
        </p:blipFill>
        <p:spPr bwMode="auto">
          <a:xfrm>
            <a:off x="2267744" y="2492896"/>
            <a:ext cx="5544616" cy="1008112"/>
          </a:xfrm>
          <a:prstGeom prst="rect">
            <a:avLst/>
          </a:prstGeom>
          <a:noFill/>
          <a:ln w="9525">
            <a:noFill/>
            <a:miter lim="800000"/>
            <a:headEnd/>
            <a:tailEnd/>
          </a:ln>
        </p:spPr>
      </p:pic>
      <p:pic>
        <p:nvPicPr>
          <p:cNvPr id="6" name="5 Imagen"/>
          <p:cNvPicPr/>
          <p:nvPr/>
        </p:nvPicPr>
        <p:blipFill>
          <a:blip r:embed="rId3" cstate="print"/>
          <a:srcRect b="71850"/>
          <a:stretch>
            <a:fillRect/>
          </a:stretch>
        </p:blipFill>
        <p:spPr bwMode="auto">
          <a:xfrm>
            <a:off x="2267744" y="4581128"/>
            <a:ext cx="5403555" cy="523786"/>
          </a:xfrm>
          <a:prstGeom prst="rect">
            <a:avLst/>
          </a:prstGeom>
          <a:noFill/>
          <a:ln w="9525">
            <a:noFill/>
            <a:miter lim="800000"/>
            <a:headEnd/>
            <a:tailEnd/>
          </a:ln>
        </p:spPr>
      </p:pic>
      <p:pic>
        <p:nvPicPr>
          <p:cNvPr id="7" name="6 Imagen"/>
          <p:cNvPicPr/>
          <p:nvPr/>
        </p:nvPicPr>
        <p:blipFill>
          <a:blip r:embed="rId4" cstate="print"/>
          <a:srcRect b="66136"/>
          <a:stretch>
            <a:fillRect/>
          </a:stretch>
        </p:blipFill>
        <p:spPr bwMode="auto">
          <a:xfrm>
            <a:off x="2267744" y="5733256"/>
            <a:ext cx="5403555" cy="63011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to="" calcmode="lin" valueType="num">
                                      <p:cBhvr>
                                        <p:cTn id="17" dur="1" fill="hold"/>
                                        <p:tgtEl>
                                          <p:spTgt spid="3">
                                            <p:txEl>
                                              <p:pRg st="4" end="4"/>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 to="" calcmode="lin" valueType="num">
                                      <p:cBhvr>
                                        <p:cTn id="22" dur="1" fill="hold"/>
                                        <p:tgtEl>
                                          <p:spTgt spid="3">
                                            <p:txEl>
                                              <p:pRg st="6" end="6"/>
                                            </p:txEl>
                                          </p:spTgt>
                                        </p:tgtEl>
                                        <p:attrNameLst>
                                          <p:attrName/>
                                        </p:attrNameLst>
                                      </p:cBhvr>
                                    </p:anim>
                                  </p:childTnLst>
                                </p:cTn>
                              </p:par>
                              <p:par>
                                <p:cTn id="23" presetID="24"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to="" calcmode="lin" valueType="num">
                                      <p:cBhvr>
                                        <p:cTn id="25" dur="1" fill="hold"/>
                                        <p:tgtEl>
                                          <p:spTgt spid="5"/>
                                        </p:tgtEl>
                                        <p:attrNameLst>
                                          <p:attrName/>
                                        </p:attrNameLst>
                                      </p:cBhvr>
                                    </p:anim>
                                  </p:childTnLst>
                                </p:cTn>
                              </p:par>
                              <p:par>
                                <p:cTn id="26" presetID="24"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 to="" calcmode="lin" valueType="num">
                                      <p:cBhvr>
                                        <p:cTn id="28" dur="1" fill="hold"/>
                                        <p:tgtEl>
                                          <p:spTgt spid="6"/>
                                        </p:tgtEl>
                                        <p:attrNameLst>
                                          <p:attrName/>
                                        </p:attrNameLst>
                                      </p:cBhvr>
                                    </p:anim>
                                  </p:childTnLst>
                                </p:cTn>
                              </p:par>
                              <p:par>
                                <p:cTn id="29" presetID="24"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to="" calcmode="lin" valueType="num">
                                      <p:cBhvr>
                                        <p:cTn id="31"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Resultados</a:t>
            </a:r>
            <a:endParaRPr lang="es-ES" dirty="0"/>
          </a:p>
        </p:txBody>
      </p:sp>
      <p:sp>
        <p:nvSpPr>
          <p:cNvPr id="3" name="2 Marcador de contenido"/>
          <p:cNvSpPr>
            <a:spLocks noGrp="1"/>
          </p:cNvSpPr>
          <p:nvPr>
            <p:ph idx="1"/>
          </p:nvPr>
        </p:nvSpPr>
        <p:spPr/>
        <p:txBody>
          <a:bodyPr/>
          <a:lstStyle/>
          <a:p>
            <a:r>
              <a:rPr lang="es-ES" dirty="0" smtClean="0"/>
              <a:t>Pico máximo de temperatura:</a:t>
            </a:r>
          </a:p>
          <a:p>
            <a:pPr>
              <a:buNone/>
            </a:pPr>
            <a:endParaRPr lang="es-ES" dirty="0"/>
          </a:p>
        </p:txBody>
      </p:sp>
      <p:pic>
        <p:nvPicPr>
          <p:cNvPr id="4" name="3 Imagen" descr="C:\Users\Juanfer\Desktop\cubesatprueba.png"/>
          <p:cNvPicPr/>
          <p:nvPr/>
        </p:nvPicPr>
        <p:blipFill>
          <a:blip r:embed="rId2" cstate="print"/>
          <a:srcRect b="63507"/>
          <a:stretch>
            <a:fillRect/>
          </a:stretch>
        </p:blipFill>
        <p:spPr bwMode="auto">
          <a:xfrm>
            <a:off x="2123728" y="2348880"/>
            <a:ext cx="6048672" cy="381642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19199" y="-171400"/>
            <a:ext cx="6803679" cy="1371600"/>
          </a:xfrm>
        </p:spPr>
        <p:txBody>
          <a:bodyPr/>
          <a:lstStyle/>
          <a:p>
            <a:r>
              <a:rPr lang="es-ES" dirty="0" smtClean="0"/>
              <a:t>Resultados</a:t>
            </a:r>
            <a:endParaRPr lang="es-ES" dirty="0"/>
          </a:p>
        </p:txBody>
      </p:sp>
      <p:pic>
        <p:nvPicPr>
          <p:cNvPr id="5" name="4 Marcador de contenido" descr="C:\Users\Public\Documents\ESPE\Proyecto Satelite\TOMA1.jpg"/>
          <p:cNvPicPr>
            <a:picLocks noGrp="1"/>
          </p:cNvPicPr>
          <p:nvPr>
            <p:ph idx="1"/>
          </p:nvPr>
        </p:nvPicPr>
        <p:blipFill>
          <a:blip r:embed="rId3" cstate="print"/>
          <a:srcRect/>
          <a:stretch>
            <a:fillRect/>
          </a:stretch>
        </p:blipFill>
        <p:spPr bwMode="auto">
          <a:xfrm>
            <a:off x="1907705" y="961231"/>
            <a:ext cx="6840760" cy="53480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Resultados</a:t>
            </a:r>
            <a:endParaRPr lang="es-ES" dirty="0"/>
          </a:p>
        </p:txBody>
      </p:sp>
      <p:graphicFrame>
        <p:nvGraphicFramePr>
          <p:cNvPr id="4" name="3 Marcador de contenido"/>
          <p:cNvGraphicFramePr>
            <a:graphicFrameLocks noGrp="1"/>
          </p:cNvGraphicFramePr>
          <p:nvPr>
            <p:ph idx="1"/>
          </p:nvPr>
        </p:nvGraphicFramePr>
        <p:xfrm>
          <a:off x="1765176" y="908720"/>
          <a:ext cx="7055296" cy="60486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Agenda</a:t>
            </a:r>
            <a:endParaRPr lang="es-ES" dirty="0"/>
          </a:p>
        </p:txBody>
      </p:sp>
      <p:sp>
        <p:nvSpPr>
          <p:cNvPr id="3" name="2 Marcador de contenido"/>
          <p:cNvSpPr>
            <a:spLocks noGrp="1"/>
          </p:cNvSpPr>
          <p:nvPr>
            <p:ph idx="1"/>
          </p:nvPr>
        </p:nvSpPr>
        <p:spPr>
          <a:xfrm>
            <a:off x="1907704" y="1196752"/>
            <a:ext cx="6480720" cy="5112568"/>
          </a:xfrm>
        </p:spPr>
        <p:txBody>
          <a:bodyPr>
            <a:noAutofit/>
          </a:bodyPr>
          <a:lstStyle/>
          <a:p>
            <a:pPr marL="457200" indent="-457200">
              <a:buFont typeface="+mj-lt"/>
              <a:buAutoNum type="arabicPeriod"/>
            </a:pPr>
            <a:r>
              <a:rPr lang="es-EC" sz="2000" dirty="0" smtClean="0">
                <a:solidFill>
                  <a:schemeClr val="tx1"/>
                </a:solidFill>
              </a:rPr>
              <a:t>Introducción</a:t>
            </a:r>
          </a:p>
          <a:p>
            <a:pPr marL="457200" indent="-457200">
              <a:buFont typeface="+mj-lt"/>
              <a:buAutoNum type="arabicPeriod"/>
            </a:pPr>
            <a:r>
              <a:rPr lang="es-EC" sz="2000" dirty="0" smtClean="0">
                <a:solidFill>
                  <a:schemeClr val="tx1"/>
                </a:solidFill>
              </a:rPr>
              <a:t>El CubeSat</a:t>
            </a:r>
            <a:endParaRPr lang="es-EC" sz="2000" b="1" dirty="0" smtClean="0">
              <a:solidFill>
                <a:schemeClr val="tx1"/>
              </a:solidFill>
            </a:endParaRPr>
          </a:p>
          <a:p>
            <a:pPr marL="457200" indent="-457200">
              <a:buFont typeface="+mj-lt"/>
              <a:buAutoNum type="arabicPeriod"/>
            </a:pPr>
            <a:r>
              <a:rPr lang="es-EC" sz="2000" dirty="0" smtClean="0">
                <a:solidFill>
                  <a:schemeClr val="tx1"/>
                </a:solidFill>
              </a:rPr>
              <a:t>Análisis de Hardware y </a:t>
            </a:r>
            <a:r>
              <a:rPr lang="es-EC" sz="2000" dirty="0" err="1" smtClean="0">
                <a:solidFill>
                  <a:schemeClr val="tx1"/>
                </a:solidFill>
              </a:rPr>
              <a:t>Sofware</a:t>
            </a:r>
            <a:r>
              <a:rPr lang="es-EC" sz="2000" dirty="0" smtClean="0">
                <a:solidFill>
                  <a:schemeClr val="tx1"/>
                </a:solidFill>
              </a:rPr>
              <a:t> del  CubeSat Kit</a:t>
            </a:r>
          </a:p>
          <a:p>
            <a:pPr marL="457200" indent="-457200">
              <a:buFont typeface="+mj-lt"/>
              <a:buAutoNum type="arabicPeriod"/>
            </a:pPr>
            <a:r>
              <a:rPr lang="es-EC" sz="2000" dirty="0" smtClean="0">
                <a:solidFill>
                  <a:schemeClr val="tx1"/>
                </a:solidFill>
              </a:rPr>
              <a:t>Sistema de Referencia</a:t>
            </a:r>
          </a:p>
          <a:p>
            <a:pPr marL="457200" indent="-457200">
              <a:buFont typeface="+mj-lt"/>
              <a:buAutoNum type="arabicPeriod"/>
            </a:pPr>
            <a:r>
              <a:rPr lang="es-EC" sz="2000" dirty="0" smtClean="0">
                <a:solidFill>
                  <a:schemeClr val="tx1"/>
                </a:solidFill>
              </a:rPr>
              <a:t>Configuración e integración de Hardware y Software del Sistema</a:t>
            </a:r>
          </a:p>
          <a:p>
            <a:pPr marL="457200" indent="-457200">
              <a:buFont typeface="+mj-lt"/>
              <a:buAutoNum type="arabicPeriod"/>
            </a:pPr>
            <a:r>
              <a:rPr lang="es-EC" sz="2000" dirty="0" smtClean="0">
                <a:solidFill>
                  <a:schemeClr val="tx1"/>
                </a:solidFill>
              </a:rPr>
              <a:t>Análisis de Resultados</a:t>
            </a:r>
          </a:p>
          <a:p>
            <a:pPr marL="457200" indent="-457200">
              <a:buFont typeface="+mj-lt"/>
              <a:buAutoNum type="arabicPeriod"/>
            </a:pPr>
            <a:r>
              <a:rPr lang="es-EC" sz="2000" dirty="0" smtClean="0">
                <a:solidFill>
                  <a:schemeClr val="tx1"/>
                </a:solidFill>
              </a:rPr>
              <a:t>Conclusiones y Recomendaciones</a:t>
            </a:r>
          </a:p>
          <a:p>
            <a:pPr marL="920750" lvl="2" indent="-457200">
              <a:buClrTx/>
              <a:buFont typeface="+mj-lt"/>
              <a:buAutoNum type="alphaLcParenR"/>
            </a:pPr>
            <a:r>
              <a:rPr lang="es-EC" sz="1800" b="1" dirty="0" smtClean="0">
                <a:solidFill>
                  <a:schemeClr val="tx1"/>
                </a:solidFill>
              </a:rPr>
              <a:t>Conclusiones</a:t>
            </a:r>
          </a:p>
          <a:p>
            <a:pPr marL="920750" lvl="2" indent="-457200">
              <a:buClrTx/>
              <a:buFont typeface="+mj-lt"/>
              <a:buAutoNum type="alphaLcParenR"/>
            </a:pPr>
            <a:r>
              <a:rPr lang="es-EC" sz="1800" dirty="0" smtClean="0">
                <a:solidFill>
                  <a:schemeClr val="tx1"/>
                </a:solidFill>
              </a:rPr>
              <a:t>Recomendaciones</a:t>
            </a:r>
          </a:p>
          <a:p>
            <a:pPr marL="457200" indent="-457200">
              <a:buNone/>
            </a:pPr>
            <a:endParaRPr lang="es-EC" sz="2000" dirty="0" smtClean="0">
              <a:solidFill>
                <a:schemeClr val="tx1"/>
              </a:solidFill>
            </a:endParaRPr>
          </a:p>
          <a:p>
            <a:pPr marL="457200" indent="-457200">
              <a:buNone/>
            </a:pPr>
            <a:endParaRPr lang="en-US" sz="2000" dirty="0" smtClean="0">
              <a:solidFill>
                <a:schemeClr val="tx1"/>
              </a:solidFill>
            </a:endParaRPr>
          </a:p>
          <a:p>
            <a:endParaRPr lang="es-ES" sz="2000" dirty="0">
              <a:solidFill>
                <a:schemeClr val="tx1"/>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19199" y="-315416"/>
            <a:ext cx="6803679" cy="1371600"/>
          </a:xfrm>
        </p:spPr>
        <p:txBody>
          <a:bodyPr/>
          <a:lstStyle/>
          <a:p>
            <a:r>
              <a:rPr lang="es-ES" dirty="0" smtClean="0"/>
              <a:t>Conclusiones</a:t>
            </a:r>
            <a:endParaRPr lang="es-ES" dirty="0"/>
          </a:p>
        </p:txBody>
      </p:sp>
      <p:sp>
        <p:nvSpPr>
          <p:cNvPr id="3" name="2 Marcador de contenido"/>
          <p:cNvSpPr>
            <a:spLocks noGrp="1"/>
          </p:cNvSpPr>
          <p:nvPr>
            <p:ph idx="1"/>
          </p:nvPr>
        </p:nvSpPr>
        <p:spPr>
          <a:xfrm>
            <a:off x="1691680" y="1052736"/>
            <a:ext cx="7272808" cy="5976664"/>
          </a:xfrm>
        </p:spPr>
        <p:txBody>
          <a:bodyPr>
            <a:noAutofit/>
          </a:bodyPr>
          <a:lstStyle/>
          <a:p>
            <a:pPr lvl="0" algn="just"/>
            <a:r>
              <a:rPr lang="es-EC" sz="2000" dirty="0" smtClean="0"/>
              <a:t>Factor Clave en optimización de recursos      	  SALVO.</a:t>
            </a:r>
            <a:endParaRPr lang="es-ES" sz="2000" dirty="0" smtClean="0"/>
          </a:p>
          <a:p>
            <a:pPr lvl="0" algn="just"/>
            <a:r>
              <a:rPr lang="es-EC" sz="2000" dirty="0" smtClean="0"/>
              <a:t>Técnica de modulación FHSS    Potencia de transmisión de 30 </a:t>
            </a:r>
            <a:r>
              <a:rPr lang="es-EC" sz="2000" dirty="0" err="1" smtClean="0"/>
              <a:t>dBm</a:t>
            </a:r>
            <a:r>
              <a:rPr lang="es-EC" sz="2000" dirty="0" smtClean="0"/>
              <a:t>.</a:t>
            </a:r>
          </a:p>
          <a:p>
            <a:pPr lvl="0" algn="just"/>
            <a:r>
              <a:rPr lang="es-EC" sz="2000" dirty="0" smtClean="0"/>
              <a:t>Pruebas de alcance</a:t>
            </a:r>
          </a:p>
          <a:p>
            <a:pPr algn="just"/>
            <a:r>
              <a:rPr lang="es-ES" sz="2000" dirty="0" smtClean="0"/>
              <a:t>Factor clave  </a:t>
            </a:r>
            <a:r>
              <a:rPr lang="es-EC" sz="2000" dirty="0" smtClean="0"/>
              <a:t>Tener a disposición la arquitectura de hardware, sockets de conexión de dispositivos y periféricos, los tableros de desarrollo, ejemplos de código y un sistema de referencia.</a:t>
            </a:r>
          </a:p>
          <a:p>
            <a:pPr algn="just"/>
            <a:r>
              <a:rPr lang="es-ES" sz="2000" dirty="0" smtClean="0"/>
              <a:t>Configuración      Modos de Operación</a:t>
            </a:r>
          </a:p>
          <a:p>
            <a:pPr algn="just"/>
            <a:r>
              <a:rPr lang="es-ES" sz="2000" dirty="0" smtClean="0"/>
              <a:t>Proceso de instalación del sistema de desarrollo del CubeSat Kit.</a:t>
            </a:r>
          </a:p>
          <a:p>
            <a:pPr algn="just"/>
            <a:r>
              <a:rPr lang="es-EC" sz="2000" dirty="0" smtClean="0"/>
              <a:t>Primer paso del DEEE y la ESPE en la incursión en investigación y desarrollo de sistemas satelitales de este tipo.</a:t>
            </a:r>
            <a:endParaRPr lang="es-ES" sz="2000" dirty="0" smtClean="0"/>
          </a:p>
          <a:p>
            <a:pPr lvl="0" algn="just"/>
            <a:endParaRPr lang="es-ES" sz="2000" dirty="0" smtClean="0"/>
          </a:p>
        </p:txBody>
      </p:sp>
      <p:cxnSp>
        <p:nvCxnSpPr>
          <p:cNvPr id="5" name="4 Conector recto de flecha"/>
          <p:cNvCxnSpPr/>
          <p:nvPr/>
        </p:nvCxnSpPr>
        <p:spPr>
          <a:xfrm>
            <a:off x="6300192" y="1268760"/>
            <a:ext cx="936104"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7 Conector recto de flecha"/>
          <p:cNvCxnSpPr/>
          <p:nvPr/>
        </p:nvCxnSpPr>
        <p:spPr>
          <a:xfrm>
            <a:off x="5076056" y="1844824"/>
            <a:ext cx="216024"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10 Conector recto de flecha"/>
          <p:cNvCxnSpPr/>
          <p:nvPr/>
        </p:nvCxnSpPr>
        <p:spPr>
          <a:xfrm>
            <a:off x="3419872" y="2924944"/>
            <a:ext cx="216024"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p:nvPr/>
        </p:nvCxnSpPr>
        <p:spPr>
          <a:xfrm>
            <a:off x="3635896" y="4149080"/>
            <a:ext cx="216024"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Alcance</a:t>
            </a:r>
            <a:endParaRPr lang="es-ES" dirty="0"/>
          </a:p>
        </p:txBody>
      </p:sp>
      <p:graphicFrame>
        <p:nvGraphicFramePr>
          <p:cNvPr id="134145" name="Object 1"/>
          <p:cNvGraphicFramePr>
            <a:graphicFrameLocks noChangeAspect="1"/>
          </p:cNvGraphicFramePr>
          <p:nvPr>
            <p:ph idx="1"/>
          </p:nvPr>
        </p:nvGraphicFramePr>
        <p:xfrm>
          <a:off x="1331640" y="2276873"/>
          <a:ext cx="7708188" cy="3096344"/>
        </p:xfrm>
        <a:graphic>
          <a:graphicData uri="http://schemas.openxmlformats.org/presentationml/2006/ole">
            <p:oleObj spid="_x0000_s134145" name="Visio" r:id="rId3" imgW="10163866" imgH="3595181" progId="Visio.Drawing.11">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34145"/>
                                        </p:tgtEl>
                                        <p:attrNameLst>
                                          <p:attrName>style.visibility</p:attrName>
                                        </p:attrNameLst>
                                      </p:cBhvr>
                                      <p:to>
                                        <p:strVal val="visible"/>
                                      </p:to>
                                    </p:set>
                                    <p:anim to="" calcmode="lin" valueType="num">
                                      <p:cBhvr>
                                        <p:cTn id="7" dur="1" fill="hold"/>
                                        <p:tgtEl>
                                          <p:spTgt spid="13414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Agenda</a:t>
            </a:r>
            <a:endParaRPr lang="es-ES" dirty="0"/>
          </a:p>
        </p:txBody>
      </p:sp>
      <p:sp>
        <p:nvSpPr>
          <p:cNvPr id="3" name="2 Marcador de contenido"/>
          <p:cNvSpPr>
            <a:spLocks noGrp="1"/>
          </p:cNvSpPr>
          <p:nvPr>
            <p:ph idx="1"/>
          </p:nvPr>
        </p:nvSpPr>
        <p:spPr>
          <a:xfrm>
            <a:off x="1907704" y="1196752"/>
            <a:ext cx="6480720" cy="5112568"/>
          </a:xfrm>
        </p:spPr>
        <p:txBody>
          <a:bodyPr>
            <a:noAutofit/>
          </a:bodyPr>
          <a:lstStyle/>
          <a:p>
            <a:pPr marL="457200" indent="-457200">
              <a:buFont typeface="+mj-lt"/>
              <a:buAutoNum type="arabicPeriod"/>
            </a:pPr>
            <a:r>
              <a:rPr lang="es-EC" sz="2000" dirty="0" smtClean="0">
                <a:solidFill>
                  <a:schemeClr val="tx1"/>
                </a:solidFill>
              </a:rPr>
              <a:t>Introducción</a:t>
            </a:r>
          </a:p>
          <a:p>
            <a:pPr marL="457200" indent="-457200">
              <a:buFont typeface="+mj-lt"/>
              <a:buAutoNum type="arabicPeriod"/>
            </a:pPr>
            <a:r>
              <a:rPr lang="es-EC" sz="2000" dirty="0" smtClean="0">
                <a:solidFill>
                  <a:schemeClr val="tx1"/>
                </a:solidFill>
              </a:rPr>
              <a:t>El CubeSat</a:t>
            </a:r>
            <a:endParaRPr lang="es-EC" sz="2000" b="1" dirty="0" smtClean="0">
              <a:solidFill>
                <a:schemeClr val="tx1"/>
              </a:solidFill>
            </a:endParaRPr>
          </a:p>
          <a:p>
            <a:pPr marL="457200" indent="-457200">
              <a:buFont typeface="+mj-lt"/>
              <a:buAutoNum type="arabicPeriod"/>
            </a:pPr>
            <a:r>
              <a:rPr lang="es-EC" sz="2000" dirty="0" smtClean="0">
                <a:solidFill>
                  <a:schemeClr val="tx1"/>
                </a:solidFill>
              </a:rPr>
              <a:t>Análisis de Hardware y </a:t>
            </a:r>
            <a:r>
              <a:rPr lang="es-EC" sz="2000" dirty="0" err="1" smtClean="0">
                <a:solidFill>
                  <a:schemeClr val="tx1"/>
                </a:solidFill>
              </a:rPr>
              <a:t>Sofware</a:t>
            </a:r>
            <a:r>
              <a:rPr lang="es-EC" sz="2000" dirty="0" smtClean="0">
                <a:solidFill>
                  <a:schemeClr val="tx1"/>
                </a:solidFill>
              </a:rPr>
              <a:t> del  CubeSat Kit</a:t>
            </a:r>
          </a:p>
          <a:p>
            <a:pPr marL="457200" indent="-457200">
              <a:buFont typeface="+mj-lt"/>
              <a:buAutoNum type="arabicPeriod"/>
            </a:pPr>
            <a:r>
              <a:rPr lang="es-EC" sz="2000" dirty="0" smtClean="0">
                <a:solidFill>
                  <a:schemeClr val="tx1"/>
                </a:solidFill>
              </a:rPr>
              <a:t>Sistema de Referencia</a:t>
            </a:r>
          </a:p>
          <a:p>
            <a:pPr marL="457200" indent="-457200">
              <a:buFont typeface="+mj-lt"/>
              <a:buAutoNum type="arabicPeriod"/>
            </a:pPr>
            <a:r>
              <a:rPr lang="es-EC" sz="2000" dirty="0" smtClean="0">
                <a:solidFill>
                  <a:schemeClr val="tx1"/>
                </a:solidFill>
              </a:rPr>
              <a:t>Configuración e integración de Hardware y Software del Sistema</a:t>
            </a:r>
          </a:p>
          <a:p>
            <a:pPr marL="457200" indent="-457200">
              <a:buFont typeface="+mj-lt"/>
              <a:buAutoNum type="arabicPeriod"/>
            </a:pPr>
            <a:r>
              <a:rPr lang="es-EC" sz="2000" dirty="0" smtClean="0">
                <a:solidFill>
                  <a:schemeClr val="tx1"/>
                </a:solidFill>
              </a:rPr>
              <a:t>Análisis de Resultados</a:t>
            </a:r>
          </a:p>
          <a:p>
            <a:pPr marL="457200" indent="-457200">
              <a:buFont typeface="+mj-lt"/>
              <a:buAutoNum type="arabicPeriod"/>
            </a:pPr>
            <a:r>
              <a:rPr lang="es-EC" sz="2000" dirty="0" smtClean="0">
                <a:solidFill>
                  <a:schemeClr val="tx1"/>
                </a:solidFill>
              </a:rPr>
              <a:t>Conclusiones y Recomendaciones</a:t>
            </a:r>
          </a:p>
          <a:p>
            <a:pPr marL="920750" lvl="2" indent="-457200">
              <a:buClrTx/>
              <a:buFont typeface="+mj-lt"/>
              <a:buAutoNum type="alphaLcParenR"/>
            </a:pPr>
            <a:r>
              <a:rPr lang="es-EC" sz="1800" dirty="0" smtClean="0">
                <a:solidFill>
                  <a:schemeClr val="tx1"/>
                </a:solidFill>
              </a:rPr>
              <a:t>Conclusiones</a:t>
            </a:r>
          </a:p>
          <a:p>
            <a:pPr marL="920750" lvl="2" indent="-457200">
              <a:buClrTx/>
              <a:buFont typeface="+mj-lt"/>
              <a:buAutoNum type="alphaLcParenR"/>
            </a:pPr>
            <a:r>
              <a:rPr lang="es-EC" sz="1800" b="1" dirty="0" smtClean="0">
                <a:solidFill>
                  <a:schemeClr val="tx1"/>
                </a:solidFill>
              </a:rPr>
              <a:t>Recomendaciones</a:t>
            </a:r>
          </a:p>
          <a:p>
            <a:pPr marL="457200" indent="-457200">
              <a:buNone/>
            </a:pPr>
            <a:endParaRPr lang="es-EC" sz="2000" dirty="0" smtClean="0">
              <a:solidFill>
                <a:schemeClr val="tx1"/>
              </a:solidFill>
            </a:endParaRPr>
          </a:p>
          <a:p>
            <a:pPr marL="457200" indent="-457200">
              <a:buNone/>
            </a:pPr>
            <a:endParaRPr lang="en-US" sz="2000" dirty="0" smtClean="0">
              <a:solidFill>
                <a:schemeClr val="tx1"/>
              </a:solidFill>
            </a:endParaRPr>
          </a:p>
          <a:p>
            <a:endParaRPr lang="es-ES" sz="2000" dirty="0">
              <a:solidFill>
                <a:schemeClr val="tx1"/>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59632" y="-390872"/>
            <a:ext cx="6803679" cy="1371600"/>
          </a:xfrm>
        </p:spPr>
        <p:txBody>
          <a:bodyPr/>
          <a:lstStyle/>
          <a:p>
            <a:r>
              <a:rPr lang="es-ES" dirty="0" smtClean="0"/>
              <a:t>Recomendaciones</a:t>
            </a:r>
            <a:endParaRPr lang="es-ES" dirty="0"/>
          </a:p>
        </p:txBody>
      </p:sp>
      <p:sp>
        <p:nvSpPr>
          <p:cNvPr id="3" name="2 Marcador de contenido"/>
          <p:cNvSpPr>
            <a:spLocks noGrp="1"/>
          </p:cNvSpPr>
          <p:nvPr>
            <p:ph idx="1"/>
          </p:nvPr>
        </p:nvSpPr>
        <p:spPr>
          <a:xfrm>
            <a:off x="1835696" y="1052736"/>
            <a:ext cx="6984776" cy="6408712"/>
          </a:xfrm>
        </p:spPr>
        <p:txBody>
          <a:bodyPr>
            <a:normAutofit/>
          </a:bodyPr>
          <a:lstStyle/>
          <a:p>
            <a:pPr lvl="0" algn="just"/>
            <a:r>
              <a:rPr lang="es-ES" dirty="0" smtClean="0"/>
              <a:t>Se pueden generar nuevas aplicaciones tales como el estudio de telemetría en el espacio. Por ejemplo llevar a cabo un monitoreo del eventos climáticos en el Ecuador.</a:t>
            </a:r>
          </a:p>
          <a:p>
            <a:pPr lvl="0" algn="just"/>
            <a:r>
              <a:rPr lang="es-ES" dirty="0" smtClean="0"/>
              <a:t>Es necesario tomar como base las configuraciones ya generadas en este proyecto ya que en el cual se hace uso de la mayoría de herramientas que posee el CubeSat Kit.</a:t>
            </a:r>
          </a:p>
          <a:p>
            <a:pPr lvl="0" algn="just"/>
            <a:r>
              <a:rPr lang="es-ES" dirty="0" smtClean="0"/>
              <a:t>Uso de los manuales de instalación.</a:t>
            </a:r>
          </a:p>
          <a:p>
            <a:pPr algn="just"/>
            <a:r>
              <a:rPr lang="es-ES" sz="2400" dirty="0" smtClean="0"/>
              <a:t>Instalación del software y drivers         Anexos A y B.</a:t>
            </a:r>
          </a:p>
          <a:p>
            <a:pPr lvl="0" algn="just"/>
            <a:r>
              <a:rPr lang="es-ES" sz="2400" dirty="0" smtClean="0"/>
              <a:t>Desarrollo de nuevas aplicaciones    Estudio del presente proyecto             Como guía y base</a:t>
            </a:r>
          </a:p>
          <a:p>
            <a:pPr lvl="0" algn="just"/>
            <a:endParaRPr lang="es-ES" dirty="0" smtClean="0"/>
          </a:p>
          <a:p>
            <a:pPr lvl="0" algn="just"/>
            <a:endParaRPr lang="es-ES" dirty="0" smtClean="0"/>
          </a:p>
        </p:txBody>
      </p:sp>
      <p:cxnSp>
        <p:nvCxnSpPr>
          <p:cNvPr id="4" name="3 Conector recto de flecha"/>
          <p:cNvCxnSpPr/>
          <p:nvPr/>
        </p:nvCxnSpPr>
        <p:spPr>
          <a:xfrm>
            <a:off x="6156176" y="4437112"/>
            <a:ext cx="576064"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5 Conector recto de flecha"/>
          <p:cNvCxnSpPr/>
          <p:nvPr/>
        </p:nvCxnSpPr>
        <p:spPr>
          <a:xfrm>
            <a:off x="6588224" y="5013176"/>
            <a:ext cx="576064"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7 Conector recto de flecha"/>
          <p:cNvCxnSpPr/>
          <p:nvPr/>
        </p:nvCxnSpPr>
        <p:spPr>
          <a:xfrm>
            <a:off x="4355976" y="5373216"/>
            <a:ext cx="936104"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Agenda</a:t>
            </a:r>
            <a:endParaRPr lang="es-ES" dirty="0"/>
          </a:p>
        </p:txBody>
      </p:sp>
      <p:sp>
        <p:nvSpPr>
          <p:cNvPr id="3" name="2 Marcador de contenido"/>
          <p:cNvSpPr>
            <a:spLocks noGrp="1"/>
          </p:cNvSpPr>
          <p:nvPr>
            <p:ph idx="1"/>
          </p:nvPr>
        </p:nvSpPr>
        <p:spPr>
          <a:xfrm>
            <a:off x="1907704" y="1268760"/>
            <a:ext cx="6264696" cy="5112568"/>
          </a:xfrm>
        </p:spPr>
        <p:txBody>
          <a:bodyPr>
            <a:noAutofit/>
          </a:bodyPr>
          <a:lstStyle/>
          <a:p>
            <a:pPr marL="457200" indent="-457200">
              <a:buFont typeface="+mj-lt"/>
              <a:buAutoNum type="arabicPeriod"/>
            </a:pPr>
            <a:r>
              <a:rPr lang="es-EC" sz="1800" b="1" dirty="0" smtClean="0">
                <a:solidFill>
                  <a:schemeClr val="tx1"/>
                </a:solidFill>
              </a:rPr>
              <a:t>Introducción</a:t>
            </a:r>
          </a:p>
          <a:p>
            <a:pPr marL="920750" lvl="2" indent="-457200">
              <a:buClrTx/>
              <a:buAutoNum type="alphaLcParenR"/>
            </a:pPr>
            <a:r>
              <a:rPr lang="es-EC" sz="1800" dirty="0" smtClean="0">
                <a:solidFill>
                  <a:schemeClr val="tx1"/>
                </a:solidFill>
              </a:rPr>
              <a:t>Antecedentes</a:t>
            </a:r>
          </a:p>
          <a:p>
            <a:pPr marL="920750" lvl="2" indent="-457200">
              <a:buClrTx/>
              <a:buAutoNum type="alphaLcParenR"/>
            </a:pPr>
            <a:r>
              <a:rPr lang="es-EC" sz="1800" dirty="0" smtClean="0">
                <a:solidFill>
                  <a:schemeClr val="tx1"/>
                </a:solidFill>
              </a:rPr>
              <a:t>Alcance</a:t>
            </a:r>
          </a:p>
          <a:p>
            <a:pPr marL="920750" lvl="2" indent="-457200">
              <a:buClrTx/>
              <a:buAutoNum type="alphaLcParenR"/>
            </a:pPr>
            <a:r>
              <a:rPr lang="es-EC" sz="1800" b="1" dirty="0" smtClean="0">
                <a:solidFill>
                  <a:schemeClr val="tx1"/>
                </a:solidFill>
              </a:rPr>
              <a:t>Objetivos</a:t>
            </a:r>
          </a:p>
          <a:p>
            <a:pPr marL="457200" indent="-457200">
              <a:buFont typeface="+mj-lt"/>
              <a:buAutoNum type="arabicPeriod"/>
            </a:pPr>
            <a:r>
              <a:rPr lang="es-EC" sz="1800" dirty="0" smtClean="0">
                <a:solidFill>
                  <a:schemeClr val="tx1"/>
                </a:solidFill>
              </a:rPr>
              <a:t>El CubeSat</a:t>
            </a:r>
          </a:p>
          <a:p>
            <a:pPr marL="457200" indent="-457200">
              <a:buFont typeface="+mj-lt"/>
              <a:buAutoNum type="arabicPeriod"/>
            </a:pPr>
            <a:r>
              <a:rPr lang="es-EC" sz="1800" dirty="0" smtClean="0">
                <a:solidFill>
                  <a:schemeClr val="tx1"/>
                </a:solidFill>
              </a:rPr>
              <a:t>Análisis de Hardware y </a:t>
            </a:r>
            <a:r>
              <a:rPr lang="es-EC" sz="1800" dirty="0" err="1" smtClean="0">
                <a:solidFill>
                  <a:schemeClr val="tx1"/>
                </a:solidFill>
              </a:rPr>
              <a:t>Sofware</a:t>
            </a:r>
            <a:r>
              <a:rPr lang="es-EC" sz="1800" dirty="0" smtClean="0">
                <a:solidFill>
                  <a:schemeClr val="tx1"/>
                </a:solidFill>
              </a:rPr>
              <a:t> del  CubeSat</a:t>
            </a:r>
          </a:p>
          <a:p>
            <a:pPr marL="457200" indent="-457200">
              <a:buFont typeface="+mj-lt"/>
              <a:buAutoNum type="arabicPeriod"/>
            </a:pPr>
            <a:r>
              <a:rPr lang="es-EC" sz="1800" dirty="0" smtClean="0">
                <a:solidFill>
                  <a:schemeClr val="tx1"/>
                </a:solidFill>
              </a:rPr>
              <a:t>Sistema de Referencia</a:t>
            </a:r>
          </a:p>
          <a:p>
            <a:pPr marL="457200" indent="-457200">
              <a:buFont typeface="+mj-lt"/>
              <a:buAutoNum type="arabicPeriod"/>
            </a:pPr>
            <a:r>
              <a:rPr lang="es-EC" sz="1800" dirty="0" smtClean="0">
                <a:solidFill>
                  <a:schemeClr val="tx1"/>
                </a:solidFill>
              </a:rPr>
              <a:t>Configuración e integración de Hardware y Software del Sistema</a:t>
            </a:r>
          </a:p>
          <a:p>
            <a:pPr marL="457200" indent="-457200">
              <a:buFont typeface="+mj-lt"/>
              <a:buAutoNum type="arabicPeriod"/>
            </a:pPr>
            <a:r>
              <a:rPr lang="es-EC" sz="1800" dirty="0" smtClean="0">
                <a:solidFill>
                  <a:schemeClr val="tx1"/>
                </a:solidFill>
              </a:rPr>
              <a:t>Resultados</a:t>
            </a:r>
          </a:p>
          <a:p>
            <a:pPr marL="457200" indent="-457200">
              <a:buFont typeface="+mj-lt"/>
              <a:buAutoNum type="arabicPeriod"/>
            </a:pPr>
            <a:r>
              <a:rPr lang="es-EC" sz="1800" dirty="0" smtClean="0">
                <a:solidFill>
                  <a:schemeClr val="tx1"/>
                </a:solidFill>
              </a:rPr>
              <a:t>Conclusiones y Recomendaciones</a:t>
            </a:r>
          </a:p>
          <a:p>
            <a:pPr marL="457200" indent="-457200">
              <a:buNone/>
            </a:pPr>
            <a:endParaRPr lang="es-EC" sz="1800" dirty="0" smtClean="0">
              <a:solidFill>
                <a:schemeClr val="tx1"/>
              </a:solidFill>
            </a:endParaRPr>
          </a:p>
          <a:p>
            <a:pPr marL="457200" indent="-457200">
              <a:buNone/>
            </a:pPr>
            <a:endParaRPr lang="en-US" sz="1800" dirty="0" smtClean="0">
              <a:solidFill>
                <a:schemeClr val="tx1"/>
              </a:solidFill>
            </a:endParaRPr>
          </a:p>
          <a:p>
            <a:endParaRPr lang="es-ES" sz="1800" dirty="0">
              <a:solidFill>
                <a:schemeClr val="tx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Objetivo General</a:t>
            </a:r>
            <a:endParaRPr lang="es-ES" dirty="0"/>
          </a:p>
        </p:txBody>
      </p:sp>
      <p:sp>
        <p:nvSpPr>
          <p:cNvPr id="3" name="2 Marcador de contenido"/>
          <p:cNvSpPr>
            <a:spLocks noGrp="1"/>
          </p:cNvSpPr>
          <p:nvPr>
            <p:ph idx="1"/>
          </p:nvPr>
        </p:nvSpPr>
        <p:spPr>
          <a:xfrm>
            <a:off x="1979712" y="2060848"/>
            <a:ext cx="6480720" cy="2540496"/>
          </a:xfrm>
        </p:spPr>
        <p:txBody>
          <a:bodyPr>
            <a:noAutofit/>
          </a:bodyPr>
          <a:lstStyle/>
          <a:p>
            <a:pPr algn="ctr">
              <a:buNone/>
            </a:pPr>
            <a:r>
              <a:rPr lang="es-EC" sz="3200" dirty="0" smtClean="0"/>
              <a:t>	Configurar e integrar el Picosatélite </a:t>
            </a:r>
            <a:r>
              <a:rPr lang="es-EC" sz="3200" i="1" dirty="0" smtClean="0"/>
              <a:t>CubeSat Kit</a:t>
            </a:r>
            <a:r>
              <a:rPr lang="es-EC" sz="3200" dirty="0" smtClean="0"/>
              <a:t>, basado en el RTOS (Sistema Operativo en Tiempo Real) </a:t>
            </a:r>
            <a:r>
              <a:rPr lang="es-EC" sz="3200" i="1" dirty="0" smtClean="0"/>
              <a:t>Salvo</a:t>
            </a:r>
            <a:r>
              <a:rPr lang="es-EC" sz="3200" dirty="0" smtClean="0"/>
              <a:t> usando el microcontrolador TI-MSP430, con módems MHX 2420 en la banda de 2.4 </a:t>
            </a:r>
            <a:r>
              <a:rPr lang="es-EC" sz="3200" dirty="0" err="1" smtClean="0"/>
              <a:t>GHz.</a:t>
            </a:r>
            <a:endParaRPr lang="es-E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plus(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Symphony">
  <a:themeElements>
    <a:clrScheme name="Symphony">
      <a:dk1>
        <a:sysClr val="windowText" lastClr="000000"/>
      </a:dk1>
      <a:lt1>
        <a:sysClr val="window" lastClr="FFFFFF"/>
      </a:lt1>
      <a:dk2>
        <a:srgbClr val="241F00"/>
      </a:dk2>
      <a:lt2>
        <a:srgbClr val="E5E9F7"/>
      </a:lt2>
      <a:accent1>
        <a:srgbClr val="AE0000"/>
      </a:accent1>
      <a:accent2>
        <a:srgbClr val="63457F"/>
      </a:accent2>
      <a:accent3>
        <a:srgbClr val="255775"/>
      </a:accent3>
      <a:accent4>
        <a:srgbClr val="A47C0C"/>
      </a:accent4>
      <a:accent5>
        <a:srgbClr val="39378D"/>
      </a:accent5>
      <a:accent6>
        <a:srgbClr val="680039"/>
      </a:accent6>
      <a:hlink>
        <a:srgbClr val="0000FF"/>
      </a:hlink>
      <a:folHlink>
        <a:srgbClr val="800080"/>
      </a:folHlink>
    </a:clrScheme>
    <a:fontScheme name="Symphony">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aramond"/>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Symphony">
      <a:fillStyleLst>
        <a:solidFill>
          <a:schemeClr val="phClr"/>
        </a:solidFill>
        <a:gradFill rotWithShape="1">
          <a:gsLst>
            <a:gs pos="0">
              <a:schemeClr val="phClr">
                <a:tint val="100000"/>
                <a:shade val="90000"/>
                <a:satMod val="175000"/>
              </a:schemeClr>
            </a:gs>
            <a:gs pos="100000">
              <a:schemeClr val="phClr">
                <a:tint val="75000"/>
                <a:satMod val="250000"/>
              </a:schemeClr>
            </a:gs>
          </a:gsLst>
          <a:lin ang="5400000" scaled="1"/>
        </a:gradFill>
        <a:gradFill rotWithShape="1">
          <a:gsLst>
            <a:gs pos="0">
              <a:schemeClr val="phClr">
                <a:shade val="50000"/>
                <a:satMod val="115000"/>
              </a:schemeClr>
            </a:gs>
            <a:gs pos="100000">
              <a:schemeClr val="phClr">
                <a:tint val="80000"/>
                <a:shade val="100000"/>
                <a:alpha val="85000"/>
                <a:satMod val="250000"/>
              </a:schemeClr>
            </a:gs>
          </a:gsLst>
          <a:lin ang="5400000" scaled="0"/>
        </a:gradFill>
      </a:fillStyleLst>
      <a:lnStyleLst>
        <a:ln w="6350" cap="flat" cmpd="sng" algn="ctr">
          <a:solidFill>
            <a:schemeClr val="phClr">
              <a:shade val="95000"/>
              <a:satMod val="115000"/>
            </a:schemeClr>
          </a:solidFill>
          <a:prstDash val="solid"/>
        </a:ln>
        <a:ln w="12700" cap="flat" cmpd="sng" algn="ctr">
          <a:solidFill>
            <a:schemeClr val="phClr">
              <a:shade val="90000"/>
              <a:satMod val="125000"/>
            </a:schemeClr>
          </a:solidFill>
          <a:prstDash val="solid"/>
        </a:ln>
        <a:ln w="25400" cap="flat" cmpd="sng" algn="ctr">
          <a:solidFill>
            <a:schemeClr val="phClr">
              <a:shade val="90000"/>
              <a:satMod val="135000"/>
            </a:schemeClr>
          </a:solidFill>
          <a:prstDash val="solid"/>
        </a:ln>
      </a:lnStyleLst>
      <a:effectStyleLst>
        <a:effectStyle>
          <a:effectLst/>
        </a:effectStyle>
        <a:effectStyle>
          <a:effectLst>
            <a:outerShdw blurRad="76200" dist="25400" dir="5400000" sx="102000" sy="102000" algn="ctr" rotWithShape="0">
              <a:srgbClr val="000000">
                <a:alpha val="40000"/>
              </a:srgbClr>
            </a:outerShdw>
          </a:effectLst>
          <a:scene3d>
            <a:camera prst="orthographicFront">
              <a:rot lat="0" lon="0" rev="0"/>
            </a:camera>
            <a:lightRig rig="morning" dir="t">
              <a:rot lat="0" lon="0" rev="4200000"/>
            </a:lightRig>
          </a:scene3d>
          <a:sp3d>
            <a:bevelT w="25400" h="0" prst="convex"/>
          </a:sp3d>
        </a:effectStyle>
        <a:effectStyle>
          <a:effectLst>
            <a:outerShdw blurRad="76200" dist="25400" dir="5400000" sx="102000" sy="102000" algn="ctr" rotWithShape="0">
              <a:srgbClr val="000000">
                <a:alpha val="40000"/>
              </a:srgbClr>
            </a:outerShdw>
          </a:effectLst>
          <a:scene3d>
            <a:camera prst="orthographicFront">
              <a:rot lat="0" lon="0" rev="0"/>
            </a:camera>
            <a:lightRig rig="morning" dir="t">
              <a:rot lat="0" lon="0" rev="4200000"/>
            </a:lightRig>
          </a:scene3d>
          <a:sp3d>
            <a:bevelT w="63500" h="25400" prst="convex"/>
          </a:sp3d>
        </a:effectStyle>
      </a:effectStyleLst>
      <a:bgFillStyleLst>
        <a:solidFill>
          <a:schemeClr val="phClr">
            <a:shade val="95000"/>
            <a:satMod val="115000"/>
          </a:schemeClr>
        </a:solidFill>
        <a:blipFill rotWithShape="1">
          <a:blip xmlns:r="http://schemas.openxmlformats.org/officeDocument/2006/relationships" r:embed="rId1">
            <a:duotone>
              <a:schemeClr val="phClr">
                <a:shade val="80000"/>
                <a:satMod val="250000"/>
              </a:schemeClr>
              <a:schemeClr val="phClr">
                <a:tint val="80000"/>
                <a:satMod val="200000"/>
              </a:schemeClr>
            </a:duotone>
          </a:blip>
          <a:stretch/>
        </a:blipFill>
        <a:blipFill rotWithShape="1">
          <a:blip xmlns:r="http://schemas.openxmlformats.org/officeDocument/2006/relationships" r:embed="rId2">
            <a:duotone>
              <a:schemeClr val="phClr">
                <a:shade val="50000"/>
                <a:satMod val="250000"/>
              </a:schemeClr>
              <a:schemeClr val="phClr">
                <a:tint val="80000"/>
                <a:satMod val="110000"/>
              </a:schemeClr>
            </a:duotone>
          </a:blip>
          <a:stretch/>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Symphony</Template>
  <TotalTime>488</TotalTime>
  <Words>4412</Words>
  <Application>Microsoft Office PowerPoint</Application>
  <PresentationFormat>Presentación en pantalla (4:3)</PresentationFormat>
  <Paragraphs>634</Paragraphs>
  <Slides>71</Slides>
  <Notes>38</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71</vt:i4>
      </vt:variant>
    </vt:vector>
  </HeadingPairs>
  <TitlesOfParts>
    <vt:vector size="73" baseType="lpstr">
      <vt:lpstr>Symphony</vt:lpstr>
      <vt:lpstr>Visio</vt:lpstr>
      <vt:lpstr>Departamento de Eléctrica y Electrónica </vt:lpstr>
      <vt:lpstr>Proyecto de Grado</vt:lpstr>
      <vt:lpstr>Agenda</vt:lpstr>
      <vt:lpstr>Agenda</vt:lpstr>
      <vt:lpstr>Antecedentes</vt:lpstr>
      <vt:lpstr>Agenda</vt:lpstr>
      <vt:lpstr>Alcance</vt:lpstr>
      <vt:lpstr>Agenda</vt:lpstr>
      <vt:lpstr>Objetivo General</vt:lpstr>
      <vt:lpstr>Objetivos Específicos</vt:lpstr>
      <vt:lpstr>Agenda</vt:lpstr>
      <vt:lpstr>El CubeSat</vt:lpstr>
      <vt:lpstr>Agenda</vt:lpstr>
      <vt:lpstr>Especificaciones de Diseño</vt:lpstr>
      <vt:lpstr>Especificaciones de Diseño</vt:lpstr>
      <vt:lpstr>Agenda</vt:lpstr>
      <vt:lpstr>P-POD</vt:lpstr>
      <vt:lpstr>P-POD</vt:lpstr>
      <vt:lpstr>Agenda</vt:lpstr>
      <vt:lpstr>Análisis de Hardware y Software del  CubeSat Kit</vt:lpstr>
      <vt:lpstr>Agenda</vt:lpstr>
      <vt:lpstr>CubeSat Kit, Pumpkin Inc.</vt:lpstr>
      <vt:lpstr>CubeSat Kit, Pumpkin Inc.</vt:lpstr>
      <vt:lpstr>CubeSat Kit, Pumpkin Inc.</vt:lpstr>
      <vt:lpstr>CubeSat Kit, Pumpkin Inc.</vt:lpstr>
      <vt:lpstr>CubeSat Kit, Pumpkin Inc.</vt:lpstr>
      <vt:lpstr>CubeSat Kit, Pumpkin Inc.</vt:lpstr>
      <vt:lpstr>CubeSat Kit, Pumpkin Inc.</vt:lpstr>
      <vt:lpstr>CubeSat Kit, Pumpkin Inc.</vt:lpstr>
      <vt:lpstr>CubeSat Kit, Pumpkin Inc.</vt:lpstr>
      <vt:lpstr>Agenda</vt:lpstr>
      <vt:lpstr>Hardware</vt:lpstr>
      <vt:lpstr>Hardware</vt:lpstr>
      <vt:lpstr>Hardware Embebido</vt:lpstr>
      <vt:lpstr>Hardware Embebido</vt:lpstr>
      <vt:lpstr>Hardware</vt:lpstr>
      <vt:lpstr>Agenda</vt:lpstr>
      <vt:lpstr>Software Embebido</vt:lpstr>
      <vt:lpstr>Software Embebido</vt:lpstr>
      <vt:lpstr>Agenda</vt:lpstr>
      <vt:lpstr>Sistema de Referencia</vt:lpstr>
      <vt:lpstr>Sistema de Referencia</vt:lpstr>
      <vt:lpstr>Agenda</vt:lpstr>
      <vt:lpstr>Configuración e integración de Hardware y Software del Sistema</vt:lpstr>
      <vt:lpstr>Configuración e integración de Hardware y Software del Sistema</vt:lpstr>
      <vt:lpstr>Agenda</vt:lpstr>
      <vt:lpstr>Consideraciones de Hardware</vt:lpstr>
      <vt:lpstr>CONFIGURACIÓN DEL MICROCONTROLADOR TI-MSP430 MEDIANTE CROSSWORS</vt:lpstr>
      <vt:lpstr>CONFIGURACIÓN DEL MICROCONTROLADOR TI-MSP430 MEDIANTE CROSSWORS</vt:lpstr>
      <vt:lpstr>Agenda</vt:lpstr>
      <vt:lpstr>CONFIGURACIÓN DEL RTOS USANDO SALVO</vt:lpstr>
      <vt:lpstr>Agenda</vt:lpstr>
      <vt:lpstr>CONFIGURACIÓN DE LOS TRANCEIVERS MHX VIA COMANDO AT</vt:lpstr>
      <vt:lpstr>CONFIGURACIÓN DE LOS TRANCEIVERS MHX VIA COMANDO AT</vt:lpstr>
      <vt:lpstr>CONFIGURACIÓN DE LOS TRANCEIVERS MHX VIA COMANDO AT</vt:lpstr>
      <vt:lpstr>CONFIGURACIÓN DE LOS TRANCEIVERS MHX VIA COMANDO AT</vt:lpstr>
      <vt:lpstr>CONFIGURACIÓN DE LOS TRANCEIVERS MHX VIA COMANDO AT</vt:lpstr>
      <vt:lpstr>Agenda</vt:lpstr>
      <vt:lpstr>INTEGRACIÓN DEL HARDWARE DEL CUBESAT KIT</vt:lpstr>
      <vt:lpstr>INTEGRACIÓN DEL HARDWARE DEL CUBESAT KIT</vt:lpstr>
      <vt:lpstr>Agenda</vt:lpstr>
      <vt:lpstr>Resultados</vt:lpstr>
      <vt:lpstr>Resultados (Log interfaz serial)</vt:lpstr>
      <vt:lpstr>Resultados</vt:lpstr>
      <vt:lpstr>Resultados</vt:lpstr>
      <vt:lpstr>Resultados</vt:lpstr>
      <vt:lpstr>Resultados</vt:lpstr>
      <vt:lpstr>Agenda</vt:lpstr>
      <vt:lpstr>Conclusiones</vt:lpstr>
      <vt:lpstr>Agenda</vt:lpstr>
      <vt:lpstr>Recomendaciones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Departamento de Eléctrica y Electrónica</dc:title>
  <dc:creator>Juanfer</dc:creator>
  <cp:lastModifiedBy>Juanfer</cp:lastModifiedBy>
  <cp:revision>87</cp:revision>
  <dcterms:created xsi:type="dcterms:W3CDTF">2012-06-20T17:16:12Z</dcterms:created>
  <dcterms:modified xsi:type="dcterms:W3CDTF">2012-07-17T17:20:48Z</dcterms:modified>
</cp:coreProperties>
</file>