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61" r:id="rId2"/>
    <p:sldId id="260" r:id="rId3"/>
    <p:sldId id="268" r:id="rId4"/>
    <p:sldId id="269" r:id="rId5"/>
    <p:sldId id="309" r:id="rId6"/>
    <p:sldId id="308" r:id="rId7"/>
    <p:sldId id="310" r:id="rId8"/>
    <p:sldId id="291" r:id="rId9"/>
    <p:sldId id="262" r:id="rId10"/>
    <p:sldId id="300" r:id="rId11"/>
    <p:sldId id="303" r:id="rId12"/>
    <p:sldId id="298" r:id="rId13"/>
    <p:sldId id="301" r:id="rId14"/>
    <p:sldId id="287" r:id="rId15"/>
    <p:sldId id="288" r:id="rId16"/>
    <p:sldId id="275" r:id="rId17"/>
    <p:sldId id="276" r:id="rId18"/>
    <p:sldId id="277" r:id="rId19"/>
    <p:sldId id="278" r:id="rId20"/>
    <p:sldId id="292" r:id="rId21"/>
    <p:sldId id="285" r:id="rId22"/>
    <p:sldId id="286" r:id="rId23"/>
    <p:sldId id="280" r:id="rId24"/>
    <p:sldId id="307" r:id="rId25"/>
    <p:sldId id="290" r:id="rId26"/>
    <p:sldId id="296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33" autoAdjust="0"/>
  </p:normalViewPr>
  <p:slideViewPr>
    <p:cSldViewPr>
      <p:cViewPr>
        <p:scale>
          <a:sx n="70" d="100"/>
          <a:sy n="70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3"/>
  <c:chart>
    <c:plotArea>
      <c:layout/>
      <c:lineChart>
        <c:grouping val="standard"/>
        <c:ser>
          <c:idx val="0"/>
          <c:order val="0"/>
          <c:tx>
            <c:strRef>
              <c:f>Hoja1!$B$1</c:f>
              <c:strCache>
                <c:ptCount val="1"/>
                <c:pt idx="0">
                  <c:v>Tiempo Estimado</c:v>
                </c:pt>
              </c:strCache>
            </c:strRef>
          </c:tx>
          <c:marker>
            <c:symbol val="none"/>
          </c:marker>
          <c:cat>
            <c:strRef>
              <c:f>Hoja1!$A$2:$A$5</c:f>
              <c:strCache>
                <c:ptCount val="4"/>
                <c:pt idx="0">
                  <c:v>Atención al Cliente</c:v>
                </c:pt>
                <c:pt idx="1">
                  <c:v>Elaboración de Pliegos</c:v>
                </c:pt>
                <c:pt idx="2">
                  <c:v>Registro y Postulación</c:v>
                </c:pt>
                <c:pt idx="3">
                  <c:v>Requisición de Materiales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150</c:v>
                </c:pt>
                <c:pt idx="1">
                  <c:v>90</c:v>
                </c:pt>
                <c:pt idx="2">
                  <c:v>600</c:v>
                </c:pt>
                <c:pt idx="3">
                  <c:v>720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Tiempo Real</c:v>
                </c:pt>
              </c:strCache>
            </c:strRef>
          </c:tx>
          <c:marker>
            <c:symbol val="none"/>
          </c:marker>
          <c:cat>
            <c:strRef>
              <c:f>Hoja1!$A$2:$A$5</c:f>
              <c:strCache>
                <c:ptCount val="4"/>
                <c:pt idx="0">
                  <c:v>Atención al Cliente</c:v>
                </c:pt>
                <c:pt idx="1">
                  <c:v>Elaboración de Pliegos</c:v>
                </c:pt>
                <c:pt idx="2">
                  <c:v>Registro y Postulación</c:v>
                </c:pt>
                <c:pt idx="3">
                  <c:v>Requisición de Materiales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120</c:v>
                </c:pt>
                <c:pt idx="1">
                  <c:v>210</c:v>
                </c:pt>
                <c:pt idx="2">
                  <c:v>1500</c:v>
                </c:pt>
                <c:pt idx="3">
                  <c:v>900</c:v>
                </c:pt>
              </c:numCache>
            </c:numRef>
          </c:val>
        </c:ser>
        <c:marker val="1"/>
        <c:axId val="145532800"/>
        <c:axId val="145534336"/>
      </c:lineChart>
      <c:catAx>
        <c:axId val="14553280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es-ES"/>
          </a:p>
        </c:txPr>
        <c:crossAx val="145534336"/>
        <c:crosses val="autoZero"/>
        <c:auto val="1"/>
        <c:lblAlgn val="ctr"/>
        <c:lblOffset val="100"/>
      </c:catAx>
      <c:valAx>
        <c:axId val="1455343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es-ES"/>
          </a:p>
        </c:txPr>
        <c:crossAx val="1455328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+mj-lt"/>
            </a:defRPr>
          </a:pPr>
          <a:endParaRPr lang="es-ES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70D16D-EFBC-471B-89BE-B4C2BBDDA6F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E2C153F0-4B3A-4803-9575-516DBDBEF6F3}">
      <dgm:prSet phldrT="[Texto]"/>
      <dgm:spPr/>
      <dgm:t>
        <a:bodyPr/>
        <a:lstStyle/>
        <a:p>
          <a:r>
            <a:rPr lang="es-EC" dirty="0" smtClean="0"/>
            <a:t>Problemas</a:t>
          </a:r>
          <a:endParaRPr lang="es-EC" dirty="0"/>
        </a:p>
      </dgm:t>
    </dgm:pt>
    <dgm:pt modelId="{8FD677F5-1A8F-4792-8220-FD3BC8484172}" type="parTrans" cxnId="{EF5436FD-6DAE-4E6C-A020-64DD2357D379}">
      <dgm:prSet/>
      <dgm:spPr/>
      <dgm:t>
        <a:bodyPr/>
        <a:lstStyle/>
        <a:p>
          <a:endParaRPr lang="es-EC"/>
        </a:p>
      </dgm:t>
    </dgm:pt>
    <dgm:pt modelId="{A6B719C5-5B94-4B44-B6AE-79C1EE843C50}" type="sibTrans" cxnId="{EF5436FD-6DAE-4E6C-A020-64DD2357D379}">
      <dgm:prSet/>
      <dgm:spPr/>
      <dgm:t>
        <a:bodyPr/>
        <a:lstStyle/>
        <a:p>
          <a:endParaRPr lang="es-EC"/>
        </a:p>
      </dgm:t>
    </dgm:pt>
    <dgm:pt modelId="{3B34208B-1AAE-4FE1-82B6-805F7B742A72}">
      <dgm:prSet phldrT="[Texto]"/>
      <dgm:spPr/>
      <dgm:t>
        <a:bodyPr/>
        <a:lstStyle/>
        <a:p>
          <a:r>
            <a:rPr lang="es-EC" dirty="0" smtClean="0"/>
            <a:t>Tiempo</a:t>
          </a:r>
          <a:endParaRPr lang="es-EC" dirty="0"/>
        </a:p>
      </dgm:t>
    </dgm:pt>
    <dgm:pt modelId="{3FD012D7-E1D2-4F6F-A261-899ABEB4839D}" type="parTrans" cxnId="{FB6F925E-D389-4DAF-A482-4E11A2011522}">
      <dgm:prSet/>
      <dgm:spPr/>
      <dgm:t>
        <a:bodyPr/>
        <a:lstStyle/>
        <a:p>
          <a:endParaRPr lang="es-EC"/>
        </a:p>
      </dgm:t>
    </dgm:pt>
    <dgm:pt modelId="{E8A11228-33B7-47CD-B294-15B1FBAF275A}" type="sibTrans" cxnId="{FB6F925E-D389-4DAF-A482-4E11A2011522}">
      <dgm:prSet/>
      <dgm:spPr/>
      <dgm:t>
        <a:bodyPr/>
        <a:lstStyle/>
        <a:p>
          <a:endParaRPr lang="es-EC"/>
        </a:p>
      </dgm:t>
    </dgm:pt>
    <dgm:pt modelId="{DBF06279-B4AA-4E30-A954-6776A22728DE}">
      <dgm:prSet phldrT="[Texto]"/>
      <dgm:spPr/>
      <dgm:t>
        <a:bodyPr/>
        <a:lstStyle/>
        <a:p>
          <a:r>
            <a:rPr lang="es-EC" dirty="0" smtClean="0"/>
            <a:t>Análisis</a:t>
          </a:r>
          <a:endParaRPr lang="es-EC" dirty="0"/>
        </a:p>
      </dgm:t>
    </dgm:pt>
    <dgm:pt modelId="{908BFEAF-6FE3-4311-97A8-9A0E511452DE}" type="parTrans" cxnId="{45B7EFE2-0E79-4E53-8037-5C966F886BBA}">
      <dgm:prSet/>
      <dgm:spPr/>
      <dgm:t>
        <a:bodyPr/>
        <a:lstStyle/>
        <a:p>
          <a:endParaRPr lang="es-EC"/>
        </a:p>
      </dgm:t>
    </dgm:pt>
    <dgm:pt modelId="{561B30D7-FF2C-45ED-A542-0350B434F4E9}" type="sibTrans" cxnId="{45B7EFE2-0E79-4E53-8037-5C966F886BBA}">
      <dgm:prSet/>
      <dgm:spPr/>
      <dgm:t>
        <a:bodyPr/>
        <a:lstStyle/>
        <a:p>
          <a:endParaRPr lang="es-EC"/>
        </a:p>
      </dgm:t>
    </dgm:pt>
    <dgm:pt modelId="{80B17C1D-1672-4EAF-BED8-A1AC04CAF4E5}">
      <dgm:prSet phldrT="[Texto]"/>
      <dgm:spPr/>
      <dgm:t>
        <a:bodyPr/>
        <a:lstStyle/>
        <a:p>
          <a:r>
            <a:rPr lang="es-EC" dirty="0" smtClean="0"/>
            <a:t>Documentación</a:t>
          </a:r>
          <a:endParaRPr lang="es-EC" dirty="0"/>
        </a:p>
      </dgm:t>
    </dgm:pt>
    <dgm:pt modelId="{F8B89CF7-987A-4496-A710-2816D48A3352}" type="parTrans" cxnId="{28BAC437-0097-4C90-8585-0AE95FF862E4}">
      <dgm:prSet/>
      <dgm:spPr/>
      <dgm:t>
        <a:bodyPr/>
        <a:lstStyle/>
        <a:p>
          <a:endParaRPr lang="es-EC"/>
        </a:p>
      </dgm:t>
    </dgm:pt>
    <dgm:pt modelId="{C5606EC6-F37B-4A7C-84BB-1E286B285A6B}" type="sibTrans" cxnId="{28BAC437-0097-4C90-8585-0AE95FF862E4}">
      <dgm:prSet/>
      <dgm:spPr/>
      <dgm:t>
        <a:bodyPr/>
        <a:lstStyle/>
        <a:p>
          <a:endParaRPr lang="es-EC"/>
        </a:p>
      </dgm:t>
    </dgm:pt>
    <dgm:pt modelId="{7D622A68-48A1-44F6-96F0-72B9DB222876}">
      <dgm:prSet phldrT="[Texto]"/>
      <dgm:spPr/>
      <dgm:t>
        <a:bodyPr/>
        <a:lstStyle/>
        <a:p>
          <a:r>
            <a:rPr lang="es-EC" dirty="0" smtClean="0"/>
            <a:t>Elementos</a:t>
          </a:r>
          <a:endParaRPr lang="es-EC" dirty="0"/>
        </a:p>
      </dgm:t>
    </dgm:pt>
    <dgm:pt modelId="{2BC96024-0519-4A4B-8848-B5AF1449AC99}" type="parTrans" cxnId="{9BDE71A1-A578-499F-978D-3D84AE7F9140}">
      <dgm:prSet/>
      <dgm:spPr/>
      <dgm:t>
        <a:bodyPr/>
        <a:lstStyle/>
        <a:p>
          <a:endParaRPr lang="es-EC"/>
        </a:p>
      </dgm:t>
    </dgm:pt>
    <dgm:pt modelId="{B37918E7-5A36-4B77-9EFF-32B4C726A7DD}" type="sibTrans" cxnId="{9BDE71A1-A578-499F-978D-3D84AE7F9140}">
      <dgm:prSet/>
      <dgm:spPr/>
      <dgm:t>
        <a:bodyPr/>
        <a:lstStyle/>
        <a:p>
          <a:endParaRPr lang="es-EC"/>
        </a:p>
      </dgm:t>
    </dgm:pt>
    <dgm:pt modelId="{84D9BB26-22A6-41BC-8302-B4DB236B72C6}">
      <dgm:prSet phldrT="[Texto]"/>
      <dgm:spPr/>
      <dgm:t>
        <a:bodyPr/>
        <a:lstStyle/>
        <a:p>
          <a:r>
            <a:rPr lang="es-EC" dirty="0" smtClean="0"/>
            <a:t>Rediseño</a:t>
          </a:r>
          <a:endParaRPr lang="es-EC" dirty="0"/>
        </a:p>
      </dgm:t>
    </dgm:pt>
    <dgm:pt modelId="{221BCC1D-A264-40BE-8DC2-49417CBB909A}" type="parTrans" cxnId="{879269AD-8D61-4920-8423-8E7E0653CD80}">
      <dgm:prSet/>
      <dgm:spPr/>
      <dgm:t>
        <a:bodyPr/>
        <a:lstStyle/>
        <a:p>
          <a:endParaRPr lang="es-EC"/>
        </a:p>
      </dgm:t>
    </dgm:pt>
    <dgm:pt modelId="{9213A928-5784-4392-A098-7602ABEFC1D4}" type="sibTrans" cxnId="{879269AD-8D61-4920-8423-8E7E0653CD80}">
      <dgm:prSet/>
      <dgm:spPr/>
      <dgm:t>
        <a:bodyPr/>
        <a:lstStyle/>
        <a:p>
          <a:endParaRPr lang="es-EC"/>
        </a:p>
      </dgm:t>
    </dgm:pt>
    <dgm:pt modelId="{D02B7E2E-52D9-41DD-BEE1-1E2844B0B86B}" type="pres">
      <dgm:prSet presAssocID="{B970D16D-EFBC-471B-89BE-B4C2BBDDA6F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24EA1F7-FAD8-4528-AAB9-E13F30928CDC}" type="pres">
      <dgm:prSet presAssocID="{E2C153F0-4B3A-4803-9575-516DBDBEF6F3}" presName="centerShape" presStyleLbl="node0" presStyleIdx="0" presStyleCnt="1"/>
      <dgm:spPr/>
      <dgm:t>
        <a:bodyPr/>
        <a:lstStyle/>
        <a:p>
          <a:endParaRPr lang="es-EC"/>
        </a:p>
      </dgm:t>
    </dgm:pt>
    <dgm:pt modelId="{13A1A3BC-3F7B-42F9-8566-53DA1F0AF568}" type="pres">
      <dgm:prSet presAssocID="{3FD012D7-E1D2-4F6F-A261-899ABEB4839D}" presName="parTrans" presStyleLbl="bgSibTrans2D1" presStyleIdx="0" presStyleCnt="5"/>
      <dgm:spPr/>
      <dgm:t>
        <a:bodyPr/>
        <a:lstStyle/>
        <a:p>
          <a:endParaRPr lang="es-EC"/>
        </a:p>
      </dgm:t>
    </dgm:pt>
    <dgm:pt modelId="{0988A9F6-CF61-4989-95A6-90BD8215D584}" type="pres">
      <dgm:prSet presAssocID="{3B34208B-1AAE-4FE1-82B6-805F7B742A7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770C36-9C7C-426D-9485-4216AFA7C4B8}" type="pres">
      <dgm:prSet presAssocID="{908BFEAF-6FE3-4311-97A8-9A0E511452DE}" presName="parTrans" presStyleLbl="bgSibTrans2D1" presStyleIdx="1" presStyleCnt="5"/>
      <dgm:spPr/>
      <dgm:t>
        <a:bodyPr/>
        <a:lstStyle/>
        <a:p>
          <a:endParaRPr lang="es-EC"/>
        </a:p>
      </dgm:t>
    </dgm:pt>
    <dgm:pt modelId="{E8433536-29E9-4217-B6B6-2A3C990D3572}" type="pres">
      <dgm:prSet presAssocID="{DBF06279-B4AA-4E30-A954-6776A22728D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ECD51C-0A77-424E-BD10-5CC220FEBF30}" type="pres">
      <dgm:prSet presAssocID="{F8B89CF7-987A-4496-A710-2816D48A3352}" presName="parTrans" presStyleLbl="bgSibTrans2D1" presStyleIdx="2" presStyleCnt="5"/>
      <dgm:spPr/>
      <dgm:t>
        <a:bodyPr/>
        <a:lstStyle/>
        <a:p>
          <a:endParaRPr lang="es-EC"/>
        </a:p>
      </dgm:t>
    </dgm:pt>
    <dgm:pt modelId="{05669C91-E571-4929-8AD2-5D8FAD4A227D}" type="pres">
      <dgm:prSet presAssocID="{80B17C1D-1672-4EAF-BED8-A1AC04CAF4E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75B943-4F71-4A94-BC2F-316BF0C518D4}" type="pres">
      <dgm:prSet presAssocID="{2BC96024-0519-4A4B-8848-B5AF1449AC99}" presName="parTrans" presStyleLbl="bgSibTrans2D1" presStyleIdx="3" presStyleCnt="5"/>
      <dgm:spPr/>
      <dgm:t>
        <a:bodyPr/>
        <a:lstStyle/>
        <a:p>
          <a:endParaRPr lang="es-EC"/>
        </a:p>
      </dgm:t>
    </dgm:pt>
    <dgm:pt modelId="{94D2C28E-C68D-4662-8E91-9257AAA9620A}" type="pres">
      <dgm:prSet presAssocID="{7D622A68-48A1-44F6-96F0-72B9DB22287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4FB839-09D3-4B90-8CC5-E3BC3341138B}" type="pres">
      <dgm:prSet presAssocID="{221BCC1D-A264-40BE-8DC2-49417CBB909A}" presName="parTrans" presStyleLbl="bgSibTrans2D1" presStyleIdx="4" presStyleCnt="5"/>
      <dgm:spPr/>
      <dgm:t>
        <a:bodyPr/>
        <a:lstStyle/>
        <a:p>
          <a:endParaRPr lang="es-EC"/>
        </a:p>
      </dgm:t>
    </dgm:pt>
    <dgm:pt modelId="{0E802EA7-99DB-4E57-8A8B-CFB45D0B2EF3}" type="pres">
      <dgm:prSet presAssocID="{84D9BB26-22A6-41BC-8302-B4DB236B72C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E68CC45-85B8-4A9B-B26A-DB53D332D4FA}" type="presOf" srcId="{2BC96024-0519-4A4B-8848-B5AF1449AC99}" destId="{7E75B943-4F71-4A94-BC2F-316BF0C518D4}" srcOrd="0" destOrd="0" presId="urn:microsoft.com/office/officeart/2005/8/layout/radial4"/>
    <dgm:cxn modelId="{45B7EFE2-0E79-4E53-8037-5C966F886BBA}" srcId="{E2C153F0-4B3A-4803-9575-516DBDBEF6F3}" destId="{DBF06279-B4AA-4E30-A954-6776A22728DE}" srcOrd="1" destOrd="0" parTransId="{908BFEAF-6FE3-4311-97A8-9A0E511452DE}" sibTransId="{561B30D7-FF2C-45ED-A542-0350B434F4E9}"/>
    <dgm:cxn modelId="{700FAA60-1153-46C1-B8D5-EA5374F8FCF2}" type="presOf" srcId="{80B17C1D-1672-4EAF-BED8-A1AC04CAF4E5}" destId="{05669C91-E571-4929-8AD2-5D8FAD4A227D}" srcOrd="0" destOrd="0" presId="urn:microsoft.com/office/officeart/2005/8/layout/radial4"/>
    <dgm:cxn modelId="{6B502747-F3FD-4EA1-ADE6-63896C38CAFA}" type="presOf" srcId="{3FD012D7-E1D2-4F6F-A261-899ABEB4839D}" destId="{13A1A3BC-3F7B-42F9-8566-53DA1F0AF568}" srcOrd="0" destOrd="0" presId="urn:microsoft.com/office/officeart/2005/8/layout/radial4"/>
    <dgm:cxn modelId="{183D7820-72A1-4458-A588-D1F4900DDA8F}" type="presOf" srcId="{DBF06279-B4AA-4E30-A954-6776A22728DE}" destId="{E8433536-29E9-4217-B6B6-2A3C990D3572}" srcOrd="0" destOrd="0" presId="urn:microsoft.com/office/officeart/2005/8/layout/radial4"/>
    <dgm:cxn modelId="{0575E4D8-6AC7-449D-9A99-4986E7D3DB8F}" type="presOf" srcId="{3B34208B-1AAE-4FE1-82B6-805F7B742A72}" destId="{0988A9F6-CF61-4989-95A6-90BD8215D584}" srcOrd="0" destOrd="0" presId="urn:microsoft.com/office/officeart/2005/8/layout/radial4"/>
    <dgm:cxn modelId="{805A6559-BA68-45F1-9016-1698F47FEB3A}" type="presOf" srcId="{B970D16D-EFBC-471B-89BE-B4C2BBDDA6FF}" destId="{D02B7E2E-52D9-41DD-BEE1-1E2844B0B86B}" srcOrd="0" destOrd="0" presId="urn:microsoft.com/office/officeart/2005/8/layout/radial4"/>
    <dgm:cxn modelId="{6E24F2BA-F833-4030-BC2B-8CCDCDF92939}" type="presOf" srcId="{E2C153F0-4B3A-4803-9575-516DBDBEF6F3}" destId="{F24EA1F7-FAD8-4528-AAB9-E13F30928CDC}" srcOrd="0" destOrd="0" presId="urn:microsoft.com/office/officeart/2005/8/layout/radial4"/>
    <dgm:cxn modelId="{6AC4EA4A-AB63-426C-BC4A-33E1C7D15B87}" type="presOf" srcId="{7D622A68-48A1-44F6-96F0-72B9DB222876}" destId="{94D2C28E-C68D-4662-8E91-9257AAA9620A}" srcOrd="0" destOrd="0" presId="urn:microsoft.com/office/officeart/2005/8/layout/radial4"/>
    <dgm:cxn modelId="{BF6DC0AC-6ED1-4991-886C-A02694177E05}" type="presOf" srcId="{221BCC1D-A264-40BE-8DC2-49417CBB909A}" destId="{704FB839-09D3-4B90-8CC5-E3BC3341138B}" srcOrd="0" destOrd="0" presId="urn:microsoft.com/office/officeart/2005/8/layout/radial4"/>
    <dgm:cxn modelId="{28BAC437-0097-4C90-8585-0AE95FF862E4}" srcId="{E2C153F0-4B3A-4803-9575-516DBDBEF6F3}" destId="{80B17C1D-1672-4EAF-BED8-A1AC04CAF4E5}" srcOrd="2" destOrd="0" parTransId="{F8B89CF7-987A-4496-A710-2816D48A3352}" sibTransId="{C5606EC6-F37B-4A7C-84BB-1E286B285A6B}"/>
    <dgm:cxn modelId="{9BDE71A1-A578-499F-978D-3D84AE7F9140}" srcId="{E2C153F0-4B3A-4803-9575-516DBDBEF6F3}" destId="{7D622A68-48A1-44F6-96F0-72B9DB222876}" srcOrd="3" destOrd="0" parTransId="{2BC96024-0519-4A4B-8848-B5AF1449AC99}" sibTransId="{B37918E7-5A36-4B77-9EFF-32B4C726A7DD}"/>
    <dgm:cxn modelId="{9D5B3ED2-2198-4A47-B008-4AD9DA26FC19}" type="presOf" srcId="{F8B89CF7-987A-4496-A710-2816D48A3352}" destId="{A8ECD51C-0A77-424E-BD10-5CC220FEBF30}" srcOrd="0" destOrd="0" presId="urn:microsoft.com/office/officeart/2005/8/layout/radial4"/>
    <dgm:cxn modelId="{EF5436FD-6DAE-4E6C-A020-64DD2357D379}" srcId="{B970D16D-EFBC-471B-89BE-B4C2BBDDA6FF}" destId="{E2C153F0-4B3A-4803-9575-516DBDBEF6F3}" srcOrd="0" destOrd="0" parTransId="{8FD677F5-1A8F-4792-8220-FD3BC8484172}" sibTransId="{A6B719C5-5B94-4B44-B6AE-79C1EE843C50}"/>
    <dgm:cxn modelId="{FB6F925E-D389-4DAF-A482-4E11A2011522}" srcId="{E2C153F0-4B3A-4803-9575-516DBDBEF6F3}" destId="{3B34208B-1AAE-4FE1-82B6-805F7B742A72}" srcOrd="0" destOrd="0" parTransId="{3FD012D7-E1D2-4F6F-A261-899ABEB4839D}" sibTransId="{E8A11228-33B7-47CD-B294-15B1FBAF275A}"/>
    <dgm:cxn modelId="{879269AD-8D61-4920-8423-8E7E0653CD80}" srcId="{E2C153F0-4B3A-4803-9575-516DBDBEF6F3}" destId="{84D9BB26-22A6-41BC-8302-B4DB236B72C6}" srcOrd="4" destOrd="0" parTransId="{221BCC1D-A264-40BE-8DC2-49417CBB909A}" sibTransId="{9213A928-5784-4392-A098-7602ABEFC1D4}"/>
    <dgm:cxn modelId="{2C480DC5-13B4-4766-8F2A-CE5E876B3D5C}" type="presOf" srcId="{908BFEAF-6FE3-4311-97A8-9A0E511452DE}" destId="{97770C36-9C7C-426D-9485-4216AFA7C4B8}" srcOrd="0" destOrd="0" presId="urn:microsoft.com/office/officeart/2005/8/layout/radial4"/>
    <dgm:cxn modelId="{34B6A6D8-603B-4A21-ACF9-59AA753AA32D}" type="presOf" srcId="{84D9BB26-22A6-41BC-8302-B4DB236B72C6}" destId="{0E802EA7-99DB-4E57-8A8B-CFB45D0B2EF3}" srcOrd="0" destOrd="0" presId="urn:microsoft.com/office/officeart/2005/8/layout/radial4"/>
    <dgm:cxn modelId="{9BECF6B7-2EED-41A1-B6E6-5120F122BB49}" type="presParOf" srcId="{D02B7E2E-52D9-41DD-BEE1-1E2844B0B86B}" destId="{F24EA1F7-FAD8-4528-AAB9-E13F30928CDC}" srcOrd="0" destOrd="0" presId="urn:microsoft.com/office/officeart/2005/8/layout/radial4"/>
    <dgm:cxn modelId="{872B54CE-F3E4-42A1-80E0-291F9EE1CF4D}" type="presParOf" srcId="{D02B7E2E-52D9-41DD-BEE1-1E2844B0B86B}" destId="{13A1A3BC-3F7B-42F9-8566-53DA1F0AF568}" srcOrd="1" destOrd="0" presId="urn:microsoft.com/office/officeart/2005/8/layout/radial4"/>
    <dgm:cxn modelId="{4D527359-721F-4B75-8194-CD935F426242}" type="presParOf" srcId="{D02B7E2E-52D9-41DD-BEE1-1E2844B0B86B}" destId="{0988A9F6-CF61-4989-95A6-90BD8215D584}" srcOrd="2" destOrd="0" presId="urn:microsoft.com/office/officeart/2005/8/layout/radial4"/>
    <dgm:cxn modelId="{C4E3FE19-B625-490E-B293-F7498ABB3EA0}" type="presParOf" srcId="{D02B7E2E-52D9-41DD-BEE1-1E2844B0B86B}" destId="{97770C36-9C7C-426D-9485-4216AFA7C4B8}" srcOrd="3" destOrd="0" presId="urn:microsoft.com/office/officeart/2005/8/layout/radial4"/>
    <dgm:cxn modelId="{C31329C7-78F1-4976-B393-3B544FF997C7}" type="presParOf" srcId="{D02B7E2E-52D9-41DD-BEE1-1E2844B0B86B}" destId="{E8433536-29E9-4217-B6B6-2A3C990D3572}" srcOrd="4" destOrd="0" presId="urn:microsoft.com/office/officeart/2005/8/layout/radial4"/>
    <dgm:cxn modelId="{AF534D57-8CFD-4BE6-8713-3AB45F46F965}" type="presParOf" srcId="{D02B7E2E-52D9-41DD-BEE1-1E2844B0B86B}" destId="{A8ECD51C-0A77-424E-BD10-5CC220FEBF30}" srcOrd="5" destOrd="0" presId="urn:microsoft.com/office/officeart/2005/8/layout/radial4"/>
    <dgm:cxn modelId="{44E9A32F-3710-4553-A520-BFB8549774C0}" type="presParOf" srcId="{D02B7E2E-52D9-41DD-BEE1-1E2844B0B86B}" destId="{05669C91-E571-4929-8AD2-5D8FAD4A227D}" srcOrd="6" destOrd="0" presId="urn:microsoft.com/office/officeart/2005/8/layout/radial4"/>
    <dgm:cxn modelId="{F3084D59-9A8B-4A70-990A-17DEEEB76348}" type="presParOf" srcId="{D02B7E2E-52D9-41DD-BEE1-1E2844B0B86B}" destId="{7E75B943-4F71-4A94-BC2F-316BF0C518D4}" srcOrd="7" destOrd="0" presId="urn:microsoft.com/office/officeart/2005/8/layout/radial4"/>
    <dgm:cxn modelId="{C50BD10D-F16D-4B22-B6CC-F0C4793EB6B0}" type="presParOf" srcId="{D02B7E2E-52D9-41DD-BEE1-1E2844B0B86B}" destId="{94D2C28E-C68D-4662-8E91-9257AAA9620A}" srcOrd="8" destOrd="0" presId="urn:microsoft.com/office/officeart/2005/8/layout/radial4"/>
    <dgm:cxn modelId="{5739B8B5-D491-4B32-9713-BD79584CD4C3}" type="presParOf" srcId="{D02B7E2E-52D9-41DD-BEE1-1E2844B0B86B}" destId="{704FB839-09D3-4B90-8CC5-E3BC3341138B}" srcOrd="9" destOrd="0" presId="urn:microsoft.com/office/officeart/2005/8/layout/radial4"/>
    <dgm:cxn modelId="{648A4EC6-FD9F-4682-AFC1-F0A8F1B6845F}" type="presParOf" srcId="{D02B7E2E-52D9-41DD-BEE1-1E2844B0B86B}" destId="{0E802EA7-99DB-4E57-8A8B-CFB45D0B2EF3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20FEB6-2378-4ADC-B2A4-9770B4A12B4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112DF60-6D69-437F-8312-DDF0F4099C80}">
      <dgm:prSet phldrT="[Texto]"/>
      <dgm:spPr/>
      <dgm:t>
        <a:bodyPr/>
        <a:lstStyle/>
        <a:p>
          <a:r>
            <a:rPr lang="es-EC" b="1" dirty="0" smtClean="0">
              <a:latin typeface="+mj-lt"/>
            </a:rPr>
            <a:t>M</a:t>
          </a:r>
          <a:r>
            <a:rPr lang="es-EC" dirty="0" smtClean="0">
              <a:latin typeface="+mj-lt"/>
            </a:rPr>
            <a:t>odelización</a:t>
          </a:r>
          <a:endParaRPr lang="es-EC" dirty="0">
            <a:latin typeface="+mj-lt"/>
          </a:endParaRPr>
        </a:p>
      </dgm:t>
    </dgm:pt>
    <dgm:pt modelId="{B0C09A07-BF46-459C-9561-D4F5287C59D1}" type="parTrans" cxnId="{DB5A3C15-BC34-4F44-AB2E-E4EF5B617578}">
      <dgm:prSet/>
      <dgm:spPr/>
      <dgm:t>
        <a:bodyPr/>
        <a:lstStyle/>
        <a:p>
          <a:endParaRPr lang="es-EC"/>
        </a:p>
      </dgm:t>
    </dgm:pt>
    <dgm:pt modelId="{DB0011C8-A99A-458C-8D58-AD6CCF428A4D}" type="sibTrans" cxnId="{DB5A3C15-BC34-4F44-AB2E-E4EF5B617578}">
      <dgm:prSet/>
      <dgm:spPr/>
      <dgm:t>
        <a:bodyPr/>
        <a:lstStyle/>
        <a:p>
          <a:endParaRPr lang="es-EC"/>
        </a:p>
      </dgm:t>
    </dgm:pt>
    <dgm:pt modelId="{6D9369C1-5D1C-4C3A-BAFC-6BAD04AF6CBE}">
      <dgm:prSet phldrT="[Texto]"/>
      <dgm:spPr/>
      <dgm:t>
        <a:bodyPr/>
        <a:lstStyle/>
        <a:p>
          <a:r>
            <a:rPr lang="es-EC" b="1" dirty="0" smtClean="0">
              <a:latin typeface="+mj-lt"/>
            </a:rPr>
            <a:t>E</a:t>
          </a:r>
          <a:r>
            <a:rPr lang="es-EC" dirty="0" smtClean="0">
              <a:latin typeface="+mj-lt"/>
            </a:rPr>
            <a:t>jecución</a:t>
          </a:r>
          <a:endParaRPr lang="es-EC" dirty="0">
            <a:latin typeface="+mj-lt"/>
          </a:endParaRPr>
        </a:p>
      </dgm:t>
    </dgm:pt>
    <dgm:pt modelId="{F39648BC-B720-41FC-8699-38A7AE5168E9}" type="parTrans" cxnId="{97A826A3-B48C-453E-9791-E91ECB67DE5B}">
      <dgm:prSet/>
      <dgm:spPr/>
      <dgm:t>
        <a:bodyPr/>
        <a:lstStyle/>
        <a:p>
          <a:endParaRPr lang="es-EC"/>
        </a:p>
      </dgm:t>
    </dgm:pt>
    <dgm:pt modelId="{4E86B458-AB16-4F48-A909-1923216E21AF}" type="sibTrans" cxnId="{97A826A3-B48C-453E-9791-E91ECB67DE5B}">
      <dgm:prSet/>
      <dgm:spPr/>
      <dgm:t>
        <a:bodyPr/>
        <a:lstStyle/>
        <a:p>
          <a:endParaRPr lang="es-EC"/>
        </a:p>
      </dgm:t>
    </dgm:pt>
    <dgm:pt modelId="{9E33D437-2148-48A4-B21F-D8C8FD96AA6F}">
      <dgm:prSet phldrT="[Texto]"/>
      <dgm:spPr/>
      <dgm:t>
        <a:bodyPr/>
        <a:lstStyle/>
        <a:p>
          <a:r>
            <a:rPr lang="es-EC" b="1" dirty="0" smtClean="0">
              <a:latin typeface="+mj-lt"/>
            </a:rPr>
            <a:t>M</a:t>
          </a:r>
          <a:r>
            <a:rPr lang="es-EC" dirty="0" smtClean="0">
              <a:latin typeface="+mj-lt"/>
            </a:rPr>
            <a:t>onitorización</a:t>
          </a:r>
          <a:endParaRPr lang="es-EC" dirty="0">
            <a:latin typeface="+mj-lt"/>
          </a:endParaRPr>
        </a:p>
      </dgm:t>
    </dgm:pt>
    <dgm:pt modelId="{6B04E705-C6F5-4B73-900E-12CB070138D7}" type="parTrans" cxnId="{0145D69A-FF00-4E4C-A599-8C6D997CDC33}">
      <dgm:prSet/>
      <dgm:spPr/>
      <dgm:t>
        <a:bodyPr/>
        <a:lstStyle/>
        <a:p>
          <a:endParaRPr lang="es-EC"/>
        </a:p>
      </dgm:t>
    </dgm:pt>
    <dgm:pt modelId="{4ADFB91D-DF3E-49FB-ADBA-134EC36FDC97}" type="sibTrans" cxnId="{0145D69A-FF00-4E4C-A599-8C6D997CDC33}">
      <dgm:prSet/>
      <dgm:spPr/>
      <dgm:t>
        <a:bodyPr/>
        <a:lstStyle/>
        <a:p>
          <a:endParaRPr lang="es-EC"/>
        </a:p>
      </dgm:t>
    </dgm:pt>
    <dgm:pt modelId="{2BB7919E-EEA4-46AD-906A-3CC5C7BB6407}">
      <dgm:prSet phldrT="[Texto]"/>
      <dgm:spPr/>
      <dgm:t>
        <a:bodyPr/>
        <a:lstStyle/>
        <a:p>
          <a:r>
            <a:rPr lang="es-EC" b="1" dirty="0" smtClean="0">
              <a:latin typeface="+mj-lt"/>
            </a:rPr>
            <a:t>O</a:t>
          </a:r>
          <a:r>
            <a:rPr lang="es-EC" dirty="0" smtClean="0">
              <a:latin typeface="+mj-lt"/>
            </a:rPr>
            <a:t>ptimización</a:t>
          </a:r>
          <a:endParaRPr lang="es-EC" dirty="0">
            <a:latin typeface="+mj-lt"/>
          </a:endParaRPr>
        </a:p>
      </dgm:t>
    </dgm:pt>
    <dgm:pt modelId="{AC35460A-1C8E-452B-AC61-B61895814D52}" type="parTrans" cxnId="{52558814-086B-4CB8-8160-D39A099D211E}">
      <dgm:prSet/>
      <dgm:spPr/>
      <dgm:t>
        <a:bodyPr/>
        <a:lstStyle/>
        <a:p>
          <a:endParaRPr lang="es-EC"/>
        </a:p>
      </dgm:t>
    </dgm:pt>
    <dgm:pt modelId="{83FFC38C-A579-42B4-8F85-903A9AC095A7}" type="sibTrans" cxnId="{52558814-086B-4CB8-8160-D39A099D211E}">
      <dgm:prSet/>
      <dgm:spPr/>
      <dgm:t>
        <a:bodyPr/>
        <a:lstStyle/>
        <a:p>
          <a:endParaRPr lang="es-EC"/>
        </a:p>
      </dgm:t>
    </dgm:pt>
    <dgm:pt modelId="{1C8A5141-C56F-4092-A34A-4C3201000BD6}" type="pres">
      <dgm:prSet presAssocID="{CD20FEB6-2378-4ADC-B2A4-9770B4A12B4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92D9A9E-11C4-4EF8-83D3-AA11B94CA424}" type="pres">
      <dgm:prSet presAssocID="{CD20FEB6-2378-4ADC-B2A4-9770B4A12B49}" presName="wedge1" presStyleLbl="node1" presStyleIdx="0" presStyleCnt="4"/>
      <dgm:spPr/>
      <dgm:t>
        <a:bodyPr/>
        <a:lstStyle/>
        <a:p>
          <a:endParaRPr lang="es-EC"/>
        </a:p>
      </dgm:t>
    </dgm:pt>
    <dgm:pt modelId="{273E6A47-D7E4-4947-8646-07144294BA84}" type="pres">
      <dgm:prSet presAssocID="{CD20FEB6-2378-4ADC-B2A4-9770B4A12B49}" presName="dummy1a" presStyleCnt="0"/>
      <dgm:spPr/>
      <dgm:t>
        <a:bodyPr/>
        <a:lstStyle/>
        <a:p>
          <a:endParaRPr lang="es-EC"/>
        </a:p>
      </dgm:t>
    </dgm:pt>
    <dgm:pt modelId="{3B05AF00-4558-49D9-A3AB-F2704D9F04D8}" type="pres">
      <dgm:prSet presAssocID="{CD20FEB6-2378-4ADC-B2A4-9770B4A12B49}" presName="dummy1b" presStyleCnt="0"/>
      <dgm:spPr/>
      <dgm:t>
        <a:bodyPr/>
        <a:lstStyle/>
        <a:p>
          <a:endParaRPr lang="es-EC"/>
        </a:p>
      </dgm:t>
    </dgm:pt>
    <dgm:pt modelId="{E925CBCB-85C6-4D28-841B-33DCB045E120}" type="pres">
      <dgm:prSet presAssocID="{CD20FEB6-2378-4ADC-B2A4-9770B4A12B4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6AB2A6-684A-49B6-9145-C1A842DA0AAB}" type="pres">
      <dgm:prSet presAssocID="{CD20FEB6-2378-4ADC-B2A4-9770B4A12B49}" presName="wedge2" presStyleLbl="node1" presStyleIdx="1" presStyleCnt="4"/>
      <dgm:spPr/>
      <dgm:t>
        <a:bodyPr/>
        <a:lstStyle/>
        <a:p>
          <a:endParaRPr lang="es-EC"/>
        </a:p>
      </dgm:t>
    </dgm:pt>
    <dgm:pt modelId="{7BA80E6C-FC85-4947-A8C3-5820C1B51D02}" type="pres">
      <dgm:prSet presAssocID="{CD20FEB6-2378-4ADC-B2A4-9770B4A12B49}" presName="dummy2a" presStyleCnt="0"/>
      <dgm:spPr/>
      <dgm:t>
        <a:bodyPr/>
        <a:lstStyle/>
        <a:p>
          <a:endParaRPr lang="es-EC"/>
        </a:p>
      </dgm:t>
    </dgm:pt>
    <dgm:pt modelId="{E9A2D58B-86BD-4C0A-88EB-D82FF2C9E5DF}" type="pres">
      <dgm:prSet presAssocID="{CD20FEB6-2378-4ADC-B2A4-9770B4A12B49}" presName="dummy2b" presStyleCnt="0"/>
      <dgm:spPr/>
      <dgm:t>
        <a:bodyPr/>
        <a:lstStyle/>
        <a:p>
          <a:endParaRPr lang="es-EC"/>
        </a:p>
      </dgm:t>
    </dgm:pt>
    <dgm:pt modelId="{7DB1CE03-8D37-43C7-8E01-1334644694ED}" type="pres">
      <dgm:prSet presAssocID="{CD20FEB6-2378-4ADC-B2A4-9770B4A12B4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95E7DE-07CD-4C28-A3F7-653AFE506EF7}" type="pres">
      <dgm:prSet presAssocID="{CD20FEB6-2378-4ADC-B2A4-9770B4A12B49}" presName="wedge3" presStyleLbl="node1" presStyleIdx="2" presStyleCnt="4"/>
      <dgm:spPr/>
      <dgm:t>
        <a:bodyPr/>
        <a:lstStyle/>
        <a:p>
          <a:endParaRPr lang="es-EC"/>
        </a:p>
      </dgm:t>
    </dgm:pt>
    <dgm:pt modelId="{BA970F59-0DC4-4786-AA11-142065490EC3}" type="pres">
      <dgm:prSet presAssocID="{CD20FEB6-2378-4ADC-B2A4-9770B4A12B49}" presName="dummy3a" presStyleCnt="0"/>
      <dgm:spPr/>
      <dgm:t>
        <a:bodyPr/>
        <a:lstStyle/>
        <a:p>
          <a:endParaRPr lang="es-EC"/>
        </a:p>
      </dgm:t>
    </dgm:pt>
    <dgm:pt modelId="{1D316FC3-ABF9-4B75-9363-C3F1D0523AF2}" type="pres">
      <dgm:prSet presAssocID="{CD20FEB6-2378-4ADC-B2A4-9770B4A12B49}" presName="dummy3b" presStyleCnt="0"/>
      <dgm:spPr/>
      <dgm:t>
        <a:bodyPr/>
        <a:lstStyle/>
        <a:p>
          <a:endParaRPr lang="es-EC"/>
        </a:p>
      </dgm:t>
    </dgm:pt>
    <dgm:pt modelId="{C00EB743-1AAD-49BE-8FA2-F3F4C0A94D90}" type="pres">
      <dgm:prSet presAssocID="{CD20FEB6-2378-4ADC-B2A4-9770B4A12B4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F37360-0F66-49AF-A0E6-7D908FA16BDD}" type="pres">
      <dgm:prSet presAssocID="{CD20FEB6-2378-4ADC-B2A4-9770B4A12B49}" presName="wedge4" presStyleLbl="node1" presStyleIdx="3" presStyleCnt="4"/>
      <dgm:spPr/>
      <dgm:t>
        <a:bodyPr/>
        <a:lstStyle/>
        <a:p>
          <a:endParaRPr lang="es-EC"/>
        </a:p>
      </dgm:t>
    </dgm:pt>
    <dgm:pt modelId="{95448F55-31E6-4CA6-89E7-A39ADD59722E}" type="pres">
      <dgm:prSet presAssocID="{CD20FEB6-2378-4ADC-B2A4-9770B4A12B49}" presName="dummy4a" presStyleCnt="0"/>
      <dgm:spPr/>
      <dgm:t>
        <a:bodyPr/>
        <a:lstStyle/>
        <a:p>
          <a:endParaRPr lang="es-EC"/>
        </a:p>
      </dgm:t>
    </dgm:pt>
    <dgm:pt modelId="{92395685-32C7-4DC2-89FD-A1E8F27BBDCB}" type="pres">
      <dgm:prSet presAssocID="{CD20FEB6-2378-4ADC-B2A4-9770B4A12B49}" presName="dummy4b" presStyleCnt="0"/>
      <dgm:spPr/>
      <dgm:t>
        <a:bodyPr/>
        <a:lstStyle/>
        <a:p>
          <a:endParaRPr lang="es-EC"/>
        </a:p>
      </dgm:t>
    </dgm:pt>
    <dgm:pt modelId="{3BE8908D-6528-4995-930A-E076130770CA}" type="pres">
      <dgm:prSet presAssocID="{CD20FEB6-2378-4ADC-B2A4-9770B4A12B4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7976D3-9D39-4F2B-8E46-6EF111BF89CC}" type="pres">
      <dgm:prSet presAssocID="{DB0011C8-A99A-458C-8D58-AD6CCF428A4D}" presName="arrowWedge1" presStyleLbl="fgSibTrans2D1" presStyleIdx="0" presStyleCnt="4"/>
      <dgm:spPr/>
      <dgm:t>
        <a:bodyPr/>
        <a:lstStyle/>
        <a:p>
          <a:endParaRPr lang="es-EC"/>
        </a:p>
      </dgm:t>
    </dgm:pt>
    <dgm:pt modelId="{FCF28AE1-39EC-4C06-A0D4-BA8251D069AB}" type="pres">
      <dgm:prSet presAssocID="{4E86B458-AB16-4F48-A909-1923216E21AF}" presName="arrowWedge2" presStyleLbl="fgSibTrans2D1" presStyleIdx="1" presStyleCnt="4"/>
      <dgm:spPr/>
      <dgm:t>
        <a:bodyPr/>
        <a:lstStyle/>
        <a:p>
          <a:endParaRPr lang="es-EC"/>
        </a:p>
      </dgm:t>
    </dgm:pt>
    <dgm:pt modelId="{E041D648-15A7-408B-839F-B0E1F6686F97}" type="pres">
      <dgm:prSet presAssocID="{4ADFB91D-DF3E-49FB-ADBA-134EC36FDC97}" presName="arrowWedge3" presStyleLbl="fgSibTrans2D1" presStyleIdx="2" presStyleCnt="4"/>
      <dgm:spPr/>
      <dgm:t>
        <a:bodyPr/>
        <a:lstStyle/>
        <a:p>
          <a:endParaRPr lang="es-EC"/>
        </a:p>
      </dgm:t>
    </dgm:pt>
    <dgm:pt modelId="{7DEFF85C-65D6-43FE-A5AB-C49E02A7170A}" type="pres">
      <dgm:prSet presAssocID="{83FFC38C-A579-42B4-8F85-903A9AC095A7}" presName="arrowWedge4" presStyleLbl="fgSibTrans2D1" presStyleIdx="3" presStyleCnt="4"/>
      <dgm:spPr/>
      <dgm:t>
        <a:bodyPr/>
        <a:lstStyle/>
        <a:p>
          <a:endParaRPr lang="es-EC"/>
        </a:p>
      </dgm:t>
    </dgm:pt>
  </dgm:ptLst>
  <dgm:cxnLst>
    <dgm:cxn modelId="{E9137865-4B07-4FCB-A082-27F6AB4DC7D5}" type="presOf" srcId="{6D9369C1-5D1C-4C3A-BAFC-6BAD04AF6CBE}" destId="{7DB1CE03-8D37-43C7-8E01-1334644694ED}" srcOrd="1" destOrd="0" presId="urn:microsoft.com/office/officeart/2005/8/layout/cycle8"/>
    <dgm:cxn modelId="{DB5A3C15-BC34-4F44-AB2E-E4EF5B617578}" srcId="{CD20FEB6-2378-4ADC-B2A4-9770B4A12B49}" destId="{D112DF60-6D69-437F-8312-DDF0F4099C80}" srcOrd="0" destOrd="0" parTransId="{B0C09A07-BF46-459C-9561-D4F5287C59D1}" sibTransId="{DB0011C8-A99A-458C-8D58-AD6CCF428A4D}"/>
    <dgm:cxn modelId="{20758A70-B90A-4189-94A0-DD747D63C402}" type="presOf" srcId="{2BB7919E-EEA4-46AD-906A-3CC5C7BB6407}" destId="{3BE8908D-6528-4995-930A-E076130770CA}" srcOrd="1" destOrd="0" presId="urn:microsoft.com/office/officeart/2005/8/layout/cycle8"/>
    <dgm:cxn modelId="{9136F013-D9C5-412D-B8EB-94E3F20E7A7C}" type="presOf" srcId="{D112DF60-6D69-437F-8312-DDF0F4099C80}" destId="{692D9A9E-11C4-4EF8-83D3-AA11B94CA424}" srcOrd="0" destOrd="0" presId="urn:microsoft.com/office/officeart/2005/8/layout/cycle8"/>
    <dgm:cxn modelId="{92A06099-577D-4964-A9CA-BC382D7B00DB}" type="presOf" srcId="{2BB7919E-EEA4-46AD-906A-3CC5C7BB6407}" destId="{84F37360-0F66-49AF-A0E6-7D908FA16BDD}" srcOrd="0" destOrd="0" presId="urn:microsoft.com/office/officeart/2005/8/layout/cycle8"/>
    <dgm:cxn modelId="{CD0E9579-5AA3-44F3-8A98-93D1E7943E61}" type="presOf" srcId="{D112DF60-6D69-437F-8312-DDF0F4099C80}" destId="{E925CBCB-85C6-4D28-841B-33DCB045E120}" srcOrd="1" destOrd="0" presId="urn:microsoft.com/office/officeart/2005/8/layout/cycle8"/>
    <dgm:cxn modelId="{E7F7C9F5-5469-49E9-A166-C01AAC8D3161}" type="presOf" srcId="{6D9369C1-5D1C-4C3A-BAFC-6BAD04AF6CBE}" destId="{8E6AB2A6-684A-49B6-9145-C1A842DA0AAB}" srcOrd="0" destOrd="0" presId="urn:microsoft.com/office/officeart/2005/8/layout/cycle8"/>
    <dgm:cxn modelId="{2BBE41E5-F923-403C-B099-C58CF3A2399B}" type="presOf" srcId="{9E33D437-2148-48A4-B21F-D8C8FD96AA6F}" destId="{C00EB743-1AAD-49BE-8FA2-F3F4C0A94D90}" srcOrd="1" destOrd="0" presId="urn:microsoft.com/office/officeart/2005/8/layout/cycle8"/>
    <dgm:cxn modelId="{0145D69A-FF00-4E4C-A599-8C6D997CDC33}" srcId="{CD20FEB6-2378-4ADC-B2A4-9770B4A12B49}" destId="{9E33D437-2148-48A4-B21F-D8C8FD96AA6F}" srcOrd="2" destOrd="0" parTransId="{6B04E705-C6F5-4B73-900E-12CB070138D7}" sibTransId="{4ADFB91D-DF3E-49FB-ADBA-134EC36FDC97}"/>
    <dgm:cxn modelId="{C282E435-13A5-4D94-9477-D4E424D4EEB9}" type="presOf" srcId="{CD20FEB6-2378-4ADC-B2A4-9770B4A12B49}" destId="{1C8A5141-C56F-4092-A34A-4C3201000BD6}" srcOrd="0" destOrd="0" presId="urn:microsoft.com/office/officeart/2005/8/layout/cycle8"/>
    <dgm:cxn modelId="{88651134-D414-486B-895A-3351002FD482}" type="presOf" srcId="{9E33D437-2148-48A4-B21F-D8C8FD96AA6F}" destId="{3795E7DE-07CD-4C28-A3F7-653AFE506EF7}" srcOrd="0" destOrd="0" presId="urn:microsoft.com/office/officeart/2005/8/layout/cycle8"/>
    <dgm:cxn modelId="{97A826A3-B48C-453E-9791-E91ECB67DE5B}" srcId="{CD20FEB6-2378-4ADC-B2A4-9770B4A12B49}" destId="{6D9369C1-5D1C-4C3A-BAFC-6BAD04AF6CBE}" srcOrd="1" destOrd="0" parTransId="{F39648BC-B720-41FC-8699-38A7AE5168E9}" sibTransId="{4E86B458-AB16-4F48-A909-1923216E21AF}"/>
    <dgm:cxn modelId="{52558814-086B-4CB8-8160-D39A099D211E}" srcId="{CD20FEB6-2378-4ADC-B2A4-9770B4A12B49}" destId="{2BB7919E-EEA4-46AD-906A-3CC5C7BB6407}" srcOrd="3" destOrd="0" parTransId="{AC35460A-1C8E-452B-AC61-B61895814D52}" sibTransId="{83FFC38C-A579-42B4-8F85-903A9AC095A7}"/>
    <dgm:cxn modelId="{5EC09D31-A6F5-4C6C-8752-AE88830AF5F3}" type="presParOf" srcId="{1C8A5141-C56F-4092-A34A-4C3201000BD6}" destId="{692D9A9E-11C4-4EF8-83D3-AA11B94CA424}" srcOrd="0" destOrd="0" presId="urn:microsoft.com/office/officeart/2005/8/layout/cycle8"/>
    <dgm:cxn modelId="{84BE6CBA-6316-4F6D-B809-3068077A0823}" type="presParOf" srcId="{1C8A5141-C56F-4092-A34A-4C3201000BD6}" destId="{273E6A47-D7E4-4947-8646-07144294BA84}" srcOrd="1" destOrd="0" presId="urn:microsoft.com/office/officeart/2005/8/layout/cycle8"/>
    <dgm:cxn modelId="{1200CF45-939E-4343-972E-64BF8E2AEE3B}" type="presParOf" srcId="{1C8A5141-C56F-4092-A34A-4C3201000BD6}" destId="{3B05AF00-4558-49D9-A3AB-F2704D9F04D8}" srcOrd="2" destOrd="0" presId="urn:microsoft.com/office/officeart/2005/8/layout/cycle8"/>
    <dgm:cxn modelId="{EE484FE2-FB50-431B-B601-F04BB23C1654}" type="presParOf" srcId="{1C8A5141-C56F-4092-A34A-4C3201000BD6}" destId="{E925CBCB-85C6-4D28-841B-33DCB045E120}" srcOrd="3" destOrd="0" presId="urn:microsoft.com/office/officeart/2005/8/layout/cycle8"/>
    <dgm:cxn modelId="{16865533-AFAC-4636-8E7B-25352AF933BA}" type="presParOf" srcId="{1C8A5141-C56F-4092-A34A-4C3201000BD6}" destId="{8E6AB2A6-684A-49B6-9145-C1A842DA0AAB}" srcOrd="4" destOrd="0" presId="urn:microsoft.com/office/officeart/2005/8/layout/cycle8"/>
    <dgm:cxn modelId="{72E1D4B3-4E04-4CE5-9A74-D49891BEE2B5}" type="presParOf" srcId="{1C8A5141-C56F-4092-A34A-4C3201000BD6}" destId="{7BA80E6C-FC85-4947-A8C3-5820C1B51D02}" srcOrd="5" destOrd="0" presId="urn:microsoft.com/office/officeart/2005/8/layout/cycle8"/>
    <dgm:cxn modelId="{0EAFE36B-4719-474D-97D3-4DBF5ADD5265}" type="presParOf" srcId="{1C8A5141-C56F-4092-A34A-4C3201000BD6}" destId="{E9A2D58B-86BD-4C0A-88EB-D82FF2C9E5DF}" srcOrd="6" destOrd="0" presId="urn:microsoft.com/office/officeart/2005/8/layout/cycle8"/>
    <dgm:cxn modelId="{58B9733F-EB5D-40AA-9FF3-3F5291E6E0F3}" type="presParOf" srcId="{1C8A5141-C56F-4092-A34A-4C3201000BD6}" destId="{7DB1CE03-8D37-43C7-8E01-1334644694ED}" srcOrd="7" destOrd="0" presId="urn:microsoft.com/office/officeart/2005/8/layout/cycle8"/>
    <dgm:cxn modelId="{D0213017-6CA1-48AD-AD1A-4C84FBB97AEA}" type="presParOf" srcId="{1C8A5141-C56F-4092-A34A-4C3201000BD6}" destId="{3795E7DE-07CD-4C28-A3F7-653AFE506EF7}" srcOrd="8" destOrd="0" presId="urn:microsoft.com/office/officeart/2005/8/layout/cycle8"/>
    <dgm:cxn modelId="{8D508BFB-206D-40BA-8D2F-6E1014D3A0E8}" type="presParOf" srcId="{1C8A5141-C56F-4092-A34A-4C3201000BD6}" destId="{BA970F59-0DC4-4786-AA11-142065490EC3}" srcOrd="9" destOrd="0" presId="urn:microsoft.com/office/officeart/2005/8/layout/cycle8"/>
    <dgm:cxn modelId="{F0BA3134-CC91-4EB4-80F5-68887F994029}" type="presParOf" srcId="{1C8A5141-C56F-4092-A34A-4C3201000BD6}" destId="{1D316FC3-ABF9-4B75-9363-C3F1D0523AF2}" srcOrd="10" destOrd="0" presId="urn:microsoft.com/office/officeart/2005/8/layout/cycle8"/>
    <dgm:cxn modelId="{D55039B3-E611-4777-B294-834865C063DB}" type="presParOf" srcId="{1C8A5141-C56F-4092-A34A-4C3201000BD6}" destId="{C00EB743-1AAD-49BE-8FA2-F3F4C0A94D90}" srcOrd="11" destOrd="0" presId="urn:microsoft.com/office/officeart/2005/8/layout/cycle8"/>
    <dgm:cxn modelId="{CD7940D0-AE51-421E-B986-C5501CA90B17}" type="presParOf" srcId="{1C8A5141-C56F-4092-A34A-4C3201000BD6}" destId="{84F37360-0F66-49AF-A0E6-7D908FA16BDD}" srcOrd="12" destOrd="0" presId="urn:microsoft.com/office/officeart/2005/8/layout/cycle8"/>
    <dgm:cxn modelId="{F8910878-E817-4511-87AD-04D64DD94842}" type="presParOf" srcId="{1C8A5141-C56F-4092-A34A-4C3201000BD6}" destId="{95448F55-31E6-4CA6-89E7-A39ADD59722E}" srcOrd="13" destOrd="0" presId="urn:microsoft.com/office/officeart/2005/8/layout/cycle8"/>
    <dgm:cxn modelId="{B607A34F-5C8A-4D7B-B51E-1FD106EDA116}" type="presParOf" srcId="{1C8A5141-C56F-4092-A34A-4C3201000BD6}" destId="{92395685-32C7-4DC2-89FD-A1E8F27BBDCB}" srcOrd="14" destOrd="0" presId="urn:microsoft.com/office/officeart/2005/8/layout/cycle8"/>
    <dgm:cxn modelId="{90D5DC06-328F-4D46-A382-8F074C269065}" type="presParOf" srcId="{1C8A5141-C56F-4092-A34A-4C3201000BD6}" destId="{3BE8908D-6528-4995-930A-E076130770CA}" srcOrd="15" destOrd="0" presId="urn:microsoft.com/office/officeart/2005/8/layout/cycle8"/>
    <dgm:cxn modelId="{9B557C08-A288-4FA5-8248-9A0CD26FBF4C}" type="presParOf" srcId="{1C8A5141-C56F-4092-A34A-4C3201000BD6}" destId="{287976D3-9D39-4F2B-8E46-6EF111BF89CC}" srcOrd="16" destOrd="0" presId="urn:microsoft.com/office/officeart/2005/8/layout/cycle8"/>
    <dgm:cxn modelId="{73678EF7-F3F2-4F0B-A850-D5F5993C6147}" type="presParOf" srcId="{1C8A5141-C56F-4092-A34A-4C3201000BD6}" destId="{FCF28AE1-39EC-4C06-A0D4-BA8251D069AB}" srcOrd="17" destOrd="0" presId="urn:microsoft.com/office/officeart/2005/8/layout/cycle8"/>
    <dgm:cxn modelId="{FB39ACCC-CCA9-44B4-924F-A1BA20736370}" type="presParOf" srcId="{1C8A5141-C56F-4092-A34A-4C3201000BD6}" destId="{E041D648-15A7-408B-839F-B0E1F6686F97}" srcOrd="18" destOrd="0" presId="urn:microsoft.com/office/officeart/2005/8/layout/cycle8"/>
    <dgm:cxn modelId="{8998C90A-3F32-4CFE-BBE5-365E41A313FE}" type="presParOf" srcId="{1C8A5141-C56F-4092-A34A-4C3201000BD6}" destId="{7DEFF85C-65D6-43FE-A5AB-C49E02A7170A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D25DD9-50DB-4555-98EF-553493F5819A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1120E896-E400-4248-AD5B-8DF9ABD2F937}">
      <dgm:prSet phldrT="[Texto]"/>
      <dgm:spPr/>
      <dgm:t>
        <a:bodyPr/>
        <a:lstStyle/>
        <a:p>
          <a:r>
            <a:rPr lang="es-EC" dirty="0" smtClean="0">
              <a:latin typeface="+mj-lt"/>
            </a:rPr>
            <a:t>Reducción de costos</a:t>
          </a:r>
          <a:endParaRPr lang="es-EC" dirty="0">
            <a:latin typeface="+mj-lt"/>
          </a:endParaRPr>
        </a:p>
      </dgm:t>
    </dgm:pt>
    <dgm:pt modelId="{31C34B41-4FC7-4D45-A069-6C509BAF9D26}" type="parTrans" cxnId="{289E1344-CFAB-495F-9196-26ED34541445}">
      <dgm:prSet/>
      <dgm:spPr/>
      <dgm:t>
        <a:bodyPr/>
        <a:lstStyle/>
        <a:p>
          <a:endParaRPr lang="es-EC"/>
        </a:p>
      </dgm:t>
    </dgm:pt>
    <dgm:pt modelId="{F5CF321B-45D8-46C8-BE32-3D2008CD37A8}" type="sibTrans" cxnId="{289E1344-CFAB-495F-9196-26ED34541445}">
      <dgm:prSet/>
      <dgm:spPr/>
      <dgm:t>
        <a:bodyPr/>
        <a:lstStyle/>
        <a:p>
          <a:endParaRPr lang="es-EC"/>
        </a:p>
      </dgm:t>
    </dgm:pt>
    <dgm:pt modelId="{A79D9EDD-03E2-4DC9-9518-4CA6574268D1}">
      <dgm:prSet phldrT="[Texto]"/>
      <dgm:spPr/>
      <dgm:t>
        <a:bodyPr/>
        <a:lstStyle/>
        <a:p>
          <a:r>
            <a:rPr lang="es-EC" dirty="0" smtClean="0">
              <a:latin typeface="+mj-lt"/>
            </a:rPr>
            <a:t>Eliminación de errores</a:t>
          </a:r>
          <a:endParaRPr lang="es-EC" dirty="0">
            <a:latin typeface="+mj-lt"/>
          </a:endParaRPr>
        </a:p>
      </dgm:t>
    </dgm:pt>
    <dgm:pt modelId="{A7484939-77F5-4CD0-9936-6FA215D72687}" type="parTrans" cxnId="{946351B2-3F93-4C2B-8580-1FC69A67D0BF}">
      <dgm:prSet/>
      <dgm:spPr/>
      <dgm:t>
        <a:bodyPr/>
        <a:lstStyle/>
        <a:p>
          <a:endParaRPr lang="es-EC"/>
        </a:p>
      </dgm:t>
    </dgm:pt>
    <dgm:pt modelId="{BE3BBAAB-152A-45B0-A635-6C608AD1AE99}" type="sibTrans" cxnId="{946351B2-3F93-4C2B-8580-1FC69A67D0BF}">
      <dgm:prSet/>
      <dgm:spPr/>
      <dgm:t>
        <a:bodyPr/>
        <a:lstStyle/>
        <a:p>
          <a:endParaRPr lang="es-EC"/>
        </a:p>
      </dgm:t>
    </dgm:pt>
    <dgm:pt modelId="{B9ED1FBD-653F-4A2D-9571-B48156C1629E}">
      <dgm:prSet phldrT="[Texto]"/>
      <dgm:spPr/>
      <dgm:t>
        <a:bodyPr/>
        <a:lstStyle/>
        <a:p>
          <a:r>
            <a:rPr lang="es-EC" dirty="0" smtClean="0">
              <a:latin typeface="+mj-lt"/>
            </a:rPr>
            <a:t>Rápida implementación de nuevas estrategias de negocio</a:t>
          </a:r>
          <a:endParaRPr lang="es-EC" dirty="0">
            <a:latin typeface="+mj-lt"/>
          </a:endParaRPr>
        </a:p>
      </dgm:t>
    </dgm:pt>
    <dgm:pt modelId="{012F5C8F-8C36-4566-BAE5-0DA5F56C78F0}" type="parTrans" cxnId="{FA369684-118C-4C95-89DD-0E984A75B127}">
      <dgm:prSet/>
      <dgm:spPr/>
      <dgm:t>
        <a:bodyPr/>
        <a:lstStyle/>
        <a:p>
          <a:endParaRPr lang="es-EC"/>
        </a:p>
      </dgm:t>
    </dgm:pt>
    <dgm:pt modelId="{2ABE9608-E360-4133-B06E-E62F9287435D}" type="sibTrans" cxnId="{FA369684-118C-4C95-89DD-0E984A75B127}">
      <dgm:prSet/>
      <dgm:spPr/>
      <dgm:t>
        <a:bodyPr/>
        <a:lstStyle/>
        <a:p>
          <a:endParaRPr lang="es-EC"/>
        </a:p>
      </dgm:t>
    </dgm:pt>
    <dgm:pt modelId="{9DB22975-0294-423D-A13E-2339F4024BE1}">
      <dgm:prSet phldrT="[Texto]"/>
      <dgm:spPr/>
      <dgm:t>
        <a:bodyPr/>
        <a:lstStyle/>
        <a:p>
          <a:r>
            <a:rPr lang="es-EC" dirty="0" smtClean="0">
              <a:latin typeface="+mj-lt"/>
            </a:rPr>
            <a:t>Resultados homogéneos y predecibles</a:t>
          </a:r>
          <a:endParaRPr lang="es-EC" dirty="0">
            <a:latin typeface="+mj-lt"/>
          </a:endParaRPr>
        </a:p>
      </dgm:t>
    </dgm:pt>
    <dgm:pt modelId="{48B91CDE-7E20-412A-AB1B-54E08F008F71}" type="parTrans" cxnId="{902DB98A-F0EA-4DFE-8419-C0660467BBF9}">
      <dgm:prSet/>
      <dgm:spPr/>
      <dgm:t>
        <a:bodyPr/>
        <a:lstStyle/>
        <a:p>
          <a:endParaRPr lang="es-EC"/>
        </a:p>
      </dgm:t>
    </dgm:pt>
    <dgm:pt modelId="{1191F376-DC14-4C18-A456-9635653141AC}" type="sibTrans" cxnId="{902DB98A-F0EA-4DFE-8419-C0660467BBF9}">
      <dgm:prSet/>
      <dgm:spPr/>
      <dgm:t>
        <a:bodyPr/>
        <a:lstStyle/>
        <a:p>
          <a:endParaRPr lang="es-EC"/>
        </a:p>
      </dgm:t>
    </dgm:pt>
    <dgm:pt modelId="{7239275E-FA63-43C3-AD56-80AC98F85BF9}">
      <dgm:prSet phldrT="[Texto]"/>
      <dgm:spPr/>
      <dgm:t>
        <a:bodyPr/>
        <a:lstStyle/>
        <a:p>
          <a:r>
            <a:rPr lang="es-EC" dirty="0" smtClean="0">
              <a:latin typeface="+mj-lt"/>
            </a:rPr>
            <a:t>Aumenta la capacidad de análisis</a:t>
          </a:r>
        </a:p>
      </dgm:t>
    </dgm:pt>
    <dgm:pt modelId="{38FDB076-C169-4D42-B1A3-5DCC341C304A}" type="parTrans" cxnId="{260A85E5-2AF0-41EB-B076-E34A82F2E700}">
      <dgm:prSet/>
      <dgm:spPr/>
      <dgm:t>
        <a:bodyPr/>
        <a:lstStyle/>
        <a:p>
          <a:endParaRPr lang="es-EC"/>
        </a:p>
      </dgm:t>
    </dgm:pt>
    <dgm:pt modelId="{688782B6-ADE6-472D-B010-2E08E3A56651}" type="sibTrans" cxnId="{260A85E5-2AF0-41EB-B076-E34A82F2E700}">
      <dgm:prSet/>
      <dgm:spPr/>
      <dgm:t>
        <a:bodyPr/>
        <a:lstStyle/>
        <a:p>
          <a:endParaRPr lang="es-EC"/>
        </a:p>
      </dgm:t>
    </dgm:pt>
    <dgm:pt modelId="{6C45030C-EC24-4B19-8762-7B753EDCDC83}">
      <dgm:prSet phldrT="[Texto]"/>
      <dgm:spPr/>
      <dgm:t>
        <a:bodyPr/>
        <a:lstStyle/>
        <a:p>
          <a:r>
            <a:rPr lang="es-EC" dirty="0" smtClean="0">
              <a:latin typeface="+mj-lt"/>
            </a:rPr>
            <a:t>Mejoramiento continuo</a:t>
          </a:r>
        </a:p>
      </dgm:t>
    </dgm:pt>
    <dgm:pt modelId="{8B302632-4E47-4FCC-B407-25966D13091C}" type="parTrans" cxnId="{39E8D9F5-9481-4B95-8429-DBD0243E47DC}">
      <dgm:prSet/>
      <dgm:spPr/>
      <dgm:t>
        <a:bodyPr/>
        <a:lstStyle/>
        <a:p>
          <a:endParaRPr lang="es-EC"/>
        </a:p>
      </dgm:t>
    </dgm:pt>
    <dgm:pt modelId="{1626BF4F-4752-4DC9-B896-A03EA488D800}" type="sibTrans" cxnId="{39E8D9F5-9481-4B95-8429-DBD0243E47DC}">
      <dgm:prSet/>
      <dgm:spPr/>
      <dgm:t>
        <a:bodyPr/>
        <a:lstStyle/>
        <a:p>
          <a:endParaRPr lang="es-EC"/>
        </a:p>
      </dgm:t>
    </dgm:pt>
    <dgm:pt modelId="{EC2C0E6B-2351-496A-86AF-F6516AAEA964}">
      <dgm:prSet phldrT="[Texto]"/>
      <dgm:spPr/>
      <dgm:t>
        <a:bodyPr/>
        <a:lstStyle/>
        <a:p>
          <a:r>
            <a:rPr lang="es-EC" dirty="0" smtClean="0">
              <a:latin typeface="+mj-lt"/>
            </a:rPr>
            <a:t>Se reduce la generación de documentación</a:t>
          </a:r>
        </a:p>
      </dgm:t>
    </dgm:pt>
    <dgm:pt modelId="{FFB9DFE2-D96F-4BE9-9393-F9870E8DECAF}" type="parTrans" cxnId="{F63F6592-8584-43EC-9D2B-EB3A762B6679}">
      <dgm:prSet/>
      <dgm:spPr/>
      <dgm:t>
        <a:bodyPr/>
        <a:lstStyle/>
        <a:p>
          <a:endParaRPr lang="es-EC"/>
        </a:p>
      </dgm:t>
    </dgm:pt>
    <dgm:pt modelId="{B16E0732-13E2-430B-88C1-51BC35F3A635}" type="sibTrans" cxnId="{F63F6592-8584-43EC-9D2B-EB3A762B6679}">
      <dgm:prSet/>
      <dgm:spPr/>
      <dgm:t>
        <a:bodyPr/>
        <a:lstStyle/>
        <a:p>
          <a:endParaRPr lang="es-EC"/>
        </a:p>
      </dgm:t>
    </dgm:pt>
    <dgm:pt modelId="{745CCE24-3608-44B4-B95C-5F3512282570}">
      <dgm:prSet phldrT="[Texto]"/>
      <dgm:spPr/>
      <dgm:t>
        <a:bodyPr/>
        <a:lstStyle/>
        <a:p>
          <a:pPr algn="ctr"/>
          <a:r>
            <a:rPr lang="es-EC" dirty="0" smtClean="0">
              <a:latin typeface="+mj-lt"/>
            </a:rPr>
            <a:t>Optimiza el rendimiento de las personas</a:t>
          </a:r>
        </a:p>
      </dgm:t>
    </dgm:pt>
    <dgm:pt modelId="{B33E73DB-46CF-4FF0-BD1C-B24D1590E1DA}" type="parTrans" cxnId="{4103E33A-EABF-40A4-B7D8-FE5CB4BF1338}">
      <dgm:prSet/>
      <dgm:spPr/>
      <dgm:t>
        <a:bodyPr/>
        <a:lstStyle/>
        <a:p>
          <a:endParaRPr lang="es-EC"/>
        </a:p>
      </dgm:t>
    </dgm:pt>
    <dgm:pt modelId="{3C7DD29C-B947-4569-A652-1D099878BD43}" type="sibTrans" cxnId="{4103E33A-EABF-40A4-B7D8-FE5CB4BF1338}">
      <dgm:prSet/>
      <dgm:spPr/>
      <dgm:t>
        <a:bodyPr/>
        <a:lstStyle/>
        <a:p>
          <a:endParaRPr lang="es-EC"/>
        </a:p>
      </dgm:t>
    </dgm:pt>
    <dgm:pt modelId="{9EC55283-52BD-4F1D-A4AB-C108763674C4}">
      <dgm:prSet phldrT="[Texto]"/>
      <dgm:spPr/>
      <dgm:t>
        <a:bodyPr/>
        <a:lstStyle/>
        <a:p>
          <a:pPr algn="ctr"/>
          <a:r>
            <a:rPr lang="es-EC" dirty="0" smtClean="0">
              <a:latin typeface="+mj-lt"/>
            </a:rPr>
            <a:t>Consistencia de información y servicio</a:t>
          </a:r>
        </a:p>
      </dgm:t>
    </dgm:pt>
    <dgm:pt modelId="{C961453F-612D-4490-B9CF-4426EE6E9A27}" type="parTrans" cxnId="{B2D243D9-623E-4A54-8E05-A62C9995AC78}">
      <dgm:prSet/>
      <dgm:spPr/>
      <dgm:t>
        <a:bodyPr/>
        <a:lstStyle/>
        <a:p>
          <a:endParaRPr lang="es-EC"/>
        </a:p>
      </dgm:t>
    </dgm:pt>
    <dgm:pt modelId="{03452FAB-341D-4E59-AE88-9F35B74648B6}" type="sibTrans" cxnId="{B2D243D9-623E-4A54-8E05-A62C9995AC78}">
      <dgm:prSet/>
      <dgm:spPr/>
      <dgm:t>
        <a:bodyPr/>
        <a:lstStyle/>
        <a:p>
          <a:endParaRPr lang="es-EC"/>
        </a:p>
      </dgm:t>
    </dgm:pt>
    <dgm:pt modelId="{E085AB4D-79E7-44CA-A9CD-20A499876183}">
      <dgm:prSet phldrT="[Texto]"/>
      <dgm:spPr/>
      <dgm:t>
        <a:bodyPr/>
        <a:lstStyle/>
        <a:p>
          <a:pPr algn="ctr"/>
          <a:r>
            <a:rPr lang="es-EC" dirty="0" smtClean="0">
              <a:latin typeface="+mj-lt"/>
            </a:rPr>
            <a:t>Disminuye la necesidad de formación</a:t>
          </a:r>
        </a:p>
      </dgm:t>
    </dgm:pt>
    <dgm:pt modelId="{2204B918-68B6-4C1C-B52B-4DB266EB96EA}" type="parTrans" cxnId="{2F7E4D89-EFDF-4EE2-A9CF-A6AA5D317BB9}">
      <dgm:prSet/>
      <dgm:spPr/>
      <dgm:t>
        <a:bodyPr/>
        <a:lstStyle/>
        <a:p>
          <a:endParaRPr lang="es-EC"/>
        </a:p>
      </dgm:t>
    </dgm:pt>
    <dgm:pt modelId="{C58D4538-153C-489C-A178-35DA41CBBD6F}" type="sibTrans" cxnId="{2F7E4D89-EFDF-4EE2-A9CF-A6AA5D317BB9}">
      <dgm:prSet/>
      <dgm:spPr/>
      <dgm:t>
        <a:bodyPr/>
        <a:lstStyle/>
        <a:p>
          <a:endParaRPr lang="es-EC"/>
        </a:p>
      </dgm:t>
    </dgm:pt>
    <dgm:pt modelId="{19CF70A9-7A9F-4700-91A4-537099FC16E5}">
      <dgm:prSet phldrT="[Texto]"/>
      <dgm:spPr/>
      <dgm:t>
        <a:bodyPr/>
        <a:lstStyle/>
        <a:p>
          <a:pPr algn="ctr"/>
          <a:r>
            <a:rPr lang="es-EC" dirty="0" smtClean="0">
              <a:latin typeface="+mj-lt"/>
            </a:rPr>
            <a:t>Permite la colaboración</a:t>
          </a:r>
        </a:p>
      </dgm:t>
    </dgm:pt>
    <dgm:pt modelId="{C0B82C40-FD65-4B06-BC97-AAB91C45FE1C}" type="parTrans" cxnId="{FD02BECF-5AD4-4957-B5EC-DFF9B1561626}">
      <dgm:prSet/>
      <dgm:spPr/>
      <dgm:t>
        <a:bodyPr/>
        <a:lstStyle/>
        <a:p>
          <a:endParaRPr lang="es-EC"/>
        </a:p>
      </dgm:t>
    </dgm:pt>
    <dgm:pt modelId="{768D947A-8CDB-4279-952D-FDD51BCD0595}" type="sibTrans" cxnId="{FD02BECF-5AD4-4957-B5EC-DFF9B1561626}">
      <dgm:prSet/>
      <dgm:spPr/>
      <dgm:t>
        <a:bodyPr/>
        <a:lstStyle/>
        <a:p>
          <a:endParaRPr lang="es-EC"/>
        </a:p>
      </dgm:t>
    </dgm:pt>
    <dgm:pt modelId="{02853F2C-EA96-40DA-BC5A-5076397C63A4}">
      <dgm:prSet phldrT="[Texto]"/>
      <dgm:spPr/>
      <dgm:t>
        <a:bodyPr/>
        <a:lstStyle/>
        <a:p>
          <a:pPr algn="ctr"/>
          <a:r>
            <a:rPr lang="es-EC" dirty="0" smtClean="0">
              <a:latin typeface="+mj-lt"/>
            </a:rPr>
            <a:t>Asegura el cumplimiento de las políticas de negocio</a:t>
          </a:r>
        </a:p>
      </dgm:t>
    </dgm:pt>
    <dgm:pt modelId="{6446DFB7-2E75-4A03-A875-94CD2BBCABD1}" type="parTrans" cxnId="{CACA92D4-9300-4A54-867F-6A0034187821}">
      <dgm:prSet/>
      <dgm:spPr/>
      <dgm:t>
        <a:bodyPr/>
        <a:lstStyle/>
        <a:p>
          <a:endParaRPr lang="es-EC"/>
        </a:p>
      </dgm:t>
    </dgm:pt>
    <dgm:pt modelId="{99F46C19-4631-45FD-8FBB-7899A671962E}" type="sibTrans" cxnId="{CACA92D4-9300-4A54-867F-6A0034187821}">
      <dgm:prSet/>
      <dgm:spPr/>
      <dgm:t>
        <a:bodyPr/>
        <a:lstStyle/>
        <a:p>
          <a:endParaRPr lang="es-EC"/>
        </a:p>
      </dgm:t>
    </dgm:pt>
    <dgm:pt modelId="{EB6C9366-C014-4A9C-8901-75CCE0913C52}">
      <dgm:prSet phldrT="[Texto]"/>
      <dgm:spPr/>
      <dgm:t>
        <a:bodyPr/>
        <a:lstStyle/>
        <a:p>
          <a:pPr algn="ctr"/>
          <a:r>
            <a:rPr lang="es-EC" dirty="0" smtClean="0">
              <a:latin typeface="+mj-lt"/>
            </a:rPr>
            <a:t>El conocimiento queda en la organización</a:t>
          </a:r>
        </a:p>
      </dgm:t>
    </dgm:pt>
    <dgm:pt modelId="{99004BE1-DB0B-4246-A98F-7238653EA66E}" type="parTrans" cxnId="{266E0DA4-4C11-4A53-BA87-60BA6DE98194}">
      <dgm:prSet/>
      <dgm:spPr/>
      <dgm:t>
        <a:bodyPr/>
        <a:lstStyle/>
        <a:p>
          <a:endParaRPr lang="es-EC"/>
        </a:p>
      </dgm:t>
    </dgm:pt>
    <dgm:pt modelId="{B98DB2ED-B6C3-4926-A8B5-900B1569BB23}" type="sibTrans" cxnId="{266E0DA4-4C11-4A53-BA87-60BA6DE98194}">
      <dgm:prSet/>
      <dgm:spPr/>
      <dgm:t>
        <a:bodyPr/>
        <a:lstStyle/>
        <a:p>
          <a:endParaRPr lang="es-EC"/>
        </a:p>
      </dgm:t>
    </dgm:pt>
    <dgm:pt modelId="{51DD0FE0-B3E1-480F-BF44-29E70DEFE57B}">
      <dgm:prSet phldrT="[Texto]"/>
      <dgm:spPr/>
      <dgm:t>
        <a:bodyPr/>
        <a:lstStyle/>
        <a:p>
          <a:pPr algn="ctr"/>
          <a:r>
            <a:rPr lang="es-EC" dirty="0" smtClean="0">
              <a:latin typeface="+mj-lt"/>
            </a:rPr>
            <a:t>Se reduce el tiempo para terminar los procesos</a:t>
          </a:r>
        </a:p>
      </dgm:t>
    </dgm:pt>
    <dgm:pt modelId="{3343D68F-B530-469D-BB61-1C1B986AAF03}" type="parTrans" cxnId="{E04176DF-1171-4E14-AB29-7635C9F9DCF6}">
      <dgm:prSet/>
      <dgm:spPr/>
      <dgm:t>
        <a:bodyPr/>
        <a:lstStyle/>
        <a:p>
          <a:endParaRPr lang="es-EC"/>
        </a:p>
      </dgm:t>
    </dgm:pt>
    <dgm:pt modelId="{AD282339-F3E6-4E91-912D-01B2929F0BF6}" type="sibTrans" cxnId="{E04176DF-1171-4E14-AB29-7635C9F9DCF6}">
      <dgm:prSet/>
      <dgm:spPr/>
      <dgm:t>
        <a:bodyPr/>
        <a:lstStyle/>
        <a:p>
          <a:endParaRPr lang="es-EC"/>
        </a:p>
      </dgm:t>
    </dgm:pt>
    <dgm:pt modelId="{25FAC1BC-12E6-405D-9D63-2A1D86F3792B}" type="pres">
      <dgm:prSet presAssocID="{51D25DD9-50DB-4555-98EF-553493F581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6E75ED4-4B77-4E4D-B4D4-018BB50D47CF}" type="pres">
      <dgm:prSet presAssocID="{1120E896-E400-4248-AD5B-8DF9ABD2F937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6F2A84-9AF4-4BAA-9E43-CCEB45ACB1A5}" type="pres">
      <dgm:prSet presAssocID="{F5CF321B-45D8-46C8-BE32-3D2008CD37A8}" presName="sibTrans" presStyleCnt="0"/>
      <dgm:spPr/>
      <dgm:t>
        <a:bodyPr/>
        <a:lstStyle/>
        <a:p>
          <a:endParaRPr lang="es-EC"/>
        </a:p>
      </dgm:t>
    </dgm:pt>
    <dgm:pt modelId="{59DF04E5-6B15-4114-9E86-E88393E07E71}" type="pres">
      <dgm:prSet presAssocID="{A79D9EDD-03E2-4DC9-9518-4CA6574268D1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CE9D3F-AB09-4EB5-9F3D-1DA844131888}" type="pres">
      <dgm:prSet presAssocID="{BE3BBAAB-152A-45B0-A635-6C608AD1AE99}" presName="sibTrans" presStyleCnt="0"/>
      <dgm:spPr/>
      <dgm:t>
        <a:bodyPr/>
        <a:lstStyle/>
        <a:p>
          <a:endParaRPr lang="es-EC"/>
        </a:p>
      </dgm:t>
    </dgm:pt>
    <dgm:pt modelId="{1BC1282E-7635-40D0-800A-DA80F9393E01}" type="pres">
      <dgm:prSet presAssocID="{B9ED1FBD-653F-4A2D-9571-B48156C1629E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DCEB8F-40DB-4BF9-B566-9AD95E9EA191}" type="pres">
      <dgm:prSet presAssocID="{2ABE9608-E360-4133-B06E-E62F9287435D}" presName="sibTrans" presStyleCnt="0"/>
      <dgm:spPr/>
      <dgm:t>
        <a:bodyPr/>
        <a:lstStyle/>
        <a:p>
          <a:endParaRPr lang="es-EC"/>
        </a:p>
      </dgm:t>
    </dgm:pt>
    <dgm:pt modelId="{C96B70CD-B37A-4C42-B1F8-20F05496CCF1}" type="pres">
      <dgm:prSet presAssocID="{9DB22975-0294-423D-A13E-2339F4024BE1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CAA724-CC04-43A7-BF93-03E41760AA7E}" type="pres">
      <dgm:prSet presAssocID="{1191F376-DC14-4C18-A456-9635653141AC}" presName="sibTrans" presStyleCnt="0"/>
      <dgm:spPr/>
      <dgm:t>
        <a:bodyPr/>
        <a:lstStyle/>
        <a:p>
          <a:endParaRPr lang="es-EC"/>
        </a:p>
      </dgm:t>
    </dgm:pt>
    <dgm:pt modelId="{29628B67-AC55-42F2-9D5A-5F19D244F4B7}" type="pres">
      <dgm:prSet presAssocID="{7239275E-FA63-43C3-AD56-80AC98F85BF9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8EA74B-38CC-4668-B4FB-8C83848476C8}" type="pres">
      <dgm:prSet presAssocID="{688782B6-ADE6-472D-B010-2E08E3A56651}" presName="sibTrans" presStyleCnt="0"/>
      <dgm:spPr/>
      <dgm:t>
        <a:bodyPr/>
        <a:lstStyle/>
        <a:p>
          <a:endParaRPr lang="es-EC"/>
        </a:p>
      </dgm:t>
    </dgm:pt>
    <dgm:pt modelId="{EDFB2A11-8235-40E6-9A06-A539DF4D3DF6}" type="pres">
      <dgm:prSet presAssocID="{6C45030C-EC24-4B19-8762-7B753EDCDC83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5F3BF1-8CCF-4AA8-844B-1F49B2B189A3}" type="pres">
      <dgm:prSet presAssocID="{1626BF4F-4752-4DC9-B896-A03EA488D800}" presName="sibTrans" presStyleCnt="0"/>
      <dgm:spPr/>
      <dgm:t>
        <a:bodyPr/>
        <a:lstStyle/>
        <a:p>
          <a:endParaRPr lang="es-EC"/>
        </a:p>
      </dgm:t>
    </dgm:pt>
    <dgm:pt modelId="{55B09861-5E7E-4995-AC7D-741A2AD9FC5F}" type="pres">
      <dgm:prSet presAssocID="{EC2C0E6B-2351-496A-86AF-F6516AAEA964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C6F81A-101E-48BF-A483-A22138FCB62E}" type="pres">
      <dgm:prSet presAssocID="{B16E0732-13E2-430B-88C1-51BC35F3A635}" presName="sibTrans" presStyleCnt="0"/>
      <dgm:spPr/>
      <dgm:t>
        <a:bodyPr/>
        <a:lstStyle/>
        <a:p>
          <a:endParaRPr lang="es-EC"/>
        </a:p>
      </dgm:t>
    </dgm:pt>
    <dgm:pt modelId="{0AE7C928-F3D2-456B-AA4F-B52E96DB3F6C}" type="pres">
      <dgm:prSet presAssocID="{745CCE24-3608-44B4-B95C-5F3512282570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35CDBF-98E3-4401-ACBE-7AD80D840678}" type="pres">
      <dgm:prSet presAssocID="{3C7DD29C-B947-4569-A652-1D099878BD43}" presName="sibTrans" presStyleCnt="0"/>
      <dgm:spPr/>
      <dgm:t>
        <a:bodyPr/>
        <a:lstStyle/>
        <a:p>
          <a:endParaRPr lang="es-EC"/>
        </a:p>
      </dgm:t>
    </dgm:pt>
    <dgm:pt modelId="{68732812-DFDE-4B6C-9AE2-0EE09094F0A0}" type="pres">
      <dgm:prSet presAssocID="{9EC55283-52BD-4F1D-A4AB-C108763674C4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C2E14C-E5DA-4C9A-9D5C-8D06C331C67E}" type="pres">
      <dgm:prSet presAssocID="{03452FAB-341D-4E59-AE88-9F35B74648B6}" presName="sibTrans" presStyleCnt="0"/>
      <dgm:spPr/>
      <dgm:t>
        <a:bodyPr/>
        <a:lstStyle/>
        <a:p>
          <a:endParaRPr lang="es-EC"/>
        </a:p>
      </dgm:t>
    </dgm:pt>
    <dgm:pt modelId="{46BF9C44-E9A6-4CD5-88A8-0DEF7522DD66}" type="pres">
      <dgm:prSet presAssocID="{E085AB4D-79E7-44CA-A9CD-20A499876183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8607AE-65D3-46DD-AAAB-9738ABD0F5FB}" type="pres">
      <dgm:prSet presAssocID="{C58D4538-153C-489C-A178-35DA41CBBD6F}" presName="sibTrans" presStyleCnt="0"/>
      <dgm:spPr/>
      <dgm:t>
        <a:bodyPr/>
        <a:lstStyle/>
        <a:p>
          <a:endParaRPr lang="es-EC"/>
        </a:p>
      </dgm:t>
    </dgm:pt>
    <dgm:pt modelId="{A812ADA5-A354-4B92-BFBB-EB587D8B573E}" type="pres">
      <dgm:prSet presAssocID="{19CF70A9-7A9F-4700-91A4-537099FC16E5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2FC0C2-BE74-440D-BB39-F45D95F83CAF}" type="pres">
      <dgm:prSet presAssocID="{768D947A-8CDB-4279-952D-FDD51BCD0595}" presName="sibTrans" presStyleCnt="0"/>
      <dgm:spPr/>
      <dgm:t>
        <a:bodyPr/>
        <a:lstStyle/>
        <a:p>
          <a:endParaRPr lang="es-EC"/>
        </a:p>
      </dgm:t>
    </dgm:pt>
    <dgm:pt modelId="{9255118B-A395-4E52-9F2A-639B281E0BB8}" type="pres">
      <dgm:prSet presAssocID="{02853F2C-EA96-40DA-BC5A-5076397C63A4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1311DF-D97D-4646-A0D2-E65A0DA05D74}" type="pres">
      <dgm:prSet presAssocID="{99F46C19-4631-45FD-8FBB-7899A671962E}" presName="sibTrans" presStyleCnt="0"/>
      <dgm:spPr/>
      <dgm:t>
        <a:bodyPr/>
        <a:lstStyle/>
        <a:p>
          <a:endParaRPr lang="es-EC"/>
        </a:p>
      </dgm:t>
    </dgm:pt>
    <dgm:pt modelId="{C5BF5A53-E7FA-43D2-90D9-2764F94CD97F}" type="pres">
      <dgm:prSet presAssocID="{EB6C9366-C014-4A9C-8901-75CCE0913C52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8FFBDD-ECD9-411D-AE0C-61D8A3D875EF}" type="pres">
      <dgm:prSet presAssocID="{B98DB2ED-B6C3-4926-A8B5-900B1569BB23}" presName="sibTrans" presStyleCnt="0"/>
      <dgm:spPr/>
      <dgm:t>
        <a:bodyPr/>
        <a:lstStyle/>
        <a:p>
          <a:endParaRPr lang="es-EC"/>
        </a:p>
      </dgm:t>
    </dgm:pt>
    <dgm:pt modelId="{9F0625DC-6970-4FF9-8D33-86EADF06C2A7}" type="pres">
      <dgm:prSet presAssocID="{51DD0FE0-B3E1-480F-BF44-29E70DEFE57B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EB5DD3-6A70-4D30-99CC-FC2A10779BE0}" type="presOf" srcId="{B9ED1FBD-653F-4A2D-9571-B48156C1629E}" destId="{1BC1282E-7635-40D0-800A-DA80F9393E01}" srcOrd="0" destOrd="0" presId="urn:microsoft.com/office/officeart/2005/8/layout/default"/>
    <dgm:cxn modelId="{B779013C-FAAB-4FCB-956E-71E0FC6ABA32}" type="presOf" srcId="{E085AB4D-79E7-44CA-A9CD-20A499876183}" destId="{46BF9C44-E9A6-4CD5-88A8-0DEF7522DD66}" srcOrd="0" destOrd="0" presId="urn:microsoft.com/office/officeart/2005/8/layout/default"/>
    <dgm:cxn modelId="{2C7A691A-1400-4B07-8D16-E46DE99A6C2F}" type="presOf" srcId="{7239275E-FA63-43C3-AD56-80AC98F85BF9}" destId="{29628B67-AC55-42F2-9D5A-5F19D244F4B7}" srcOrd="0" destOrd="0" presId="urn:microsoft.com/office/officeart/2005/8/layout/default"/>
    <dgm:cxn modelId="{A41EA563-0AC6-4B27-8C8E-B340B621015D}" type="presOf" srcId="{A79D9EDD-03E2-4DC9-9518-4CA6574268D1}" destId="{59DF04E5-6B15-4114-9E86-E88393E07E71}" srcOrd="0" destOrd="0" presId="urn:microsoft.com/office/officeart/2005/8/layout/default"/>
    <dgm:cxn modelId="{260A85E5-2AF0-41EB-B076-E34A82F2E700}" srcId="{51D25DD9-50DB-4555-98EF-553493F5819A}" destId="{7239275E-FA63-43C3-AD56-80AC98F85BF9}" srcOrd="4" destOrd="0" parTransId="{38FDB076-C169-4D42-B1A3-5DCC341C304A}" sibTransId="{688782B6-ADE6-472D-B010-2E08E3A56651}"/>
    <dgm:cxn modelId="{E04176DF-1171-4E14-AB29-7635C9F9DCF6}" srcId="{51D25DD9-50DB-4555-98EF-553493F5819A}" destId="{51DD0FE0-B3E1-480F-BF44-29E70DEFE57B}" srcOrd="13" destOrd="0" parTransId="{3343D68F-B530-469D-BB61-1C1B986AAF03}" sibTransId="{AD282339-F3E6-4E91-912D-01B2929F0BF6}"/>
    <dgm:cxn modelId="{5D88C5C8-B4D7-4847-B43C-E8DFBF79D5AC}" type="presOf" srcId="{9EC55283-52BD-4F1D-A4AB-C108763674C4}" destId="{68732812-DFDE-4B6C-9AE2-0EE09094F0A0}" srcOrd="0" destOrd="0" presId="urn:microsoft.com/office/officeart/2005/8/layout/default"/>
    <dgm:cxn modelId="{C818601D-1664-4D90-96EC-099C0333612E}" type="presOf" srcId="{51D25DD9-50DB-4555-98EF-553493F5819A}" destId="{25FAC1BC-12E6-405D-9D63-2A1D86F3792B}" srcOrd="0" destOrd="0" presId="urn:microsoft.com/office/officeart/2005/8/layout/default"/>
    <dgm:cxn modelId="{39E8D9F5-9481-4B95-8429-DBD0243E47DC}" srcId="{51D25DD9-50DB-4555-98EF-553493F5819A}" destId="{6C45030C-EC24-4B19-8762-7B753EDCDC83}" srcOrd="5" destOrd="0" parTransId="{8B302632-4E47-4FCC-B407-25966D13091C}" sibTransId="{1626BF4F-4752-4DC9-B896-A03EA488D800}"/>
    <dgm:cxn modelId="{CACA92D4-9300-4A54-867F-6A0034187821}" srcId="{51D25DD9-50DB-4555-98EF-553493F5819A}" destId="{02853F2C-EA96-40DA-BC5A-5076397C63A4}" srcOrd="11" destOrd="0" parTransId="{6446DFB7-2E75-4A03-A875-94CD2BBCABD1}" sibTransId="{99F46C19-4631-45FD-8FBB-7899A671962E}"/>
    <dgm:cxn modelId="{4C3F6CD5-3115-4FBC-BB83-1DD2EDF4BAFE}" type="presOf" srcId="{1120E896-E400-4248-AD5B-8DF9ABD2F937}" destId="{36E75ED4-4B77-4E4D-B4D4-018BB50D47CF}" srcOrd="0" destOrd="0" presId="urn:microsoft.com/office/officeart/2005/8/layout/default"/>
    <dgm:cxn modelId="{946351B2-3F93-4C2B-8580-1FC69A67D0BF}" srcId="{51D25DD9-50DB-4555-98EF-553493F5819A}" destId="{A79D9EDD-03E2-4DC9-9518-4CA6574268D1}" srcOrd="1" destOrd="0" parTransId="{A7484939-77F5-4CD0-9936-6FA215D72687}" sibTransId="{BE3BBAAB-152A-45B0-A635-6C608AD1AE99}"/>
    <dgm:cxn modelId="{FA369684-118C-4C95-89DD-0E984A75B127}" srcId="{51D25DD9-50DB-4555-98EF-553493F5819A}" destId="{B9ED1FBD-653F-4A2D-9571-B48156C1629E}" srcOrd="2" destOrd="0" parTransId="{012F5C8F-8C36-4566-BAE5-0DA5F56C78F0}" sibTransId="{2ABE9608-E360-4133-B06E-E62F9287435D}"/>
    <dgm:cxn modelId="{266E0DA4-4C11-4A53-BA87-60BA6DE98194}" srcId="{51D25DD9-50DB-4555-98EF-553493F5819A}" destId="{EB6C9366-C014-4A9C-8901-75CCE0913C52}" srcOrd="12" destOrd="0" parTransId="{99004BE1-DB0B-4246-A98F-7238653EA66E}" sibTransId="{B98DB2ED-B6C3-4926-A8B5-900B1569BB23}"/>
    <dgm:cxn modelId="{289E1344-CFAB-495F-9196-26ED34541445}" srcId="{51D25DD9-50DB-4555-98EF-553493F5819A}" destId="{1120E896-E400-4248-AD5B-8DF9ABD2F937}" srcOrd="0" destOrd="0" parTransId="{31C34B41-4FC7-4D45-A069-6C509BAF9D26}" sibTransId="{F5CF321B-45D8-46C8-BE32-3D2008CD37A8}"/>
    <dgm:cxn modelId="{21CB2BF2-C525-4AEA-B47B-BFD2E5F2A27E}" type="presOf" srcId="{51DD0FE0-B3E1-480F-BF44-29E70DEFE57B}" destId="{9F0625DC-6970-4FF9-8D33-86EADF06C2A7}" srcOrd="0" destOrd="0" presId="urn:microsoft.com/office/officeart/2005/8/layout/default"/>
    <dgm:cxn modelId="{DABDEB47-5769-4CA8-9823-DADAE9EF369F}" type="presOf" srcId="{19CF70A9-7A9F-4700-91A4-537099FC16E5}" destId="{A812ADA5-A354-4B92-BFBB-EB587D8B573E}" srcOrd="0" destOrd="0" presId="urn:microsoft.com/office/officeart/2005/8/layout/default"/>
    <dgm:cxn modelId="{2F7E4D89-EFDF-4EE2-A9CF-A6AA5D317BB9}" srcId="{51D25DD9-50DB-4555-98EF-553493F5819A}" destId="{E085AB4D-79E7-44CA-A9CD-20A499876183}" srcOrd="9" destOrd="0" parTransId="{2204B918-68B6-4C1C-B52B-4DB266EB96EA}" sibTransId="{C58D4538-153C-489C-A178-35DA41CBBD6F}"/>
    <dgm:cxn modelId="{FD02BECF-5AD4-4957-B5EC-DFF9B1561626}" srcId="{51D25DD9-50DB-4555-98EF-553493F5819A}" destId="{19CF70A9-7A9F-4700-91A4-537099FC16E5}" srcOrd="10" destOrd="0" parTransId="{C0B82C40-FD65-4B06-BC97-AAB91C45FE1C}" sibTransId="{768D947A-8CDB-4279-952D-FDD51BCD0595}"/>
    <dgm:cxn modelId="{902DB98A-F0EA-4DFE-8419-C0660467BBF9}" srcId="{51D25DD9-50DB-4555-98EF-553493F5819A}" destId="{9DB22975-0294-423D-A13E-2339F4024BE1}" srcOrd="3" destOrd="0" parTransId="{48B91CDE-7E20-412A-AB1B-54E08F008F71}" sibTransId="{1191F376-DC14-4C18-A456-9635653141AC}"/>
    <dgm:cxn modelId="{B2D243D9-623E-4A54-8E05-A62C9995AC78}" srcId="{51D25DD9-50DB-4555-98EF-553493F5819A}" destId="{9EC55283-52BD-4F1D-A4AB-C108763674C4}" srcOrd="8" destOrd="0" parTransId="{C961453F-612D-4490-B9CF-4426EE6E9A27}" sibTransId="{03452FAB-341D-4E59-AE88-9F35B74648B6}"/>
    <dgm:cxn modelId="{3A26C274-F75C-4540-AC1F-66E714EE1FAC}" type="presOf" srcId="{EC2C0E6B-2351-496A-86AF-F6516AAEA964}" destId="{55B09861-5E7E-4995-AC7D-741A2AD9FC5F}" srcOrd="0" destOrd="0" presId="urn:microsoft.com/office/officeart/2005/8/layout/default"/>
    <dgm:cxn modelId="{F63F6592-8584-43EC-9D2B-EB3A762B6679}" srcId="{51D25DD9-50DB-4555-98EF-553493F5819A}" destId="{EC2C0E6B-2351-496A-86AF-F6516AAEA964}" srcOrd="6" destOrd="0" parTransId="{FFB9DFE2-D96F-4BE9-9393-F9870E8DECAF}" sibTransId="{B16E0732-13E2-430B-88C1-51BC35F3A635}"/>
    <dgm:cxn modelId="{4103E33A-EABF-40A4-B7D8-FE5CB4BF1338}" srcId="{51D25DD9-50DB-4555-98EF-553493F5819A}" destId="{745CCE24-3608-44B4-B95C-5F3512282570}" srcOrd="7" destOrd="0" parTransId="{B33E73DB-46CF-4FF0-BD1C-B24D1590E1DA}" sibTransId="{3C7DD29C-B947-4569-A652-1D099878BD43}"/>
    <dgm:cxn modelId="{1B7C23FE-57F5-4731-902A-D9866942D54B}" type="presOf" srcId="{02853F2C-EA96-40DA-BC5A-5076397C63A4}" destId="{9255118B-A395-4E52-9F2A-639B281E0BB8}" srcOrd="0" destOrd="0" presId="urn:microsoft.com/office/officeart/2005/8/layout/default"/>
    <dgm:cxn modelId="{30362BA0-F89C-45F4-8AFD-18AAB4A913FE}" type="presOf" srcId="{745CCE24-3608-44B4-B95C-5F3512282570}" destId="{0AE7C928-F3D2-456B-AA4F-B52E96DB3F6C}" srcOrd="0" destOrd="0" presId="urn:microsoft.com/office/officeart/2005/8/layout/default"/>
    <dgm:cxn modelId="{962DD1EB-49B5-439B-A7D8-196B00BD7F77}" type="presOf" srcId="{6C45030C-EC24-4B19-8762-7B753EDCDC83}" destId="{EDFB2A11-8235-40E6-9A06-A539DF4D3DF6}" srcOrd="0" destOrd="0" presId="urn:microsoft.com/office/officeart/2005/8/layout/default"/>
    <dgm:cxn modelId="{67C7B127-8341-48CC-8956-F1AC86031B8C}" type="presOf" srcId="{EB6C9366-C014-4A9C-8901-75CCE0913C52}" destId="{C5BF5A53-E7FA-43D2-90D9-2764F94CD97F}" srcOrd="0" destOrd="0" presId="urn:microsoft.com/office/officeart/2005/8/layout/default"/>
    <dgm:cxn modelId="{6E433F7D-6C25-46A1-B932-19A0A0E1618A}" type="presOf" srcId="{9DB22975-0294-423D-A13E-2339F4024BE1}" destId="{C96B70CD-B37A-4C42-B1F8-20F05496CCF1}" srcOrd="0" destOrd="0" presId="urn:microsoft.com/office/officeart/2005/8/layout/default"/>
    <dgm:cxn modelId="{5C16009D-EFCA-4890-872C-08C3FBBE6F1D}" type="presParOf" srcId="{25FAC1BC-12E6-405D-9D63-2A1D86F3792B}" destId="{36E75ED4-4B77-4E4D-B4D4-018BB50D47CF}" srcOrd="0" destOrd="0" presId="urn:microsoft.com/office/officeart/2005/8/layout/default"/>
    <dgm:cxn modelId="{184917FC-2D2F-4CFB-9223-5138A1B89215}" type="presParOf" srcId="{25FAC1BC-12E6-405D-9D63-2A1D86F3792B}" destId="{376F2A84-9AF4-4BAA-9E43-CCEB45ACB1A5}" srcOrd="1" destOrd="0" presId="urn:microsoft.com/office/officeart/2005/8/layout/default"/>
    <dgm:cxn modelId="{B8D664C3-D4A3-4FE0-ABF0-B15BB90585F6}" type="presParOf" srcId="{25FAC1BC-12E6-405D-9D63-2A1D86F3792B}" destId="{59DF04E5-6B15-4114-9E86-E88393E07E71}" srcOrd="2" destOrd="0" presId="urn:microsoft.com/office/officeart/2005/8/layout/default"/>
    <dgm:cxn modelId="{19870C4E-BF37-4373-864E-CDF958C1DF90}" type="presParOf" srcId="{25FAC1BC-12E6-405D-9D63-2A1D86F3792B}" destId="{69CE9D3F-AB09-4EB5-9F3D-1DA844131888}" srcOrd="3" destOrd="0" presId="urn:microsoft.com/office/officeart/2005/8/layout/default"/>
    <dgm:cxn modelId="{B2F3B25D-0D95-4A87-9A39-A4AF6FA68B01}" type="presParOf" srcId="{25FAC1BC-12E6-405D-9D63-2A1D86F3792B}" destId="{1BC1282E-7635-40D0-800A-DA80F9393E01}" srcOrd="4" destOrd="0" presId="urn:microsoft.com/office/officeart/2005/8/layout/default"/>
    <dgm:cxn modelId="{999679AE-EAAE-4B3C-BD56-370EA373D40D}" type="presParOf" srcId="{25FAC1BC-12E6-405D-9D63-2A1D86F3792B}" destId="{37DCEB8F-40DB-4BF9-B566-9AD95E9EA191}" srcOrd="5" destOrd="0" presId="urn:microsoft.com/office/officeart/2005/8/layout/default"/>
    <dgm:cxn modelId="{DD3EE018-A619-4458-89D9-2BFAA437DAEB}" type="presParOf" srcId="{25FAC1BC-12E6-405D-9D63-2A1D86F3792B}" destId="{C96B70CD-B37A-4C42-B1F8-20F05496CCF1}" srcOrd="6" destOrd="0" presId="urn:microsoft.com/office/officeart/2005/8/layout/default"/>
    <dgm:cxn modelId="{469AB2FF-51FD-496B-B241-074745BD4FE4}" type="presParOf" srcId="{25FAC1BC-12E6-405D-9D63-2A1D86F3792B}" destId="{41CAA724-CC04-43A7-BF93-03E41760AA7E}" srcOrd="7" destOrd="0" presId="urn:microsoft.com/office/officeart/2005/8/layout/default"/>
    <dgm:cxn modelId="{02FC419B-54AF-4A5E-B537-339ABE4FA587}" type="presParOf" srcId="{25FAC1BC-12E6-405D-9D63-2A1D86F3792B}" destId="{29628B67-AC55-42F2-9D5A-5F19D244F4B7}" srcOrd="8" destOrd="0" presId="urn:microsoft.com/office/officeart/2005/8/layout/default"/>
    <dgm:cxn modelId="{2257DBEB-D043-483F-83A8-90FD72B9DAC7}" type="presParOf" srcId="{25FAC1BC-12E6-405D-9D63-2A1D86F3792B}" destId="{5B8EA74B-38CC-4668-B4FB-8C83848476C8}" srcOrd="9" destOrd="0" presId="urn:microsoft.com/office/officeart/2005/8/layout/default"/>
    <dgm:cxn modelId="{AA581E6B-0E62-4A42-A1C2-018E97894FDE}" type="presParOf" srcId="{25FAC1BC-12E6-405D-9D63-2A1D86F3792B}" destId="{EDFB2A11-8235-40E6-9A06-A539DF4D3DF6}" srcOrd="10" destOrd="0" presId="urn:microsoft.com/office/officeart/2005/8/layout/default"/>
    <dgm:cxn modelId="{77EDFB1D-D576-48BC-A9A1-2292525D3C4E}" type="presParOf" srcId="{25FAC1BC-12E6-405D-9D63-2A1D86F3792B}" destId="{AE5F3BF1-8CCF-4AA8-844B-1F49B2B189A3}" srcOrd="11" destOrd="0" presId="urn:microsoft.com/office/officeart/2005/8/layout/default"/>
    <dgm:cxn modelId="{35282C5A-AF36-45E4-90B4-EC80CFD91F83}" type="presParOf" srcId="{25FAC1BC-12E6-405D-9D63-2A1D86F3792B}" destId="{55B09861-5E7E-4995-AC7D-741A2AD9FC5F}" srcOrd="12" destOrd="0" presId="urn:microsoft.com/office/officeart/2005/8/layout/default"/>
    <dgm:cxn modelId="{0463FDDE-A6ED-47D5-9658-2C525B33D366}" type="presParOf" srcId="{25FAC1BC-12E6-405D-9D63-2A1D86F3792B}" destId="{C0C6F81A-101E-48BF-A483-A22138FCB62E}" srcOrd="13" destOrd="0" presId="urn:microsoft.com/office/officeart/2005/8/layout/default"/>
    <dgm:cxn modelId="{6782AAFB-9699-442F-8B1A-E8FD28DF5320}" type="presParOf" srcId="{25FAC1BC-12E6-405D-9D63-2A1D86F3792B}" destId="{0AE7C928-F3D2-456B-AA4F-B52E96DB3F6C}" srcOrd="14" destOrd="0" presId="urn:microsoft.com/office/officeart/2005/8/layout/default"/>
    <dgm:cxn modelId="{1F29298E-6082-49A3-BFCF-49D1358FA734}" type="presParOf" srcId="{25FAC1BC-12E6-405D-9D63-2A1D86F3792B}" destId="{E735CDBF-98E3-4401-ACBE-7AD80D840678}" srcOrd="15" destOrd="0" presId="urn:microsoft.com/office/officeart/2005/8/layout/default"/>
    <dgm:cxn modelId="{2074899F-272C-4D99-B2CB-9C6F0FE013E7}" type="presParOf" srcId="{25FAC1BC-12E6-405D-9D63-2A1D86F3792B}" destId="{68732812-DFDE-4B6C-9AE2-0EE09094F0A0}" srcOrd="16" destOrd="0" presId="urn:microsoft.com/office/officeart/2005/8/layout/default"/>
    <dgm:cxn modelId="{4D2A8E80-72D7-450F-99C0-A7105B8B07E7}" type="presParOf" srcId="{25FAC1BC-12E6-405D-9D63-2A1D86F3792B}" destId="{96C2E14C-E5DA-4C9A-9D5C-8D06C331C67E}" srcOrd="17" destOrd="0" presId="urn:microsoft.com/office/officeart/2005/8/layout/default"/>
    <dgm:cxn modelId="{7CC738DF-690F-4AC3-9655-5F0015897D74}" type="presParOf" srcId="{25FAC1BC-12E6-405D-9D63-2A1D86F3792B}" destId="{46BF9C44-E9A6-4CD5-88A8-0DEF7522DD66}" srcOrd="18" destOrd="0" presId="urn:microsoft.com/office/officeart/2005/8/layout/default"/>
    <dgm:cxn modelId="{4192BD99-D3AD-466F-921D-9D8E3A6E47BF}" type="presParOf" srcId="{25FAC1BC-12E6-405D-9D63-2A1D86F3792B}" destId="{A68607AE-65D3-46DD-AAAB-9738ABD0F5FB}" srcOrd="19" destOrd="0" presId="urn:microsoft.com/office/officeart/2005/8/layout/default"/>
    <dgm:cxn modelId="{35C650F2-D9A2-4F7C-8511-BF550038C9F1}" type="presParOf" srcId="{25FAC1BC-12E6-405D-9D63-2A1D86F3792B}" destId="{A812ADA5-A354-4B92-BFBB-EB587D8B573E}" srcOrd="20" destOrd="0" presId="urn:microsoft.com/office/officeart/2005/8/layout/default"/>
    <dgm:cxn modelId="{7DCF363B-FDAD-451E-AB47-21EA07BE2B0B}" type="presParOf" srcId="{25FAC1BC-12E6-405D-9D63-2A1D86F3792B}" destId="{2E2FC0C2-BE74-440D-BB39-F45D95F83CAF}" srcOrd="21" destOrd="0" presId="urn:microsoft.com/office/officeart/2005/8/layout/default"/>
    <dgm:cxn modelId="{4BF0C620-2712-40B2-B08D-5ABADE401FB4}" type="presParOf" srcId="{25FAC1BC-12E6-405D-9D63-2A1D86F3792B}" destId="{9255118B-A395-4E52-9F2A-639B281E0BB8}" srcOrd="22" destOrd="0" presId="urn:microsoft.com/office/officeart/2005/8/layout/default"/>
    <dgm:cxn modelId="{5401B083-E8DF-433C-9E8A-C5132995B83B}" type="presParOf" srcId="{25FAC1BC-12E6-405D-9D63-2A1D86F3792B}" destId="{8C1311DF-D97D-4646-A0D2-E65A0DA05D74}" srcOrd="23" destOrd="0" presId="urn:microsoft.com/office/officeart/2005/8/layout/default"/>
    <dgm:cxn modelId="{96C81664-B60F-46BD-B963-C2C982FB1406}" type="presParOf" srcId="{25FAC1BC-12E6-405D-9D63-2A1D86F3792B}" destId="{C5BF5A53-E7FA-43D2-90D9-2764F94CD97F}" srcOrd="24" destOrd="0" presId="urn:microsoft.com/office/officeart/2005/8/layout/default"/>
    <dgm:cxn modelId="{8281691E-76E8-4AE1-BAD2-7E8B4375E74B}" type="presParOf" srcId="{25FAC1BC-12E6-405D-9D63-2A1D86F3792B}" destId="{768FFBDD-ECD9-411D-AE0C-61D8A3D875EF}" srcOrd="25" destOrd="0" presId="urn:microsoft.com/office/officeart/2005/8/layout/default"/>
    <dgm:cxn modelId="{B1A20DE8-886B-401C-A145-5F511BCB5AA3}" type="presParOf" srcId="{25FAC1BC-12E6-405D-9D63-2A1D86F3792B}" destId="{9F0625DC-6970-4FF9-8D33-86EADF06C2A7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8318C5-CEA7-4EA2-9613-99BCC075C845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B9E1EFF-F7AF-4CAD-99FB-5058598F06D8}">
      <dgm:prSet phldrT="[Texto]" custT="1"/>
      <dgm:spPr/>
      <dgm:t>
        <a:bodyPr/>
        <a:lstStyle/>
        <a:p>
          <a:r>
            <a:rPr lang="es-EC" sz="1300" b="1" dirty="0" smtClean="0">
              <a:latin typeface="+mj-lt"/>
            </a:rPr>
            <a:t>BPMS</a:t>
          </a:r>
          <a:br>
            <a:rPr lang="es-EC" sz="1300" b="1" dirty="0" smtClean="0">
              <a:latin typeface="+mj-lt"/>
            </a:rPr>
          </a:br>
          <a:r>
            <a:rPr lang="es-EC" sz="1300" dirty="0" smtClean="0">
              <a:latin typeface="+mj-lt"/>
            </a:rPr>
            <a:t>Suite de Gestión por Procesos de Negocio</a:t>
          </a:r>
          <a:endParaRPr lang="es-EC" sz="1300" dirty="0">
            <a:latin typeface="+mj-lt"/>
          </a:endParaRPr>
        </a:p>
      </dgm:t>
    </dgm:pt>
    <dgm:pt modelId="{984EEBDB-A8DF-4D61-ACB3-76AAE402E065}" type="parTrans" cxnId="{ACCC3725-AA00-4D9A-8B0C-0F63693199A0}">
      <dgm:prSet/>
      <dgm:spPr/>
      <dgm:t>
        <a:bodyPr/>
        <a:lstStyle/>
        <a:p>
          <a:endParaRPr lang="es-EC"/>
        </a:p>
      </dgm:t>
    </dgm:pt>
    <dgm:pt modelId="{613FDA6F-D3A3-4716-BB1E-C7C5CCAE8A3D}" type="sibTrans" cxnId="{ACCC3725-AA00-4D9A-8B0C-0F63693199A0}">
      <dgm:prSet/>
      <dgm:spPr/>
      <dgm:t>
        <a:bodyPr/>
        <a:lstStyle/>
        <a:p>
          <a:endParaRPr lang="es-EC"/>
        </a:p>
      </dgm:t>
    </dgm:pt>
    <dgm:pt modelId="{FC6456CC-3823-45FB-8571-EF8559445856}">
      <dgm:prSet phldrT="[Texto]" custT="1"/>
      <dgm:spPr/>
      <dgm:t>
        <a:bodyPr/>
        <a:lstStyle/>
        <a:p>
          <a:r>
            <a:rPr lang="es-EC" sz="1300" b="1" dirty="0" smtClean="0">
              <a:latin typeface="+mj-lt"/>
            </a:rPr>
            <a:t>CRM</a:t>
          </a:r>
          <a:br>
            <a:rPr lang="es-EC" sz="1300" b="1" dirty="0" smtClean="0">
              <a:latin typeface="+mj-lt"/>
            </a:rPr>
          </a:br>
          <a:r>
            <a:rPr lang="es-EC" sz="1300" dirty="0" smtClean="0">
              <a:latin typeface="+mj-lt"/>
            </a:rPr>
            <a:t>Gestión de Clientes con Comercio Electrónico</a:t>
          </a:r>
          <a:endParaRPr lang="es-EC" sz="1300" dirty="0">
            <a:latin typeface="+mj-lt"/>
          </a:endParaRPr>
        </a:p>
      </dgm:t>
    </dgm:pt>
    <dgm:pt modelId="{E26AB429-287F-4453-9EA8-9C41F66A1C9D}" type="parTrans" cxnId="{88635753-F3E5-45A0-83D3-70DD4648D7DB}">
      <dgm:prSet/>
      <dgm:spPr/>
      <dgm:t>
        <a:bodyPr/>
        <a:lstStyle/>
        <a:p>
          <a:endParaRPr lang="es-EC"/>
        </a:p>
      </dgm:t>
    </dgm:pt>
    <dgm:pt modelId="{88EDA9A2-107E-427A-8C6B-06C4D76137DD}" type="sibTrans" cxnId="{88635753-F3E5-45A0-83D3-70DD4648D7DB}">
      <dgm:prSet/>
      <dgm:spPr/>
      <dgm:t>
        <a:bodyPr/>
        <a:lstStyle/>
        <a:p>
          <a:endParaRPr lang="es-EC"/>
        </a:p>
      </dgm:t>
    </dgm:pt>
    <dgm:pt modelId="{F6C74A72-9DD8-4FD6-9C11-613876B65895}">
      <dgm:prSet phldrT="[Texto]" custT="1"/>
      <dgm:spPr/>
      <dgm:t>
        <a:bodyPr/>
        <a:lstStyle/>
        <a:p>
          <a:r>
            <a:rPr lang="es-EC" sz="1300" b="1" dirty="0" smtClean="0">
              <a:latin typeface="+mj-lt"/>
            </a:rPr>
            <a:t>SCM</a:t>
          </a:r>
          <a:br>
            <a:rPr lang="es-EC" sz="1300" b="1" dirty="0" smtClean="0">
              <a:latin typeface="+mj-lt"/>
            </a:rPr>
          </a:br>
          <a:r>
            <a:rPr lang="es-EC" sz="1300" dirty="0" smtClean="0">
              <a:latin typeface="+mj-lt"/>
            </a:rPr>
            <a:t>Procesos Patrón de Cadena de Suministro</a:t>
          </a:r>
          <a:endParaRPr lang="es-EC" sz="1300" dirty="0">
            <a:latin typeface="+mj-lt"/>
          </a:endParaRPr>
        </a:p>
      </dgm:t>
    </dgm:pt>
    <dgm:pt modelId="{FAF70DAF-CD61-4CE8-BA66-F4CEF882BF2D}" type="parTrans" cxnId="{4E86258A-C803-446D-83E6-343180C0B3D1}">
      <dgm:prSet/>
      <dgm:spPr/>
      <dgm:t>
        <a:bodyPr/>
        <a:lstStyle/>
        <a:p>
          <a:endParaRPr lang="es-EC"/>
        </a:p>
      </dgm:t>
    </dgm:pt>
    <dgm:pt modelId="{9B7CA6D6-224B-4592-A0B9-8B2FB3DFEFD7}" type="sibTrans" cxnId="{4E86258A-C803-446D-83E6-343180C0B3D1}">
      <dgm:prSet/>
      <dgm:spPr/>
      <dgm:t>
        <a:bodyPr/>
        <a:lstStyle/>
        <a:p>
          <a:endParaRPr lang="es-EC"/>
        </a:p>
      </dgm:t>
    </dgm:pt>
    <dgm:pt modelId="{356884A3-D880-4FE9-B757-12D0FAEA69AF}">
      <dgm:prSet phldrT="[Texto]" custT="1"/>
      <dgm:spPr/>
      <dgm:t>
        <a:bodyPr/>
        <a:lstStyle/>
        <a:p>
          <a:r>
            <a:rPr lang="es-EC" sz="1300" b="1" dirty="0" smtClean="0">
              <a:latin typeface="+mj-lt"/>
            </a:rPr>
            <a:t>Intranet</a:t>
          </a:r>
          <a:br>
            <a:rPr lang="es-EC" sz="1300" b="1" dirty="0" smtClean="0">
              <a:latin typeface="+mj-lt"/>
            </a:rPr>
          </a:br>
          <a:r>
            <a:rPr lang="es-EC" sz="1300" b="1" dirty="0" smtClean="0">
              <a:latin typeface="+mj-lt"/>
            </a:rPr>
            <a:t>C</a:t>
          </a:r>
          <a:r>
            <a:rPr lang="es-EC" sz="1300" dirty="0" smtClean="0">
              <a:latin typeface="+mj-lt"/>
            </a:rPr>
            <a:t>omunicación y Colaboración</a:t>
          </a:r>
          <a:endParaRPr lang="es-EC" sz="1300" dirty="0">
            <a:latin typeface="+mj-lt"/>
          </a:endParaRPr>
        </a:p>
      </dgm:t>
    </dgm:pt>
    <dgm:pt modelId="{A7787FB7-BD88-424C-8CFE-EB5BA1176CB5}" type="parTrans" cxnId="{5BB4D5BD-2EEF-4993-982A-BA2B38B34824}">
      <dgm:prSet/>
      <dgm:spPr/>
      <dgm:t>
        <a:bodyPr/>
        <a:lstStyle/>
        <a:p>
          <a:endParaRPr lang="es-EC"/>
        </a:p>
      </dgm:t>
    </dgm:pt>
    <dgm:pt modelId="{212B97D7-2B23-4350-99ED-C26CA91F4194}" type="sibTrans" cxnId="{5BB4D5BD-2EEF-4993-982A-BA2B38B34824}">
      <dgm:prSet/>
      <dgm:spPr/>
      <dgm:t>
        <a:bodyPr/>
        <a:lstStyle/>
        <a:p>
          <a:endParaRPr lang="es-EC"/>
        </a:p>
      </dgm:t>
    </dgm:pt>
    <dgm:pt modelId="{53EBA4FF-1ADF-4ECB-AA10-A400548A0AAC}">
      <dgm:prSet phldrT="[Texto]" custT="1"/>
      <dgm:spPr/>
      <dgm:t>
        <a:bodyPr/>
        <a:lstStyle/>
        <a:p>
          <a:r>
            <a:rPr lang="es-EC" sz="1300" b="1" dirty="0" smtClean="0">
              <a:latin typeface="+mj-lt"/>
            </a:rPr>
            <a:t>Documentos</a:t>
          </a:r>
          <a:br>
            <a:rPr lang="es-EC" sz="1300" b="1" dirty="0" smtClean="0">
              <a:latin typeface="+mj-lt"/>
            </a:rPr>
          </a:br>
          <a:r>
            <a:rPr lang="es-EC" sz="1300" dirty="0" smtClean="0">
              <a:latin typeface="+mj-lt"/>
            </a:rPr>
            <a:t>Gestión Documental</a:t>
          </a:r>
          <a:endParaRPr lang="es-EC" sz="1300" dirty="0">
            <a:latin typeface="+mj-lt"/>
          </a:endParaRPr>
        </a:p>
      </dgm:t>
    </dgm:pt>
    <dgm:pt modelId="{087C7011-D145-4499-923B-0B571AD6A208}" type="parTrans" cxnId="{4CE476B1-AC22-4164-95FD-B04F2E070A36}">
      <dgm:prSet/>
      <dgm:spPr/>
      <dgm:t>
        <a:bodyPr/>
        <a:lstStyle/>
        <a:p>
          <a:endParaRPr lang="es-EC"/>
        </a:p>
      </dgm:t>
    </dgm:pt>
    <dgm:pt modelId="{0A485133-0246-4E14-81A6-278B191BF8BA}" type="sibTrans" cxnId="{4CE476B1-AC22-4164-95FD-B04F2E070A36}">
      <dgm:prSet/>
      <dgm:spPr/>
      <dgm:t>
        <a:bodyPr/>
        <a:lstStyle/>
        <a:p>
          <a:endParaRPr lang="es-EC"/>
        </a:p>
      </dgm:t>
    </dgm:pt>
    <dgm:pt modelId="{038DDE9E-EC40-4C67-85E4-47DF576C6B8A}">
      <dgm:prSet phldrT="[Texto]" custT="1"/>
      <dgm:spPr/>
      <dgm:t>
        <a:bodyPr/>
        <a:lstStyle/>
        <a:p>
          <a:r>
            <a:rPr lang="es-EC" sz="1300" b="1" dirty="0" smtClean="0">
              <a:latin typeface="+mj-lt"/>
            </a:rPr>
            <a:t>Portales</a:t>
          </a:r>
          <a:br>
            <a:rPr lang="es-EC" sz="1300" b="1" dirty="0" smtClean="0">
              <a:latin typeface="+mj-lt"/>
            </a:rPr>
          </a:br>
          <a:r>
            <a:rPr lang="es-EC" sz="1300" dirty="0" smtClean="0">
              <a:latin typeface="+mj-lt"/>
            </a:rPr>
            <a:t>Gestión y Publicación de Contenidos Empresariales</a:t>
          </a:r>
          <a:endParaRPr lang="es-EC" sz="1300" dirty="0">
            <a:latin typeface="+mj-lt"/>
          </a:endParaRPr>
        </a:p>
      </dgm:t>
    </dgm:pt>
    <dgm:pt modelId="{A6F68860-7269-40EB-BD79-36AF2A21D7A7}" type="parTrans" cxnId="{28480557-49E7-47BD-BA17-AFAE69BB46B6}">
      <dgm:prSet/>
      <dgm:spPr/>
      <dgm:t>
        <a:bodyPr/>
        <a:lstStyle/>
        <a:p>
          <a:endParaRPr lang="es-EC"/>
        </a:p>
      </dgm:t>
    </dgm:pt>
    <dgm:pt modelId="{8AFBCA06-F087-4CD0-9CA0-C77D3C3E2B7D}" type="sibTrans" cxnId="{28480557-49E7-47BD-BA17-AFAE69BB46B6}">
      <dgm:prSet/>
      <dgm:spPr/>
      <dgm:t>
        <a:bodyPr/>
        <a:lstStyle/>
        <a:p>
          <a:endParaRPr lang="es-EC"/>
        </a:p>
      </dgm:t>
    </dgm:pt>
    <dgm:pt modelId="{7E120D3E-8FFB-44AD-85A2-BD76DF6A2FA3}" type="pres">
      <dgm:prSet presAssocID="{218318C5-CEA7-4EA2-9613-99BCC075C8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D79005D-8DF6-4962-B0AE-938802CDCC37}" type="pres">
      <dgm:prSet presAssocID="{2B9E1EFF-F7AF-4CAD-99FB-5058598F06D8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30A984-C456-4653-A235-BAD6E6E0B23B}" type="pres">
      <dgm:prSet presAssocID="{613FDA6F-D3A3-4716-BB1E-C7C5CCAE8A3D}" presName="space" presStyleCnt="0"/>
      <dgm:spPr/>
    </dgm:pt>
    <dgm:pt modelId="{2F816D94-466A-4E2D-A99B-F2AA5E8F35EE}" type="pres">
      <dgm:prSet presAssocID="{FC6456CC-3823-45FB-8571-EF8559445856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7612EC-303F-42B9-AC09-5CFA336AF95E}" type="pres">
      <dgm:prSet presAssocID="{88EDA9A2-107E-427A-8C6B-06C4D76137DD}" presName="space" presStyleCnt="0"/>
      <dgm:spPr/>
    </dgm:pt>
    <dgm:pt modelId="{E27E1508-DD86-4DDB-BCF8-24527CBD8FF2}" type="pres">
      <dgm:prSet presAssocID="{F6C74A72-9DD8-4FD6-9C11-613876B65895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5F0B8E-346E-4093-8D30-29C7CC8F2FFA}" type="pres">
      <dgm:prSet presAssocID="{9B7CA6D6-224B-4592-A0B9-8B2FB3DFEFD7}" presName="space" presStyleCnt="0"/>
      <dgm:spPr/>
    </dgm:pt>
    <dgm:pt modelId="{097DC8CE-762F-4504-AD96-3B318063EAE6}" type="pres">
      <dgm:prSet presAssocID="{356884A3-D880-4FE9-B757-12D0FAEA69AF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34EDB4-6BF5-4A87-878A-E94D3858EB8C}" type="pres">
      <dgm:prSet presAssocID="{212B97D7-2B23-4350-99ED-C26CA91F4194}" presName="space" presStyleCnt="0"/>
      <dgm:spPr/>
    </dgm:pt>
    <dgm:pt modelId="{813853CA-7081-4E24-8794-64A7704B3C83}" type="pres">
      <dgm:prSet presAssocID="{53EBA4FF-1ADF-4ECB-AA10-A400548A0AAC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1F6F44-AE1F-4D24-B3AD-2D91B1E42791}" type="pres">
      <dgm:prSet presAssocID="{0A485133-0246-4E14-81A6-278B191BF8BA}" presName="space" presStyleCnt="0"/>
      <dgm:spPr/>
    </dgm:pt>
    <dgm:pt modelId="{9080CCF5-7390-4AF3-B7D6-FF2C323D1ABB}" type="pres">
      <dgm:prSet presAssocID="{038DDE9E-EC40-4C67-85E4-47DF576C6B8A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30D4C99-1E18-4727-8D36-03C7E4C70F71}" type="presOf" srcId="{53EBA4FF-1ADF-4ECB-AA10-A400548A0AAC}" destId="{813853CA-7081-4E24-8794-64A7704B3C83}" srcOrd="0" destOrd="0" presId="urn:microsoft.com/office/officeart/2005/8/layout/venn3"/>
    <dgm:cxn modelId="{35B74987-CE36-46C4-8C39-EFD51982F1DD}" type="presOf" srcId="{218318C5-CEA7-4EA2-9613-99BCC075C845}" destId="{7E120D3E-8FFB-44AD-85A2-BD76DF6A2FA3}" srcOrd="0" destOrd="0" presId="urn:microsoft.com/office/officeart/2005/8/layout/venn3"/>
    <dgm:cxn modelId="{E0A76795-ED40-4BDA-8B32-6CA203449354}" type="presOf" srcId="{038DDE9E-EC40-4C67-85E4-47DF576C6B8A}" destId="{9080CCF5-7390-4AF3-B7D6-FF2C323D1ABB}" srcOrd="0" destOrd="0" presId="urn:microsoft.com/office/officeart/2005/8/layout/venn3"/>
    <dgm:cxn modelId="{5BB4D5BD-2EEF-4993-982A-BA2B38B34824}" srcId="{218318C5-CEA7-4EA2-9613-99BCC075C845}" destId="{356884A3-D880-4FE9-B757-12D0FAEA69AF}" srcOrd="3" destOrd="0" parTransId="{A7787FB7-BD88-424C-8CFE-EB5BA1176CB5}" sibTransId="{212B97D7-2B23-4350-99ED-C26CA91F4194}"/>
    <dgm:cxn modelId="{88635753-F3E5-45A0-83D3-70DD4648D7DB}" srcId="{218318C5-CEA7-4EA2-9613-99BCC075C845}" destId="{FC6456CC-3823-45FB-8571-EF8559445856}" srcOrd="1" destOrd="0" parTransId="{E26AB429-287F-4453-9EA8-9C41F66A1C9D}" sibTransId="{88EDA9A2-107E-427A-8C6B-06C4D76137DD}"/>
    <dgm:cxn modelId="{B55D1BFD-CC43-4220-9911-9107306C276D}" type="presOf" srcId="{F6C74A72-9DD8-4FD6-9C11-613876B65895}" destId="{E27E1508-DD86-4DDB-BCF8-24527CBD8FF2}" srcOrd="0" destOrd="0" presId="urn:microsoft.com/office/officeart/2005/8/layout/venn3"/>
    <dgm:cxn modelId="{938046C8-460A-4EE1-B3ED-9C2B8FD32559}" type="presOf" srcId="{2B9E1EFF-F7AF-4CAD-99FB-5058598F06D8}" destId="{5D79005D-8DF6-4962-B0AE-938802CDCC37}" srcOrd="0" destOrd="0" presId="urn:microsoft.com/office/officeart/2005/8/layout/venn3"/>
    <dgm:cxn modelId="{BA64DBAB-3126-44BB-8C2B-D20AFEA42CF3}" type="presOf" srcId="{FC6456CC-3823-45FB-8571-EF8559445856}" destId="{2F816D94-466A-4E2D-A99B-F2AA5E8F35EE}" srcOrd="0" destOrd="0" presId="urn:microsoft.com/office/officeart/2005/8/layout/venn3"/>
    <dgm:cxn modelId="{ACCC3725-AA00-4D9A-8B0C-0F63693199A0}" srcId="{218318C5-CEA7-4EA2-9613-99BCC075C845}" destId="{2B9E1EFF-F7AF-4CAD-99FB-5058598F06D8}" srcOrd="0" destOrd="0" parTransId="{984EEBDB-A8DF-4D61-ACB3-76AAE402E065}" sibTransId="{613FDA6F-D3A3-4716-BB1E-C7C5CCAE8A3D}"/>
    <dgm:cxn modelId="{FA9CAD21-E17F-4883-B576-DB074A9A5B3D}" type="presOf" srcId="{356884A3-D880-4FE9-B757-12D0FAEA69AF}" destId="{097DC8CE-762F-4504-AD96-3B318063EAE6}" srcOrd="0" destOrd="0" presId="urn:microsoft.com/office/officeart/2005/8/layout/venn3"/>
    <dgm:cxn modelId="{4CE476B1-AC22-4164-95FD-B04F2E070A36}" srcId="{218318C5-CEA7-4EA2-9613-99BCC075C845}" destId="{53EBA4FF-1ADF-4ECB-AA10-A400548A0AAC}" srcOrd="4" destOrd="0" parTransId="{087C7011-D145-4499-923B-0B571AD6A208}" sibTransId="{0A485133-0246-4E14-81A6-278B191BF8BA}"/>
    <dgm:cxn modelId="{28480557-49E7-47BD-BA17-AFAE69BB46B6}" srcId="{218318C5-CEA7-4EA2-9613-99BCC075C845}" destId="{038DDE9E-EC40-4C67-85E4-47DF576C6B8A}" srcOrd="5" destOrd="0" parTransId="{A6F68860-7269-40EB-BD79-36AF2A21D7A7}" sibTransId="{8AFBCA06-F087-4CD0-9CA0-C77D3C3E2B7D}"/>
    <dgm:cxn modelId="{4E86258A-C803-446D-83E6-343180C0B3D1}" srcId="{218318C5-CEA7-4EA2-9613-99BCC075C845}" destId="{F6C74A72-9DD8-4FD6-9C11-613876B65895}" srcOrd="2" destOrd="0" parTransId="{FAF70DAF-CD61-4CE8-BA66-F4CEF882BF2D}" sibTransId="{9B7CA6D6-224B-4592-A0B9-8B2FB3DFEFD7}"/>
    <dgm:cxn modelId="{692EC000-53B6-4FB7-9DB6-2B961BFBC0C7}" type="presParOf" srcId="{7E120D3E-8FFB-44AD-85A2-BD76DF6A2FA3}" destId="{5D79005D-8DF6-4962-B0AE-938802CDCC37}" srcOrd="0" destOrd="0" presId="urn:microsoft.com/office/officeart/2005/8/layout/venn3"/>
    <dgm:cxn modelId="{D5F2EDEC-A3E6-4645-A079-4DEFEB3BF95C}" type="presParOf" srcId="{7E120D3E-8FFB-44AD-85A2-BD76DF6A2FA3}" destId="{2E30A984-C456-4653-A235-BAD6E6E0B23B}" srcOrd="1" destOrd="0" presId="urn:microsoft.com/office/officeart/2005/8/layout/venn3"/>
    <dgm:cxn modelId="{05FAD940-FF8D-4C25-9BED-D91FC68551CF}" type="presParOf" srcId="{7E120D3E-8FFB-44AD-85A2-BD76DF6A2FA3}" destId="{2F816D94-466A-4E2D-A99B-F2AA5E8F35EE}" srcOrd="2" destOrd="0" presId="urn:microsoft.com/office/officeart/2005/8/layout/venn3"/>
    <dgm:cxn modelId="{F4097C84-B1AF-4266-927F-08406FE46CA6}" type="presParOf" srcId="{7E120D3E-8FFB-44AD-85A2-BD76DF6A2FA3}" destId="{BF7612EC-303F-42B9-AC09-5CFA336AF95E}" srcOrd="3" destOrd="0" presId="urn:microsoft.com/office/officeart/2005/8/layout/venn3"/>
    <dgm:cxn modelId="{83C83984-0E9F-4292-B001-121F20666577}" type="presParOf" srcId="{7E120D3E-8FFB-44AD-85A2-BD76DF6A2FA3}" destId="{E27E1508-DD86-4DDB-BCF8-24527CBD8FF2}" srcOrd="4" destOrd="0" presId="urn:microsoft.com/office/officeart/2005/8/layout/venn3"/>
    <dgm:cxn modelId="{0E025C7E-4E31-4ECE-A43C-AEBC7317C302}" type="presParOf" srcId="{7E120D3E-8FFB-44AD-85A2-BD76DF6A2FA3}" destId="{A05F0B8E-346E-4093-8D30-29C7CC8F2FFA}" srcOrd="5" destOrd="0" presId="urn:microsoft.com/office/officeart/2005/8/layout/venn3"/>
    <dgm:cxn modelId="{87A7403B-BDEF-4A09-878D-B7646B860B05}" type="presParOf" srcId="{7E120D3E-8FFB-44AD-85A2-BD76DF6A2FA3}" destId="{097DC8CE-762F-4504-AD96-3B318063EAE6}" srcOrd="6" destOrd="0" presId="urn:microsoft.com/office/officeart/2005/8/layout/venn3"/>
    <dgm:cxn modelId="{E08A7EF0-2FA5-40B3-9C58-51155D47004A}" type="presParOf" srcId="{7E120D3E-8FFB-44AD-85A2-BD76DF6A2FA3}" destId="{CD34EDB4-6BF5-4A87-878A-E94D3858EB8C}" srcOrd="7" destOrd="0" presId="urn:microsoft.com/office/officeart/2005/8/layout/venn3"/>
    <dgm:cxn modelId="{2960BF17-C69F-4D3C-92A3-0307E40A2A7C}" type="presParOf" srcId="{7E120D3E-8FFB-44AD-85A2-BD76DF6A2FA3}" destId="{813853CA-7081-4E24-8794-64A7704B3C83}" srcOrd="8" destOrd="0" presId="urn:microsoft.com/office/officeart/2005/8/layout/venn3"/>
    <dgm:cxn modelId="{5BC4D4D9-A070-4422-8DE6-5BF76C8C6124}" type="presParOf" srcId="{7E120D3E-8FFB-44AD-85A2-BD76DF6A2FA3}" destId="{761F6F44-AE1F-4D24-B3AD-2D91B1E42791}" srcOrd="9" destOrd="0" presId="urn:microsoft.com/office/officeart/2005/8/layout/venn3"/>
    <dgm:cxn modelId="{0CE8EDF0-89C1-494C-B9F3-527A544F7D21}" type="presParOf" srcId="{7E120D3E-8FFB-44AD-85A2-BD76DF6A2FA3}" destId="{9080CCF5-7390-4AF3-B7D6-FF2C323D1ABB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4B4B82-51DA-413E-BC0A-52C5616ED7D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</dgm:pt>
    <dgm:pt modelId="{59D39104-7A49-4542-8A5B-AF3F90A4B680}">
      <dgm:prSet phldrT="[Texto]" custT="1"/>
      <dgm:spPr/>
      <dgm:t>
        <a:bodyPr/>
        <a:lstStyle/>
        <a:p>
          <a:r>
            <a:rPr lang="es-EC" sz="2000" dirty="0" smtClean="0">
              <a:latin typeface="+mj-lt"/>
            </a:rPr>
            <a:t>Objetos de Flujo</a:t>
          </a:r>
          <a:endParaRPr lang="es-EC" sz="2000" dirty="0">
            <a:latin typeface="+mj-lt"/>
          </a:endParaRPr>
        </a:p>
      </dgm:t>
    </dgm:pt>
    <dgm:pt modelId="{C93AEDE5-C78C-42E5-A7CA-D7DC4930D50B}" type="parTrans" cxnId="{2A6875C4-2909-4E03-B0FE-15D5B37D92F5}">
      <dgm:prSet/>
      <dgm:spPr/>
      <dgm:t>
        <a:bodyPr/>
        <a:lstStyle/>
        <a:p>
          <a:endParaRPr lang="es-EC" sz="1200">
            <a:latin typeface="+mj-lt"/>
          </a:endParaRPr>
        </a:p>
      </dgm:t>
    </dgm:pt>
    <dgm:pt modelId="{B0C0F636-1B3C-45DB-A038-7D89C82CF033}" type="sibTrans" cxnId="{2A6875C4-2909-4E03-B0FE-15D5B37D92F5}">
      <dgm:prSet/>
      <dgm:spPr/>
      <dgm:t>
        <a:bodyPr/>
        <a:lstStyle/>
        <a:p>
          <a:endParaRPr lang="es-EC" sz="1200">
            <a:latin typeface="+mj-lt"/>
          </a:endParaRPr>
        </a:p>
      </dgm:t>
    </dgm:pt>
    <dgm:pt modelId="{92BD9FF3-193F-434F-A2D3-0CB1B268A82C}">
      <dgm:prSet phldrT="[Texto]" custT="1"/>
      <dgm:spPr/>
      <dgm:t>
        <a:bodyPr/>
        <a:lstStyle/>
        <a:p>
          <a:r>
            <a:rPr lang="es-EC" sz="2000" dirty="0" smtClean="0">
              <a:latin typeface="+mj-lt"/>
            </a:rPr>
            <a:t>Objetos de Conexión</a:t>
          </a:r>
          <a:endParaRPr lang="es-EC" sz="2000" dirty="0">
            <a:latin typeface="+mj-lt"/>
          </a:endParaRPr>
        </a:p>
      </dgm:t>
    </dgm:pt>
    <dgm:pt modelId="{D9643387-1DB2-4093-A6AD-49B2D92522A3}" type="parTrans" cxnId="{EE9DA5A3-7FF4-4111-AACE-E28BB728D055}">
      <dgm:prSet/>
      <dgm:spPr/>
      <dgm:t>
        <a:bodyPr/>
        <a:lstStyle/>
        <a:p>
          <a:endParaRPr lang="es-EC" sz="1200">
            <a:latin typeface="+mj-lt"/>
          </a:endParaRPr>
        </a:p>
      </dgm:t>
    </dgm:pt>
    <dgm:pt modelId="{DA47BE93-F661-412F-8A45-D908E39CD4B1}" type="sibTrans" cxnId="{EE9DA5A3-7FF4-4111-AACE-E28BB728D055}">
      <dgm:prSet/>
      <dgm:spPr/>
      <dgm:t>
        <a:bodyPr/>
        <a:lstStyle/>
        <a:p>
          <a:endParaRPr lang="es-EC" sz="1200">
            <a:latin typeface="+mj-lt"/>
          </a:endParaRPr>
        </a:p>
      </dgm:t>
    </dgm:pt>
    <dgm:pt modelId="{4D613EAB-6A2A-42D7-B75E-148186BB6A1B}">
      <dgm:prSet phldrT="[Texto]" custT="1"/>
      <dgm:spPr/>
      <dgm:t>
        <a:bodyPr/>
        <a:lstStyle/>
        <a:p>
          <a:r>
            <a:rPr lang="es-EC" sz="2000" dirty="0" smtClean="0">
              <a:latin typeface="+mj-lt"/>
            </a:rPr>
            <a:t>Swimlanes</a:t>
          </a:r>
          <a:endParaRPr lang="es-EC" sz="2000" dirty="0">
            <a:latin typeface="+mj-lt"/>
          </a:endParaRPr>
        </a:p>
      </dgm:t>
    </dgm:pt>
    <dgm:pt modelId="{9C47869E-7D74-41A9-8F45-8DEF73FAB38A}" type="parTrans" cxnId="{7C850608-83B6-463A-8A05-79399694A69A}">
      <dgm:prSet/>
      <dgm:spPr/>
      <dgm:t>
        <a:bodyPr/>
        <a:lstStyle/>
        <a:p>
          <a:endParaRPr lang="es-EC" sz="1200">
            <a:latin typeface="+mj-lt"/>
          </a:endParaRPr>
        </a:p>
      </dgm:t>
    </dgm:pt>
    <dgm:pt modelId="{24936FC1-D9F1-46B8-8F81-AA6818E26453}" type="sibTrans" cxnId="{7C850608-83B6-463A-8A05-79399694A69A}">
      <dgm:prSet/>
      <dgm:spPr/>
      <dgm:t>
        <a:bodyPr/>
        <a:lstStyle/>
        <a:p>
          <a:endParaRPr lang="es-EC" sz="1200">
            <a:latin typeface="+mj-lt"/>
          </a:endParaRPr>
        </a:p>
      </dgm:t>
    </dgm:pt>
    <dgm:pt modelId="{F4B76F02-F01B-4F14-8F80-DD0F27423FE9}">
      <dgm:prSet phldrT="[Texto]" custT="1"/>
      <dgm:spPr/>
      <dgm:t>
        <a:bodyPr/>
        <a:lstStyle/>
        <a:p>
          <a:r>
            <a:rPr lang="es-EC" sz="1600" dirty="0" smtClean="0">
              <a:latin typeface="+mj-lt"/>
            </a:rPr>
            <a:t>Actividades</a:t>
          </a:r>
        </a:p>
      </dgm:t>
    </dgm:pt>
    <dgm:pt modelId="{18463142-4683-42B8-B60B-E5E9461E32AD}" type="parTrans" cxnId="{F7D4B2D8-6131-43FF-9808-DC166A40045C}">
      <dgm:prSet/>
      <dgm:spPr/>
      <dgm:t>
        <a:bodyPr/>
        <a:lstStyle/>
        <a:p>
          <a:endParaRPr lang="es-EC" sz="1200">
            <a:latin typeface="+mj-lt"/>
          </a:endParaRPr>
        </a:p>
      </dgm:t>
    </dgm:pt>
    <dgm:pt modelId="{7A863F5A-D6E7-4123-9919-7FE19FA0875E}" type="sibTrans" cxnId="{F7D4B2D8-6131-43FF-9808-DC166A40045C}">
      <dgm:prSet/>
      <dgm:spPr/>
      <dgm:t>
        <a:bodyPr/>
        <a:lstStyle/>
        <a:p>
          <a:endParaRPr lang="es-EC" sz="1200">
            <a:latin typeface="+mj-lt"/>
          </a:endParaRPr>
        </a:p>
      </dgm:t>
    </dgm:pt>
    <dgm:pt modelId="{F510B12B-E955-46A8-8E02-44D0AD995CD6}">
      <dgm:prSet phldrT="[Texto]" custT="1"/>
      <dgm:spPr/>
      <dgm:t>
        <a:bodyPr/>
        <a:lstStyle/>
        <a:p>
          <a:r>
            <a:rPr lang="es-EC" sz="1600" dirty="0" smtClean="0">
              <a:latin typeface="+mj-lt"/>
            </a:rPr>
            <a:t>Eventos</a:t>
          </a:r>
        </a:p>
      </dgm:t>
    </dgm:pt>
    <dgm:pt modelId="{D786E171-87B4-4C00-841C-158F7C8F8A39}" type="parTrans" cxnId="{4A58E508-54A4-464C-BFDC-1247D818BB4B}">
      <dgm:prSet/>
      <dgm:spPr/>
      <dgm:t>
        <a:bodyPr/>
        <a:lstStyle/>
        <a:p>
          <a:endParaRPr lang="es-EC" sz="1200">
            <a:latin typeface="+mj-lt"/>
          </a:endParaRPr>
        </a:p>
      </dgm:t>
    </dgm:pt>
    <dgm:pt modelId="{DEE6A984-7429-4627-97A1-640DDE364811}" type="sibTrans" cxnId="{4A58E508-54A4-464C-BFDC-1247D818BB4B}">
      <dgm:prSet/>
      <dgm:spPr/>
      <dgm:t>
        <a:bodyPr/>
        <a:lstStyle/>
        <a:p>
          <a:endParaRPr lang="es-EC" sz="1200">
            <a:latin typeface="+mj-lt"/>
          </a:endParaRPr>
        </a:p>
      </dgm:t>
    </dgm:pt>
    <dgm:pt modelId="{38AC6EAF-A820-4EA6-8EDB-BFC17FDECD7A}">
      <dgm:prSet phldrT="[Texto]" custT="1"/>
      <dgm:spPr/>
      <dgm:t>
        <a:bodyPr/>
        <a:lstStyle/>
        <a:p>
          <a:r>
            <a:rPr lang="es-EC" sz="1600" dirty="0" smtClean="0">
              <a:latin typeface="+mj-lt"/>
            </a:rPr>
            <a:t>Compuertas</a:t>
          </a:r>
        </a:p>
      </dgm:t>
    </dgm:pt>
    <dgm:pt modelId="{35DF3D45-E629-4F1C-81C8-AEBBF8612E28}" type="parTrans" cxnId="{28F5B0CB-EA54-4A0C-A93A-E98A175D0882}">
      <dgm:prSet/>
      <dgm:spPr/>
      <dgm:t>
        <a:bodyPr/>
        <a:lstStyle/>
        <a:p>
          <a:endParaRPr lang="es-EC" sz="1200">
            <a:latin typeface="+mj-lt"/>
          </a:endParaRPr>
        </a:p>
      </dgm:t>
    </dgm:pt>
    <dgm:pt modelId="{0885D9FA-AB64-4852-B3FC-735CF9E5EB9A}" type="sibTrans" cxnId="{28F5B0CB-EA54-4A0C-A93A-E98A175D0882}">
      <dgm:prSet/>
      <dgm:spPr/>
      <dgm:t>
        <a:bodyPr/>
        <a:lstStyle/>
        <a:p>
          <a:endParaRPr lang="es-EC" sz="1200">
            <a:latin typeface="+mj-lt"/>
          </a:endParaRPr>
        </a:p>
      </dgm:t>
    </dgm:pt>
    <dgm:pt modelId="{9B615F39-0C23-47EC-8D80-71563D6AAB95}">
      <dgm:prSet phldrT="[Texto]" custT="1"/>
      <dgm:spPr/>
      <dgm:t>
        <a:bodyPr/>
        <a:lstStyle/>
        <a:p>
          <a:r>
            <a:rPr lang="es-EC" sz="1600" dirty="0" smtClean="0">
              <a:latin typeface="+mj-lt"/>
            </a:rPr>
            <a:t>Líneas de Secuencia</a:t>
          </a:r>
          <a:endParaRPr lang="es-EC" sz="1600" dirty="0">
            <a:latin typeface="+mj-lt"/>
          </a:endParaRPr>
        </a:p>
      </dgm:t>
    </dgm:pt>
    <dgm:pt modelId="{1519BCF9-50E1-459D-B8B6-02DD977DE0B4}" type="parTrans" cxnId="{FA4A7BA8-4A7F-43C5-BBA9-55471B003CF8}">
      <dgm:prSet/>
      <dgm:spPr/>
      <dgm:t>
        <a:bodyPr/>
        <a:lstStyle/>
        <a:p>
          <a:endParaRPr lang="es-EC" sz="1200">
            <a:latin typeface="+mj-lt"/>
          </a:endParaRPr>
        </a:p>
      </dgm:t>
    </dgm:pt>
    <dgm:pt modelId="{0DC3CF6E-FB7E-4994-8AFC-30D536AC9FCD}" type="sibTrans" cxnId="{FA4A7BA8-4A7F-43C5-BBA9-55471B003CF8}">
      <dgm:prSet/>
      <dgm:spPr/>
      <dgm:t>
        <a:bodyPr/>
        <a:lstStyle/>
        <a:p>
          <a:endParaRPr lang="es-EC" sz="1200">
            <a:latin typeface="+mj-lt"/>
          </a:endParaRPr>
        </a:p>
      </dgm:t>
    </dgm:pt>
    <dgm:pt modelId="{EA9A4D0E-9609-45C3-91E4-91D03BCC9F87}">
      <dgm:prSet phldrT="[Texto]" custT="1"/>
      <dgm:spPr/>
      <dgm:t>
        <a:bodyPr/>
        <a:lstStyle/>
        <a:p>
          <a:r>
            <a:rPr lang="es-EC" sz="1600" dirty="0" smtClean="0">
              <a:latin typeface="+mj-lt"/>
            </a:rPr>
            <a:t>Líneas de Mensaje</a:t>
          </a:r>
          <a:endParaRPr lang="es-EC" sz="1600" dirty="0">
            <a:latin typeface="+mj-lt"/>
          </a:endParaRPr>
        </a:p>
      </dgm:t>
    </dgm:pt>
    <dgm:pt modelId="{566477EF-E153-47D9-8BC6-ACF7E8F11C57}" type="parTrans" cxnId="{A4787182-6D30-4304-B355-F3A827B0C92A}">
      <dgm:prSet/>
      <dgm:spPr/>
      <dgm:t>
        <a:bodyPr/>
        <a:lstStyle/>
        <a:p>
          <a:endParaRPr lang="es-EC" sz="1200">
            <a:latin typeface="+mj-lt"/>
          </a:endParaRPr>
        </a:p>
      </dgm:t>
    </dgm:pt>
    <dgm:pt modelId="{FAC66E75-CEF4-478B-8DC3-94F91178C686}" type="sibTrans" cxnId="{A4787182-6D30-4304-B355-F3A827B0C92A}">
      <dgm:prSet/>
      <dgm:spPr/>
      <dgm:t>
        <a:bodyPr/>
        <a:lstStyle/>
        <a:p>
          <a:endParaRPr lang="es-EC" sz="1200">
            <a:latin typeface="+mj-lt"/>
          </a:endParaRPr>
        </a:p>
      </dgm:t>
    </dgm:pt>
    <dgm:pt modelId="{16DB8965-45D6-48B5-A3D4-B7F7609E594E}">
      <dgm:prSet phldrT="[Texto]" custT="1"/>
      <dgm:spPr/>
      <dgm:t>
        <a:bodyPr/>
        <a:lstStyle/>
        <a:p>
          <a:r>
            <a:rPr lang="es-EC" sz="1600" dirty="0" smtClean="0">
              <a:latin typeface="+mj-lt"/>
            </a:rPr>
            <a:t>Asociaciones</a:t>
          </a:r>
          <a:endParaRPr lang="es-EC" sz="1600" dirty="0">
            <a:latin typeface="+mj-lt"/>
          </a:endParaRPr>
        </a:p>
      </dgm:t>
    </dgm:pt>
    <dgm:pt modelId="{14F7E21A-F434-44C3-915F-0FB34988E3A6}" type="parTrans" cxnId="{A39A2C41-D6E6-4AF8-AA26-3BFEFCC9A901}">
      <dgm:prSet/>
      <dgm:spPr/>
      <dgm:t>
        <a:bodyPr/>
        <a:lstStyle/>
        <a:p>
          <a:endParaRPr lang="es-EC" sz="1200">
            <a:latin typeface="+mj-lt"/>
          </a:endParaRPr>
        </a:p>
      </dgm:t>
    </dgm:pt>
    <dgm:pt modelId="{0F3C6F8C-B395-40FB-BE96-FF43144FADAC}" type="sibTrans" cxnId="{A39A2C41-D6E6-4AF8-AA26-3BFEFCC9A901}">
      <dgm:prSet/>
      <dgm:spPr/>
      <dgm:t>
        <a:bodyPr/>
        <a:lstStyle/>
        <a:p>
          <a:endParaRPr lang="es-EC" sz="1200">
            <a:latin typeface="+mj-lt"/>
          </a:endParaRPr>
        </a:p>
      </dgm:t>
    </dgm:pt>
    <dgm:pt modelId="{CC5C3CE5-F956-4068-970B-3210C9544509}">
      <dgm:prSet phldrT="[Texto]" custT="1"/>
      <dgm:spPr/>
      <dgm:t>
        <a:bodyPr/>
        <a:lstStyle/>
        <a:p>
          <a:r>
            <a:rPr lang="es-EC" sz="1600" dirty="0" smtClean="0">
              <a:latin typeface="+mj-lt"/>
            </a:rPr>
            <a:t>Pools</a:t>
          </a:r>
          <a:endParaRPr lang="es-EC" sz="1600" dirty="0">
            <a:latin typeface="+mj-lt"/>
          </a:endParaRPr>
        </a:p>
      </dgm:t>
    </dgm:pt>
    <dgm:pt modelId="{7E8BBC42-4EE2-4696-A746-FCE9D865F5B3}" type="parTrans" cxnId="{4894C362-30AD-495A-BA65-E4A52EA33061}">
      <dgm:prSet/>
      <dgm:spPr/>
      <dgm:t>
        <a:bodyPr/>
        <a:lstStyle/>
        <a:p>
          <a:endParaRPr lang="es-EC" sz="1200">
            <a:latin typeface="+mj-lt"/>
          </a:endParaRPr>
        </a:p>
      </dgm:t>
    </dgm:pt>
    <dgm:pt modelId="{1EB53C7D-0592-4F81-A7BF-56897173EDFC}" type="sibTrans" cxnId="{4894C362-30AD-495A-BA65-E4A52EA33061}">
      <dgm:prSet/>
      <dgm:spPr/>
      <dgm:t>
        <a:bodyPr/>
        <a:lstStyle/>
        <a:p>
          <a:endParaRPr lang="es-EC" sz="1200">
            <a:latin typeface="+mj-lt"/>
          </a:endParaRPr>
        </a:p>
      </dgm:t>
    </dgm:pt>
    <dgm:pt modelId="{FFADE9CE-1F09-462A-89DF-F8E2ACE41230}">
      <dgm:prSet phldrT="[Texto]" custT="1"/>
      <dgm:spPr/>
      <dgm:t>
        <a:bodyPr/>
        <a:lstStyle/>
        <a:p>
          <a:r>
            <a:rPr lang="es-EC" sz="1600" dirty="0" smtClean="0">
              <a:latin typeface="+mj-lt"/>
            </a:rPr>
            <a:t>Lanes</a:t>
          </a:r>
          <a:endParaRPr lang="es-EC" sz="1600" dirty="0">
            <a:latin typeface="+mj-lt"/>
          </a:endParaRPr>
        </a:p>
      </dgm:t>
    </dgm:pt>
    <dgm:pt modelId="{19C9929E-E123-484A-A3F4-BFDBF7610BE9}" type="parTrans" cxnId="{01C4EA6E-B0AB-478B-BE27-D8536EB4CF24}">
      <dgm:prSet/>
      <dgm:spPr/>
      <dgm:t>
        <a:bodyPr/>
        <a:lstStyle/>
        <a:p>
          <a:endParaRPr lang="es-EC" sz="1200">
            <a:latin typeface="+mj-lt"/>
          </a:endParaRPr>
        </a:p>
      </dgm:t>
    </dgm:pt>
    <dgm:pt modelId="{614E6991-B766-4417-9BCA-55AC7F3615D6}" type="sibTrans" cxnId="{01C4EA6E-B0AB-478B-BE27-D8536EB4CF24}">
      <dgm:prSet/>
      <dgm:spPr/>
      <dgm:t>
        <a:bodyPr/>
        <a:lstStyle/>
        <a:p>
          <a:endParaRPr lang="es-EC" sz="1200">
            <a:latin typeface="+mj-lt"/>
          </a:endParaRPr>
        </a:p>
      </dgm:t>
    </dgm:pt>
    <dgm:pt modelId="{E2A1CE34-5B23-4492-89E5-A24FFF709F6F}">
      <dgm:prSet phldrT="[Texto]" custT="1"/>
      <dgm:spPr/>
      <dgm:t>
        <a:bodyPr/>
        <a:lstStyle/>
        <a:p>
          <a:r>
            <a:rPr lang="es-EC" sz="2000" dirty="0" smtClean="0">
              <a:latin typeface="+mj-lt"/>
            </a:rPr>
            <a:t>Artefactos</a:t>
          </a:r>
          <a:endParaRPr lang="es-EC" sz="2000" dirty="0">
            <a:latin typeface="+mj-lt"/>
          </a:endParaRPr>
        </a:p>
      </dgm:t>
    </dgm:pt>
    <dgm:pt modelId="{712FB7BD-EA17-4A41-BCE4-C9B42564B3F6}" type="parTrans" cxnId="{993569F5-ECE5-486E-BAEB-AA56B2AC6A87}">
      <dgm:prSet/>
      <dgm:spPr/>
      <dgm:t>
        <a:bodyPr/>
        <a:lstStyle/>
        <a:p>
          <a:endParaRPr lang="es-EC" sz="1200">
            <a:latin typeface="+mj-lt"/>
          </a:endParaRPr>
        </a:p>
      </dgm:t>
    </dgm:pt>
    <dgm:pt modelId="{7C2CB063-F1DD-4BB4-B4CC-E864CCB08DD8}" type="sibTrans" cxnId="{993569F5-ECE5-486E-BAEB-AA56B2AC6A87}">
      <dgm:prSet/>
      <dgm:spPr/>
      <dgm:t>
        <a:bodyPr/>
        <a:lstStyle/>
        <a:p>
          <a:endParaRPr lang="es-EC" sz="1200">
            <a:latin typeface="+mj-lt"/>
          </a:endParaRPr>
        </a:p>
      </dgm:t>
    </dgm:pt>
    <dgm:pt modelId="{F0EB67E0-62F6-4CC9-8D47-273913839410}">
      <dgm:prSet phldrT="[Texto]" custT="1"/>
      <dgm:spPr/>
      <dgm:t>
        <a:bodyPr/>
        <a:lstStyle/>
        <a:p>
          <a:r>
            <a:rPr lang="es-EC" sz="1600" dirty="0" smtClean="0">
              <a:latin typeface="+mj-lt"/>
            </a:rPr>
            <a:t>Objetos de Datos</a:t>
          </a:r>
          <a:endParaRPr lang="es-EC" sz="1600" dirty="0">
            <a:latin typeface="+mj-lt"/>
          </a:endParaRPr>
        </a:p>
      </dgm:t>
    </dgm:pt>
    <dgm:pt modelId="{4DA4D68E-5865-429D-A376-A837EF053E99}" type="parTrans" cxnId="{DB6442B6-4491-427C-9119-A40126758F27}">
      <dgm:prSet/>
      <dgm:spPr/>
      <dgm:t>
        <a:bodyPr/>
        <a:lstStyle/>
        <a:p>
          <a:endParaRPr lang="es-EC" sz="1200">
            <a:latin typeface="+mj-lt"/>
          </a:endParaRPr>
        </a:p>
      </dgm:t>
    </dgm:pt>
    <dgm:pt modelId="{A03BFB0A-CAFA-4746-ADCA-2400BD69253E}" type="sibTrans" cxnId="{DB6442B6-4491-427C-9119-A40126758F27}">
      <dgm:prSet/>
      <dgm:spPr/>
      <dgm:t>
        <a:bodyPr/>
        <a:lstStyle/>
        <a:p>
          <a:endParaRPr lang="es-EC" sz="1200">
            <a:latin typeface="+mj-lt"/>
          </a:endParaRPr>
        </a:p>
      </dgm:t>
    </dgm:pt>
    <dgm:pt modelId="{6678F639-B977-4B4C-82B4-632CD7048ADA}">
      <dgm:prSet phldrT="[Texto]" custT="1"/>
      <dgm:spPr/>
      <dgm:t>
        <a:bodyPr/>
        <a:lstStyle/>
        <a:p>
          <a:r>
            <a:rPr lang="es-EC" sz="1600" dirty="0" smtClean="0">
              <a:latin typeface="+mj-lt"/>
            </a:rPr>
            <a:t>Grupo</a:t>
          </a:r>
          <a:endParaRPr lang="es-EC" sz="1600" dirty="0">
            <a:latin typeface="+mj-lt"/>
          </a:endParaRPr>
        </a:p>
      </dgm:t>
    </dgm:pt>
    <dgm:pt modelId="{E1A5A612-212A-4844-A939-FB259B1C780D}" type="parTrans" cxnId="{BEB734AF-4A47-4E2E-B10B-E4BB3AF26461}">
      <dgm:prSet/>
      <dgm:spPr/>
      <dgm:t>
        <a:bodyPr/>
        <a:lstStyle/>
        <a:p>
          <a:endParaRPr lang="es-EC" sz="1200">
            <a:latin typeface="+mj-lt"/>
          </a:endParaRPr>
        </a:p>
      </dgm:t>
    </dgm:pt>
    <dgm:pt modelId="{20AAE79F-85C4-414B-8200-0C97EF7F8051}" type="sibTrans" cxnId="{BEB734AF-4A47-4E2E-B10B-E4BB3AF26461}">
      <dgm:prSet/>
      <dgm:spPr/>
      <dgm:t>
        <a:bodyPr/>
        <a:lstStyle/>
        <a:p>
          <a:endParaRPr lang="es-EC" sz="1200">
            <a:latin typeface="+mj-lt"/>
          </a:endParaRPr>
        </a:p>
      </dgm:t>
    </dgm:pt>
    <dgm:pt modelId="{865020F7-2B2F-48C5-80DD-90C26B2BE484}">
      <dgm:prSet phldrT="[Texto]" custT="1"/>
      <dgm:spPr/>
      <dgm:t>
        <a:bodyPr/>
        <a:lstStyle/>
        <a:p>
          <a:r>
            <a:rPr lang="es-EC" sz="1600" dirty="0" smtClean="0">
              <a:latin typeface="+mj-lt"/>
            </a:rPr>
            <a:t>Anotación</a:t>
          </a:r>
          <a:endParaRPr lang="es-EC" sz="1600" dirty="0">
            <a:latin typeface="+mj-lt"/>
          </a:endParaRPr>
        </a:p>
      </dgm:t>
    </dgm:pt>
    <dgm:pt modelId="{D3FDB387-9E85-4AAB-BB13-AA7E128B8EC3}" type="parTrans" cxnId="{26DFA360-D442-4E2E-B899-6550AD6EF1AB}">
      <dgm:prSet/>
      <dgm:spPr/>
      <dgm:t>
        <a:bodyPr/>
        <a:lstStyle/>
        <a:p>
          <a:endParaRPr lang="es-EC" sz="1200">
            <a:latin typeface="+mj-lt"/>
          </a:endParaRPr>
        </a:p>
      </dgm:t>
    </dgm:pt>
    <dgm:pt modelId="{A0F70F5A-3640-4F54-8570-8CB6B89C4469}" type="sibTrans" cxnId="{26DFA360-D442-4E2E-B899-6550AD6EF1AB}">
      <dgm:prSet/>
      <dgm:spPr/>
      <dgm:t>
        <a:bodyPr/>
        <a:lstStyle/>
        <a:p>
          <a:endParaRPr lang="es-EC" sz="1200">
            <a:latin typeface="+mj-lt"/>
          </a:endParaRPr>
        </a:p>
      </dgm:t>
    </dgm:pt>
    <dgm:pt modelId="{CF55CD02-A263-484F-9D51-6FBF409D1F66}" type="pres">
      <dgm:prSet presAssocID="{C24B4B82-51DA-413E-BC0A-52C5616ED7D8}" presName="theList" presStyleCnt="0">
        <dgm:presLayoutVars>
          <dgm:dir/>
          <dgm:animLvl val="lvl"/>
          <dgm:resizeHandles val="exact"/>
        </dgm:presLayoutVars>
      </dgm:prSet>
      <dgm:spPr/>
    </dgm:pt>
    <dgm:pt modelId="{44CBAE17-D767-4BA8-8DEE-1320499A45E6}" type="pres">
      <dgm:prSet presAssocID="{59D39104-7A49-4542-8A5B-AF3F90A4B680}" presName="compNode" presStyleCnt="0"/>
      <dgm:spPr/>
    </dgm:pt>
    <dgm:pt modelId="{DA36E779-E26A-4A8D-8E6B-EA31D98D1066}" type="pres">
      <dgm:prSet presAssocID="{59D39104-7A49-4542-8A5B-AF3F90A4B680}" presName="aNode" presStyleLbl="bgShp" presStyleIdx="0" presStyleCnt="4"/>
      <dgm:spPr/>
      <dgm:t>
        <a:bodyPr/>
        <a:lstStyle/>
        <a:p>
          <a:endParaRPr lang="es-EC"/>
        </a:p>
      </dgm:t>
    </dgm:pt>
    <dgm:pt modelId="{4D3977F4-231C-4D7E-AE0C-C62C39055096}" type="pres">
      <dgm:prSet presAssocID="{59D39104-7A49-4542-8A5B-AF3F90A4B680}" presName="textNode" presStyleLbl="bgShp" presStyleIdx="0" presStyleCnt="4"/>
      <dgm:spPr/>
      <dgm:t>
        <a:bodyPr/>
        <a:lstStyle/>
        <a:p>
          <a:endParaRPr lang="es-EC"/>
        </a:p>
      </dgm:t>
    </dgm:pt>
    <dgm:pt modelId="{275C1CAB-2020-451B-86C4-F8E94172F1A3}" type="pres">
      <dgm:prSet presAssocID="{59D39104-7A49-4542-8A5B-AF3F90A4B680}" presName="compChildNode" presStyleCnt="0"/>
      <dgm:spPr/>
    </dgm:pt>
    <dgm:pt modelId="{97CBA402-CEB3-4EA2-A852-A801DBE166FA}" type="pres">
      <dgm:prSet presAssocID="{59D39104-7A49-4542-8A5B-AF3F90A4B680}" presName="theInnerList" presStyleCnt="0"/>
      <dgm:spPr/>
    </dgm:pt>
    <dgm:pt modelId="{1D0BA934-D951-4940-992E-04DCDA889F56}" type="pres">
      <dgm:prSet presAssocID="{F4B76F02-F01B-4F14-8F80-DD0F27423FE9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4B1894-F36B-4BFE-9EB4-E16F0FDECAAF}" type="pres">
      <dgm:prSet presAssocID="{F4B76F02-F01B-4F14-8F80-DD0F27423FE9}" presName="aSpace2" presStyleCnt="0"/>
      <dgm:spPr/>
    </dgm:pt>
    <dgm:pt modelId="{6B99B4F4-05BB-4E13-9F1A-C72D8B39C88B}" type="pres">
      <dgm:prSet presAssocID="{F510B12B-E955-46A8-8E02-44D0AD995CD6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913C75-C114-4E67-981E-661C423E21ED}" type="pres">
      <dgm:prSet presAssocID="{F510B12B-E955-46A8-8E02-44D0AD995CD6}" presName="aSpace2" presStyleCnt="0"/>
      <dgm:spPr/>
    </dgm:pt>
    <dgm:pt modelId="{CC09CF2C-21A8-404C-B2FA-ED17B6105FE4}" type="pres">
      <dgm:prSet presAssocID="{38AC6EAF-A820-4EA6-8EDB-BFC17FDECD7A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09B098-5721-4B36-A248-78E142B9ECF1}" type="pres">
      <dgm:prSet presAssocID="{59D39104-7A49-4542-8A5B-AF3F90A4B680}" presName="aSpace" presStyleCnt="0"/>
      <dgm:spPr/>
    </dgm:pt>
    <dgm:pt modelId="{E6C3FA20-A35F-466A-B8E4-421DB1F9FEB0}" type="pres">
      <dgm:prSet presAssocID="{92BD9FF3-193F-434F-A2D3-0CB1B268A82C}" presName="compNode" presStyleCnt="0"/>
      <dgm:spPr/>
    </dgm:pt>
    <dgm:pt modelId="{2768382F-91A2-47E4-A322-7EEC6ECADFEB}" type="pres">
      <dgm:prSet presAssocID="{92BD9FF3-193F-434F-A2D3-0CB1B268A82C}" presName="aNode" presStyleLbl="bgShp" presStyleIdx="1" presStyleCnt="4"/>
      <dgm:spPr/>
      <dgm:t>
        <a:bodyPr/>
        <a:lstStyle/>
        <a:p>
          <a:endParaRPr lang="es-EC"/>
        </a:p>
      </dgm:t>
    </dgm:pt>
    <dgm:pt modelId="{D2B0D4FC-36E4-46EB-8CD5-9B9E22DD2AFF}" type="pres">
      <dgm:prSet presAssocID="{92BD9FF3-193F-434F-A2D3-0CB1B268A82C}" presName="textNode" presStyleLbl="bgShp" presStyleIdx="1" presStyleCnt="4"/>
      <dgm:spPr/>
      <dgm:t>
        <a:bodyPr/>
        <a:lstStyle/>
        <a:p>
          <a:endParaRPr lang="es-EC"/>
        </a:p>
      </dgm:t>
    </dgm:pt>
    <dgm:pt modelId="{6EB5DCB6-53A6-4795-8455-A1EC1D826C60}" type="pres">
      <dgm:prSet presAssocID="{92BD9FF3-193F-434F-A2D3-0CB1B268A82C}" presName="compChildNode" presStyleCnt="0"/>
      <dgm:spPr/>
    </dgm:pt>
    <dgm:pt modelId="{8FEDD2D3-2A5A-4016-A227-45E175E60A42}" type="pres">
      <dgm:prSet presAssocID="{92BD9FF3-193F-434F-A2D3-0CB1B268A82C}" presName="theInnerList" presStyleCnt="0"/>
      <dgm:spPr/>
    </dgm:pt>
    <dgm:pt modelId="{95688E72-6BC2-4319-80F8-310181BFCF0E}" type="pres">
      <dgm:prSet presAssocID="{9B615F39-0C23-47EC-8D80-71563D6AAB95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8ACD10-EB96-45B5-9CB2-B79DC2406809}" type="pres">
      <dgm:prSet presAssocID="{9B615F39-0C23-47EC-8D80-71563D6AAB95}" presName="aSpace2" presStyleCnt="0"/>
      <dgm:spPr/>
    </dgm:pt>
    <dgm:pt modelId="{15E42EBF-8505-4AEB-8FCD-5AD6B12DA058}" type="pres">
      <dgm:prSet presAssocID="{EA9A4D0E-9609-45C3-91E4-91D03BCC9F87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1E2C76-ECD9-473D-B518-4D71EF18DACC}" type="pres">
      <dgm:prSet presAssocID="{EA9A4D0E-9609-45C3-91E4-91D03BCC9F87}" presName="aSpace2" presStyleCnt="0"/>
      <dgm:spPr/>
    </dgm:pt>
    <dgm:pt modelId="{98328EC4-488A-462F-A7E3-C80F5F236DE6}" type="pres">
      <dgm:prSet presAssocID="{16DB8965-45D6-48B5-A3D4-B7F7609E594E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0E943B-B5CC-410C-B14A-739573307641}" type="pres">
      <dgm:prSet presAssocID="{92BD9FF3-193F-434F-A2D3-0CB1B268A82C}" presName="aSpace" presStyleCnt="0"/>
      <dgm:spPr/>
    </dgm:pt>
    <dgm:pt modelId="{F7E52CC8-EA6A-449A-ABF2-1F172BFEDFC7}" type="pres">
      <dgm:prSet presAssocID="{4D613EAB-6A2A-42D7-B75E-148186BB6A1B}" presName="compNode" presStyleCnt="0"/>
      <dgm:spPr/>
    </dgm:pt>
    <dgm:pt modelId="{0DAFFAE0-28EC-4648-AF65-235B669CD59F}" type="pres">
      <dgm:prSet presAssocID="{4D613EAB-6A2A-42D7-B75E-148186BB6A1B}" presName="aNode" presStyleLbl="bgShp" presStyleIdx="2" presStyleCnt="4"/>
      <dgm:spPr/>
      <dgm:t>
        <a:bodyPr/>
        <a:lstStyle/>
        <a:p>
          <a:endParaRPr lang="es-EC"/>
        </a:p>
      </dgm:t>
    </dgm:pt>
    <dgm:pt modelId="{2E1B5A55-C3BD-4446-BB77-FA6D3DBB466E}" type="pres">
      <dgm:prSet presAssocID="{4D613EAB-6A2A-42D7-B75E-148186BB6A1B}" presName="textNode" presStyleLbl="bgShp" presStyleIdx="2" presStyleCnt="4"/>
      <dgm:spPr/>
      <dgm:t>
        <a:bodyPr/>
        <a:lstStyle/>
        <a:p>
          <a:endParaRPr lang="es-EC"/>
        </a:p>
      </dgm:t>
    </dgm:pt>
    <dgm:pt modelId="{A834786A-DC56-4002-9C1B-87BBFC15C4CF}" type="pres">
      <dgm:prSet presAssocID="{4D613EAB-6A2A-42D7-B75E-148186BB6A1B}" presName="compChildNode" presStyleCnt="0"/>
      <dgm:spPr/>
    </dgm:pt>
    <dgm:pt modelId="{C31CB02F-35AB-4121-A926-287FAA093333}" type="pres">
      <dgm:prSet presAssocID="{4D613EAB-6A2A-42D7-B75E-148186BB6A1B}" presName="theInnerList" presStyleCnt="0"/>
      <dgm:spPr/>
    </dgm:pt>
    <dgm:pt modelId="{38BA2365-8B7B-4B6C-80E6-E24ABA7D3117}" type="pres">
      <dgm:prSet presAssocID="{CC5C3CE5-F956-4068-970B-3210C9544509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66C2C0-7667-47CF-9936-2109690C354E}" type="pres">
      <dgm:prSet presAssocID="{CC5C3CE5-F956-4068-970B-3210C9544509}" presName="aSpace2" presStyleCnt="0"/>
      <dgm:spPr/>
    </dgm:pt>
    <dgm:pt modelId="{021EA923-2AEE-45BE-8F58-A537725E6A3F}" type="pres">
      <dgm:prSet presAssocID="{FFADE9CE-1F09-462A-89DF-F8E2ACE41230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50FD54-A415-44A7-8120-ADA9FE2EDE1B}" type="pres">
      <dgm:prSet presAssocID="{4D613EAB-6A2A-42D7-B75E-148186BB6A1B}" presName="aSpace" presStyleCnt="0"/>
      <dgm:spPr/>
    </dgm:pt>
    <dgm:pt modelId="{7983D8EF-2326-4FFA-815F-7902A6820507}" type="pres">
      <dgm:prSet presAssocID="{E2A1CE34-5B23-4492-89E5-A24FFF709F6F}" presName="compNode" presStyleCnt="0"/>
      <dgm:spPr/>
    </dgm:pt>
    <dgm:pt modelId="{D86D1B5B-E233-43C2-AC77-077C31AA946D}" type="pres">
      <dgm:prSet presAssocID="{E2A1CE34-5B23-4492-89E5-A24FFF709F6F}" presName="aNode" presStyleLbl="bgShp" presStyleIdx="3" presStyleCnt="4"/>
      <dgm:spPr/>
      <dgm:t>
        <a:bodyPr/>
        <a:lstStyle/>
        <a:p>
          <a:endParaRPr lang="es-EC"/>
        </a:p>
      </dgm:t>
    </dgm:pt>
    <dgm:pt modelId="{A6A2F0C8-D728-4905-B56F-8636C48E7420}" type="pres">
      <dgm:prSet presAssocID="{E2A1CE34-5B23-4492-89E5-A24FFF709F6F}" presName="textNode" presStyleLbl="bgShp" presStyleIdx="3" presStyleCnt="4"/>
      <dgm:spPr/>
      <dgm:t>
        <a:bodyPr/>
        <a:lstStyle/>
        <a:p>
          <a:endParaRPr lang="es-EC"/>
        </a:p>
      </dgm:t>
    </dgm:pt>
    <dgm:pt modelId="{1301AAA9-2A02-42A0-B580-85D2AB6E380B}" type="pres">
      <dgm:prSet presAssocID="{E2A1CE34-5B23-4492-89E5-A24FFF709F6F}" presName="compChildNode" presStyleCnt="0"/>
      <dgm:spPr/>
    </dgm:pt>
    <dgm:pt modelId="{8F05AD73-4CBA-4C48-AFC3-B518F74BB342}" type="pres">
      <dgm:prSet presAssocID="{E2A1CE34-5B23-4492-89E5-A24FFF709F6F}" presName="theInnerList" presStyleCnt="0"/>
      <dgm:spPr/>
    </dgm:pt>
    <dgm:pt modelId="{DCBA1F3D-C676-434C-B337-90FCEEBADC2C}" type="pres">
      <dgm:prSet presAssocID="{F0EB67E0-62F6-4CC9-8D47-273913839410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879F33-EBFE-4159-A610-8B183225D1D6}" type="pres">
      <dgm:prSet presAssocID="{F0EB67E0-62F6-4CC9-8D47-273913839410}" presName="aSpace2" presStyleCnt="0"/>
      <dgm:spPr/>
    </dgm:pt>
    <dgm:pt modelId="{94796839-B471-472E-B7A8-472B0FE85414}" type="pres">
      <dgm:prSet presAssocID="{6678F639-B977-4B4C-82B4-632CD7048ADA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BA64A3-0A6C-49A2-98C2-7319CA81ABFC}" type="pres">
      <dgm:prSet presAssocID="{6678F639-B977-4B4C-82B4-632CD7048ADA}" presName="aSpace2" presStyleCnt="0"/>
      <dgm:spPr/>
    </dgm:pt>
    <dgm:pt modelId="{350104B6-0F70-46FB-B63E-31E6B1421D1C}" type="pres">
      <dgm:prSet presAssocID="{865020F7-2B2F-48C5-80DD-90C26B2BE484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E9DA5A3-7FF4-4111-AACE-E28BB728D055}" srcId="{C24B4B82-51DA-413E-BC0A-52C5616ED7D8}" destId="{92BD9FF3-193F-434F-A2D3-0CB1B268A82C}" srcOrd="1" destOrd="0" parTransId="{D9643387-1DB2-4093-A6AD-49B2D92522A3}" sibTransId="{DA47BE93-F661-412F-8A45-D908E39CD4B1}"/>
    <dgm:cxn modelId="{BA895303-DDA7-46F6-8908-338D15A6EC42}" type="presOf" srcId="{E2A1CE34-5B23-4492-89E5-A24FFF709F6F}" destId="{A6A2F0C8-D728-4905-B56F-8636C48E7420}" srcOrd="1" destOrd="0" presId="urn:microsoft.com/office/officeart/2005/8/layout/lProcess2"/>
    <dgm:cxn modelId="{A4787182-6D30-4304-B355-F3A827B0C92A}" srcId="{92BD9FF3-193F-434F-A2D3-0CB1B268A82C}" destId="{EA9A4D0E-9609-45C3-91E4-91D03BCC9F87}" srcOrd="1" destOrd="0" parTransId="{566477EF-E153-47D9-8BC6-ACF7E8F11C57}" sibTransId="{FAC66E75-CEF4-478B-8DC3-94F91178C686}"/>
    <dgm:cxn modelId="{0D782785-5B2F-481D-BEC5-C7FAC9363F2B}" type="presOf" srcId="{C24B4B82-51DA-413E-BC0A-52C5616ED7D8}" destId="{CF55CD02-A263-484F-9D51-6FBF409D1F66}" srcOrd="0" destOrd="0" presId="urn:microsoft.com/office/officeart/2005/8/layout/lProcess2"/>
    <dgm:cxn modelId="{01C4EA6E-B0AB-478B-BE27-D8536EB4CF24}" srcId="{4D613EAB-6A2A-42D7-B75E-148186BB6A1B}" destId="{FFADE9CE-1F09-462A-89DF-F8E2ACE41230}" srcOrd="1" destOrd="0" parTransId="{19C9929E-E123-484A-A3F4-BFDBF7610BE9}" sibTransId="{614E6991-B766-4417-9BCA-55AC7F3615D6}"/>
    <dgm:cxn modelId="{808D7A5E-5DFF-4BF6-8D7E-AC301D1B9160}" type="presOf" srcId="{4D613EAB-6A2A-42D7-B75E-148186BB6A1B}" destId="{0DAFFAE0-28EC-4648-AF65-235B669CD59F}" srcOrd="0" destOrd="0" presId="urn:microsoft.com/office/officeart/2005/8/layout/lProcess2"/>
    <dgm:cxn modelId="{FB22BE7E-8DDB-442D-884B-1226CC646D83}" type="presOf" srcId="{E2A1CE34-5B23-4492-89E5-A24FFF709F6F}" destId="{D86D1B5B-E233-43C2-AC77-077C31AA946D}" srcOrd="0" destOrd="0" presId="urn:microsoft.com/office/officeart/2005/8/layout/lProcess2"/>
    <dgm:cxn modelId="{4A58E508-54A4-464C-BFDC-1247D818BB4B}" srcId="{59D39104-7A49-4542-8A5B-AF3F90A4B680}" destId="{F510B12B-E955-46A8-8E02-44D0AD995CD6}" srcOrd="1" destOrd="0" parTransId="{D786E171-87B4-4C00-841C-158F7C8F8A39}" sibTransId="{DEE6A984-7429-4627-97A1-640DDE364811}"/>
    <dgm:cxn modelId="{AD451FA6-5A95-4CB6-AD1E-78FC8032E477}" type="presOf" srcId="{9B615F39-0C23-47EC-8D80-71563D6AAB95}" destId="{95688E72-6BC2-4319-80F8-310181BFCF0E}" srcOrd="0" destOrd="0" presId="urn:microsoft.com/office/officeart/2005/8/layout/lProcess2"/>
    <dgm:cxn modelId="{C26B7A67-F835-4A78-B882-8D87F74C44A3}" type="presOf" srcId="{CC5C3CE5-F956-4068-970B-3210C9544509}" destId="{38BA2365-8B7B-4B6C-80E6-E24ABA7D3117}" srcOrd="0" destOrd="0" presId="urn:microsoft.com/office/officeart/2005/8/layout/lProcess2"/>
    <dgm:cxn modelId="{52FBA6E2-8E47-4B6D-B51E-DEEC80398F0A}" type="presOf" srcId="{38AC6EAF-A820-4EA6-8EDB-BFC17FDECD7A}" destId="{CC09CF2C-21A8-404C-B2FA-ED17B6105FE4}" srcOrd="0" destOrd="0" presId="urn:microsoft.com/office/officeart/2005/8/layout/lProcess2"/>
    <dgm:cxn modelId="{A39A2C41-D6E6-4AF8-AA26-3BFEFCC9A901}" srcId="{92BD9FF3-193F-434F-A2D3-0CB1B268A82C}" destId="{16DB8965-45D6-48B5-A3D4-B7F7609E594E}" srcOrd="2" destOrd="0" parTransId="{14F7E21A-F434-44C3-915F-0FB34988E3A6}" sibTransId="{0F3C6F8C-B395-40FB-BE96-FF43144FADAC}"/>
    <dgm:cxn modelId="{18C2644D-B324-42BD-97B8-CEBEE6CDFAD1}" type="presOf" srcId="{92BD9FF3-193F-434F-A2D3-0CB1B268A82C}" destId="{2768382F-91A2-47E4-A322-7EEC6ECADFEB}" srcOrd="0" destOrd="0" presId="urn:microsoft.com/office/officeart/2005/8/layout/lProcess2"/>
    <dgm:cxn modelId="{4411889A-34B4-4CE9-AE3C-8E893818173D}" type="presOf" srcId="{4D613EAB-6A2A-42D7-B75E-148186BB6A1B}" destId="{2E1B5A55-C3BD-4446-BB77-FA6D3DBB466E}" srcOrd="1" destOrd="0" presId="urn:microsoft.com/office/officeart/2005/8/layout/lProcess2"/>
    <dgm:cxn modelId="{BEB734AF-4A47-4E2E-B10B-E4BB3AF26461}" srcId="{E2A1CE34-5B23-4492-89E5-A24FFF709F6F}" destId="{6678F639-B977-4B4C-82B4-632CD7048ADA}" srcOrd="1" destOrd="0" parTransId="{E1A5A612-212A-4844-A939-FB259B1C780D}" sibTransId="{20AAE79F-85C4-414B-8200-0C97EF7F8051}"/>
    <dgm:cxn modelId="{DB6442B6-4491-427C-9119-A40126758F27}" srcId="{E2A1CE34-5B23-4492-89E5-A24FFF709F6F}" destId="{F0EB67E0-62F6-4CC9-8D47-273913839410}" srcOrd="0" destOrd="0" parTransId="{4DA4D68E-5865-429D-A376-A837EF053E99}" sibTransId="{A03BFB0A-CAFA-4746-ADCA-2400BD69253E}"/>
    <dgm:cxn modelId="{7C850608-83B6-463A-8A05-79399694A69A}" srcId="{C24B4B82-51DA-413E-BC0A-52C5616ED7D8}" destId="{4D613EAB-6A2A-42D7-B75E-148186BB6A1B}" srcOrd="2" destOrd="0" parTransId="{9C47869E-7D74-41A9-8F45-8DEF73FAB38A}" sibTransId="{24936FC1-D9F1-46B8-8F81-AA6818E26453}"/>
    <dgm:cxn modelId="{2F0938A4-01D5-4987-8E51-CBF616B4FF78}" type="presOf" srcId="{59D39104-7A49-4542-8A5B-AF3F90A4B680}" destId="{4D3977F4-231C-4D7E-AE0C-C62C39055096}" srcOrd="1" destOrd="0" presId="urn:microsoft.com/office/officeart/2005/8/layout/lProcess2"/>
    <dgm:cxn modelId="{28F5B0CB-EA54-4A0C-A93A-E98A175D0882}" srcId="{59D39104-7A49-4542-8A5B-AF3F90A4B680}" destId="{38AC6EAF-A820-4EA6-8EDB-BFC17FDECD7A}" srcOrd="2" destOrd="0" parTransId="{35DF3D45-E629-4F1C-81C8-AEBBF8612E28}" sibTransId="{0885D9FA-AB64-4852-B3FC-735CF9E5EB9A}"/>
    <dgm:cxn modelId="{222DFBBF-AF33-4689-A40F-3AD46E9A4699}" type="presOf" srcId="{F4B76F02-F01B-4F14-8F80-DD0F27423FE9}" destId="{1D0BA934-D951-4940-992E-04DCDA889F56}" srcOrd="0" destOrd="0" presId="urn:microsoft.com/office/officeart/2005/8/layout/lProcess2"/>
    <dgm:cxn modelId="{05841DA8-1712-4A6A-9F76-49D8A7DE893B}" type="presOf" srcId="{16DB8965-45D6-48B5-A3D4-B7F7609E594E}" destId="{98328EC4-488A-462F-A7E3-C80F5F236DE6}" srcOrd="0" destOrd="0" presId="urn:microsoft.com/office/officeart/2005/8/layout/lProcess2"/>
    <dgm:cxn modelId="{2A6875C4-2909-4E03-B0FE-15D5B37D92F5}" srcId="{C24B4B82-51DA-413E-BC0A-52C5616ED7D8}" destId="{59D39104-7A49-4542-8A5B-AF3F90A4B680}" srcOrd="0" destOrd="0" parTransId="{C93AEDE5-C78C-42E5-A7CA-D7DC4930D50B}" sibTransId="{B0C0F636-1B3C-45DB-A038-7D89C82CF033}"/>
    <dgm:cxn modelId="{993569F5-ECE5-486E-BAEB-AA56B2AC6A87}" srcId="{C24B4B82-51DA-413E-BC0A-52C5616ED7D8}" destId="{E2A1CE34-5B23-4492-89E5-A24FFF709F6F}" srcOrd="3" destOrd="0" parTransId="{712FB7BD-EA17-4A41-BCE4-C9B42564B3F6}" sibTransId="{7C2CB063-F1DD-4BB4-B4CC-E864CCB08DD8}"/>
    <dgm:cxn modelId="{8999327B-DF47-49B6-83A0-F8BE7CFCF9CE}" type="presOf" srcId="{FFADE9CE-1F09-462A-89DF-F8E2ACE41230}" destId="{021EA923-2AEE-45BE-8F58-A537725E6A3F}" srcOrd="0" destOrd="0" presId="urn:microsoft.com/office/officeart/2005/8/layout/lProcess2"/>
    <dgm:cxn modelId="{E39A5DD0-2618-4160-ADED-A9B6B087C3D5}" type="presOf" srcId="{6678F639-B977-4B4C-82B4-632CD7048ADA}" destId="{94796839-B471-472E-B7A8-472B0FE85414}" srcOrd="0" destOrd="0" presId="urn:microsoft.com/office/officeart/2005/8/layout/lProcess2"/>
    <dgm:cxn modelId="{84B734AB-4FD4-4E53-B12D-6F868B44F4FF}" type="presOf" srcId="{865020F7-2B2F-48C5-80DD-90C26B2BE484}" destId="{350104B6-0F70-46FB-B63E-31E6B1421D1C}" srcOrd="0" destOrd="0" presId="urn:microsoft.com/office/officeart/2005/8/layout/lProcess2"/>
    <dgm:cxn modelId="{F7D4B2D8-6131-43FF-9808-DC166A40045C}" srcId="{59D39104-7A49-4542-8A5B-AF3F90A4B680}" destId="{F4B76F02-F01B-4F14-8F80-DD0F27423FE9}" srcOrd="0" destOrd="0" parTransId="{18463142-4683-42B8-B60B-E5E9461E32AD}" sibTransId="{7A863F5A-D6E7-4123-9919-7FE19FA0875E}"/>
    <dgm:cxn modelId="{FA4A7BA8-4A7F-43C5-BBA9-55471B003CF8}" srcId="{92BD9FF3-193F-434F-A2D3-0CB1B268A82C}" destId="{9B615F39-0C23-47EC-8D80-71563D6AAB95}" srcOrd="0" destOrd="0" parTransId="{1519BCF9-50E1-459D-B8B6-02DD977DE0B4}" sibTransId="{0DC3CF6E-FB7E-4994-8AFC-30D536AC9FCD}"/>
    <dgm:cxn modelId="{F0F3FF6E-F833-442C-95D7-E7D23CDACDFF}" type="presOf" srcId="{F0EB67E0-62F6-4CC9-8D47-273913839410}" destId="{DCBA1F3D-C676-434C-B337-90FCEEBADC2C}" srcOrd="0" destOrd="0" presId="urn:microsoft.com/office/officeart/2005/8/layout/lProcess2"/>
    <dgm:cxn modelId="{A66F473C-8762-4B20-BEE1-9542E1D5D8F7}" type="presOf" srcId="{EA9A4D0E-9609-45C3-91E4-91D03BCC9F87}" destId="{15E42EBF-8505-4AEB-8FCD-5AD6B12DA058}" srcOrd="0" destOrd="0" presId="urn:microsoft.com/office/officeart/2005/8/layout/lProcess2"/>
    <dgm:cxn modelId="{4894C362-30AD-495A-BA65-E4A52EA33061}" srcId="{4D613EAB-6A2A-42D7-B75E-148186BB6A1B}" destId="{CC5C3CE5-F956-4068-970B-3210C9544509}" srcOrd="0" destOrd="0" parTransId="{7E8BBC42-4EE2-4696-A746-FCE9D865F5B3}" sibTransId="{1EB53C7D-0592-4F81-A7BF-56897173EDFC}"/>
    <dgm:cxn modelId="{26DFA360-D442-4E2E-B899-6550AD6EF1AB}" srcId="{E2A1CE34-5B23-4492-89E5-A24FFF709F6F}" destId="{865020F7-2B2F-48C5-80DD-90C26B2BE484}" srcOrd="2" destOrd="0" parTransId="{D3FDB387-9E85-4AAB-BB13-AA7E128B8EC3}" sibTransId="{A0F70F5A-3640-4F54-8570-8CB6B89C4469}"/>
    <dgm:cxn modelId="{B7AA4456-54CD-4F5C-8726-A668C0D09F9F}" type="presOf" srcId="{92BD9FF3-193F-434F-A2D3-0CB1B268A82C}" destId="{D2B0D4FC-36E4-46EB-8CD5-9B9E22DD2AFF}" srcOrd="1" destOrd="0" presId="urn:microsoft.com/office/officeart/2005/8/layout/lProcess2"/>
    <dgm:cxn modelId="{C840885B-D0F0-4A4F-9F8D-2C0E578FC1CF}" type="presOf" srcId="{F510B12B-E955-46A8-8E02-44D0AD995CD6}" destId="{6B99B4F4-05BB-4E13-9F1A-C72D8B39C88B}" srcOrd="0" destOrd="0" presId="urn:microsoft.com/office/officeart/2005/8/layout/lProcess2"/>
    <dgm:cxn modelId="{31293440-EB8F-47D0-8364-433C283E20D2}" type="presOf" srcId="{59D39104-7A49-4542-8A5B-AF3F90A4B680}" destId="{DA36E779-E26A-4A8D-8E6B-EA31D98D1066}" srcOrd="0" destOrd="0" presId="urn:microsoft.com/office/officeart/2005/8/layout/lProcess2"/>
    <dgm:cxn modelId="{E219AFE6-A936-4AC9-9F39-1AE117FF7B60}" type="presParOf" srcId="{CF55CD02-A263-484F-9D51-6FBF409D1F66}" destId="{44CBAE17-D767-4BA8-8DEE-1320499A45E6}" srcOrd="0" destOrd="0" presId="urn:microsoft.com/office/officeart/2005/8/layout/lProcess2"/>
    <dgm:cxn modelId="{89F1869F-038C-4ABC-B622-BF2B6218D83E}" type="presParOf" srcId="{44CBAE17-D767-4BA8-8DEE-1320499A45E6}" destId="{DA36E779-E26A-4A8D-8E6B-EA31D98D1066}" srcOrd="0" destOrd="0" presId="urn:microsoft.com/office/officeart/2005/8/layout/lProcess2"/>
    <dgm:cxn modelId="{0009EFBA-F8C4-4111-B4C1-11AC91A26E3B}" type="presParOf" srcId="{44CBAE17-D767-4BA8-8DEE-1320499A45E6}" destId="{4D3977F4-231C-4D7E-AE0C-C62C39055096}" srcOrd="1" destOrd="0" presId="urn:microsoft.com/office/officeart/2005/8/layout/lProcess2"/>
    <dgm:cxn modelId="{C3B54D81-C5C7-42A1-8C8C-557989939A0B}" type="presParOf" srcId="{44CBAE17-D767-4BA8-8DEE-1320499A45E6}" destId="{275C1CAB-2020-451B-86C4-F8E94172F1A3}" srcOrd="2" destOrd="0" presId="urn:microsoft.com/office/officeart/2005/8/layout/lProcess2"/>
    <dgm:cxn modelId="{A0D7A50B-6D8B-4247-960F-9B708692FDCB}" type="presParOf" srcId="{275C1CAB-2020-451B-86C4-F8E94172F1A3}" destId="{97CBA402-CEB3-4EA2-A852-A801DBE166FA}" srcOrd="0" destOrd="0" presId="urn:microsoft.com/office/officeart/2005/8/layout/lProcess2"/>
    <dgm:cxn modelId="{6F2C7A8C-44AC-4630-BEAF-6EC53E048349}" type="presParOf" srcId="{97CBA402-CEB3-4EA2-A852-A801DBE166FA}" destId="{1D0BA934-D951-4940-992E-04DCDA889F56}" srcOrd="0" destOrd="0" presId="urn:microsoft.com/office/officeart/2005/8/layout/lProcess2"/>
    <dgm:cxn modelId="{67332BC7-F6A6-4162-965D-ADAF159A1CBC}" type="presParOf" srcId="{97CBA402-CEB3-4EA2-A852-A801DBE166FA}" destId="{8D4B1894-F36B-4BFE-9EB4-E16F0FDECAAF}" srcOrd="1" destOrd="0" presId="urn:microsoft.com/office/officeart/2005/8/layout/lProcess2"/>
    <dgm:cxn modelId="{AE84F2A8-C16F-441A-A7A1-5BCF1B78CFF1}" type="presParOf" srcId="{97CBA402-CEB3-4EA2-A852-A801DBE166FA}" destId="{6B99B4F4-05BB-4E13-9F1A-C72D8B39C88B}" srcOrd="2" destOrd="0" presId="urn:microsoft.com/office/officeart/2005/8/layout/lProcess2"/>
    <dgm:cxn modelId="{33D0B155-30D8-4105-88A2-937256704FBF}" type="presParOf" srcId="{97CBA402-CEB3-4EA2-A852-A801DBE166FA}" destId="{D0913C75-C114-4E67-981E-661C423E21ED}" srcOrd="3" destOrd="0" presId="urn:microsoft.com/office/officeart/2005/8/layout/lProcess2"/>
    <dgm:cxn modelId="{42FCE0A4-5DD7-4F05-854A-5A962F4A1725}" type="presParOf" srcId="{97CBA402-CEB3-4EA2-A852-A801DBE166FA}" destId="{CC09CF2C-21A8-404C-B2FA-ED17B6105FE4}" srcOrd="4" destOrd="0" presId="urn:microsoft.com/office/officeart/2005/8/layout/lProcess2"/>
    <dgm:cxn modelId="{C23765D1-362E-4B0E-8840-29D5D876C12C}" type="presParOf" srcId="{CF55CD02-A263-484F-9D51-6FBF409D1F66}" destId="{2C09B098-5721-4B36-A248-78E142B9ECF1}" srcOrd="1" destOrd="0" presId="urn:microsoft.com/office/officeart/2005/8/layout/lProcess2"/>
    <dgm:cxn modelId="{ED94F9AF-F010-4EB5-B95F-35E54013B845}" type="presParOf" srcId="{CF55CD02-A263-484F-9D51-6FBF409D1F66}" destId="{E6C3FA20-A35F-466A-B8E4-421DB1F9FEB0}" srcOrd="2" destOrd="0" presId="urn:microsoft.com/office/officeart/2005/8/layout/lProcess2"/>
    <dgm:cxn modelId="{06DBAD72-29FB-470E-9C96-B9770FC6DC10}" type="presParOf" srcId="{E6C3FA20-A35F-466A-B8E4-421DB1F9FEB0}" destId="{2768382F-91A2-47E4-A322-7EEC6ECADFEB}" srcOrd="0" destOrd="0" presId="urn:microsoft.com/office/officeart/2005/8/layout/lProcess2"/>
    <dgm:cxn modelId="{58CD5844-F1DC-4BA1-80AE-B86DC69BFF34}" type="presParOf" srcId="{E6C3FA20-A35F-466A-B8E4-421DB1F9FEB0}" destId="{D2B0D4FC-36E4-46EB-8CD5-9B9E22DD2AFF}" srcOrd="1" destOrd="0" presId="urn:microsoft.com/office/officeart/2005/8/layout/lProcess2"/>
    <dgm:cxn modelId="{25EE6F5B-D9AF-4783-A8C4-0A26596FEB6C}" type="presParOf" srcId="{E6C3FA20-A35F-466A-B8E4-421DB1F9FEB0}" destId="{6EB5DCB6-53A6-4795-8455-A1EC1D826C60}" srcOrd="2" destOrd="0" presId="urn:microsoft.com/office/officeart/2005/8/layout/lProcess2"/>
    <dgm:cxn modelId="{99374A4F-25F6-420D-B99F-925F3ECFBB33}" type="presParOf" srcId="{6EB5DCB6-53A6-4795-8455-A1EC1D826C60}" destId="{8FEDD2D3-2A5A-4016-A227-45E175E60A42}" srcOrd="0" destOrd="0" presId="urn:microsoft.com/office/officeart/2005/8/layout/lProcess2"/>
    <dgm:cxn modelId="{DC67BA20-F119-4A6A-860A-961FC24CACDC}" type="presParOf" srcId="{8FEDD2D3-2A5A-4016-A227-45E175E60A42}" destId="{95688E72-6BC2-4319-80F8-310181BFCF0E}" srcOrd="0" destOrd="0" presId="urn:microsoft.com/office/officeart/2005/8/layout/lProcess2"/>
    <dgm:cxn modelId="{ECFAF962-54FD-4F7D-9E98-F68770E0BC14}" type="presParOf" srcId="{8FEDD2D3-2A5A-4016-A227-45E175E60A42}" destId="{DC8ACD10-EB96-45B5-9CB2-B79DC2406809}" srcOrd="1" destOrd="0" presId="urn:microsoft.com/office/officeart/2005/8/layout/lProcess2"/>
    <dgm:cxn modelId="{424D8089-9179-45C8-8292-AF783EFE1EEE}" type="presParOf" srcId="{8FEDD2D3-2A5A-4016-A227-45E175E60A42}" destId="{15E42EBF-8505-4AEB-8FCD-5AD6B12DA058}" srcOrd="2" destOrd="0" presId="urn:microsoft.com/office/officeart/2005/8/layout/lProcess2"/>
    <dgm:cxn modelId="{FB98866C-97EC-49B0-A127-EA9696449F9B}" type="presParOf" srcId="{8FEDD2D3-2A5A-4016-A227-45E175E60A42}" destId="{9B1E2C76-ECD9-473D-B518-4D71EF18DACC}" srcOrd="3" destOrd="0" presId="urn:microsoft.com/office/officeart/2005/8/layout/lProcess2"/>
    <dgm:cxn modelId="{D695CB4D-97C2-4998-9585-8E735B25CE9C}" type="presParOf" srcId="{8FEDD2D3-2A5A-4016-A227-45E175E60A42}" destId="{98328EC4-488A-462F-A7E3-C80F5F236DE6}" srcOrd="4" destOrd="0" presId="urn:microsoft.com/office/officeart/2005/8/layout/lProcess2"/>
    <dgm:cxn modelId="{57260AF6-D080-45D2-BC05-183BB61ABFDC}" type="presParOf" srcId="{CF55CD02-A263-484F-9D51-6FBF409D1F66}" destId="{C90E943B-B5CC-410C-B14A-739573307641}" srcOrd="3" destOrd="0" presId="urn:microsoft.com/office/officeart/2005/8/layout/lProcess2"/>
    <dgm:cxn modelId="{834FC951-C0D1-46A8-8384-C13A435D7E89}" type="presParOf" srcId="{CF55CD02-A263-484F-9D51-6FBF409D1F66}" destId="{F7E52CC8-EA6A-449A-ABF2-1F172BFEDFC7}" srcOrd="4" destOrd="0" presId="urn:microsoft.com/office/officeart/2005/8/layout/lProcess2"/>
    <dgm:cxn modelId="{34EEF57F-3B99-4073-9C3E-B0FD07ADE93F}" type="presParOf" srcId="{F7E52CC8-EA6A-449A-ABF2-1F172BFEDFC7}" destId="{0DAFFAE0-28EC-4648-AF65-235B669CD59F}" srcOrd="0" destOrd="0" presId="urn:microsoft.com/office/officeart/2005/8/layout/lProcess2"/>
    <dgm:cxn modelId="{30A75532-219E-4A1E-BC3A-F43F6AA34DA8}" type="presParOf" srcId="{F7E52CC8-EA6A-449A-ABF2-1F172BFEDFC7}" destId="{2E1B5A55-C3BD-4446-BB77-FA6D3DBB466E}" srcOrd="1" destOrd="0" presId="urn:microsoft.com/office/officeart/2005/8/layout/lProcess2"/>
    <dgm:cxn modelId="{6002755A-9309-4F18-B700-899662BCE364}" type="presParOf" srcId="{F7E52CC8-EA6A-449A-ABF2-1F172BFEDFC7}" destId="{A834786A-DC56-4002-9C1B-87BBFC15C4CF}" srcOrd="2" destOrd="0" presId="urn:microsoft.com/office/officeart/2005/8/layout/lProcess2"/>
    <dgm:cxn modelId="{D58EF982-ADFD-47E5-BA76-778F17A4F506}" type="presParOf" srcId="{A834786A-DC56-4002-9C1B-87BBFC15C4CF}" destId="{C31CB02F-35AB-4121-A926-287FAA093333}" srcOrd="0" destOrd="0" presId="urn:microsoft.com/office/officeart/2005/8/layout/lProcess2"/>
    <dgm:cxn modelId="{A5BA60B2-87F4-4395-B8AC-ECD07330103F}" type="presParOf" srcId="{C31CB02F-35AB-4121-A926-287FAA093333}" destId="{38BA2365-8B7B-4B6C-80E6-E24ABA7D3117}" srcOrd="0" destOrd="0" presId="urn:microsoft.com/office/officeart/2005/8/layout/lProcess2"/>
    <dgm:cxn modelId="{E735D6A3-1454-43EB-8212-D42A296171A8}" type="presParOf" srcId="{C31CB02F-35AB-4121-A926-287FAA093333}" destId="{5566C2C0-7667-47CF-9936-2109690C354E}" srcOrd="1" destOrd="0" presId="urn:microsoft.com/office/officeart/2005/8/layout/lProcess2"/>
    <dgm:cxn modelId="{5E3551E7-2F0D-4100-B44B-C963EB62FF77}" type="presParOf" srcId="{C31CB02F-35AB-4121-A926-287FAA093333}" destId="{021EA923-2AEE-45BE-8F58-A537725E6A3F}" srcOrd="2" destOrd="0" presId="urn:microsoft.com/office/officeart/2005/8/layout/lProcess2"/>
    <dgm:cxn modelId="{87B6EFCC-0F13-43E8-90F9-4EAC86999984}" type="presParOf" srcId="{CF55CD02-A263-484F-9D51-6FBF409D1F66}" destId="{6450FD54-A415-44A7-8120-ADA9FE2EDE1B}" srcOrd="5" destOrd="0" presId="urn:microsoft.com/office/officeart/2005/8/layout/lProcess2"/>
    <dgm:cxn modelId="{39DE32DC-DCED-4E98-A398-D38444316232}" type="presParOf" srcId="{CF55CD02-A263-484F-9D51-6FBF409D1F66}" destId="{7983D8EF-2326-4FFA-815F-7902A6820507}" srcOrd="6" destOrd="0" presId="urn:microsoft.com/office/officeart/2005/8/layout/lProcess2"/>
    <dgm:cxn modelId="{22B84FBF-1244-469B-8E88-A71FAB70C98A}" type="presParOf" srcId="{7983D8EF-2326-4FFA-815F-7902A6820507}" destId="{D86D1B5B-E233-43C2-AC77-077C31AA946D}" srcOrd="0" destOrd="0" presId="urn:microsoft.com/office/officeart/2005/8/layout/lProcess2"/>
    <dgm:cxn modelId="{3C04D3C5-2EDF-4B5D-89CF-17A27F0D2BBF}" type="presParOf" srcId="{7983D8EF-2326-4FFA-815F-7902A6820507}" destId="{A6A2F0C8-D728-4905-B56F-8636C48E7420}" srcOrd="1" destOrd="0" presId="urn:microsoft.com/office/officeart/2005/8/layout/lProcess2"/>
    <dgm:cxn modelId="{721AB9DC-1382-4E23-A2AF-673F2C08AF84}" type="presParOf" srcId="{7983D8EF-2326-4FFA-815F-7902A6820507}" destId="{1301AAA9-2A02-42A0-B580-85D2AB6E380B}" srcOrd="2" destOrd="0" presId="urn:microsoft.com/office/officeart/2005/8/layout/lProcess2"/>
    <dgm:cxn modelId="{D531E42C-856D-4241-AC5D-A6594DA5199C}" type="presParOf" srcId="{1301AAA9-2A02-42A0-B580-85D2AB6E380B}" destId="{8F05AD73-4CBA-4C48-AFC3-B518F74BB342}" srcOrd="0" destOrd="0" presId="urn:microsoft.com/office/officeart/2005/8/layout/lProcess2"/>
    <dgm:cxn modelId="{B4166BD5-57AD-4A3F-82D0-A7C2740B7C64}" type="presParOf" srcId="{8F05AD73-4CBA-4C48-AFC3-B518F74BB342}" destId="{DCBA1F3D-C676-434C-B337-90FCEEBADC2C}" srcOrd="0" destOrd="0" presId="urn:microsoft.com/office/officeart/2005/8/layout/lProcess2"/>
    <dgm:cxn modelId="{DED00389-189F-45E4-9292-87AF74442A8D}" type="presParOf" srcId="{8F05AD73-4CBA-4C48-AFC3-B518F74BB342}" destId="{BB879F33-EBFE-4159-A610-8B183225D1D6}" srcOrd="1" destOrd="0" presId="urn:microsoft.com/office/officeart/2005/8/layout/lProcess2"/>
    <dgm:cxn modelId="{52B53714-8DF6-4863-BA9B-850E9A9B6920}" type="presParOf" srcId="{8F05AD73-4CBA-4C48-AFC3-B518F74BB342}" destId="{94796839-B471-472E-B7A8-472B0FE85414}" srcOrd="2" destOrd="0" presId="urn:microsoft.com/office/officeart/2005/8/layout/lProcess2"/>
    <dgm:cxn modelId="{8180B7A6-3989-4A0A-986E-49EA94AA827E}" type="presParOf" srcId="{8F05AD73-4CBA-4C48-AFC3-B518F74BB342}" destId="{E3BA64A3-0A6C-49A2-98C2-7319CA81ABFC}" srcOrd="3" destOrd="0" presId="urn:microsoft.com/office/officeart/2005/8/layout/lProcess2"/>
    <dgm:cxn modelId="{5641F246-3CE2-4DF5-BFC9-94D0B5C91681}" type="presParOf" srcId="{8F05AD73-4CBA-4C48-AFC3-B518F74BB342}" destId="{350104B6-0F70-46FB-B63E-31E6B1421D1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1DF1BA-0A64-40EF-803C-6A31886CF3D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90CAA47-3170-485F-AEB5-717CF770BDF6}">
      <dgm:prSet phldrT="[Texto]" custT="1"/>
      <dgm:spPr/>
      <dgm:t>
        <a:bodyPr/>
        <a:lstStyle/>
        <a:p>
          <a:r>
            <a:rPr lang="es-ES" sz="1400" b="0" dirty="0">
              <a:latin typeface="+mj-lt"/>
            </a:rPr>
            <a:t>FASE I</a:t>
          </a:r>
          <a:r>
            <a:rPr lang="es-ES" sz="1800" b="0" dirty="0">
              <a:latin typeface="+mj-lt"/>
            </a:rPr>
            <a:t/>
          </a:r>
          <a:br>
            <a:rPr lang="es-ES" sz="1800" b="0" dirty="0">
              <a:latin typeface="+mj-lt"/>
            </a:rPr>
          </a:br>
          <a:r>
            <a:rPr lang="es-ES" sz="1800" b="0" dirty="0">
              <a:latin typeface="+mj-lt"/>
            </a:rPr>
            <a:t>ANÁLISIS</a:t>
          </a:r>
        </a:p>
      </dgm:t>
    </dgm:pt>
    <dgm:pt modelId="{90FE6390-4B76-47D0-A0F2-0BE37F63C2D0}" type="parTrans" cxnId="{A7346BAA-808F-405C-AF15-86597CD5EAFF}">
      <dgm:prSet/>
      <dgm:spPr/>
      <dgm:t>
        <a:bodyPr/>
        <a:lstStyle/>
        <a:p>
          <a:endParaRPr lang="es-ES"/>
        </a:p>
      </dgm:t>
    </dgm:pt>
    <dgm:pt modelId="{55CF8B35-0BF9-4B18-BC81-6F1FE59D347F}" type="sibTrans" cxnId="{A7346BAA-808F-405C-AF15-86597CD5EAFF}">
      <dgm:prSet/>
      <dgm:spPr/>
      <dgm:t>
        <a:bodyPr/>
        <a:lstStyle/>
        <a:p>
          <a:endParaRPr lang="es-ES"/>
        </a:p>
      </dgm:t>
    </dgm:pt>
    <dgm:pt modelId="{E93ECFB0-045D-415B-82CC-DC0E54F6E43F}">
      <dgm:prSet phldrT="[Texto]" custT="1"/>
      <dgm:spPr/>
      <dgm:t>
        <a:bodyPr/>
        <a:lstStyle/>
        <a:p>
          <a:pPr algn="ctr"/>
          <a:r>
            <a:rPr lang="es-ES" sz="1400" dirty="0">
              <a:latin typeface="+mj-lt"/>
            </a:rPr>
            <a:t> LEVANTAR REQUERIMIENTOS</a:t>
          </a:r>
        </a:p>
      </dgm:t>
    </dgm:pt>
    <dgm:pt modelId="{552563B8-B8A0-4390-B307-8A2BC033D2F1}" type="parTrans" cxnId="{98BADD16-38DF-49C3-B8AE-F7F32716DF0D}">
      <dgm:prSet/>
      <dgm:spPr/>
      <dgm:t>
        <a:bodyPr/>
        <a:lstStyle/>
        <a:p>
          <a:endParaRPr lang="es-ES"/>
        </a:p>
      </dgm:t>
    </dgm:pt>
    <dgm:pt modelId="{A3852EA5-3AEC-413C-93B8-998A1241AE73}" type="sibTrans" cxnId="{98BADD16-38DF-49C3-B8AE-F7F32716DF0D}">
      <dgm:prSet/>
      <dgm:spPr/>
      <dgm:t>
        <a:bodyPr/>
        <a:lstStyle/>
        <a:p>
          <a:endParaRPr lang="es-ES"/>
        </a:p>
      </dgm:t>
    </dgm:pt>
    <dgm:pt modelId="{4F71BB7A-2D53-4F2E-9D49-54F9905FDC7D}">
      <dgm:prSet phldrT="[Texto]" custT="1"/>
      <dgm:spPr/>
      <dgm:t>
        <a:bodyPr/>
        <a:lstStyle/>
        <a:p>
          <a:r>
            <a:rPr lang="es-ES" sz="1400" b="0" dirty="0">
              <a:latin typeface="+mj-lt"/>
            </a:rPr>
            <a:t>FASE II</a:t>
          </a:r>
          <a:r>
            <a:rPr lang="es-ES" sz="1800" b="0" dirty="0">
              <a:latin typeface="+mj-lt"/>
            </a:rPr>
            <a:t/>
          </a:r>
          <a:br>
            <a:rPr lang="es-ES" sz="1800" b="0" dirty="0">
              <a:latin typeface="+mj-lt"/>
            </a:rPr>
          </a:br>
          <a:r>
            <a:rPr lang="es-ES" sz="1800" b="0" dirty="0">
              <a:latin typeface="+mj-lt"/>
            </a:rPr>
            <a:t>DISEÑO</a:t>
          </a:r>
        </a:p>
      </dgm:t>
    </dgm:pt>
    <dgm:pt modelId="{17C5837A-4BED-493A-9A44-93FD801A5D2A}" type="parTrans" cxnId="{A1CAE997-979F-4238-9E34-17D0D339DBAF}">
      <dgm:prSet/>
      <dgm:spPr/>
      <dgm:t>
        <a:bodyPr/>
        <a:lstStyle/>
        <a:p>
          <a:endParaRPr lang="es-ES"/>
        </a:p>
      </dgm:t>
    </dgm:pt>
    <dgm:pt modelId="{11D34910-5E0A-4E88-B344-375C3E02CBC6}" type="sibTrans" cxnId="{A1CAE997-979F-4238-9E34-17D0D339DBAF}">
      <dgm:prSet/>
      <dgm:spPr/>
      <dgm:t>
        <a:bodyPr/>
        <a:lstStyle/>
        <a:p>
          <a:endParaRPr lang="es-ES"/>
        </a:p>
      </dgm:t>
    </dgm:pt>
    <dgm:pt modelId="{54C7B3F3-C6B8-463F-B8B6-CAD34BFD31B7}">
      <dgm:prSet phldrT="[Texto]" custT="1"/>
      <dgm:spPr/>
      <dgm:t>
        <a:bodyPr/>
        <a:lstStyle/>
        <a:p>
          <a:pPr algn="ctr"/>
          <a:r>
            <a:rPr lang="es-ES" sz="1400" dirty="0">
              <a:latin typeface="+mj-lt"/>
            </a:rPr>
            <a:t> IDENTIFICAR ACTIVIDADES</a:t>
          </a:r>
        </a:p>
      </dgm:t>
    </dgm:pt>
    <dgm:pt modelId="{D1DBA047-F94F-4319-85DB-0C85B7EE5169}" type="parTrans" cxnId="{25DAAE53-2BC4-4157-B482-6D2B6047A00E}">
      <dgm:prSet/>
      <dgm:spPr/>
      <dgm:t>
        <a:bodyPr/>
        <a:lstStyle/>
        <a:p>
          <a:endParaRPr lang="es-ES"/>
        </a:p>
      </dgm:t>
    </dgm:pt>
    <dgm:pt modelId="{CA655E3D-361B-46E9-A1A8-EB93D8875301}" type="sibTrans" cxnId="{25DAAE53-2BC4-4157-B482-6D2B6047A00E}">
      <dgm:prSet/>
      <dgm:spPr/>
      <dgm:t>
        <a:bodyPr/>
        <a:lstStyle/>
        <a:p>
          <a:endParaRPr lang="es-ES"/>
        </a:p>
      </dgm:t>
    </dgm:pt>
    <dgm:pt modelId="{C1981926-C51D-46BA-BCB5-A515F368D46F}">
      <dgm:prSet phldrT="[Texto]" custT="1"/>
      <dgm:spPr/>
      <dgm:t>
        <a:bodyPr/>
        <a:lstStyle/>
        <a:p>
          <a:r>
            <a:rPr lang="es-ES" sz="1400" b="0" dirty="0">
              <a:latin typeface="+mj-lt"/>
            </a:rPr>
            <a:t>FASE III</a:t>
          </a:r>
          <a:r>
            <a:rPr lang="es-ES" sz="1800" b="0" dirty="0">
              <a:latin typeface="+mj-lt"/>
            </a:rPr>
            <a:t/>
          </a:r>
          <a:br>
            <a:rPr lang="es-ES" sz="1800" b="0" dirty="0">
              <a:latin typeface="+mj-lt"/>
            </a:rPr>
          </a:br>
          <a:r>
            <a:rPr lang="es-ES" sz="1800" b="0" dirty="0">
              <a:latin typeface="+mj-lt"/>
            </a:rPr>
            <a:t>IMPLEMENTACIÓN</a:t>
          </a:r>
        </a:p>
      </dgm:t>
    </dgm:pt>
    <dgm:pt modelId="{55B0BD71-C61B-4058-9616-E11BF63A0703}" type="parTrans" cxnId="{23B03008-0FB9-4702-92A5-E024A2427B3B}">
      <dgm:prSet/>
      <dgm:spPr/>
      <dgm:t>
        <a:bodyPr/>
        <a:lstStyle/>
        <a:p>
          <a:endParaRPr lang="es-ES"/>
        </a:p>
      </dgm:t>
    </dgm:pt>
    <dgm:pt modelId="{5E23B275-002F-461C-903A-7267D5469DFE}" type="sibTrans" cxnId="{23B03008-0FB9-4702-92A5-E024A2427B3B}">
      <dgm:prSet/>
      <dgm:spPr/>
      <dgm:t>
        <a:bodyPr/>
        <a:lstStyle/>
        <a:p>
          <a:endParaRPr lang="es-ES"/>
        </a:p>
      </dgm:t>
    </dgm:pt>
    <dgm:pt modelId="{304CFD38-A257-4005-A7E6-112983121973}">
      <dgm:prSet phldrT="[Texto]" custT="1"/>
      <dgm:spPr/>
      <dgm:t>
        <a:bodyPr/>
        <a:lstStyle/>
        <a:p>
          <a:pPr algn="ctr"/>
          <a:r>
            <a:rPr lang="es-ES" sz="1400" dirty="0" smtClean="0">
              <a:latin typeface="+mj-lt"/>
            </a:rPr>
            <a:t> INSTALAR BPMS</a:t>
          </a:r>
          <a:endParaRPr lang="es-ES" sz="1400" dirty="0">
            <a:latin typeface="+mj-lt"/>
          </a:endParaRPr>
        </a:p>
      </dgm:t>
    </dgm:pt>
    <dgm:pt modelId="{2A425381-696F-4721-857B-3B56D230DD45}" type="parTrans" cxnId="{DA7DD962-A7B2-4845-8450-53E65D7234AE}">
      <dgm:prSet/>
      <dgm:spPr/>
      <dgm:t>
        <a:bodyPr/>
        <a:lstStyle/>
        <a:p>
          <a:endParaRPr lang="es-ES"/>
        </a:p>
      </dgm:t>
    </dgm:pt>
    <dgm:pt modelId="{E8F93A3B-5C25-4F7F-8DCA-E8E36C9FBE3C}" type="sibTrans" cxnId="{DA7DD962-A7B2-4845-8450-53E65D7234AE}">
      <dgm:prSet/>
      <dgm:spPr/>
      <dgm:t>
        <a:bodyPr/>
        <a:lstStyle/>
        <a:p>
          <a:endParaRPr lang="es-ES"/>
        </a:p>
      </dgm:t>
    </dgm:pt>
    <dgm:pt modelId="{59560211-0696-435C-AB92-26B0BD32D247}">
      <dgm:prSet phldrT="[Texto]" custT="1"/>
      <dgm:spPr/>
      <dgm:t>
        <a:bodyPr/>
        <a:lstStyle/>
        <a:p>
          <a:pPr algn="ctr"/>
          <a:r>
            <a:rPr lang="es-ES" sz="1400" dirty="0">
              <a:latin typeface="+mj-lt"/>
            </a:rPr>
            <a:t> ELABORAR DOCUMENTO DE DEFINICIÓN DE PROCESO</a:t>
          </a:r>
        </a:p>
      </dgm:t>
    </dgm:pt>
    <dgm:pt modelId="{897CEA20-C792-4F8B-AF7A-AD09067C2E70}" type="parTrans" cxnId="{1D1A1F97-9C50-4345-9A4D-BB7D11DF5803}">
      <dgm:prSet/>
      <dgm:spPr/>
      <dgm:t>
        <a:bodyPr/>
        <a:lstStyle/>
        <a:p>
          <a:endParaRPr lang="es-ES"/>
        </a:p>
      </dgm:t>
    </dgm:pt>
    <dgm:pt modelId="{AC9DFB31-7A0F-4BE7-8435-5C80C4AF29CD}" type="sibTrans" cxnId="{1D1A1F97-9C50-4345-9A4D-BB7D11DF5803}">
      <dgm:prSet/>
      <dgm:spPr/>
      <dgm:t>
        <a:bodyPr/>
        <a:lstStyle/>
        <a:p>
          <a:endParaRPr lang="es-ES"/>
        </a:p>
      </dgm:t>
    </dgm:pt>
    <dgm:pt modelId="{FA6DCA78-7D16-4B86-AC62-0AB48C01B16D}">
      <dgm:prSet phldrT="[Texto]" custT="1"/>
      <dgm:spPr/>
      <dgm:t>
        <a:bodyPr/>
        <a:lstStyle/>
        <a:p>
          <a:pPr algn="ctr"/>
          <a:r>
            <a:rPr lang="es-ES" sz="1400" dirty="0">
              <a:latin typeface="+mj-lt"/>
            </a:rPr>
            <a:t> ELABORAR DIAGRAMA ESTRUCTURADO</a:t>
          </a:r>
        </a:p>
      </dgm:t>
    </dgm:pt>
    <dgm:pt modelId="{5A0D6694-61D5-40AC-82FB-33BB0E3B849C}" type="parTrans" cxnId="{012E60B2-1236-4CD8-8A02-6774D7857302}">
      <dgm:prSet/>
      <dgm:spPr/>
      <dgm:t>
        <a:bodyPr/>
        <a:lstStyle/>
        <a:p>
          <a:endParaRPr lang="es-ES"/>
        </a:p>
      </dgm:t>
    </dgm:pt>
    <dgm:pt modelId="{E2ACDC00-7E2C-4399-A4EA-95CEF37F0AA3}" type="sibTrans" cxnId="{012E60B2-1236-4CD8-8A02-6774D7857302}">
      <dgm:prSet/>
      <dgm:spPr/>
      <dgm:t>
        <a:bodyPr/>
        <a:lstStyle/>
        <a:p>
          <a:endParaRPr lang="es-ES"/>
        </a:p>
      </dgm:t>
    </dgm:pt>
    <dgm:pt modelId="{B9E79296-7327-44C3-B02D-D785675B7F35}">
      <dgm:prSet phldrT="[Texto]" custT="1"/>
      <dgm:spPr/>
      <dgm:t>
        <a:bodyPr/>
        <a:lstStyle/>
        <a:p>
          <a:pPr algn="ctr"/>
          <a:r>
            <a:rPr lang="es-ES" sz="1400" dirty="0">
              <a:latin typeface="+mj-lt"/>
            </a:rPr>
            <a:t> ELABORAR DIAGRAMA DE FLUJO DEL PROCESO</a:t>
          </a:r>
        </a:p>
      </dgm:t>
    </dgm:pt>
    <dgm:pt modelId="{F5FC58A1-D2BA-45A3-B8BD-10478EEE8295}" type="parTrans" cxnId="{78A40C73-AEF1-4002-9774-EAB0F721B3C6}">
      <dgm:prSet/>
      <dgm:spPr/>
      <dgm:t>
        <a:bodyPr/>
        <a:lstStyle/>
        <a:p>
          <a:endParaRPr lang="es-ES"/>
        </a:p>
      </dgm:t>
    </dgm:pt>
    <dgm:pt modelId="{82A22994-0EBA-47B4-9089-6ACF908C1F84}" type="sibTrans" cxnId="{78A40C73-AEF1-4002-9774-EAB0F721B3C6}">
      <dgm:prSet/>
      <dgm:spPr/>
      <dgm:t>
        <a:bodyPr/>
        <a:lstStyle/>
        <a:p>
          <a:endParaRPr lang="es-ES"/>
        </a:p>
      </dgm:t>
    </dgm:pt>
    <dgm:pt modelId="{253E1077-7CAE-4B09-B9D1-065CDBA9E42D}">
      <dgm:prSet phldrT="[Texto]" custT="1"/>
      <dgm:spPr/>
      <dgm:t>
        <a:bodyPr/>
        <a:lstStyle/>
        <a:p>
          <a:pPr algn="ctr"/>
          <a:r>
            <a:rPr lang="es-ES" sz="1400" dirty="0">
              <a:latin typeface="+mj-lt"/>
            </a:rPr>
            <a:t> ESPECIFICAR O DIS</a:t>
          </a:r>
          <a:r>
            <a:rPr lang="es-ES" sz="1400" b="0" dirty="0">
              <a:latin typeface="+mj-lt"/>
            </a:rPr>
            <a:t>EÑAR PANTALLAS/FORMULARIOS</a:t>
          </a:r>
        </a:p>
      </dgm:t>
    </dgm:pt>
    <dgm:pt modelId="{A3A53386-F3B1-4426-B3CE-E8CE05FE0516}" type="parTrans" cxnId="{18BFE51F-E080-4747-BEE4-2A48491D3C24}">
      <dgm:prSet/>
      <dgm:spPr/>
      <dgm:t>
        <a:bodyPr/>
        <a:lstStyle/>
        <a:p>
          <a:endParaRPr lang="es-ES"/>
        </a:p>
      </dgm:t>
    </dgm:pt>
    <dgm:pt modelId="{46D23AE9-842D-4251-B53D-8C5A5AE60B94}" type="sibTrans" cxnId="{18BFE51F-E080-4747-BEE4-2A48491D3C24}">
      <dgm:prSet/>
      <dgm:spPr/>
      <dgm:t>
        <a:bodyPr/>
        <a:lstStyle/>
        <a:p>
          <a:endParaRPr lang="es-ES"/>
        </a:p>
      </dgm:t>
    </dgm:pt>
    <dgm:pt modelId="{25F9F60A-7143-40BF-ACD0-879BAA628524}">
      <dgm:prSet phldrT="[Texto]" custT="1"/>
      <dgm:spPr/>
      <dgm:t>
        <a:bodyPr/>
        <a:lstStyle/>
        <a:p>
          <a:pPr algn="ctr"/>
          <a:r>
            <a:rPr lang="es-ES" sz="1400" b="0" dirty="0">
              <a:latin typeface="+mj-lt"/>
            </a:rPr>
            <a:t> ELABORAR DICCIONARIO DE TÉRMINOS</a:t>
          </a:r>
        </a:p>
      </dgm:t>
    </dgm:pt>
    <dgm:pt modelId="{6B28DAC6-A9A4-47B8-A0C8-276F21F8E9C6}" type="parTrans" cxnId="{DEC3AFC4-3570-4915-84E2-14DF1D61D87E}">
      <dgm:prSet/>
      <dgm:spPr/>
      <dgm:t>
        <a:bodyPr/>
        <a:lstStyle/>
        <a:p>
          <a:endParaRPr lang="es-ES"/>
        </a:p>
      </dgm:t>
    </dgm:pt>
    <dgm:pt modelId="{0EDB9BE8-FA08-412A-B2A6-D154051D393C}" type="sibTrans" cxnId="{DEC3AFC4-3570-4915-84E2-14DF1D61D87E}">
      <dgm:prSet/>
      <dgm:spPr/>
      <dgm:t>
        <a:bodyPr/>
        <a:lstStyle/>
        <a:p>
          <a:endParaRPr lang="es-ES"/>
        </a:p>
      </dgm:t>
    </dgm:pt>
    <dgm:pt modelId="{EE0210CD-AD8C-4BA2-8CE0-AF6878937999}">
      <dgm:prSet phldrT="[Texto]" custT="1"/>
      <dgm:spPr/>
      <dgm:t>
        <a:bodyPr/>
        <a:lstStyle/>
        <a:p>
          <a:pPr algn="ctr"/>
          <a:r>
            <a:rPr lang="es-ES" sz="1400" dirty="0">
              <a:latin typeface="+mj-lt"/>
            </a:rPr>
            <a:t> PARAMETRIZAR BPMS</a:t>
          </a:r>
        </a:p>
      </dgm:t>
    </dgm:pt>
    <dgm:pt modelId="{3293A3D7-228F-4603-AEFD-A262517E15A5}" type="parTrans" cxnId="{FCF28542-3A71-40BB-84D9-AA26A51CF864}">
      <dgm:prSet/>
      <dgm:spPr/>
      <dgm:t>
        <a:bodyPr/>
        <a:lstStyle/>
        <a:p>
          <a:endParaRPr lang="es-ES"/>
        </a:p>
      </dgm:t>
    </dgm:pt>
    <dgm:pt modelId="{732ACCBF-D043-4A26-AE93-CB46964A4A6F}" type="sibTrans" cxnId="{FCF28542-3A71-40BB-84D9-AA26A51CF864}">
      <dgm:prSet/>
      <dgm:spPr/>
      <dgm:t>
        <a:bodyPr/>
        <a:lstStyle/>
        <a:p>
          <a:endParaRPr lang="es-ES"/>
        </a:p>
      </dgm:t>
    </dgm:pt>
    <dgm:pt modelId="{9A9817FB-E2DA-4005-8EEE-D0D738087927}">
      <dgm:prSet phldrT="[Texto]" custT="1"/>
      <dgm:spPr/>
      <dgm:t>
        <a:bodyPr/>
        <a:lstStyle/>
        <a:p>
          <a:pPr algn="ctr"/>
          <a:r>
            <a:rPr lang="es-ES" sz="1400" dirty="0">
              <a:latin typeface="+mj-lt"/>
            </a:rPr>
            <a:t> IDENTIFICAR ROLES</a:t>
          </a:r>
        </a:p>
      </dgm:t>
    </dgm:pt>
    <dgm:pt modelId="{F9BDB967-8DF8-46DD-9827-6C5712FE88FF}" type="parTrans" cxnId="{737D46C6-CC96-4FDF-9D5E-041A60278A04}">
      <dgm:prSet/>
      <dgm:spPr/>
      <dgm:t>
        <a:bodyPr/>
        <a:lstStyle/>
        <a:p>
          <a:endParaRPr lang="es-ES"/>
        </a:p>
      </dgm:t>
    </dgm:pt>
    <dgm:pt modelId="{63BC73AE-8DFC-4019-87A9-1B8BEB604101}" type="sibTrans" cxnId="{737D46C6-CC96-4FDF-9D5E-041A60278A04}">
      <dgm:prSet/>
      <dgm:spPr/>
      <dgm:t>
        <a:bodyPr/>
        <a:lstStyle/>
        <a:p>
          <a:endParaRPr lang="es-ES"/>
        </a:p>
      </dgm:t>
    </dgm:pt>
    <dgm:pt modelId="{80CF3B24-11C1-41B8-8AEA-2357BF0F7169}" type="pres">
      <dgm:prSet presAssocID="{6E1DF1BA-0A64-40EF-803C-6A31886CF3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98EE944-060C-41CB-9668-887D7EC5410F}" type="pres">
      <dgm:prSet presAssocID="{890CAA47-3170-485F-AEB5-717CF770BDF6}" presName="composite" presStyleCnt="0"/>
      <dgm:spPr/>
      <dgm:t>
        <a:bodyPr/>
        <a:lstStyle/>
        <a:p>
          <a:endParaRPr lang="es-EC"/>
        </a:p>
      </dgm:t>
    </dgm:pt>
    <dgm:pt modelId="{1C731190-89EF-438E-9BAD-C1215FD93904}" type="pres">
      <dgm:prSet presAssocID="{890CAA47-3170-485F-AEB5-717CF770BDF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20BEB5-8A99-4660-846B-F63078B9BB8F}" type="pres">
      <dgm:prSet presAssocID="{890CAA47-3170-485F-AEB5-717CF770BDF6}" presName="desTx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3C185B-3806-4B02-B772-2A6EC1161F2B}" type="pres">
      <dgm:prSet presAssocID="{55CF8B35-0BF9-4B18-BC81-6F1FE59D347F}" presName="space" presStyleCnt="0"/>
      <dgm:spPr/>
      <dgm:t>
        <a:bodyPr/>
        <a:lstStyle/>
        <a:p>
          <a:endParaRPr lang="es-EC"/>
        </a:p>
      </dgm:t>
    </dgm:pt>
    <dgm:pt modelId="{21B2F737-199E-4AEF-B4FC-B64189AF4238}" type="pres">
      <dgm:prSet presAssocID="{4F71BB7A-2D53-4F2E-9D49-54F9905FDC7D}" presName="composite" presStyleCnt="0"/>
      <dgm:spPr/>
      <dgm:t>
        <a:bodyPr/>
        <a:lstStyle/>
        <a:p>
          <a:endParaRPr lang="es-EC"/>
        </a:p>
      </dgm:t>
    </dgm:pt>
    <dgm:pt modelId="{991AF7E9-8EB0-42EC-BC75-694F1332FD0F}" type="pres">
      <dgm:prSet presAssocID="{4F71BB7A-2D53-4F2E-9D49-54F9905FDC7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245A59-2D7F-43F6-A9D6-53069497B9DA}" type="pres">
      <dgm:prSet presAssocID="{4F71BB7A-2D53-4F2E-9D49-54F9905FDC7D}" presName="desTx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750BE2-3B48-4518-8FB0-9506B5741A36}" type="pres">
      <dgm:prSet presAssocID="{11D34910-5E0A-4E88-B344-375C3E02CBC6}" presName="space" presStyleCnt="0"/>
      <dgm:spPr/>
      <dgm:t>
        <a:bodyPr/>
        <a:lstStyle/>
        <a:p>
          <a:endParaRPr lang="es-EC"/>
        </a:p>
      </dgm:t>
    </dgm:pt>
    <dgm:pt modelId="{54BC6714-FBE7-42EA-93E3-EF35A7DAA3F2}" type="pres">
      <dgm:prSet presAssocID="{C1981926-C51D-46BA-BCB5-A515F368D46F}" presName="composite" presStyleCnt="0"/>
      <dgm:spPr/>
      <dgm:t>
        <a:bodyPr/>
        <a:lstStyle/>
        <a:p>
          <a:endParaRPr lang="es-EC"/>
        </a:p>
      </dgm:t>
    </dgm:pt>
    <dgm:pt modelId="{83608FDA-CC25-4D5E-BA39-F6399D469736}" type="pres">
      <dgm:prSet presAssocID="{C1981926-C51D-46BA-BCB5-A515F368D46F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9FE566-72D1-42D2-892C-405373DEBC30}" type="pres">
      <dgm:prSet presAssocID="{C1981926-C51D-46BA-BCB5-A515F368D46F}" presName="desTx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1CAE997-979F-4238-9E34-17D0D339DBAF}" srcId="{6E1DF1BA-0A64-40EF-803C-6A31886CF3D9}" destId="{4F71BB7A-2D53-4F2E-9D49-54F9905FDC7D}" srcOrd="1" destOrd="0" parTransId="{17C5837A-4BED-493A-9A44-93FD801A5D2A}" sibTransId="{11D34910-5E0A-4E88-B344-375C3E02CBC6}"/>
    <dgm:cxn modelId="{D4F7A7AE-ECFA-4AC8-9420-7687748CE24F}" type="presOf" srcId="{25F9F60A-7143-40BF-ACD0-879BAA628524}" destId="{CD245A59-2D7F-43F6-A9D6-53069497B9DA}" srcOrd="0" destOrd="5" presId="urn:microsoft.com/office/officeart/2005/8/layout/chevron1"/>
    <dgm:cxn modelId="{AA257393-E4E9-42FE-95EC-01A473699D94}" type="presOf" srcId="{E93ECFB0-045D-415B-82CC-DC0E54F6E43F}" destId="{1C20BEB5-8A99-4660-846B-F63078B9BB8F}" srcOrd="0" destOrd="0" presId="urn:microsoft.com/office/officeart/2005/8/layout/chevron1"/>
    <dgm:cxn modelId="{A7346BAA-808F-405C-AF15-86597CD5EAFF}" srcId="{6E1DF1BA-0A64-40EF-803C-6A31886CF3D9}" destId="{890CAA47-3170-485F-AEB5-717CF770BDF6}" srcOrd="0" destOrd="0" parTransId="{90FE6390-4B76-47D0-A0F2-0BE37F63C2D0}" sibTransId="{55CF8B35-0BF9-4B18-BC81-6F1FE59D347F}"/>
    <dgm:cxn modelId="{DA7DD962-A7B2-4845-8450-53E65D7234AE}" srcId="{C1981926-C51D-46BA-BCB5-A515F368D46F}" destId="{304CFD38-A257-4005-A7E6-112983121973}" srcOrd="0" destOrd="0" parTransId="{2A425381-696F-4721-857B-3B56D230DD45}" sibTransId="{E8F93A3B-5C25-4F7F-8DCA-E8E36C9FBE3C}"/>
    <dgm:cxn modelId="{687E6290-E1B8-424A-807A-088AAAA99267}" type="presOf" srcId="{C1981926-C51D-46BA-BCB5-A515F368D46F}" destId="{83608FDA-CC25-4D5E-BA39-F6399D469736}" srcOrd="0" destOrd="0" presId="urn:microsoft.com/office/officeart/2005/8/layout/chevron1"/>
    <dgm:cxn modelId="{4B913379-EC24-4DE3-B9EC-987F228F1E2D}" type="presOf" srcId="{890CAA47-3170-485F-AEB5-717CF770BDF6}" destId="{1C731190-89EF-438E-9BAD-C1215FD93904}" srcOrd="0" destOrd="0" presId="urn:microsoft.com/office/officeart/2005/8/layout/chevron1"/>
    <dgm:cxn modelId="{EBEC8D42-6B30-4AE5-A61C-4EC5D8EE50F2}" type="presOf" srcId="{304CFD38-A257-4005-A7E6-112983121973}" destId="{C69FE566-72D1-42D2-892C-405373DEBC30}" srcOrd="0" destOrd="0" presId="urn:microsoft.com/office/officeart/2005/8/layout/chevron1"/>
    <dgm:cxn modelId="{012E60B2-1236-4CD8-8A02-6774D7857302}" srcId="{4F71BB7A-2D53-4F2E-9D49-54F9905FDC7D}" destId="{FA6DCA78-7D16-4B86-AC62-0AB48C01B16D}" srcOrd="2" destOrd="0" parTransId="{5A0D6694-61D5-40AC-82FB-33BB0E3B849C}" sibTransId="{E2ACDC00-7E2C-4399-A4EA-95CEF37F0AA3}"/>
    <dgm:cxn modelId="{98BADD16-38DF-49C3-B8AE-F7F32716DF0D}" srcId="{890CAA47-3170-485F-AEB5-717CF770BDF6}" destId="{E93ECFB0-045D-415B-82CC-DC0E54F6E43F}" srcOrd="0" destOrd="0" parTransId="{552563B8-B8A0-4390-B307-8A2BC033D2F1}" sibTransId="{A3852EA5-3AEC-413C-93B8-998A1241AE73}"/>
    <dgm:cxn modelId="{E5EE8A79-1F29-4A7E-A672-98F8ABC26147}" type="presOf" srcId="{9A9817FB-E2DA-4005-8EEE-D0D738087927}" destId="{CD245A59-2D7F-43F6-A9D6-53069497B9DA}" srcOrd="0" destOrd="0" presId="urn:microsoft.com/office/officeart/2005/8/layout/chevron1"/>
    <dgm:cxn modelId="{E51CD7DE-EEE4-424A-A07F-39C500AF9775}" type="presOf" srcId="{FA6DCA78-7D16-4B86-AC62-0AB48C01B16D}" destId="{CD245A59-2D7F-43F6-A9D6-53069497B9DA}" srcOrd="0" destOrd="2" presId="urn:microsoft.com/office/officeart/2005/8/layout/chevron1"/>
    <dgm:cxn modelId="{78A40C73-AEF1-4002-9774-EAB0F721B3C6}" srcId="{4F71BB7A-2D53-4F2E-9D49-54F9905FDC7D}" destId="{B9E79296-7327-44C3-B02D-D785675B7F35}" srcOrd="3" destOrd="0" parTransId="{F5FC58A1-D2BA-45A3-B8BD-10478EEE8295}" sibTransId="{82A22994-0EBA-47B4-9089-6ACF908C1F84}"/>
    <dgm:cxn modelId="{2CA5D3B9-396D-44D7-B415-DC1E2C26BFDB}" type="presOf" srcId="{4F71BB7A-2D53-4F2E-9D49-54F9905FDC7D}" destId="{991AF7E9-8EB0-42EC-BC75-694F1332FD0F}" srcOrd="0" destOrd="0" presId="urn:microsoft.com/office/officeart/2005/8/layout/chevron1"/>
    <dgm:cxn modelId="{25DAAE53-2BC4-4157-B482-6D2B6047A00E}" srcId="{4F71BB7A-2D53-4F2E-9D49-54F9905FDC7D}" destId="{54C7B3F3-C6B8-463F-B8B6-CAD34BFD31B7}" srcOrd="1" destOrd="0" parTransId="{D1DBA047-F94F-4319-85DB-0C85B7EE5169}" sibTransId="{CA655E3D-361B-46E9-A1A8-EB93D8875301}"/>
    <dgm:cxn modelId="{FCF28542-3A71-40BB-84D9-AA26A51CF864}" srcId="{C1981926-C51D-46BA-BCB5-A515F368D46F}" destId="{EE0210CD-AD8C-4BA2-8CE0-AF6878937999}" srcOrd="1" destOrd="0" parTransId="{3293A3D7-228F-4603-AEFD-A262517E15A5}" sibTransId="{732ACCBF-D043-4A26-AE93-CB46964A4A6F}"/>
    <dgm:cxn modelId="{B1B35816-B317-46E9-9619-53E782D89031}" type="presOf" srcId="{6E1DF1BA-0A64-40EF-803C-6A31886CF3D9}" destId="{80CF3B24-11C1-41B8-8AEA-2357BF0F7169}" srcOrd="0" destOrd="0" presId="urn:microsoft.com/office/officeart/2005/8/layout/chevron1"/>
    <dgm:cxn modelId="{BF934920-4530-4741-B2B9-AE43D34C4ED0}" type="presOf" srcId="{54C7B3F3-C6B8-463F-B8B6-CAD34BFD31B7}" destId="{CD245A59-2D7F-43F6-A9D6-53069497B9DA}" srcOrd="0" destOrd="1" presId="urn:microsoft.com/office/officeart/2005/8/layout/chevron1"/>
    <dgm:cxn modelId="{737D46C6-CC96-4FDF-9D5E-041A60278A04}" srcId="{4F71BB7A-2D53-4F2E-9D49-54F9905FDC7D}" destId="{9A9817FB-E2DA-4005-8EEE-D0D738087927}" srcOrd="0" destOrd="0" parTransId="{F9BDB967-8DF8-46DD-9827-6C5712FE88FF}" sibTransId="{63BC73AE-8DFC-4019-87A9-1B8BEB604101}"/>
    <dgm:cxn modelId="{C1283E45-EC21-4575-A540-517A4CA0B696}" type="presOf" srcId="{253E1077-7CAE-4B09-B9D1-065CDBA9E42D}" destId="{CD245A59-2D7F-43F6-A9D6-53069497B9DA}" srcOrd="0" destOrd="4" presId="urn:microsoft.com/office/officeart/2005/8/layout/chevron1"/>
    <dgm:cxn modelId="{DEC3AFC4-3570-4915-84E2-14DF1D61D87E}" srcId="{4F71BB7A-2D53-4F2E-9D49-54F9905FDC7D}" destId="{25F9F60A-7143-40BF-ACD0-879BAA628524}" srcOrd="5" destOrd="0" parTransId="{6B28DAC6-A9A4-47B8-A0C8-276F21F8E9C6}" sibTransId="{0EDB9BE8-FA08-412A-B2A6-D154051D393C}"/>
    <dgm:cxn modelId="{57C6CC55-1B06-4311-AFB0-FAA5AAC2C35C}" type="presOf" srcId="{59560211-0696-435C-AB92-26B0BD32D247}" destId="{1C20BEB5-8A99-4660-846B-F63078B9BB8F}" srcOrd="0" destOrd="1" presId="urn:microsoft.com/office/officeart/2005/8/layout/chevron1"/>
    <dgm:cxn modelId="{18BFE51F-E080-4747-BEE4-2A48491D3C24}" srcId="{4F71BB7A-2D53-4F2E-9D49-54F9905FDC7D}" destId="{253E1077-7CAE-4B09-B9D1-065CDBA9E42D}" srcOrd="4" destOrd="0" parTransId="{A3A53386-F3B1-4426-B3CE-E8CE05FE0516}" sibTransId="{46D23AE9-842D-4251-B53D-8C5A5AE60B94}"/>
    <dgm:cxn modelId="{23B03008-0FB9-4702-92A5-E024A2427B3B}" srcId="{6E1DF1BA-0A64-40EF-803C-6A31886CF3D9}" destId="{C1981926-C51D-46BA-BCB5-A515F368D46F}" srcOrd="2" destOrd="0" parTransId="{55B0BD71-C61B-4058-9616-E11BF63A0703}" sibTransId="{5E23B275-002F-461C-903A-7267D5469DFE}"/>
    <dgm:cxn modelId="{2BCA3F7E-B4EF-4B23-A110-84C3C7546D04}" type="presOf" srcId="{B9E79296-7327-44C3-B02D-D785675B7F35}" destId="{CD245A59-2D7F-43F6-A9D6-53069497B9DA}" srcOrd="0" destOrd="3" presId="urn:microsoft.com/office/officeart/2005/8/layout/chevron1"/>
    <dgm:cxn modelId="{86C76C27-B1FF-4A02-B6EE-B66B989D6958}" type="presOf" srcId="{EE0210CD-AD8C-4BA2-8CE0-AF6878937999}" destId="{C69FE566-72D1-42D2-892C-405373DEBC30}" srcOrd="0" destOrd="1" presId="urn:microsoft.com/office/officeart/2005/8/layout/chevron1"/>
    <dgm:cxn modelId="{1D1A1F97-9C50-4345-9A4D-BB7D11DF5803}" srcId="{890CAA47-3170-485F-AEB5-717CF770BDF6}" destId="{59560211-0696-435C-AB92-26B0BD32D247}" srcOrd="1" destOrd="0" parTransId="{897CEA20-C792-4F8B-AF7A-AD09067C2E70}" sibTransId="{AC9DFB31-7A0F-4BE7-8435-5C80C4AF29CD}"/>
    <dgm:cxn modelId="{A5EDB5DE-08D5-44E7-A10B-D143ABB0D611}" type="presParOf" srcId="{80CF3B24-11C1-41B8-8AEA-2357BF0F7169}" destId="{798EE944-060C-41CB-9668-887D7EC5410F}" srcOrd="0" destOrd="0" presId="urn:microsoft.com/office/officeart/2005/8/layout/chevron1"/>
    <dgm:cxn modelId="{EFBAACA0-9946-4837-8A65-4E0EDFE284AB}" type="presParOf" srcId="{798EE944-060C-41CB-9668-887D7EC5410F}" destId="{1C731190-89EF-438E-9BAD-C1215FD93904}" srcOrd="0" destOrd="0" presId="urn:microsoft.com/office/officeart/2005/8/layout/chevron1"/>
    <dgm:cxn modelId="{2D8B8E04-5397-449D-BDAC-09A7886D4109}" type="presParOf" srcId="{798EE944-060C-41CB-9668-887D7EC5410F}" destId="{1C20BEB5-8A99-4660-846B-F63078B9BB8F}" srcOrd="1" destOrd="0" presId="urn:microsoft.com/office/officeart/2005/8/layout/chevron1"/>
    <dgm:cxn modelId="{E889B021-9AD2-4C7E-AFB7-6832FA41B990}" type="presParOf" srcId="{80CF3B24-11C1-41B8-8AEA-2357BF0F7169}" destId="{1C3C185B-3806-4B02-B772-2A6EC1161F2B}" srcOrd="1" destOrd="0" presId="urn:microsoft.com/office/officeart/2005/8/layout/chevron1"/>
    <dgm:cxn modelId="{850FFBC8-7D51-444C-B78D-2132B4261505}" type="presParOf" srcId="{80CF3B24-11C1-41B8-8AEA-2357BF0F7169}" destId="{21B2F737-199E-4AEF-B4FC-B64189AF4238}" srcOrd="2" destOrd="0" presId="urn:microsoft.com/office/officeart/2005/8/layout/chevron1"/>
    <dgm:cxn modelId="{3588AE26-F135-4F5D-A602-5EAB053CDB3A}" type="presParOf" srcId="{21B2F737-199E-4AEF-B4FC-B64189AF4238}" destId="{991AF7E9-8EB0-42EC-BC75-694F1332FD0F}" srcOrd="0" destOrd="0" presId="urn:microsoft.com/office/officeart/2005/8/layout/chevron1"/>
    <dgm:cxn modelId="{CE608A33-A010-4120-8EDD-BE857C247DF5}" type="presParOf" srcId="{21B2F737-199E-4AEF-B4FC-B64189AF4238}" destId="{CD245A59-2D7F-43F6-A9D6-53069497B9DA}" srcOrd="1" destOrd="0" presId="urn:microsoft.com/office/officeart/2005/8/layout/chevron1"/>
    <dgm:cxn modelId="{53809DDA-F6B8-4105-B0D7-113DF4975422}" type="presParOf" srcId="{80CF3B24-11C1-41B8-8AEA-2357BF0F7169}" destId="{0A750BE2-3B48-4518-8FB0-9506B5741A36}" srcOrd="3" destOrd="0" presId="urn:microsoft.com/office/officeart/2005/8/layout/chevron1"/>
    <dgm:cxn modelId="{E8C58B98-8669-42AA-B155-6F2D5384E5D5}" type="presParOf" srcId="{80CF3B24-11C1-41B8-8AEA-2357BF0F7169}" destId="{54BC6714-FBE7-42EA-93E3-EF35A7DAA3F2}" srcOrd="4" destOrd="0" presId="urn:microsoft.com/office/officeart/2005/8/layout/chevron1"/>
    <dgm:cxn modelId="{0F6AC9BC-CA4F-4D10-B655-8606846507B9}" type="presParOf" srcId="{54BC6714-FBE7-42EA-93E3-EF35A7DAA3F2}" destId="{83608FDA-CC25-4D5E-BA39-F6399D469736}" srcOrd="0" destOrd="0" presId="urn:microsoft.com/office/officeart/2005/8/layout/chevron1"/>
    <dgm:cxn modelId="{19310B87-F1FF-41C2-895A-8ED2333F2E70}" type="presParOf" srcId="{54BC6714-FBE7-42EA-93E3-EF35A7DAA3F2}" destId="{C69FE566-72D1-42D2-892C-405373DEBC3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050F84-DBB7-45FB-80EC-F9A24E27B600}" type="doc">
      <dgm:prSet loTypeId="urn:microsoft.com/office/officeart/2005/8/layout/hList6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0FAB89E4-960F-488C-9148-1A31F4432651}">
      <dgm:prSet phldrT="[Texto]"/>
      <dgm:spPr/>
      <dgm:t>
        <a:bodyPr/>
        <a:lstStyle/>
        <a:p>
          <a:r>
            <a:rPr lang="es-EC" dirty="0" smtClean="0">
              <a:latin typeface="+mj-lt"/>
            </a:rPr>
            <a:t>Se desarrolló una metodología concreta y práctica</a:t>
          </a:r>
          <a:endParaRPr lang="es-EC" dirty="0">
            <a:latin typeface="+mj-lt"/>
          </a:endParaRPr>
        </a:p>
      </dgm:t>
    </dgm:pt>
    <dgm:pt modelId="{342AEC97-EA93-4A1B-8135-2E424BA19CB9}" type="parTrans" cxnId="{D9ECF4FE-79F1-4202-A7FE-EBB488A7C9E2}">
      <dgm:prSet/>
      <dgm:spPr/>
      <dgm:t>
        <a:bodyPr/>
        <a:lstStyle/>
        <a:p>
          <a:endParaRPr lang="es-EC"/>
        </a:p>
      </dgm:t>
    </dgm:pt>
    <dgm:pt modelId="{22DF3E9B-4CEB-4ECC-A8AF-E55274D3F938}" type="sibTrans" cxnId="{D9ECF4FE-79F1-4202-A7FE-EBB488A7C9E2}">
      <dgm:prSet/>
      <dgm:spPr/>
      <dgm:t>
        <a:bodyPr/>
        <a:lstStyle/>
        <a:p>
          <a:endParaRPr lang="es-EC"/>
        </a:p>
      </dgm:t>
    </dgm:pt>
    <dgm:pt modelId="{5260D27A-D812-40B3-AEBB-0C066226D980}">
      <dgm:prSet phldrT="[Texto]"/>
      <dgm:spPr/>
      <dgm:t>
        <a:bodyPr/>
        <a:lstStyle/>
        <a:p>
          <a:r>
            <a:rPr lang="es-EC" dirty="0" smtClean="0">
              <a:latin typeface="+mj-lt"/>
            </a:rPr>
            <a:t>Se obtuvieron los elementos mínimos indispensables para la parametrización del proceso</a:t>
          </a:r>
          <a:endParaRPr lang="es-EC" dirty="0">
            <a:latin typeface="+mj-lt"/>
          </a:endParaRPr>
        </a:p>
      </dgm:t>
    </dgm:pt>
    <dgm:pt modelId="{155FD5BD-E2F2-428E-AF55-E2F9EF3BE8A6}" type="parTrans" cxnId="{FE735184-1109-4983-A526-EBBFCE1819EB}">
      <dgm:prSet/>
      <dgm:spPr/>
      <dgm:t>
        <a:bodyPr/>
        <a:lstStyle/>
        <a:p>
          <a:endParaRPr lang="es-EC"/>
        </a:p>
      </dgm:t>
    </dgm:pt>
    <dgm:pt modelId="{061A1402-9F5A-4B53-955B-449DAD97FFC0}" type="sibTrans" cxnId="{FE735184-1109-4983-A526-EBBFCE1819EB}">
      <dgm:prSet/>
      <dgm:spPr/>
      <dgm:t>
        <a:bodyPr/>
        <a:lstStyle/>
        <a:p>
          <a:endParaRPr lang="es-EC"/>
        </a:p>
      </dgm:t>
    </dgm:pt>
    <dgm:pt modelId="{EE4F3010-F9A4-4FEC-A112-31535737289A}">
      <dgm:prSet phldrT="[Texto]"/>
      <dgm:spPr/>
      <dgm:t>
        <a:bodyPr/>
        <a:lstStyle/>
        <a:p>
          <a:r>
            <a:rPr lang="es-EC" dirty="0" smtClean="0">
              <a:latin typeface="+mj-lt"/>
            </a:rPr>
            <a:t>Se implementó el proceso en el 80% del tiempo estimado</a:t>
          </a:r>
        </a:p>
      </dgm:t>
    </dgm:pt>
    <dgm:pt modelId="{D7EA2825-D56B-42E3-8B9A-4DD68A66CECD}" type="parTrans" cxnId="{E8632F36-5255-41AE-99F8-4E4DFBC97B3D}">
      <dgm:prSet/>
      <dgm:spPr/>
      <dgm:t>
        <a:bodyPr/>
        <a:lstStyle/>
        <a:p>
          <a:endParaRPr lang="es-EC"/>
        </a:p>
      </dgm:t>
    </dgm:pt>
    <dgm:pt modelId="{F6C408BE-DF74-4C80-BE27-CC61735DD35F}" type="sibTrans" cxnId="{E8632F36-5255-41AE-99F8-4E4DFBC97B3D}">
      <dgm:prSet/>
      <dgm:spPr/>
      <dgm:t>
        <a:bodyPr/>
        <a:lstStyle/>
        <a:p>
          <a:endParaRPr lang="es-EC"/>
        </a:p>
      </dgm:t>
    </dgm:pt>
    <dgm:pt modelId="{7ED90230-DA0D-4B1C-A037-F5541A61C2C5}">
      <dgm:prSet phldrT="[Texto]"/>
      <dgm:spPr/>
      <dgm:t>
        <a:bodyPr/>
        <a:lstStyle/>
        <a:p>
          <a:r>
            <a:rPr lang="es-EC" dirty="0" smtClean="0">
              <a:latin typeface="+mj-lt"/>
            </a:rPr>
            <a:t>Se logró una mayor satisfacción de los clientes</a:t>
          </a:r>
        </a:p>
      </dgm:t>
    </dgm:pt>
    <dgm:pt modelId="{A3A46ECD-E679-4AD5-B8C9-FE70E5237D6C}" type="parTrans" cxnId="{FBE973B0-DB47-43F1-8ED0-A458DD34F39E}">
      <dgm:prSet/>
      <dgm:spPr/>
      <dgm:t>
        <a:bodyPr/>
        <a:lstStyle/>
        <a:p>
          <a:endParaRPr lang="es-EC"/>
        </a:p>
      </dgm:t>
    </dgm:pt>
    <dgm:pt modelId="{99F0917B-BD0C-48CC-8E0F-078CAB2D036C}" type="sibTrans" cxnId="{FBE973B0-DB47-43F1-8ED0-A458DD34F39E}">
      <dgm:prSet/>
      <dgm:spPr/>
      <dgm:t>
        <a:bodyPr/>
        <a:lstStyle/>
        <a:p>
          <a:endParaRPr lang="es-EC"/>
        </a:p>
      </dgm:t>
    </dgm:pt>
    <dgm:pt modelId="{A79C9D34-0279-4DF3-9C47-B27B98900926}" type="pres">
      <dgm:prSet presAssocID="{EB050F84-DBB7-45FB-80EC-F9A24E27B6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5D76B2E-7B24-4EA9-8953-B6F314ED594F}" type="pres">
      <dgm:prSet presAssocID="{0FAB89E4-960F-488C-9148-1A31F443265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4BC007-72B3-4FAE-9BA9-6E9D36F3D987}" type="pres">
      <dgm:prSet presAssocID="{22DF3E9B-4CEB-4ECC-A8AF-E55274D3F938}" presName="sibTrans" presStyleCnt="0"/>
      <dgm:spPr/>
    </dgm:pt>
    <dgm:pt modelId="{3ABC0C4D-5BB0-440B-A08B-2270F6B3106D}" type="pres">
      <dgm:prSet presAssocID="{5260D27A-D812-40B3-AEBB-0C066226D98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B03C8B-8E33-43C3-9B2F-916EC2003A87}" type="pres">
      <dgm:prSet presAssocID="{061A1402-9F5A-4B53-955B-449DAD97FFC0}" presName="sibTrans" presStyleCnt="0"/>
      <dgm:spPr/>
    </dgm:pt>
    <dgm:pt modelId="{0475D702-3A1D-475D-87DD-0F561AB099C5}" type="pres">
      <dgm:prSet presAssocID="{EE4F3010-F9A4-4FEC-A112-31535737289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B4AD2D-44E4-4963-B9C9-C4CD4E68A0F6}" type="pres">
      <dgm:prSet presAssocID="{F6C408BE-DF74-4C80-BE27-CC61735DD35F}" presName="sibTrans" presStyleCnt="0"/>
      <dgm:spPr/>
    </dgm:pt>
    <dgm:pt modelId="{5A07706E-3BE7-4B67-BEA2-77BDA4459ABC}" type="pres">
      <dgm:prSet presAssocID="{7ED90230-DA0D-4B1C-A037-F5541A61C2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40CA96D-19F3-45F9-9A69-90E54E285538}" type="presOf" srcId="{0FAB89E4-960F-488C-9148-1A31F4432651}" destId="{B5D76B2E-7B24-4EA9-8953-B6F314ED594F}" srcOrd="0" destOrd="0" presId="urn:microsoft.com/office/officeart/2005/8/layout/hList6"/>
    <dgm:cxn modelId="{1A8BF369-7EFD-47EC-82C2-2F772433BEB3}" type="presOf" srcId="{7ED90230-DA0D-4B1C-A037-F5541A61C2C5}" destId="{5A07706E-3BE7-4B67-BEA2-77BDA4459ABC}" srcOrd="0" destOrd="0" presId="urn:microsoft.com/office/officeart/2005/8/layout/hList6"/>
    <dgm:cxn modelId="{A1B83AE0-E7FC-4ECF-A150-9BD0D2F9DFDB}" type="presOf" srcId="{EE4F3010-F9A4-4FEC-A112-31535737289A}" destId="{0475D702-3A1D-475D-87DD-0F561AB099C5}" srcOrd="0" destOrd="0" presId="urn:microsoft.com/office/officeart/2005/8/layout/hList6"/>
    <dgm:cxn modelId="{FE735184-1109-4983-A526-EBBFCE1819EB}" srcId="{EB050F84-DBB7-45FB-80EC-F9A24E27B600}" destId="{5260D27A-D812-40B3-AEBB-0C066226D980}" srcOrd="1" destOrd="0" parTransId="{155FD5BD-E2F2-428E-AF55-E2F9EF3BE8A6}" sibTransId="{061A1402-9F5A-4B53-955B-449DAD97FFC0}"/>
    <dgm:cxn modelId="{FBE973B0-DB47-43F1-8ED0-A458DD34F39E}" srcId="{EB050F84-DBB7-45FB-80EC-F9A24E27B600}" destId="{7ED90230-DA0D-4B1C-A037-F5541A61C2C5}" srcOrd="3" destOrd="0" parTransId="{A3A46ECD-E679-4AD5-B8C9-FE70E5237D6C}" sibTransId="{99F0917B-BD0C-48CC-8E0F-078CAB2D036C}"/>
    <dgm:cxn modelId="{E8632F36-5255-41AE-99F8-4E4DFBC97B3D}" srcId="{EB050F84-DBB7-45FB-80EC-F9A24E27B600}" destId="{EE4F3010-F9A4-4FEC-A112-31535737289A}" srcOrd="2" destOrd="0" parTransId="{D7EA2825-D56B-42E3-8B9A-4DD68A66CECD}" sibTransId="{F6C408BE-DF74-4C80-BE27-CC61735DD35F}"/>
    <dgm:cxn modelId="{A8B8AE26-B1BD-401A-8640-D133BC71923A}" type="presOf" srcId="{EB050F84-DBB7-45FB-80EC-F9A24E27B600}" destId="{A79C9D34-0279-4DF3-9C47-B27B98900926}" srcOrd="0" destOrd="0" presId="urn:microsoft.com/office/officeart/2005/8/layout/hList6"/>
    <dgm:cxn modelId="{DD7C8498-7F51-4555-A4AE-AE69005E6AFC}" type="presOf" srcId="{5260D27A-D812-40B3-AEBB-0C066226D980}" destId="{3ABC0C4D-5BB0-440B-A08B-2270F6B3106D}" srcOrd="0" destOrd="0" presId="urn:microsoft.com/office/officeart/2005/8/layout/hList6"/>
    <dgm:cxn modelId="{D9ECF4FE-79F1-4202-A7FE-EBB488A7C9E2}" srcId="{EB050F84-DBB7-45FB-80EC-F9A24E27B600}" destId="{0FAB89E4-960F-488C-9148-1A31F4432651}" srcOrd="0" destOrd="0" parTransId="{342AEC97-EA93-4A1B-8135-2E424BA19CB9}" sibTransId="{22DF3E9B-4CEB-4ECC-A8AF-E55274D3F938}"/>
    <dgm:cxn modelId="{344E1E80-9CD1-4382-8365-01AC50C426A7}" type="presParOf" srcId="{A79C9D34-0279-4DF3-9C47-B27B98900926}" destId="{B5D76B2E-7B24-4EA9-8953-B6F314ED594F}" srcOrd="0" destOrd="0" presId="urn:microsoft.com/office/officeart/2005/8/layout/hList6"/>
    <dgm:cxn modelId="{066038A4-EACA-4EF9-9871-CEDE0D5CD06F}" type="presParOf" srcId="{A79C9D34-0279-4DF3-9C47-B27B98900926}" destId="{424BC007-72B3-4FAE-9BA9-6E9D36F3D987}" srcOrd="1" destOrd="0" presId="urn:microsoft.com/office/officeart/2005/8/layout/hList6"/>
    <dgm:cxn modelId="{E1F9B213-5642-4E99-9E12-A9DEFC231FDF}" type="presParOf" srcId="{A79C9D34-0279-4DF3-9C47-B27B98900926}" destId="{3ABC0C4D-5BB0-440B-A08B-2270F6B3106D}" srcOrd="2" destOrd="0" presId="urn:microsoft.com/office/officeart/2005/8/layout/hList6"/>
    <dgm:cxn modelId="{07637AFB-DFA4-405F-B25E-DAA2905A5EC0}" type="presParOf" srcId="{A79C9D34-0279-4DF3-9C47-B27B98900926}" destId="{A3B03C8B-8E33-43C3-9B2F-916EC2003A87}" srcOrd="3" destOrd="0" presId="urn:microsoft.com/office/officeart/2005/8/layout/hList6"/>
    <dgm:cxn modelId="{813C26DC-8122-4FA2-B1F7-486495E9135E}" type="presParOf" srcId="{A79C9D34-0279-4DF3-9C47-B27B98900926}" destId="{0475D702-3A1D-475D-87DD-0F561AB099C5}" srcOrd="4" destOrd="0" presId="urn:microsoft.com/office/officeart/2005/8/layout/hList6"/>
    <dgm:cxn modelId="{112C3F6C-37A3-456E-9324-B61E7301A8B8}" type="presParOf" srcId="{A79C9D34-0279-4DF3-9C47-B27B98900926}" destId="{EAB4AD2D-44E4-4963-B9C9-C4CD4E68A0F6}" srcOrd="5" destOrd="0" presId="urn:microsoft.com/office/officeart/2005/8/layout/hList6"/>
    <dgm:cxn modelId="{B582355B-3EC1-453B-AF54-4DA9791A79CA}" type="presParOf" srcId="{A79C9D34-0279-4DF3-9C47-B27B98900926}" destId="{5A07706E-3BE7-4B67-BEA2-77BDA4459ABC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4EA1F7-FAD8-4528-AAB9-E13F30928CDC}">
      <dsp:nvSpPr>
        <dsp:cNvPr id="0" name=""/>
        <dsp:cNvSpPr/>
      </dsp:nvSpPr>
      <dsp:spPr>
        <a:xfrm>
          <a:off x="3180651" y="2519524"/>
          <a:ext cx="1868296" cy="1868296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Problemas</a:t>
          </a:r>
          <a:endParaRPr lang="es-EC" sz="2200" kern="1200" dirty="0"/>
        </a:p>
      </dsp:txBody>
      <dsp:txXfrm>
        <a:off x="3180651" y="2519524"/>
        <a:ext cx="1868296" cy="1868296"/>
      </dsp:txXfrm>
    </dsp:sp>
    <dsp:sp modelId="{13A1A3BC-3F7B-42F9-8566-53DA1F0AF568}">
      <dsp:nvSpPr>
        <dsp:cNvPr id="0" name=""/>
        <dsp:cNvSpPr/>
      </dsp:nvSpPr>
      <dsp:spPr>
        <a:xfrm rot="10800000">
          <a:off x="1372695" y="3187440"/>
          <a:ext cx="1708518" cy="53246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8A9F6-CF61-4989-95A6-90BD8215D584}">
      <dsp:nvSpPr>
        <dsp:cNvPr id="0" name=""/>
        <dsp:cNvSpPr/>
      </dsp:nvSpPr>
      <dsp:spPr>
        <a:xfrm>
          <a:off x="485255" y="2743720"/>
          <a:ext cx="1774881" cy="141990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Tiempo</a:t>
          </a:r>
          <a:endParaRPr lang="es-EC" sz="1800" kern="1200" dirty="0"/>
        </a:p>
      </dsp:txBody>
      <dsp:txXfrm>
        <a:off x="485255" y="2743720"/>
        <a:ext cx="1774881" cy="1419904"/>
      </dsp:txXfrm>
    </dsp:sp>
    <dsp:sp modelId="{97770C36-9C7C-426D-9485-4216AFA7C4B8}">
      <dsp:nvSpPr>
        <dsp:cNvPr id="0" name=""/>
        <dsp:cNvSpPr/>
      </dsp:nvSpPr>
      <dsp:spPr>
        <a:xfrm rot="13500000">
          <a:off x="1925632" y="1852532"/>
          <a:ext cx="1708518" cy="53246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77362"/>
            <a:satOff val="-9808"/>
            <a:lumOff val="80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33536-29E9-4217-B6B6-2A3C990D3572}">
      <dsp:nvSpPr>
        <dsp:cNvPr id="0" name=""/>
        <dsp:cNvSpPr/>
      </dsp:nvSpPr>
      <dsp:spPr>
        <a:xfrm>
          <a:off x="1288399" y="804759"/>
          <a:ext cx="1774881" cy="141990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77389"/>
            <a:satOff val="-9961"/>
            <a:lumOff val="85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Análisis</a:t>
          </a:r>
          <a:endParaRPr lang="es-EC" sz="1800" kern="1200" dirty="0"/>
        </a:p>
      </dsp:txBody>
      <dsp:txXfrm>
        <a:off x="1288399" y="804759"/>
        <a:ext cx="1774881" cy="1419904"/>
      </dsp:txXfrm>
    </dsp:sp>
    <dsp:sp modelId="{A8ECD51C-0A77-424E-BD10-5CC220FEBF30}">
      <dsp:nvSpPr>
        <dsp:cNvPr id="0" name=""/>
        <dsp:cNvSpPr/>
      </dsp:nvSpPr>
      <dsp:spPr>
        <a:xfrm rot="16200000">
          <a:off x="3260540" y="1299595"/>
          <a:ext cx="1708518" cy="53246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54724"/>
            <a:satOff val="-19615"/>
            <a:lumOff val="160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69C91-E571-4929-8AD2-5D8FAD4A227D}">
      <dsp:nvSpPr>
        <dsp:cNvPr id="0" name=""/>
        <dsp:cNvSpPr/>
      </dsp:nvSpPr>
      <dsp:spPr>
        <a:xfrm>
          <a:off x="3227359" y="1616"/>
          <a:ext cx="1774881" cy="141990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54778"/>
            <a:satOff val="-19922"/>
            <a:lumOff val="171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Documentación</a:t>
          </a:r>
          <a:endParaRPr lang="es-EC" sz="1800" kern="1200" dirty="0"/>
        </a:p>
      </dsp:txBody>
      <dsp:txXfrm>
        <a:off x="3227359" y="1616"/>
        <a:ext cx="1774881" cy="1419904"/>
      </dsp:txXfrm>
    </dsp:sp>
    <dsp:sp modelId="{7E75B943-4F71-4A94-BC2F-316BF0C518D4}">
      <dsp:nvSpPr>
        <dsp:cNvPr id="0" name=""/>
        <dsp:cNvSpPr/>
      </dsp:nvSpPr>
      <dsp:spPr>
        <a:xfrm rot="18900000">
          <a:off x="4595448" y="1852532"/>
          <a:ext cx="1708518" cy="53246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532086"/>
            <a:satOff val="-29423"/>
            <a:lumOff val="241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2C28E-C68D-4662-8E91-9257AAA9620A}">
      <dsp:nvSpPr>
        <dsp:cNvPr id="0" name=""/>
        <dsp:cNvSpPr/>
      </dsp:nvSpPr>
      <dsp:spPr>
        <a:xfrm>
          <a:off x="5166319" y="804759"/>
          <a:ext cx="1774881" cy="141990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532167"/>
            <a:satOff val="-29883"/>
            <a:lumOff val="257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Elementos</a:t>
          </a:r>
          <a:endParaRPr lang="es-EC" sz="1800" kern="1200" dirty="0"/>
        </a:p>
      </dsp:txBody>
      <dsp:txXfrm>
        <a:off x="5166319" y="804759"/>
        <a:ext cx="1774881" cy="1419904"/>
      </dsp:txXfrm>
    </dsp:sp>
    <dsp:sp modelId="{704FB839-09D3-4B90-8CC5-E3BC3341138B}">
      <dsp:nvSpPr>
        <dsp:cNvPr id="0" name=""/>
        <dsp:cNvSpPr/>
      </dsp:nvSpPr>
      <dsp:spPr>
        <a:xfrm>
          <a:off x="5148385" y="3187440"/>
          <a:ext cx="1708518" cy="53246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709448"/>
            <a:satOff val="-39231"/>
            <a:lumOff val="321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02EA7-99DB-4E57-8A8B-CFB45D0B2EF3}">
      <dsp:nvSpPr>
        <dsp:cNvPr id="0" name=""/>
        <dsp:cNvSpPr/>
      </dsp:nvSpPr>
      <dsp:spPr>
        <a:xfrm>
          <a:off x="5969463" y="2743720"/>
          <a:ext cx="1774881" cy="141990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709556"/>
            <a:satOff val="-39844"/>
            <a:lumOff val="343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Rediseño</a:t>
          </a:r>
          <a:endParaRPr lang="es-EC" sz="1800" kern="1200" dirty="0"/>
        </a:p>
      </dsp:txBody>
      <dsp:txXfrm>
        <a:off x="5969463" y="2743720"/>
        <a:ext cx="1774881" cy="14199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D9A9E-11C4-4EF8-83D3-AA11B94CA424}">
      <dsp:nvSpPr>
        <dsp:cNvPr id="0" name=""/>
        <dsp:cNvSpPr/>
      </dsp:nvSpPr>
      <dsp:spPr>
        <a:xfrm>
          <a:off x="2512283" y="239254"/>
          <a:ext cx="3279118" cy="3279118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latin typeface="+mj-lt"/>
            </a:rPr>
            <a:t>M</a:t>
          </a:r>
          <a:r>
            <a:rPr lang="es-EC" sz="1500" kern="1200" dirty="0" smtClean="0">
              <a:latin typeface="+mj-lt"/>
            </a:rPr>
            <a:t>odelización</a:t>
          </a:r>
          <a:endParaRPr lang="es-EC" sz="1500" kern="1200" dirty="0">
            <a:latin typeface="+mj-lt"/>
          </a:endParaRPr>
        </a:p>
      </dsp:txBody>
      <dsp:txXfrm>
        <a:off x="4252948" y="918890"/>
        <a:ext cx="1210150" cy="897853"/>
      </dsp:txXfrm>
    </dsp:sp>
    <dsp:sp modelId="{8E6AB2A6-684A-49B6-9145-C1A842DA0AAB}">
      <dsp:nvSpPr>
        <dsp:cNvPr id="0" name=""/>
        <dsp:cNvSpPr/>
      </dsp:nvSpPr>
      <dsp:spPr>
        <a:xfrm>
          <a:off x="2512283" y="349339"/>
          <a:ext cx="3279118" cy="3279118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latin typeface="+mj-lt"/>
            </a:rPr>
            <a:t>E</a:t>
          </a:r>
          <a:r>
            <a:rPr lang="es-EC" sz="1500" kern="1200" dirty="0" smtClean="0">
              <a:latin typeface="+mj-lt"/>
            </a:rPr>
            <a:t>jecución</a:t>
          </a:r>
          <a:endParaRPr lang="es-EC" sz="1500" kern="1200" dirty="0">
            <a:latin typeface="+mj-lt"/>
          </a:endParaRPr>
        </a:p>
      </dsp:txBody>
      <dsp:txXfrm>
        <a:off x="4252948" y="2050967"/>
        <a:ext cx="1210150" cy="897853"/>
      </dsp:txXfrm>
    </dsp:sp>
    <dsp:sp modelId="{3795E7DE-07CD-4C28-A3F7-653AFE506EF7}">
      <dsp:nvSpPr>
        <dsp:cNvPr id="0" name=""/>
        <dsp:cNvSpPr/>
      </dsp:nvSpPr>
      <dsp:spPr>
        <a:xfrm>
          <a:off x="2402198" y="349339"/>
          <a:ext cx="3279118" cy="3279118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latin typeface="+mj-lt"/>
            </a:rPr>
            <a:t>M</a:t>
          </a:r>
          <a:r>
            <a:rPr lang="es-EC" sz="1500" kern="1200" dirty="0" smtClean="0">
              <a:latin typeface="+mj-lt"/>
            </a:rPr>
            <a:t>onitorización</a:t>
          </a:r>
          <a:endParaRPr lang="es-EC" sz="1500" kern="1200" dirty="0">
            <a:latin typeface="+mj-lt"/>
          </a:endParaRPr>
        </a:p>
      </dsp:txBody>
      <dsp:txXfrm>
        <a:off x="2730500" y="2050967"/>
        <a:ext cx="1210150" cy="897853"/>
      </dsp:txXfrm>
    </dsp:sp>
    <dsp:sp modelId="{84F37360-0F66-49AF-A0E6-7D908FA16BDD}">
      <dsp:nvSpPr>
        <dsp:cNvPr id="0" name=""/>
        <dsp:cNvSpPr/>
      </dsp:nvSpPr>
      <dsp:spPr>
        <a:xfrm>
          <a:off x="2402198" y="239254"/>
          <a:ext cx="3279118" cy="3279118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latin typeface="+mj-lt"/>
            </a:rPr>
            <a:t>O</a:t>
          </a:r>
          <a:r>
            <a:rPr lang="es-EC" sz="1500" kern="1200" dirty="0" smtClean="0">
              <a:latin typeface="+mj-lt"/>
            </a:rPr>
            <a:t>ptimización</a:t>
          </a:r>
          <a:endParaRPr lang="es-EC" sz="1500" kern="1200" dirty="0">
            <a:latin typeface="+mj-lt"/>
          </a:endParaRPr>
        </a:p>
      </dsp:txBody>
      <dsp:txXfrm>
        <a:off x="2730500" y="918890"/>
        <a:ext cx="1210150" cy="897853"/>
      </dsp:txXfrm>
    </dsp:sp>
    <dsp:sp modelId="{287976D3-9D39-4F2B-8E46-6EF111BF89CC}">
      <dsp:nvSpPr>
        <dsp:cNvPr id="0" name=""/>
        <dsp:cNvSpPr/>
      </dsp:nvSpPr>
      <dsp:spPr>
        <a:xfrm>
          <a:off x="2309290" y="36261"/>
          <a:ext cx="3685104" cy="368510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28AE1-39EC-4C06-A0D4-BA8251D069AB}">
      <dsp:nvSpPr>
        <dsp:cNvPr id="0" name=""/>
        <dsp:cNvSpPr/>
      </dsp:nvSpPr>
      <dsp:spPr>
        <a:xfrm>
          <a:off x="2309290" y="146346"/>
          <a:ext cx="3685104" cy="368510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1D648-15A7-408B-839F-B0E1F6686F97}">
      <dsp:nvSpPr>
        <dsp:cNvPr id="0" name=""/>
        <dsp:cNvSpPr/>
      </dsp:nvSpPr>
      <dsp:spPr>
        <a:xfrm>
          <a:off x="2199205" y="146346"/>
          <a:ext cx="3685104" cy="368510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FF85C-65D6-43FE-A5AB-C49E02A7170A}">
      <dsp:nvSpPr>
        <dsp:cNvPr id="0" name=""/>
        <dsp:cNvSpPr/>
      </dsp:nvSpPr>
      <dsp:spPr>
        <a:xfrm>
          <a:off x="2199205" y="36261"/>
          <a:ext cx="3685104" cy="368510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E75ED4-4B77-4E4D-B4D4-018BB50D47CF}">
      <dsp:nvSpPr>
        <dsp:cNvPr id="0" name=""/>
        <dsp:cNvSpPr/>
      </dsp:nvSpPr>
      <dsp:spPr>
        <a:xfrm>
          <a:off x="620133" y="392"/>
          <a:ext cx="1625426" cy="975255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+mj-lt"/>
            </a:rPr>
            <a:t>Reducción de costos</a:t>
          </a:r>
          <a:endParaRPr lang="es-EC" sz="1500" kern="1200" dirty="0">
            <a:latin typeface="+mj-lt"/>
          </a:endParaRPr>
        </a:p>
      </dsp:txBody>
      <dsp:txXfrm>
        <a:off x="620133" y="392"/>
        <a:ext cx="1625426" cy="975255"/>
      </dsp:txXfrm>
    </dsp:sp>
    <dsp:sp modelId="{59DF04E5-6B15-4114-9E86-E88393E07E71}">
      <dsp:nvSpPr>
        <dsp:cNvPr id="0" name=""/>
        <dsp:cNvSpPr/>
      </dsp:nvSpPr>
      <dsp:spPr>
        <a:xfrm>
          <a:off x="2408102" y="392"/>
          <a:ext cx="1625426" cy="975255"/>
        </a:xfrm>
        <a:prstGeom prst="rect">
          <a:avLst/>
        </a:prstGeom>
        <a:solidFill>
          <a:schemeClr val="accent1">
            <a:shade val="50000"/>
            <a:hueOff val="111504"/>
            <a:satOff val="-6441"/>
            <a:lumOff val="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+mj-lt"/>
            </a:rPr>
            <a:t>Eliminación de errores</a:t>
          </a:r>
          <a:endParaRPr lang="es-EC" sz="1500" kern="1200" dirty="0">
            <a:latin typeface="+mj-lt"/>
          </a:endParaRPr>
        </a:p>
      </dsp:txBody>
      <dsp:txXfrm>
        <a:off x="2408102" y="392"/>
        <a:ext cx="1625426" cy="975255"/>
      </dsp:txXfrm>
    </dsp:sp>
    <dsp:sp modelId="{1BC1282E-7635-40D0-800A-DA80F9393E01}">
      <dsp:nvSpPr>
        <dsp:cNvPr id="0" name=""/>
        <dsp:cNvSpPr/>
      </dsp:nvSpPr>
      <dsp:spPr>
        <a:xfrm>
          <a:off x="4196071" y="392"/>
          <a:ext cx="1625426" cy="975255"/>
        </a:xfrm>
        <a:prstGeom prst="rect">
          <a:avLst/>
        </a:prstGeom>
        <a:solidFill>
          <a:schemeClr val="accent1">
            <a:shade val="50000"/>
            <a:hueOff val="223007"/>
            <a:satOff val="-12882"/>
            <a:lumOff val="141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+mj-lt"/>
            </a:rPr>
            <a:t>Rápida implementación de nuevas estrategias de negocio</a:t>
          </a:r>
          <a:endParaRPr lang="es-EC" sz="1500" kern="1200" dirty="0">
            <a:latin typeface="+mj-lt"/>
          </a:endParaRPr>
        </a:p>
      </dsp:txBody>
      <dsp:txXfrm>
        <a:off x="4196071" y="392"/>
        <a:ext cx="1625426" cy="975255"/>
      </dsp:txXfrm>
    </dsp:sp>
    <dsp:sp modelId="{C96B70CD-B37A-4C42-B1F8-20F05496CCF1}">
      <dsp:nvSpPr>
        <dsp:cNvPr id="0" name=""/>
        <dsp:cNvSpPr/>
      </dsp:nvSpPr>
      <dsp:spPr>
        <a:xfrm>
          <a:off x="5984040" y="392"/>
          <a:ext cx="1625426" cy="975255"/>
        </a:xfrm>
        <a:prstGeom prst="rect">
          <a:avLst/>
        </a:prstGeom>
        <a:solidFill>
          <a:schemeClr val="accent1">
            <a:shade val="50000"/>
            <a:hueOff val="334511"/>
            <a:satOff val="-19323"/>
            <a:lumOff val="212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+mj-lt"/>
            </a:rPr>
            <a:t>Resultados homogéneos y predecibles</a:t>
          </a:r>
          <a:endParaRPr lang="es-EC" sz="1500" kern="1200" dirty="0">
            <a:latin typeface="+mj-lt"/>
          </a:endParaRPr>
        </a:p>
      </dsp:txBody>
      <dsp:txXfrm>
        <a:off x="5984040" y="392"/>
        <a:ext cx="1625426" cy="975255"/>
      </dsp:txXfrm>
    </dsp:sp>
    <dsp:sp modelId="{29628B67-AC55-42F2-9D5A-5F19D244F4B7}">
      <dsp:nvSpPr>
        <dsp:cNvPr id="0" name=""/>
        <dsp:cNvSpPr/>
      </dsp:nvSpPr>
      <dsp:spPr>
        <a:xfrm>
          <a:off x="620133" y="1138191"/>
          <a:ext cx="1625426" cy="975255"/>
        </a:xfrm>
        <a:prstGeom prst="rect">
          <a:avLst/>
        </a:prstGeom>
        <a:solidFill>
          <a:schemeClr val="accent1">
            <a:shade val="50000"/>
            <a:hueOff val="446015"/>
            <a:satOff val="-25763"/>
            <a:lumOff val="283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+mj-lt"/>
            </a:rPr>
            <a:t>Aumenta la capacidad de análisis</a:t>
          </a:r>
        </a:p>
      </dsp:txBody>
      <dsp:txXfrm>
        <a:off x="620133" y="1138191"/>
        <a:ext cx="1625426" cy="975255"/>
      </dsp:txXfrm>
    </dsp:sp>
    <dsp:sp modelId="{EDFB2A11-8235-40E6-9A06-A539DF4D3DF6}">
      <dsp:nvSpPr>
        <dsp:cNvPr id="0" name=""/>
        <dsp:cNvSpPr/>
      </dsp:nvSpPr>
      <dsp:spPr>
        <a:xfrm>
          <a:off x="2408102" y="1138191"/>
          <a:ext cx="1625426" cy="975255"/>
        </a:xfrm>
        <a:prstGeom prst="rect">
          <a:avLst/>
        </a:prstGeom>
        <a:solidFill>
          <a:schemeClr val="accent1">
            <a:shade val="50000"/>
            <a:hueOff val="557518"/>
            <a:satOff val="-32204"/>
            <a:lumOff val="353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+mj-lt"/>
            </a:rPr>
            <a:t>Mejoramiento continuo</a:t>
          </a:r>
        </a:p>
      </dsp:txBody>
      <dsp:txXfrm>
        <a:off x="2408102" y="1138191"/>
        <a:ext cx="1625426" cy="975255"/>
      </dsp:txXfrm>
    </dsp:sp>
    <dsp:sp modelId="{55B09861-5E7E-4995-AC7D-741A2AD9FC5F}">
      <dsp:nvSpPr>
        <dsp:cNvPr id="0" name=""/>
        <dsp:cNvSpPr/>
      </dsp:nvSpPr>
      <dsp:spPr>
        <a:xfrm>
          <a:off x="4196071" y="1138191"/>
          <a:ext cx="1625426" cy="975255"/>
        </a:xfrm>
        <a:prstGeom prst="rect">
          <a:avLst/>
        </a:prstGeom>
        <a:solidFill>
          <a:schemeClr val="accent1">
            <a:shade val="50000"/>
            <a:hueOff val="669022"/>
            <a:satOff val="-38645"/>
            <a:lumOff val="424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+mj-lt"/>
            </a:rPr>
            <a:t>Se reduce la generación de documentación</a:t>
          </a:r>
        </a:p>
      </dsp:txBody>
      <dsp:txXfrm>
        <a:off x="4196071" y="1138191"/>
        <a:ext cx="1625426" cy="975255"/>
      </dsp:txXfrm>
    </dsp:sp>
    <dsp:sp modelId="{0AE7C928-F3D2-456B-AA4F-B52E96DB3F6C}">
      <dsp:nvSpPr>
        <dsp:cNvPr id="0" name=""/>
        <dsp:cNvSpPr/>
      </dsp:nvSpPr>
      <dsp:spPr>
        <a:xfrm>
          <a:off x="5984040" y="1138191"/>
          <a:ext cx="1625426" cy="975255"/>
        </a:xfrm>
        <a:prstGeom prst="rect">
          <a:avLst/>
        </a:prstGeom>
        <a:solidFill>
          <a:schemeClr val="accent1">
            <a:shade val="50000"/>
            <a:hueOff val="780526"/>
            <a:satOff val="-45086"/>
            <a:lumOff val="49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+mj-lt"/>
            </a:rPr>
            <a:t>Optimiza el rendimiento de las personas</a:t>
          </a:r>
        </a:p>
      </dsp:txBody>
      <dsp:txXfrm>
        <a:off x="5984040" y="1138191"/>
        <a:ext cx="1625426" cy="975255"/>
      </dsp:txXfrm>
    </dsp:sp>
    <dsp:sp modelId="{68732812-DFDE-4B6C-9AE2-0EE09094F0A0}">
      <dsp:nvSpPr>
        <dsp:cNvPr id="0" name=""/>
        <dsp:cNvSpPr/>
      </dsp:nvSpPr>
      <dsp:spPr>
        <a:xfrm>
          <a:off x="620133" y="2275989"/>
          <a:ext cx="1625426" cy="975255"/>
        </a:xfrm>
        <a:prstGeom prst="rect">
          <a:avLst/>
        </a:prstGeom>
        <a:solidFill>
          <a:schemeClr val="accent1">
            <a:shade val="50000"/>
            <a:hueOff val="669022"/>
            <a:satOff val="-38645"/>
            <a:lumOff val="424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+mj-lt"/>
            </a:rPr>
            <a:t>Consistencia de información y servicio</a:t>
          </a:r>
        </a:p>
      </dsp:txBody>
      <dsp:txXfrm>
        <a:off x="620133" y="2275989"/>
        <a:ext cx="1625426" cy="975255"/>
      </dsp:txXfrm>
    </dsp:sp>
    <dsp:sp modelId="{46BF9C44-E9A6-4CD5-88A8-0DEF7522DD66}">
      <dsp:nvSpPr>
        <dsp:cNvPr id="0" name=""/>
        <dsp:cNvSpPr/>
      </dsp:nvSpPr>
      <dsp:spPr>
        <a:xfrm>
          <a:off x="2408102" y="2275989"/>
          <a:ext cx="1625426" cy="975255"/>
        </a:xfrm>
        <a:prstGeom prst="rect">
          <a:avLst/>
        </a:prstGeom>
        <a:solidFill>
          <a:schemeClr val="accent1">
            <a:shade val="50000"/>
            <a:hueOff val="557518"/>
            <a:satOff val="-32204"/>
            <a:lumOff val="353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+mj-lt"/>
            </a:rPr>
            <a:t>Disminuye la necesidad de formación</a:t>
          </a:r>
        </a:p>
      </dsp:txBody>
      <dsp:txXfrm>
        <a:off x="2408102" y="2275989"/>
        <a:ext cx="1625426" cy="975255"/>
      </dsp:txXfrm>
    </dsp:sp>
    <dsp:sp modelId="{A812ADA5-A354-4B92-BFBB-EB587D8B573E}">
      <dsp:nvSpPr>
        <dsp:cNvPr id="0" name=""/>
        <dsp:cNvSpPr/>
      </dsp:nvSpPr>
      <dsp:spPr>
        <a:xfrm>
          <a:off x="4196071" y="2275989"/>
          <a:ext cx="1625426" cy="975255"/>
        </a:xfrm>
        <a:prstGeom prst="rect">
          <a:avLst/>
        </a:prstGeom>
        <a:solidFill>
          <a:schemeClr val="accent1">
            <a:shade val="50000"/>
            <a:hueOff val="446015"/>
            <a:satOff val="-25763"/>
            <a:lumOff val="283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+mj-lt"/>
            </a:rPr>
            <a:t>Permite la colaboración</a:t>
          </a:r>
        </a:p>
      </dsp:txBody>
      <dsp:txXfrm>
        <a:off x="4196071" y="2275989"/>
        <a:ext cx="1625426" cy="975255"/>
      </dsp:txXfrm>
    </dsp:sp>
    <dsp:sp modelId="{9255118B-A395-4E52-9F2A-639B281E0BB8}">
      <dsp:nvSpPr>
        <dsp:cNvPr id="0" name=""/>
        <dsp:cNvSpPr/>
      </dsp:nvSpPr>
      <dsp:spPr>
        <a:xfrm>
          <a:off x="5984040" y="2275989"/>
          <a:ext cx="1625426" cy="975255"/>
        </a:xfrm>
        <a:prstGeom prst="rect">
          <a:avLst/>
        </a:prstGeom>
        <a:solidFill>
          <a:schemeClr val="accent1">
            <a:shade val="50000"/>
            <a:hueOff val="334511"/>
            <a:satOff val="-19323"/>
            <a:lumOff val="212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+mj-lt"/>
            </a:rPr>
            <a:t>Asegura el cumplimiento de las políticas de negocio</a:t>
          </a:r>
        </a:p>
      </dsp:txBody>
      <dsp:txXfrm>
        <a:off x="5984040" y="2275989"/>
        <a:ext cx="1625426" cy="975255"/>
      </dsp:txXfrm>
    </dsp:sp>
    <dsp:sp modelId="{C5BF5A53-E7FA-43D2-90D9-2764F94CD97F}">
      <dsp:nvSpPr>
        <dsp:cNvPr id="0" name=""/>
        <dsp:cNvSpPr/>
      </dsp:nvSpPr>
      <dsp:spPr>
        <a:xfrm>
          <a:off x="2408102" y="3413788"/>
          <a:ext cx="1625426" cy="975255"/>
        </a:xfrm>
        <a:prstGeom prst="rect">
          <a:avLst/>
        </a:prstGeom>
        <a:solidFill>
          <a:schemeClr val="accent1">
            <a:shade val="50000"/>
            <a:hueOff val="223007"/>
            <a:satOff val="-12882"/>
            <a:lumOff val="141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+mj-lt"/>
            </a:rPr>
            <a:t>El conocimiento queda en la organización</a:t>
          </a:r>
        </a:p>
      </dsp:txBody>
      <dsp:txXfrm>
        <a:off x="2408102" y="3413788"/>
        <a:ext cx="1625426" cy="975255"/>
      </dsp:txXfrm>
    </dsp:sp>
    <dsp:sp modelId="{9F0625DC-6970-4FF9-8D33-86EADF06C2A7}">
      <dsp:nvSpPr>
        <dsp:cNvPr id="0" name=""/>
        <dsp:cNvSpPr/>
      </dsp:nvSpPr>
      <dsp:spPr>
        <a:xfrm>
          <a:off x="4196071" y="3413788"/>
          <a:ext cx="1625426" cy="975255"/>
        </a:xfrm>
        <a:prstGeom prst="rect">
          <a:avLst/>
        </a:prstGeom>
        <a:solidFill>
          <a:schemeClr val="accent1">
            <a:shade val="50000"/>
            <a:hueOff val="111504"/>
            <a:satOff val="-6441"/>
            <a:lumOff val="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+mj-lt"/>
            </a:rPr>
            <a:t>Se reduce el tiempo para terminar los procesos</a:t>
          </a:r>
        </a:p>
      </dsp:txBody>
      <dsp:txXfrm>
        <a:off x="4196071" y="3413788"/>
        <a:ext cx="1625426" cy="97525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79005D-8DF6-4962-B0AE-938802CDCC37}">
      <dsp:nvSpPr>
        <dsp:cNvPr id="0" name=""/>
        <dsp:cNvSpPr/>
      </dsp:nvSpPr>
      <dsp:spPr>
        <a:xfrm>
          <a:off x="1004" y="307664"/>
          <a:ext cx="1645518" cy="16455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558" tIns="16510" rIns="90558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latin typeface="+mj-lt"/>
            </a:rPr>
            <a:t>BPMS</a:t>
          </a:r>
          <a:br>
            <a:rPr lang="es-EC" sz="1300" b="1" kern="1200" dirty="0" smtClean="0">
              <a:latin typeface="+mj-lt"/>
            </a:rPr>
          </a:br>
          <a:r>
            <a:rPr lang="es-EC" sz="1300" kern="1200" dirty="0" smtClean="0">
              <a:latin typeface="+mj-lt"/>
            </a:rPr>
            <a:t>Suite de Gestión por Procesos de Negocio</a:t>
          </a:r>
          <a:endParaRPr lang="es-EC" sz="1300" kern="1200" dirty="0">
            <a:latin typeface="+mj-lt"/>
          </a:endParaRPr>
        </a:p>
      </dsp:txBody>
      <dsp:txXfrm>
        <a:off x="1004" y="307664"/>
        <a:ext cx="1645518" cy="1645518"/>
      </dsp:txXfrm>
    </dsp:sp>
    <dsp:sp modelId="{2F816D94-466A-4E2D-A99B-F2AA5E8F35EE}">
      <dsp:nvSpPr>
        <dsp:cNvPr id="0" name=""/>
        <dsp:cNvSpPr/>
      </dsp:nvSpPr>
      <dsp:spPr>
        <a:xfrm>
          <a:off x="1317419" y="307664"/>
          <a:ext cx="1645518" cy="16455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558" tIns="16510" rIns="90558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latin typeface="+mj-lt"/>
            </a:rPr>
            <a:t>CRM</a:t>
          </a:r>
          <a:br>
            <a:rPr lang="es-EC" sz="1300" b="1" kern="1200" dirty="0" smtClean="0">
              <a:latin typeface="+mj-lt"/>
            </a:rPr>
          </a:br>
          <a:r>
            <a:rPr lang="es-EC" sz="1300" kern="1200" dirty="0" smtClean="0">
              <a:latin typeface="+mj-lt"/>
            </a:rPr>
            <a:t>Gestión de Clientes con Comercio Electrónico</a:t>
          </a:r>
          <a:endParaRPr lang="es-EC" sz="1300" kern="1200" dirty="0">
            <a:latin typeface="+mj-lt"/>
          </a:endParaRPr>
        </a:p>
      </dsp:txBody>
      <dsp:txXfrm>
        <a:off x="1317419" y="307664"/>
        <a:ext cx="1645518" cy="1645518"/>
      </dsp:txXfrm>
    </dsp:sp>
    <dsp:sp modelId="{E27E1508-DD86-4DDB-BCF8-24527CBD8FF2}">
      <dsp:nvSpPr>
        <dsp:cNvPr id="0" name=""/>
        <dsp:cNvSpPr/>
      </dsp:nvSpPr>
      <dsp:spPr>
        <a:xfrm>
          <a:off x="2633833" y="307664"/>
          <a:ext cx="1645518" cy="16455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558" tIns="16510" rIns="90558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latin typeface="+mj-lt"/>
            </a:rPr>
            <a:t>SCM</a:t>
          </a:r>
          <a:br>
            <a:rPr lang="es-EC" sz="1300" b="1" kern="1200" dirty="0" smtClean="0">
              <a:latin typeface="+mj-lt"/>
            </a:rPr>
          </a:br>
          <a:r>
            <a:rPr lang="es-EC" sz="1300" kern="1200" dirty="0" smtClean="0">
              <a:latin typeface="+mj-lt"/>
            </a:rPr>
            <a:t>Procesos Patrón de Cadena de Suministro</a:t>
          </a:r>
          <a:endParaRPr lang="es-EC" sz="1300" kern="1200" dirty="0">
            <a:latin typeface="+mj-lt"/>
          </a:endParaRPr>
        </a:p>
      </dsp:txBody>
      <dsp:txXfrm>
        <a:off x="2633833" y="307664"/>
        <a:ext cx="1645518" cy="1645518"/>
      </dsp:txXfrm>
    </dsp:sp>
    <dsp:sp modelId="{097DC8CE-762F-4504-AD96-3B318063EAE6}">
      <dsp:nvSpPr>
        <dsp:cNvPr id="0" name=""/>
        <dsp:cNvSpPr/>
      </dsp:nvSpPr>
      <dsp:spPr>
        <a:xfrm>
          <a:off x="3950248" y="307664"/>
          <a:ext cx="1645518" cy="16455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558" tIns="16510" rIns="90558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latin typeface="+mj-lt"/>
            </a:rPr>
            <a:t>Intranet</a:t>
          </a:r>
          <a:br>
            <a:rPr lang="es-EC" sz="1300" b="1" kern="1200" dirty="0" smtClean="0">
              <a:latin typeface="+mj-lt"/>
            </a:rPr>
          </a:br>
          <a:r>
            <a:rPr lang="es-EC" sz="1300" b="1" kern="1200" dirty="0" smtClean="0">
              <a:latin typeface="+mj-lt"/>
            </a:rPr>
            <a:t>C</a:t>
          </a:r>
          <a:r>
            <a:rPr lang="es-EC" sz="1300" kern="1200" dirty="0" smtClean="0">
              <a:latin typeface="+mj-lt"/>
            </a:rPr>
            <a:t>omunicación y Colaboración</a:t>
          </a:r>
          <a:endParaRPr lang="es-EC" sz="1300" kern="1200" dirty="0">
            <a:latin typeface="+mj-lt"/>
          </a:endParaRPr>
        </a:p>
      </dsp:txBody>
      <dsp:txXfrm>
        <a:off x="3950248" y="307664"/>
        <a:ext cx="1645518" cy="1645518"/>
      </dsp:txXfrm>
    </dsp:sp>
    <dsp:sp modelId="{813853CA-7081-4E24-8794-64A7704B3C83}">
      <dsp:nvSpPr>
        <dsp:cNvPr id="0" name=""/>
        <dsp:cNvSpPr/>
      </dsp:nvSpPr>
      <dsp:spPr>
        <a:xfrm>
          <a:off x="5266662" y="307664"/>
          <a:ext cx="1645518" cy="16455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558" tIns="16510" rIns="90558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latin typeface="+mj-lt"/>
            </a:rPr>
            <a:t>Documentos</a:t>
          </a:r>
          <a:br>
            <a:rPr lang="es-EC" sz="1300" b="1" kern="1200" dirty="0" smtClean="0">
              <a:latin typeface="+mj-lt"/>
            </a:rPr>
          </a:br>
          <a:r>
            <a:rPr lang="es-EC" sz="1300" kern="1200" dirty="0" smtClean="0">
              <a:latin typeface="+mj-lt"/>
            </a:rPr>
            <a:t>Gestión Documental</a:t>
          </a:r>
          <a:endParaRPr lang="es-EC" sz="1300" kern="1200" dirty="0">
            <a:latin typeface="+mj-lt"/>
          </a:endParaRPr>
        </a:p>
      </dsp:txBody>
      <dsp:txXfrm>
        <a:off x="5266662" y="307664"/>
        <a:ext cx="1645518" cy="1645518"/>
      </dsp:txXfrm>
    </dsp:sp>
    <dsp:sp modelId="{9080CCF5-7390-4AF3-B7D6-FF2C323D1ABB}">
      <dsp:nvSpPr>
        <dsp:cNvPr id="0" name=""/>
        <dsp:cNvSpPr/>
      </dsp:nvSpPr>
      <dsp:spPr>
        <a:xfrm>
          <a:off x="6583077" y="307664"/>
          <a:ext cx="1645518" cy="16455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558" tIns="16510" rIns="90558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latin typeface="+mj-lt"/>
            </a:rPr>
            <a:t>Portales</a:t>
          </a:r>
          <a:br>
            <a:rPr lang="es-EC" sz="1300" b="1" kern="1200" dirty="0" smtClean="0">
              <a:latin typeface="+mj-lt"/>
            </a:rPr>
          </a:br>
          <a:r>
            <a:rPr lang="es-EC" sz="1300" kern="1200" dirty="0" smtClean="0">
              <a:latin typeface="+mj-lt"/>
            </a:rPr>
            <a:t>Gestión y Publicación de Contenidos Empresariales</a:t>
          </a:r>
          <a:endParaRPr lang="es-EC" sz="1300" kern="1200" dirty="0">
            <a:latin typeface="+mj-lt"/>
          </a:endParaRPr>
        </a:p>
      </dsp:txBody>
      <dsp:txXfrm>
        <a:off x="6583077" y="307664"/>
        <a:ext cx="1645518" cy="164551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36E779-E26A-4A8D-8E6B-EA31D98D1066}">
      <dsp:nvSpPr>
        <dsp:cNvPr id="0" name=""/>
        <dsp:cNvSpPr/>
      </dsp:nvSpPr>
      <dsp:spPr>
        <a:xfrm>
          <a:off x="1984" y="0"/>
          <a:ext cx="1946895" cy="43894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+mj-lt"/>
            </a:rPr>
            <a:t>Objetos de Flujo</a:t>
          </a:r>
          <a:endParaRPr lang="es-EC" sz="2000" kern="1200" dirty="0">
            <a:latin typeface="+mj-lt"/>
          </a:endParaRPr>
        </a:p>
      </dsp:txBody>
      <dsp:txXfrm>
        <a:off x="1984" y="0"/>
        <a:ext cx="1946895" cy="1316831"/>
      </dsp:txXfrm>
    </dsp:sp>
    <dsp:sp modelId="{1D0BA934-D951-4940-992E-04DCDA889F56}">
      <dsp:nvSpPr>
        <dsp:cNvPr id="0" name=""/>
        <dsp:cNvSpPr/>
      </dsp:nvSpPr>
      <dsp:spPr>
        <a:xfrm>
          <a:off x="196673" y="1317206"/>
          <a:ext cx="1557516" cy="862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+mj-lt"/>
            </a:rPr>
            <a:t>Actividades</a:t>
          </a:r>
        </a:p>
      </dsp:txBody>
      <dsp:txXfrm>
        <a:off x="196673" y="1317206"/>
        <a:ext cx="1557516" cy="862348"/>
      </dsp:txXfrm>
    </dsp:sp>
    <dsp:sp modelId="{6B99B4F4-05BB-4E13-9F1A-C72D8B39C88B}">
      <dsp:nvSpPr>
        <dsp:cNvPr id="0" name=""/>
        <dsp:cNvSpPr/>
      </dsp:nvSpPr>
      <dsp:spPr>
        <a:xfrm>
          <a:off x="196673" y="2312223"/>
          <a:ext cx="1557516" cy="862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+mj-lt"/>
            </a:rPr>
            <a:t>Eventos</a:t>
          </a:r>
        </a:p>
      </dsp:txBody>
      <dsp:txXfrm>
        <a:off x="196673" y="2312223"/>
        <a:ext cx="1557516" cy="862348"/>
      </dsp:txXfrm>
    </dsp:sp>
    <dsp:sp modelId="{CC09CF2C-21A8-404C-B2FA-ED17B6105FE4}">
      <dsp:nvSpPr>
        <dsp:cNvPr id="0" name=""/>
        <dsp:cNvSpPr/>
      </dsp:nvSpPr>
      <dsp:spPr>
        <a:xfrm>
          <a:off x="196673" y="3307241"/>
          <a:ext cx="1557516" cy="862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+mj-lt"/>
            </a:rPr>
            <a:t>Compuertas</a:t>
          </a:r>
        </a:p>
      </dsp:txBody>
      <dsp:txXfrm>
        <a:off x="196673" y="3307241"/>
        <a:ext cx="1557516" cy="862348"/>
      </dsp:txXfrm>
    </dsp:sp>
    <dsp:sp modelId="{2768382F-91A2-47E4-A322-7EEC6ECADFEB}">
      <dsp:nvSpPr>
        <dsp:cNvPr id="0" name=""/>
        <dsp:cNvSpPr/>
      </dsp:nvSpPr>
      <dsp:spPr>
        <a:xfrm>
          <a:off x="2094896" y="0"/>
          <a:ext cx="1946895" cy="43894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+mj-lt"/>
            </a:rPr>
            <a:t>Objetos de Conexión</a:t>
          </a:r>
          <a:endParaRPr lang="es-EC" sz="2000" kern="1200" dirty="0">
            <a:latin typeface="+mj-lt"/>
          </a:endParaRPr>
        </a:p>
      </dsp:txBody>
      <dsp:txXfrm>
        <a:off x="2094896" y="0"/>
        <a:ext cx="1946895" cy="1316831"/>
      </dsp:txXfrm>
    </dsp:sp>
    <dsp:sp modelId="{95688E72-6BC2-4319-80F8-310181BFCF0E}">
      <dsp:nvSpPr>
        <dsp:cNvPr id="0" name=""/>
        <dsp:cNvSpPr/>
      </dsp:nvSpPr>
      <dsp:spPr>
        <a:xfrm>
          <a:off x="2289585" y="1317206"/>
          <a:ext cx="1557516" cy="862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+mj-lt"/>
            </a:rPr>
            <a:t>Líneas de Secuencia</a:t>
          </a:r>
          <a:endParaRPr lang="es-EC" sz="1600" kern="1200" dirty="0">
            <a:latin typeface="+mj-lt"/>
          </a:endParaRPr>
        </a:p>
      </dsp:txBody>
      <dsp:txXfrm>
        <a:off x="2289585" y="1317206"/>
        <a:ext cx="1557516" cy="862348"/>
      </dsp:txXfrm>
    </dsp:sp>
    <dsp:sp modelId="{15E42EBF-8505-4AEB-8FCD-5AD6B12DA058}">
      <dsp:nvSpPr>
        <dsp:cNvPr id="0" name=""/>
        <dsp:cNvSpPr/>
      </dsp:nvSpPr>
      <dsp:spPr>
        <a:xfrm>
          <a:off x="2289585" y="2312223"/>
          <a:ext cx="1557516" cy="862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+mj-lt"/>
            </a:rPr>
            <a:t>Líneas de Mensaje</a:t>
          </a:r>
          <a:endParaRPr lang="es-EC" sz="1600" kern="1200" dirty="0">
            <a:latin typeface="+mj-lt"/>
          </a:endParaRPr>
        </a:p>
      </dsp:txBody>
      <dsp:txXfrm>
        <a:off x="2289585" y="2312223"/>
        <a:ext cx="1557516" cy="862348"/>
      </dsp:txXfrm>
    </dsp:sp>
    <dsp:sp modelId="{98328EC4-488A-462F-A7E3-C80F5F236DE6}">
      <dsp:nvSpPr>
        <dsp:cNvPr id="0" name=""/>
        <dsp:cNvSpPr/>
      </dsp:nvSpPr>
      <dsp:spPr>
        <a:xfrm>
          <a:off x="2289585" y="3307241"/>
          <a:ext cx="1557516" cy="862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+mj-lt"/>
            </a:rPr>
            <a:t>Asociaciones</a:t>
          </a:r>
          <a:endParaRPr lang="es-EC" sz="1600" kern="1200" dirty="0">
            <a:latin typeface="+mj-lt"/>
          </a:endParaRPr>
        </a:p>
      </dsp:txBody>
      <dsp:txXfrm>
        <a:off x="2289585" y="3307241"/>
        <a:ext cx="1557516" cy="862348"/>
      </dsp:txXfrm>
    </dsp:sp>
    <dsp:sp modelId="{0DAFFAE0-28EC-4648-AF65-235B669CD59F}">
      <dsp:nvSpPr>
        <dsp:cNvPr id="0" name=""/>
        <dsp:cNvSpPr/>
      </dsp:nvSpPr>
      <dsp:spPr>
        <a:xfrm>
          <a:off x="4187808" y="0"/>
          <a:ext cx="1946895" cy="43894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+mj-lt"/>
            </a:rPr>
            <a:t>Swimlanes</a:t>
          </a:r>
          <a:endParaRPr lang="es-EC" sz="2000" kern="1200" dirty="0">
            <a:latin typeface="+mj-lt"/>
          </a:endParaRPr>
        </a:p>
      </dsp:txBody>
      <dsp:txXfrm>
        <a:off x="4187808" y="0"/>
        <a:ext cx="1946895" cy="1316831"/>
      </dsp:txXfrm>
    </dsp:sp>
    <dsp:sp modelId="{38BA2365-8B7B-4B6C-80E6-E24ABA7D3117}">
      <dsp:nvSpPr>
        <dsp:cNvPr id="0" name=""/>
        <dsp:cNvSpPr/>
      </dsp:nvSpPr>
      <dsp:spPr>
        <a:xfrm>
          <a:off x="4382498" y="1318117"/>
          <a:ext cx="1557516" cy="13234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+mj-lt"/>
            </a:rPr>
            <a:t>Pools</a:t>
          </a:r>
          <a:endParaRPr lang="es-EC" sz="1600" kern="1200" dirty="0">
            <a:latin typeface="+mj-lt"/>
          </a:endParaRPr>
        </a:p>
      </dsp:txBody>
      <dsp:txXfrm>
        <a:off x="4382498" y="1318117"/>
        <a:ext cx="1557516" cy="1323475"/>
      </dsp:txXfrm>
    </dsp:sp>
    <dsp:sp modelId="{021EA923-2AEE-45BE-8F58-A537725E6A3F}">
      <dsp:nvSpPr>
        <dsp:cNvPr id="0" name=""/>
        <dsp:cNvSpPr/>
      </dsp:nvSpPr>
      <dsp:spPr>
        <a:xfrm>
          <a:off x="4382498" y="2845203"/>
          <a:ext cx="1557516" cy="13234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+mj-lt"/>
            </a:rPr>
            <a:t>Lanes</a:t>
          </a:r>
          <a:endParaRPr lang="es-EC" sz="1600" kern="1200" dirty="0">
            <a:latin typeface="+mj-lt"/>
          </a:endParaRPr>
        </a:p>
      </dsp:txBody>
      <dsp:txXfrm>
        <a:off x="4382498" y="2845203"/>
        <a:ext cx="1557516" cy="1323475"/>
      </dsp:txXfrm>
    </dsp:sp>
    <dsp:sp modelId="{D86D1B5B-E233-43C2-AC77-077C31AA946D}">
      <dsp:nvSpPr>
        <dsp:cNvPr id="0" name=""/>
        <dsp:cNvSpPr/>
      </dsp:nvSpPr>
      <dsp:spPr>
        <a:xfrm>
          <a:off x="6280720" y="0"/>
          <a:ext cx="1946895" cy="43894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+mj-lt"/>
            </a:rPr>
            <a:t>Artefactos</a:t>
          </a:r>
          <a:endParaRPr lang="es-EC" sz="2000" kern="1200" dirty="0">
            <a:latin typeface="+mj-lt"/>
          </a:endParaRPr>
        </a:p>
      </dsp:txBody>
      <dsp:txXfrm>
        <a:off x="6280720" y="0"/>
        <a:ext cx="1946895" cy="1316831"/>
      </dsp:txXfrm>
    </dsp:sp>
    <dsp:sp modelId="{DCBA1F3D-C676-434C-B337-90FCEEBADC2C}">
      <dsp:nvSpPr>
        <dsp:cNvPr id="0" name=""/>
        <dsp:cNvSpPr/>
      </dsp:nvSpPr>
      <dsp:spPr>
        <a:xfrm>
          <a:off x="6475410" y="1317206"/>
          <a:ext cx="1557516" cy="862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+mj-lt"/>
            </a:rPr>
            <a:t>Objetos de Datos</a:t>
          </a:r>
          <a:endParaRPr lang="es-EC" sz="1600" kern="1200" dirty="0">
            <a:latin typeface="+mj-lt"/>
          </a:endParaRPr>
        </a:p>
      </dsp:txBody>
      <dsp:txXfrm>
        <a:off x="6475410" y="1317206"/>
        <a:ext cx="1557516" cy="862348"/>
      </dsp:txXfrm>
    </dsp:sp>
    <dsp:sp modelId="{94796839-B471-472E-B7A8-472B0FE85414}">
      <dsp:nvSpPr>
        <dsp:cNvPr id="0" name=""/>
        <dsp:cNvSpPr/>
      </dsp:nvSpPr>
      <dsp:spPr>
        <a:xfrm>
          <a:off x="6475410" y="2312223"/>
          <a:ext cx="1557516" cy="862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+mj-lt"/>
            </a:rPr>
            <a:t>Grupo</a:t>
          </a:r>
          <a:endParaRPr lang="es-EC" sz="1600" kern="1200" dirty="0">
            <a:latin typeface="+mj-lt"/>
          </a:endParaRPr>
        </a:p>
      </dsp:txBody>
      <dsp:txXfrm>
        <a:off x="6475410" y="2312223"/>
        <a:ext cx="1557516" cy="862348"/>
      </dsp:txXfrm>
    </dsp:sp>
    <dsp:sp modelId="{350104B6-0F70-46FB-B63E-31E6B1421D1C}">
      <dsp:nvSpPr>
        <dsp:cNvPr id="0" name=""/>
        <dsp:cNvSpPr/>
      </dsp:nvSpPr>
      <dsp:spPr>
        <a:xfrm>
          <a:off x="6475410" y="3307241"/>
          <a:ext cx="1557516" cy="862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+mj-lt"/>
            </a:rPr>
            <a:t>Anotación</a:t>
          </a:r>
          <a:endParaRPr lang="es-EC" sz="1600" kern="1200" dirty="0">
            <a:latin typeface="+mj-lt"/>
          </a:endParaRPr>
        </a:p>
      </dsp:txBody>
      <dsp:txXfrm>
        <a:off x="6475410" y="3307241"/>
        <a:ext cx="1557516" cy="86234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731190-89EF-438E-9BAD-C1215FD93904}">
      <dsp:nvSpPr>
        <dsp:cNvPr id="0" name=""/>
        <dsp:cNvSpPr/>
      </dsp:nvSpPr>
      <dsp:spPr>
        <a:xfrm>
          <a:off x="3026" y="552183"/>
          <a:ext cx="2885182" cy="1026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>
              <a:latin typeface="+mj-lt"/>
            </a:rPr>
            <a:t>FASE I</a:t>
          </a:r>
          <a:r>
            <a:rPr lang="es-ES" sz="1800" b="0" kern="1200" dirty="0">
              <a:latin typeface="+mj-lt"/>
            </a:rPr>
            <a:t/>
          </a:r>
          <a:br>
            <a:rPr lang="es-ES" sz="1800" b="0" kern="1200" dirty="0">
              <a:latin typeface="+mj-lt"/>
            </a:rPr>
          </a:br>
          <a:r>
            <a:rPr lang="es-ES" sz="1800" b="0" kern="1200" dirty="0">
              <a:latin typeface="+mj-lt"/>
            </a:rPr>
            <a:t>ANÁLISIS</a:t>
          </a:r>
        </a:p>
      </dsp:txBody>
      <dsp:txXfrm>
        <a:off x="3026" y="552183"/>
        <a:ext cx="2885182" cy="1026000"/>
      </dsp:txXfrm>
    </dsp:sp>
    <dsp:sp modelId="{1C20BEB5-8A99-4660-846B-F63078B9BB8F}">
      <dsp:nvSpPr>
        <dsp:cNvPr id="0" name=""/>
        <dsp:cNvSpPr/>
      </dsp:nvSpPr>
      <dsp:spPr>
        <a:xfrm>
          <a:off x="3026" y="1706433"/>
          <a:ext cx="2308145" cy="2130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>
              <a:latin typeface="+mj-lt"/>
            </a:rPr>
            <a:t> LEVANTAR REQUERIMIENTOS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>
              <a:latin typeface="+mj-lt"/>
            </a:rPr>
            <a:t> ELABORAR DOCUMENTO DE DEFINICIÓN DE PROCESO</a:t>
          </a:r>
        </a:p>
      </dsp:txBody>
      <dsp:txXfrm>
        <a:off x="3026" y="1706433"/>
        <a:ext cx="2308145" cy="2130820"/>
      </dsp:txXfrm>
    </dsp:sp>
    <dsp:sp modelId="{991AF7E9-8EB0-42EC-BC75-694F1332FD0F}">
      <dsp:nvSpPr>
        <dsp:cNvPr id="0" name=""/>
        <dsp:cNvSpPr/>
      </dsp:nvSpPr>
      <dsp:spPr>
        <a:xfrm>
          <a:off x="2672208" y="552183"/>
          <a:ext cx="2885182" cy="1026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>
              <a:latin typeface="+mj-lt"/>
            </a:rPr>
            <a:t>FASE II</a:t>
          </a:r>
          <a:r>
            <a:rPr lang="es-ES" sz="1800" b="0" kern="1200" dirty="0">
              <a:latin typeface="+mj-lt"/>
            </a:rPr>
            <a:t/>
          </a:r>
          <a:br>
            <a:rPr lang="es-ES" sz="1800" b="0" kern="1200" dirty="0">
              <a:latin typeface="+mj-lt"/>
            </a:rPr>
          </a:br>
          <a:r>
            <a:rPr lang="es-ES" sz="1800" b="0" kern="1200" dirty="0">
              <a:latin typeface="+mj-lt"/>
            </a:rPr>
            <a:t>DISEÑO</a:t>
          </a:r>
        </a:p>
      </dsp:txBody>
      <dsp:txXfrm>
        <a:off x="2672208" y="552183"/>
        <a:ext cx="2885182" cy="1026000"/>
      </dsp:txXfrm>
    </dsp:sp>
    <dsp:sp modelId="{CD245A59-2D7F-43F6-A9D6-53069497B9DA}">
      <dsp:nvSpPr>
        <dsp:cNvPr id="0" name=""/>
        <dsp:cNvSpPr/>
      </dsp:nvSpPr>
      <dsp:spPr>
        <a:xfrm>
          <a:off x="2672208" y="1706433"/>
          <a:ext cx="2308145" cy="2130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>
              <a:latin typeface="+mj-lt"/>
            </a:rPr>
            <a:t> IDENTIFICAR ROLES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>
              <a:latin typeface="+mj-lt"/>
            </a:rPr>
            <a:t> IDENTIFICAR ACTIVIDADES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>
              <a:latin typeface="+mj-lt"/>
            </a:rPr>
            <a:t> ELABORAR DIAGRAMA ESTRUCTURADO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>
              <a:latin typeface="+mj-lt"/>
            </a:rPr>
            <a:t> ELABORAR DIAGRAMA DE FLUJO DEL PROCESO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>
              <a:latin typeface="+mj-lt"/>
            </a:rPr>
            <a:t> ESPECIFICAR O DIS</a:t>
          </a:r>
          <a:r>
            <a:rPr lang="es-ES" sz="1400" b="0" kern="1200" dirty="0">
              <a:latin typeface="+mj-lt"/>
            </a:rPr>
            <a:t>EÑAR PANTALLAS/FORMULARIOS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>
              <a:latin typeface="+mj-lt"/>
            </a:rPr>
            <a:t> ELABORAR DICCIONARIO DE TÉRMINOS</a:t>
          </a:r>
        </a:p>
      </dsp:txBody>
      <dsp:txXfrm>
        <a:off x="2672208" y="1706433"/>
        <a:ext cx="2308145" cy="2130820"/>
      </dsp:txXfrm>
    </dsp:sp>
    <dsp:sp modelId="{83608FDA-CC25-4D5E-BA39-F6399D469736}">
      <dsp:nvSpPr>
        <dsp:cNvPr id="0" name=""/>
        <dsp:cNvSpPr/>
      </dsp:nvSpPr>
      <dsp:spPr>
        <a:xfrm>
          <a:off x="5341391" y="552183"/>
          <a:ext cx="2885182" cy="1026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>
              <a:latin typeface="+mj-lt"/>
            </a:rPr>
            <a:t>FASE III</a:t>
          </a:r>
          <a:r>
            <a:rPr lang="es-ES" sz="1800" b="0" kern="1200" dirty="0">
              <a:latin typeface="+mj-lt"/>
            </a:rPr>
            <a:t/>
          </a:r>
          <a:br>
            <a:rPr lang="es-ES" sz="1800" b="0" kern="1200" dirty="0">
              <a:latin typeface="+mj-lt"/>
            </a:rPr>
          </a:br>
          <a:r>
            <a:rPr lang="es-ES" sz="1800" b="0" kern="1200" dirty="0">
              <a:latin typeface="+mj-lt"/>
            </a:rPr>
            <a:t>IMPLEMENTACIÓN</a:t>
          </a:r>
        </a:p>
      </dsp:txBody>
      <dsp:txXfrm>
        <a:off x="5341391" y="552183"/>
        <a:ext cx="2885182" cy="1026000"/>
      </dsp:txXfrm>
    </dsp:sp>
    <dsp:sp modelId="{C69FE566-72D1-42D2-892C-405373DEBC30}">
      <dsp:nvSpPr>
        <dsp:cNvPr id="0" name=""/>
        <dsp:cNvSpPr/>
      </dsp:nvSpPr>
      <dsp:spPr>
        <a:xfrm>
          <a:off x="5341391" y="1706433"/>
          <a:ext cx="2308145" cy="2130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+mj-lt"/>
            </a:rPr>
            <a:t> INSTALAR BPMS</a:t>
          </a:r>
          <a:endParaRPr lang="es-ES" sz="1400" kern="1200" dirty="0">
            <a:latin typeface="+mj-lt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>
              <a:latin typeface="+mj-lt"/>
            </a:rPr>
            <a:t> PARAMETRIZAR BPMS</a:t>
          </a:r>
        </a:p>
      </dsp:txBody>
      <dsp:txXfrm>
        <a:off x="5341391" y="1706433"/>
        <a:ext cx="2308145" cy="21308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D76B2E-7B24-4EA9-8953-B6F314ED594F}">
      <dsp:nvSpPr>
        <dsp:cNvPr id="0" name=""/>
        <dsp:cNvSpPr/>
      </dsp:nvSpPr>
      <dsp:spPr>
        <a:xfrm rot="16200000">
          <a:off x="-1219286" y="1221270"/>
          <a:ext cx="4389437" cy="1946895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16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+mj-lt"/>
            </a:rPr>
            <a:t>Se desarrolló una metodología concreta y práctica</a:t>
          </a:r>
          <a:endParaRPr lang="es-EC" sz="2000" kern="1200" dirty="0">
            <a:latin typeface="+mj-lt"/>
          </a:endParaRPr>
        </a:p>
      </dsp:txBody>
      <dsp:txXfrm rot="16200000">
        <a:off x="-1219286" y="1221270"/>
        <a:ext cx="4389437" cy="1946895"/>
      </dsp:txXfrm>
    </dsp:sp>
    <dsp:sp modelId="{3ABC0C4D-5BB0-440B-A08B-2270F6B3106D}">
      <dsp:nvSpPr>
        <dsp:cNvPr id="0" name=""/>
        <dsp:cNvSpPr/>
      </dsp:nvSpPr>
      <dsp:spPr>
        <a:xfrm rot="16200000">
          <a:off x="873625" y="1221270"/>
          <a:ext cx="4389437" cy="1946895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16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+mj-lt"/>
            </a:rPr>
            <a:t>Se obtuvieron los elementos mínimos indispensables para la parametrización del proceso</a:t>
          </a:r>
          <a:endParaRPr lang="es-EC" sz="2000" kern="1200" dirty="0">
            <a:latin typeface="+mj-lt"/>
          </a:endParaRPr>
        </a:p>
      </dsp:txBody>
      <dsp:txXfrm rot="16200000">
        <a:off x="873625" y="1221270"/>
        <a:ext cx="4389437" cy="1946895"/>
      </dsp:txXfrm>
    </dsp:sp>
    <dsp:sp modelId="{0475D702-3A1D-475D-87DD-0F561AB099C5}">
      <dsp:nvSpPr>
        <dsp:cNvPr id="0" name=""/>
        <dsp:cNvSpPr/>
      </dsp:nvSpPr>
      <dsp:spPr>
        <a:xfrm rot="16200000">
          <a:off x="2966537" y="1221270"/>
          <a:ext cx="4389437" cy="1946895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16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+mj-lt"/>
            </a:rPr>
            <a:t>Se implementó el proceso en el 80% del tiempo estimado</a:t>
          </a:r>
        </a:p>
      </dsp:txBody>
      <dsp:txXfrm rot="16200000">
        <a:off x="2966537" y="1221270"/>
        <a:ext cx="4389437" cy="1946895"/>
      </dsp:txXfrm>
    </dsp:sp>
    <dsp:sp modelId="{5A07706E-3BE7-4B67-BEA2-77BDA4459ABC}">
      <dsp:nvSpPr>
        <dsp:cNvPr id="0" name=""/>
        <dsp:cNvSpPr/>
      </dsp:nvSpPr>
      <dsp:spPr>
        <a:xfrm rot="16200000">
          <a:off x="5059449" y="1221270"/>
          <a:ext cx="4389437" cy="1946895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16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+mj-lt"/>
            </a:rPr>
            <a:t>Se logró una mayor satisfacción de los clientes</a:t>
          </a:r>
        </a:p>
      </dsp:txBody>
      <dsp:txXfrm rot="16200000">
        <a:off x="5059449" y="1221270"/>
        <a:ext cx="4389437" cy="1946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162B2-7807-44D4-8AEA-95BDB74E9B5D}" type="datetimeFigureOut">
              <a:rPr lang="es-EC" smtClean="0"/>
              <a:pPr/>
              <a:t>30/01/2013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A7EEF-EE04-409D-8B06-3DD21CD3FAD4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A7EEF-EE04-409D-8B06-3DD21CD3FAD4}" type="slidenum">
              <a:rPr lang="es-EC" smtClean="0"/>
              <a:pPr/>
              <a:t>9</a:t>
            </a:fld>
            <a:endParaRPr lang="es-EC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A7EEF-EE04-409D-8B06-3DD21CD3FAD4}" type="slidenum">
              <a:rPr lang="es-EC" smtClean="0"/>
              <a:pPr/>
              <a:t>11</a:t>
            </a:fld>
            <a:endParaRPr lang="es-EC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A7EEF-EE04-409D-8B06-3DD21CD3FAD4}" type="slidenum">
              <a:rPr lang="es-EC" smtClean="0"/>
              <a:pPr/>
              <a:t>13</a:t>
            </a:fld>
            <a:endParaRPr lang="es-EC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A7EEF-EE04-409D-8B06-3DD21CD3FAD4}" type="slidenum">
              <a:rPr lang="es-EC" smtClean="0"/>
              <a:pPr/>
              <a:t>14</a:t>
            </a:fld>
            <a:endParaRPr lang="es-EC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A7EEF-EE04-409D-8B06-3DD21CD3FAD4}" type="slidenum">
              <a:rPr lang="es-EC" smtClean="0"/>
              <a:pPr/>
              <a:t>16</a:t>
            </a:fld>
            <a:endParaRPr lang="es-EC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A7EEF-EE04-409D-8B06-3DD21CD3FAD4}" type="slidenum">
              <a:rPr lang="es-EC" smtClean="0"/>
              <a:pPr/>
              <a:t>17</a:t>
            </a:fld>
            <a:endParaRPr lang="es-EC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A7EEF-EE04-409D-8B06-3DD21CD3FAD4}" type="slidenum">
              <a:rPr lang="es-EC" smtClean="0"/>
              <a:pPr/>
              <a:t>18</a:t>
            </a:fld>
            <a:endParaRPr lang="es-EC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A7EEF-EE04-409D-8B06-3DD21CD3FAD4}" type="slidenum">
              <a:rPr lang="es-EC" smtClean="0"/>
              <a:pPr/>
              <a:t>23</a:t>
            </a:fld>
            <a:endParaRPr lang="es-EC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A7EEF-EE04-409D-8B06-3DD21CD3FAD4}" type="slidenum">
              <a:rPr lang="es-EC" smtClean="0"/>
              <a:pPr/>
              <a:t>24</a:t>
            </a:fld>
            <a:endParaRPr lang="es-EC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B014-1EE4-409B-8D63-6B8E1B290457}" type="datetimeFigureOut">
              <a:rPr lang="es-EC" smtClean="0"/>
              <a:pPr/>
              <a:t>30/01/2013</a:t>
            </a:fld>
            <a:endParaRPr lang="es-EC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1EDA-DEFB-48AA-968E-C3E9C5B66AB3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B014-1EE4-409B-8D63-6B8E1B290457}" type="datetimeFigureOut">
              <a:rPr lang="es-EC" smtClean="0"/>
              <a:pPr/>
              <a:t>30/01/2013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1EDA-DEFB-48AA-968E-C3E9C5B66AB3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B014-1EE4-409B-8D63-6B8E1B290457}" type="datetimeFigureOut">
              <a:rPr lang="es-EC" smtClean="0"/>
              <a:pPr/>
              <a:t>30/01/2013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1EDA-DEFB-48AA-968E-C3E9C5B66AB3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B014-1EE4-409B-8D63-6B8E1B290457}" type="datetimeFigureOut">
              <a:rPr lang="es-EC" smtClean="0"/>
              <a:pPr/>
              <a:t>30/01/2013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1EDA-DEFB-48AA-968E-C3E9C5B66AB3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B014-1EE4-409B-8D63-6B8E1B290457}" type="datetimeFigureOut">
              <a:rPr lang="es-EC" smtClean="0"/>
              <a:pPr/>
              <a:t>30/01/2013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1EDA-DEFB-48AA-968E-C3E9C5B66AB3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B014-1EE4-409B-8D63-6B8E1B290457}" type="datetimeFigureOut">
              <a:rPr lang="es-EC" smtClean="0"/>
              <a:pPr/>
              <a:t>30/01/2013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1EDA-DEFB-48AA-968E-C3E9C5B66AB3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B014-1EE4-409B-8D63-6B8E1B290457}" type="datetimeFigureOut">
              <a:rPr lang="es-EC" smtClean="0"/>
              <a:pPr/>
              <a:t>30/01/2013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1EDA-DEFB-48AA-968E-C3E9C5B66AB3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B014-1EE4-409B-8D63-6B8E1B290457}" type="datetimeFigureOut">
              <a:rPr lang="es-EC" smtClean="0"/>
              <a:pPr/>
              <a:t>30/01/2013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1EDA-DEFB-48AA-968E-C3E9C5B66AB3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B014-1EE4-409B-8D63-6B8E1B290457}" type="datetimeFigureOut">
              <a:rPr lang="es-EC" smtClean="0"/>
              <a:pPr/>
              <a:t>30/01/2013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1EDA-DEFB-48AA-968E-C3E9C5B66AB3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B014-1EE4-409B-8D63-6B8E1B290457}" type="datetimeFigureOut">
              <a:rPr lang="es-EC" smtClean="0"/>
              <a:pPr/>
              <a:t>30/01/2013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1EDA-DEFB-48AA-968E-C3E9C5B66AB3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B014-1EE4-409B-8D63-6B8E1B290457}" type="datetimeFigureOut">
              <a:rPr lang="es-EC" smtClean="0"/>
              <a:pPr/>
              <a:t>30/01/2013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CA1EDA-DEFB-48AA-968E-C3E9C5B66AB3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47B014-1EE4-409B-8D63-6B8E1B290457}" type="datetimeFigureOut">
              <a:rPr lang="es-EC" smtClean="0"/>
              <a:pPr/>
              <a:t>30/01/2013</a:t>
            </a:fld>
            <a:endParaRPr lang="es-EC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CA1EDA-DEFB-48AA-968E-C3E9C5B66AB3}" type="slidenum">
              <a:rPr lang="es-EC" smtClean="0"/>
              <a:pPr/>
              <a:t>‹Nº›</a:t>
            </a:fld>
            <a:endParaRPr lang="es-EC" dirty="0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1052736"/>
            <a:ext cx="7854696" cy="5616624"/>
          </a:xfrm>
        </p:spPr>
        <p:txBody>
          <a:bodyPr>
            <a:normAutofit lnSpcReduction="10000"/>
          </a:bodyPr>
          <a:lstStyle/>
          <a:p>
            <a:pPr algn="ctr"/>
            <a:r>
              <a:rPr lang="es-EC" sz="1800" dirty="0" smtClean="0">
                <a:latin typeface="+mj-lt"/>
              </a:rPr>
              <a:t>ESCUELA POLITÉCNICA DEL EJÉRCITO</a:t>
            </a:r>
            <a:br>
              <a:rPr lang="es-EC" sz="1800" dirty="0" smtClean="0">
                <a:latin typeface="+mj-lt"/>
              </a:rPr>
            </a:br>
            <a:r>
              <a:rPr lang="es-EC" sz="1800" dirty="0" smtClean="0">
                <a:latin typeface="+mj-lt"/>
              </a:rPr>
              <a:t/>
            </a:r>
            <a:br>
              <a:rPr lang="es-EC" sz="1800" dirty="0" smtClean="0">
                <a:latin typeface="+mj-lt"/>
              </a:rPr>
            </a:br>
            <a:r>
              <a:rPr lang="es-EC" sz="1800" dirty="0" smtClean="0">
                <a:latin typeface="+mj-lt"/>
              </a:rPr>
              <a:t>DEPARTAMENTO DE CIENCIAS DE LA COMPUTACIÓN</a:t>
            </a:r>
            <a:br>
              <a:rPr lang="es-EC" sz="1800" dirty="0" smtClean="0">
                <a:latin typeface="+mj-lt"/>
              </a:rPr>
            </a:br>
            <a:r>
              <a:rPr lang="es-EC" sz="1800" dirty="0" smtClean="0">
                <a:latin typeface="+mj-lt"/>
              </a:rPr>
              <a:t/>
            </a:r>
            <a:br>
              <a:rPr lang="es-EC" sz="1800" dirty="0" smtClean="0">
                <a:latin typeface="+mj-lt"/>
              </a:rPr>
            </a:br>
            <a:r>
              <a:rPr lang="es-EC" sz="1800" dirty="0" smtClean="0">
                <a:latin typeface="+mj-lt"/>
              </a:rPr>
              <a:t>CARRERA DE INGENIERÍA DE SISTEMAS E INFORMÁTICA</a:t>
            </a:r>
            <a:br>
              <a:rPr lang="es-EC" sz="1800" dirty="0" smtClean="0">
                <a:latin typeface="+mj-lt"/>
              </a:rPr>
            </a:br>
            <a:r>
              <a:rPr lang="es-EC" sz="1800" dirty="0" smtClean="0">
                <a:latin typeface="+mj-lt"/>
              </a:rPr>
              <a:t/>
            </a:r>
            <a:br>
              <a:rPr lang="es-EC" sz="1800" dirty="0" smtClean="0">
                <a:latin typeface="+mj-lt"/>
              </a:rPr>
            </a:br>
            <a:r>
              <a:rPr lang="es-EC" sz="1800" dirty="0" smtClean="0">
                <a:latin typeface="+mj-lt"/>
              </a:rPr>
              <a:t/>
            </a:r>
            <a:br>
              <a:rPr lang="es-EC" sz="1800" dirty="0" smtClean="0">
                <a:latin typeface="+mj-lt"/>
              </a:rPr>
            </a:br>
            <a:r>
              <a:rPr lang="es-EC" sz="2400" dirty="0" smtClean="0">
                <a:latin typeface="+mj-lt"/>
              </a:rPr>
              <a:t>METODOLOGÍA PARA EL ANÁLISIS, DISEÑO E IMPLEMENTACIÓN DE PROCESOS CON TECNOLOGÍA BPM (BUSINESS PROCESS MANAGEMENT) Y DESARROLLO DE UN CASO PRÁCTICO</a:t>
            </a:r>
            <a:r>
              <a:rPr lang="es-EC" sz="1800" dirty="0" smtClean="0">
                <a:latin typeface="+mj-lt"/>
              </a:rPr>
              <a:t/>
            </a:r>
            <a:br>
              <a:rPr lang="es-EC" sz="1800" dirty="0" smtClean="0">
                <a:latin typeface="+mj-lt"/>
              </a:rPr>
            </a:br>
            <a:r>
              <a:rPr lang="es-EC" sz="1800" dirty="0" smtClean="0">
                <a:latin typeface="+mj-lt"/>
              </a:rPr>
              <a:t/>
            </a:r>
            <a:br>
              <a:rPr lang="es-EC" sz="1800" dirty="0" smtClean="0">
                <a:latin typeface="+mj-lt"/>
              </a:rPr>
            </a:br>
            <a:r>
              <a:rPr lang="es-EC" sz="1800" dirty="0" smtClean="0">
                <a:latin typeface="+mj-lt"/>
              </a:rPr>
              <a:t/>
            </a:r>
            <a:br>
              <a:rPr lang="es-EC" sz="1800" dirty="0" smtClean="0">
                <a:latin typeface="+mj-lt"/>
              </a:rPr>
            </a:br>
            <a:r>
              <a:rPr lang="es-EC" sz="1800" dirty="0" smtClean="0">
                <a:latin typeface="+mj-lt"/>
              </a:rPr>
              <a:t>PREVIA A LA OBTENCIÓN DEL TÍTULO EN:</a:t>
            </a:r>
            <a:br>
              <a:rPr lang="es-EC" sz="1800" dirty="0" smtClean="0">
                <a:latin typeface="+mj-lt"/>
              </a:rPr>
            </a:br>
            <a:r>
              <a:rPr lang="es-EC" sz="1800" dirty="0" smtClean="0">
                <a:latin typeface="+mj-lt"/>
              </a:rPr>
              <a:t>INGENIERO DE SISTEMAS E INFORMÁTICA</a:t>
            </a:r>
            <a:br>
              <a:rPr lang="es-EC" sz="1800" dirty="0" smtClean="0">
                <a:latin typeface="+mj-lt"/>
              </a:rPr>
            </a:br>
            <a:r>
              <a:rPr lang="es-EC" sz="1800" dirty="0" smtClean="0">
                <a:latin typeface="+mj-lt"/>
              </a:rPr>
              <a:t/>
            </a:r>
            <a:br>
              <a:rPr lang="es-EC" sz="1800" dirty="0" smtClean="0">
                <a:latin typeface="+mj-lt"/>
              </a:rPr>
            </a:br>
            <a:r>
              <a:rPr lang="es-EC" sz="1800" dirty="0" smtClean="0">
                <a:latin typeface="+mj-lt"/>
              </a:rPr>
              <a:t>POR:</a:t>
            </a:r>
          </a:p>
          <a:p>
            <a:pPr algn="ctr"/>
            <a:r>
              <a:rPr lang="es-EC" sz="2400" dirty="0" smtClean="0">
                <a:latin typeface="+mj-lt"/>
              </a:rPr>
              <a:t>JOSÉ ANTONIO VILLASÍS REYES</a:t>
            </a:r>
            <a:r>
              <a:rPr lang="es-EC" sz="1800" dirty="0" smtClean="0">
                <a:latin typeface="+mj-lt"/>
              </a:rPr>
              <a:t/>
            </a:r>
            <a:br>
              <a:rPr lang="es-EC" sz="1800" dirty="0" smtClean="0">
                <a:latin typeface="+mj-lt"/>
              </a:rPr>
            </a:br>
            <a:r>
              <a:rPr lang="es-EC" sz="1800" dirty="0" smtClean="0">
                <a:latin typeface="+mj-lt"/>
              </a:rPr>
              <a:t/>
            </a:r>
            <a:br>
              <a:rPr lang="es-EC" sz="1800" dirty="0" smtClean="0">
                <a:latin typeface="+mj-lt"/>
              </a:rPr>
            </a:br>
            <a:r>
              <a:rPr lang="es-EC" sz="1800" dirty="0" smtClean="0">
                <a:latin typeface="+mj-lt"/>
              </a:rPr>
              <a:t>ENERO 2013</a:t>
            </a:r>
            <a:endParaRPr lang="es-EC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Beneficios de BPM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BPMS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60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l="24506" t="22320" r="41238" b="42715"/>
          <a:stretch>
            <a:fillRect/>
          </a:stretch>
        </p:blipFill>
        <p:spPr bwMode="auto">
          <a:xfrm>
            <a:off x="2483768" y="3861048"/>
            <a:ext cx="41764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200" dirty="0" smtClean="0"/>
              <a:t>Objetos de BPMN (Business Process Modeling Notation)</a:t>
            </a:r>
            <a:endParaRPr lang="es-EC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19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582281"/>
        </p:xfrm>
        <a:graphic>
          <a:graphicData uri="http://schemas.openxmlformats.org/drawingml/2006/table">
            <a:tbl>
              <a:tblPr firstRow="1" bandRow="1" bandCol="1">
                <a:tableStyleId>{72833802-FEF1-4C79-8D5D-14CF1EAF98D9}</a:tableStyleId>
              </a:tblPr>
              <a:tblGrid>
                <a:gridCol w="2743200"/>
                <a:gridCol w="2743200"/>
                <a:gridCol w="2743200"/>
              </a:tblGrid>
              <a:tr h="341709">
                <a:tc>
                  <a:txBody>
                    <a:bodyPr/>
                    <a:lstStyle/>
                    <a:p>
                      <a:pPr algn="ctr"/>
                      <a:r>
                        <a:rPr lang="es-EC" b="0" dirty="0" smtClean="0">
                          <a:latin typeface="+mj-lt"/>
                        </a:rPr>
                        <a:t>ACTIVIDADES</a:t>
                      </a:r>
                      <a:endParaRPr lang="es-EC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0" dirty="0" smtClean="0">
                          <a:latin typeface="+mj-lt"/>
                        </a:rPr>
                        <a:t>EVENTOS</a:t>
                      </a:r>
                      <a:endParaRPr lang="es-EC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0" dirty="0" smtClean="0">
                          <a:latin typeface="+mj-lt"/>
                        </a:rPr>
                        <a:t>COMPUERTAS</a:t>
                      </a:r>
                      <a:endParaRPr lang="es-EC" b="0" dirty="0">
                        <a:latin typeface="+mj-lt"/>
                      </a:endParaRPr>
                    </a:p>
                  </a:txBody>
                  <a:tcPr anchor="ctr"/>
                </a:tc>
              </a:tr>
              <a:tr h="828248">
                <a:tc rowSpan="3">
                  <a:txBody>
                    <a:bodyPr/>
                    <a:lstStyle/>
                    <a:p>
                      <a:r>
                        <a:rPr lang="es-EC" dirty="0" smtClean="0">
                          <a:latin typeface="+mj-lt"/>
                        </a:rPr>
                        <a:t>Tarea Personal</a:t>
                      </a:r>
                    </a:p>
                    <a:p>
                      <a:r>
                        <a:rPr lang="es-EC" dirty="0" smtClean="0">
                          <a:latin typeface="+mj-lt"/>
                        </a:rPr>
                        <a:t>(TP)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latin typeface="+mj-lt"/>
                        </a:rPr>
                        <a:t>Evento de Inicio</a:t>
                      </a:r>
                      <a:br>
                        <a:rPr lang="es-EC" dirty="0" smtClean="0">
                          <a:latin typeface="+mj-lt"/>
                        </a:rPr>
                      </a:br>
                      <a:r>
                        <a:rPr lang="es-EC" dirty="0" smtClean="0">
                          <a:latin typeface="+mj-lt"/>
                        </a:rPr>
                        <a:t>por Mensaje (IM)</a:t>
                      </a:r>
                      <a:endParaRPr lang="es-EC" dirty="0">
                        <a:latin typeface="+mj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s-EC" dirty="0" smtClean="0">
                          <a:latin typeface="+mj-lt"/>
                        </a:rPr>
                        <a:t>Compuerta</a:t>
                      </a:r>
                      <a:br>
                        <a:rPr lang="es-EC" dirty="0" smtClean="0">
                          <a:latin typeface="+mj-lt"/>
                        </a:rPr>
                      </a:br>
                      <a:r>
                        <a:rPr lang="es-EC" dirty="0" smtClean="0">
                          <a:latin typeface="+mj-lt"/>
                        </a:rPr>
                        <a:t>Divergente</a:t>
                      </a:r>
                      <a:br>
                        <a:rPr lang="es-EC" dirty="0" smtClean="0">
                          <a:latin typeface="+mj-lt"/>
                        </a:rPr>
                      </a:br>
                      <a:r>
                        <a:rPr lang="es-EC" dirty="0" smtClean="0">
                          <a:latin typeface="+mj-lt"/>
                        </a:rPr>
                        <a:t>Exclusiva (XOR)</a:t>
                      </a:r>
                      <a:endParaRPr lang="es-EC" dirty="0"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0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s-EC" dirty="0" smtClean="0">
                          <a:latin typeface="+mj-lt"/>
                        </a:rPr>
                        <a:t>Evento de Inicio</a:t>
                      </a:r>
                      <a:br>
                        <a:rPr lang="es-EC" dirty="0" smtClean="0">
                          <a:latin typeface="+mj-lt"/>
                        </a:rPr>
                      </a:br>
                      <a:r>
                        <a:rPr lang="es-EC" dirty="0" smtClean="0">
                          <a:latin typeface="+mj-lt"/>
                        </a:rPr>
                        <a:t>por Tiempo (IT)</a:t>
                      </a:r>
                      <a:endParaRPr lang="es-EC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s-EC" dirty="0" smtClean="0">
                          <a:latin typeface="+mj-lt"/>
                        </a:rPr>
                        <a:t>Compuerta</a:t>
                      </a:r>
                    </a:p>
                    <a:p>
                      <a:r>
                        <a:rPr lang="es-EC" dirty="0" smtClean="0">
                          <a:latin typeface="+mj-lt"/>
                        </a:rPr>
                        <a:t>Divergente</a:t>
                      </a:r>
                    </a:p>
                    <a:p>
                      <a:r>
                        <a:rPr lang="es-EC" dirty="0" smtClean="0">
                          <a:latin typeface="+mj-lt"/>
                        </a:rPr>
                        <a:t>Inclusiva (OR)</a:t>
                      </a:r>
                      <a:endParaRPr lang="es-EC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648">
                <a:tc rowSpan="2">
                  <a:txBody>
                    <a:bodyPr/>
                    <a:lstStyle/>
                    <a:p>
                      <a:r>
                        <a:rPr lang="es-EC" dirty="0" smtClean="0">
                          <a:latin typeface="+mj-lt"/>
                        </a:rPr>
                        <a:t>Tarea</a:t>
                      </a:r>
                      <a:r>
                        <a:rPr lang="es-EC" baseline="0" dirty="0" smtClean="0">
                          <a:latin typeface="+mj-lt"/>
                        </a:rPr>
                        <a:t> de Sistema</a:t>
                      </a:r>
                    </a:p>
                    <a:p>
                      <a:r>
                        <a:rPr lang="es-EC" baseline="0" dirty="0" smtClean="0">
                          <a:latin typeface="+mj-lt"/>
                        </a:rPr>
                        <a:t>(TS)</a:t>
                      </a:r>
                      <a:endParaRPr lang="es-EC" dirty="0" smtClean="0"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72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C" dirty="0" smtClean="0">
                          <a:latin typeface="+mj-lt"/>
                        </a:rPr>
                        <a:t>Evento de</a:t>
                      </a:r>
                      <a:br>
                        <a:rPr lang="es-EC" dirty="0" smtClean="0">
                          <a:latin typeface="+mj-lt"/>
                        </a:rPr>
                      </a:br>
                      <a:r>
                        <a:rPr lang="es-EC" dirty="0" smtClean="0">
                          <a:latin typeface="+mj-lt"/>
                        </a:rPr>
                        <a:t>Enlace (EL)</a:t>
                      </a:r>
                      <a:endParaRPr lang="es-EC" dirty="0"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0593">
                <a:tc rowSpan="2">
                  <a:txBody>
                    <a:bodyPr/>
                    <a:lstStyle/>
                    <a:p>
                      <a:r>
                        <a:rPr lang="es-EC" dirty="0" smtClean="0">
                          <a:latin typeface="+mj-lt"/>
                        </a:rPr>
                        <a:t>Tarea con Evento</a:t>
                      </a:r>
                    </a:p>
                    <a:p>
                      <a:r>
                        <a:rPr lang="es-EC" baseline="0" dirty="0" smtClean="0">
                          <a:latin typeface="+mj-lt"/>
                        </a:rPr>
                        <a:t>Tiempo (TPT)</a:t>
                      </a:r>
                      <a:endParaRPr lang="es-EC" dirty="0" smtClean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s-EC" dirty="0" smtClean="0">
                          <a:latin typeface="+mj-lt"/>
                        </a:rPr>
                        <a:t>Compuerta</a:t>
                      </a:r>
                    </a:p>
                    <a:p>
                      <a:r>
                        <a:rPr lang="es-EC" dirty="0" smtClean="0">
                          <a:latin typeface="+mj-lt"/>
                        </a:rPr>
                        <a:t>Divergente</a:t>
                      </a:r>
                      <a:endParaRPr lang="es-EC" baseline="0" dirty="0" smtClean="0">
                        <a:latin typeface="+mj-lt"/>
                      </a:endParaRPr>
                    </a:p>
                    <a:p>
                      <a:r>
                        <a:rPr lang="es-EC" baseline="0" dirty="0" smtClean="0">
                          <a:latin typeface="+mj-lt"/>
                        </a:rPr>
                        <a:t>Paralela (AND)</a:t>
                      </a:r>
                      <a:endParaRPr lang="es-EC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C" dirty="0" smtClean="0">
                          <a:latin typeface="+mj-lt"/>
                        </a:rPr>
                        <a:t>Evento de Fin</a:t>
                      </a:r>
                      <a:br>
                        <a:rPr lang="es-EC" dirty="0" smtClean="0">
                          <a:latin typeface="+mj-lt"/>
                        </a:rPr>
                      </a:br>
                      <a:r>
                        <a:rPr lang="es-EC" dirty="0" smtClean="0">
                          <a:latin typeface="+mj-lt"/>
                        </a:rPr>
                        <a:t>de Corriente (FC)</a:t>
                      </a:r>
                      <a:endParaRPr lang="es-EC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2449">
                <a:tc rowSpan="2">
                  <a:txBody>
                    <a:bodyPr/>
                    <a:lstStyle/>
                    <a:p>
                      <a:r>
                        <a:rPr lang="es-EC" dirty="0" smtClean="0">
                          <a:latin typeface="+mj-lt"/>
                        </a:rPr>
                        <a:t>Subproceso</a:t>
                      </a:r>
                    </a:p>
                    <a:p>
                      <a:r>
                        <a:rPr lang="es-EC" dirty="0" smtClean="0">
                          <a:latin typeface="+mj-lt"/>
                        </a:rPr>
                        <a:t>(SP)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28248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latin typeface="+mj-lt"/>
                        </a:rPr>
                        <a:t>Evento de Fin</a:t>
                      </a:r>
                    </a:p>
                    <a:p>
                      <a:r>
                        <a:rPr lang="es-EC" dirty="0" smtClean="0">
                          <a:latin typeface="+mj-lt"/>
                        </a:rPr>
                        <a:t>de Proceso (FN)</a:t>
                      </a:r>
                      <a:endParaRPr lang="es-EC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latin typeface="+mj-lt"/>
                        </a:rPr>
                        <a:t>Compuerta</a:t>
                      </a:r>
                    </a:p>
                    <a:p>
                      <a:r>
                        <a:rPr lang="es-EC" dirty="0" smtClean="0">
                          <a:latin typeface="+mj-lt"/>
                        </a:rPr>
                        <a:t>Convergente</a:t>
                      </a:r>
                    </a:p>
                    <a:p>
                      <a:r>
                        <a:rPr lang="es-EC" dirty="0" smtClean="0">
                          <a:latin typeface="+mj-lt"/>
                        </a:rPr>
                        <a:t>Exclusiva (XOR)</a:t>
                      </a:r>
                      <a:endParaRPr lang="es-EC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Objetos de Flujo</a:t>
            </a:r>
            <a:endParaRPr lang="es-EC" dirty="0"/>
          </a:p>
        </p:txBody>
      </p:sp>
      <p:pic>
        <p:nvPicPr>
          <p:cNvPr id="11" name="10 Imagen"/>
          <p:cNvPicPr/>
          <p:nvPr/>
        </p:nvPicPr>
        <p:blipFill>
          <a:blip r:embed="rId3" cstate="print"/>
          <a:srcRect l="29505" t="25141" r="54241" b="58475"/>
          <a:stretch>
            <a:fillRect/>
          </a:stretch>
        </p:blipFill>
        <p:spPr bwMode="auto">
          <a:xfrm>
            <a:off x="2255540" y="5684862"/>
            <a:ext cx="8763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/>
          <p:cNvPicPr/>
          <p:nvPr/>
        </p:nvPicPr>
        <p:blipFill>
          <a:blip r:embed="rId4" cstate="print"/>
          <a:srcRect l="28799" t="45480" r="54947" b="38136"/>
          <a:stretch>
            <a:fillRect/>
          </a:stretch>
        </p:blipFill>
        <p:spPr bwMode="auto">
          <a:xfrm>
            <a:off x="2255540" y="2636912"/>
            <a:ext cx="8763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/>
          <p:cNvPicPr/>
          <p:nvPr/>
        </p:nvPicPr>
        <p:blipFill>
          <a:blip r:embed="rId5" cstate="print"/>
          <a:srcRect l="28799" t="58757" r="54947" b="24859"/>
          <a:stretch>
            <a:fillRect/>
          </a:stretch>
        </p:blipFill>
        <p:spPr bwMode="auto">
          <a:xfrm>
            <a:off x="2255540" y="3645024"/>
            <a:ext cx="8763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/>
          <p:cNvPicPr/>
          <p:nvPr/>
        </p:nvPicPr>
        <p:blipFill>
          <a:blip r:embed="rId6" cstate="print"/>
          <a:srcRect l="32509" t="18644" r="60601" b="70339"/>
          <a:stretch>
            <a:fillRect/>
          </a:stretch>
        </p:blipFill>
        <p:spPr bwMode="auto">
          <a:xfrm>
            <a:off x="5208637" y="2553469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/>
          <p:cNvPicPr/>
          <p:nvPr/>
        </p:nvPicPr>
        <p:blipFill>
          <a:blip r:embed="rId6" cstate="print"/>
          <a:srcRect l="32509" t="49152" r="60777" b="40113"/>
          <a:stretch>
            <a:fillRect/>
          </a:stretch>
        </p:blipFill>
        <p:spPr bwMode="auto">
          <a:xfrm>
            <a:off x="5220072" y="3356992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/>
          <p:cNvPicPr/>
          <p:nvPr/>
        </p:nvPicPr>
        <p:blipFill>
          <a:blip r:embed="rId7" cstate="print"/>
          <a:srcRect l="31449" t="27401" r="59540" b="57345"/>
          <a:stretch>
            <a:fillRect/>
          </a:stretch>
        </p:blipFill>
        <p:spPr bwMode="auto">
          <a:xfrm>
            <a:off x="5148064" y="4138786"/>
            <a:ext cx="4857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/>
          <p:cNvPicPr/>
          <p:nvPr/>
        </p:nvPicPr>
        <p:blipFill>
          <a:blip r:embed="rId7" cstate="print"/>
          <a:srcRect l="31449" t="64124" r="59540" b="20622"/>
          <a:stretch>
            <a:fillRect/>
          </a:stretch>
        </p:blipFill>
        <p:spPr bwMode="auto">
          <a:xfrm>
            <a:off x="5148064" y="4941168"/>
            <a:ext cx="4857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Imagen"/>
          <p:cNvPicPr/>
          <p:nvPr/>
        </p:nvPicPr>
        <p:blipFill>
          <a:blip r:embed="rId8" cstate="print"/>
          <a:srcRect l="31449" t="39830" r="59540" b="44916"/>
          <a:stretch>
            <a:fillRect/>
          </a:stretch>
        </p:blipFill>
        <p:spPr bwMode="auto">
          <a:xfrm>
            <a:off x="5148064" y="5805264"/>
            <a:ext cx="4857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23 Imagen"/>
          <p:cNvPicPr/>
          <p:nvPr/>
        </p:nvPicPr>
        <p:blipFill>
          <a:blip r:embed="rId9" cstate="print"/>
          <a:srcRect l="28445" t="39831" r="54417" b="39548"/>
          <a:stretch>
            <a:fillRect/>
          </a:stretch>
        </p:blipFill>
        <p:spPr bwMode="auto">
          <a:xfrm>
            <a:off x="2207915" y="4677891"/>
            <a:ext cx="9239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24 Imagen"/>
          <p:cNvPicPr/>
          <p:nvPr/>
        </p:nvPicPr>
        <p:blipFill>
          <a:blip r:embed="rId10" cstate="print"/>
          <a:srcRect l="26502" t="11864" r="56714" b="67232"/>
          <a:stretch>
            <a:fillRect/>
          </a:stretch>
        </p:blipFill>
        <p:spPr bwMode="auto">
          <a:xfrm>
            <a:off x="7596336" y="2492896"/>
            <a:ext cx="904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25 Imagen"/>
          <p:cNvPicPr/>
          <p:nvPr/>
        </p:nvPicPr>
        <p:blipFill>
          <a:blip r:embed="rId10" cstate="print"/>
          <a:srcRect l="25972" t="42655" r="56007" b="35876"/>
          <a:stretch>
            <a:fillRect/>
          </a:stretch>
        </p:blipFill>
        <p:spPr bwMode="auto">
          <a:xfrm>
            <a:off x="7524328" y="3573016"/>
            <a:ext cx="9715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26 Imagen"/>
          <p:cNvPicPr/>
          <p:nvPr/>
        </p:nvPicPr>
        <p:blipFill>
          <a:blip r:embed="rId10" cstate="print"/>
          <a:srcRect l="25795" t="69492" r="56184" b="9039"/>
          <a:stretch>
            <a:fillRect/>
          </a:stretch>
        </p:blipFill>
        <p:spPr bwMode="auto">
          <a:xfrm>
            <a:off x="7524328" y="4653136"/>
            <a:ext cx="9715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27 Imagen"/>
          <p:cNvPicPr/>
          <p:nvPr/>
        </p:nvPicPr>
        <p:blipFill>
          <a:blip r:embed="rId11" cstate="print"/>
          <a:srcRect l="27739" t="22034" r="57950" b="56780"/>
          <a:stretch>
            <a:fillRect/>
          </a:stretch>
        </p:blipFill>
        <p:spPr bwMode="auto">
          <a:xfrm>
            <a:off x="7668344" y="5733256"/>
            <a:ext cx="7715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Metodologías BPM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b="0" dirty="0" smtClean="0">
                <a:latin typeface="+mj-lt"/>
              </a:rPr>
              <a:t>BPM:RAD</a:t>
            </a:r>
            <a:endParaRPr lang="es-EC" b="0" dirty="0">
              <a:latin typeface="+mj-lt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C" b="0" dirty="0" smtClean="0">
                <a:latin typeface="+mj-lt"/>
              </a:rPr>
              <a:t>Polymita</a:t>
            </a:r>
            <a:endParaRPr lang="es-EC" b="0" dirty="0">
              <a:latin typeface="+mj-lt"/>
            </a:endParaRPr>
          </a:p>
        </p:txBody>
      </p:sp>
      <p:pic>
        <p:nvPicPr>
          <p:cNvPr id="7" name="6 Marcador de contenido" descr="BPM:RAD Club-BPM - Fases de la metodologia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64898"/>
            <a:ext cx="4040188" cy="234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Marcador de contenido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5" y="3626389"/>
            <a:ext cx="4041775" cy="1622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400" dirty="0" smtClean="0"/>
              <a:t>Metodología Propuesta</a:t>
            </a:r>
            <a:endParaRPr lang="es-EC" sz="4400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Fase I: ANÁLISIS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5712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s-EC" b="0" dirty="0" smtClean="0">
                          <a:latin typeface="+mj-lt"/>
                        </a:rPr>
                        <a:t>ACTIVIDADES</a:t>
                      </a:r>
                      <a:endParaRPr lang="es-EC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 smtClean="0">
                          <a:latin typeface="+mj-lt"/>
                        </a:rPr>
                        <a:t>ROLES</a:t>
                      </a:r>
                      <a:endParaRPr lang="es-EC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 smtClean="0">
                          <a:latin typeface="+mj-lt"/>
                        </a:rPr>
                        <a:t>TÉCNICAS</a:t>
                      </a:r>
                      <a:endParaRPr lang="es-EC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 smtClean="0">
                          <a:latin typeface="+mj-lt"/>
                        </a:rPr>
                        <a:t>RESULTADOS</a:t>
                      </a:r>
                      <a:endParaRPr lang="es-EC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>
                          <a:latin typeface="+mj-lt"/>
                        </a:rPr>
                        <a:t>1.</a:t>
                      </a:r>
                      <a:r>
                        <a:rPr lang="es-EC" baseline="0" dirty="0" smtClean="0">
                          <a:latin typeface="+mj-lt"/>
                        </a:rPr>
                        <a:t> Levantar requerimientos</a:t>
                      </a:r>
                      <a:endParaRPr lang="es-EC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–"/>
                      </a:pPr>
                      <a:r>
                        <a:rPr lang="es-EC" baseline="0" dirty="0" smtClean="0">
                          <a:latin typeface="+mj-lt"/>
                        </a:rPr>
                        <a:t> Director del programa BPM</a:t>
                      </a:r>
                    </a:p>
                    <a:p>
                      <a:pPr>
                        <a:buFont typeface="Calibri" pitchFamily="34" charset="0"/>
                        <a:buChar char="–"/>
                      </a:pPr>
                      <a:r>
                        <a:rPr lang="es-EC" baseline="0" dirty="0" smtClean="0">
                          <a:latin typeface="+mj-lt"/>
                        </a:rPr>
                        <a:t> Analista de BPM</a:t>
                      </a:r>
                    </a:p>
                    <a:p>
                      <a:pPr>
                        <a:buFont typeface="Calibri" pitchFamily="34" charset="0"/>
                        <a:buChar char="–"/>
                      </a:pPr>
                      <a:r>
                        <a:rPr lang="es-EC" baseline="0" dirty="0" smtClean="0">
                          <a:latin typeface="+mj-lt"/>
                        </a:rPr>
                        <a:t> Responsable del proceso</a:t>
                      </a:r>
                    </a:p>
                    <a:p>
                      <a:pPr>
                        <a:buFont typeface="Calibri" pitchFamily="34" charset="0"/>
                        <a:buChar char="–"/>
                      </a:pPr>
                      <a:r>
                        <a:rPr lang="es-EC" baseline="0" dirty="0" smtClean="0">
                          <a:latin typeface="+mj-lt"/>
                        </a:rPr>
                        <a:t> Usuarios del proceso</a:t>
                      </a:r>
                      <a:endParaRPr lang="es-EC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kumimoji="0" lang="es-EC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 Reuniones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kumimoji="0" lang="es-EC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 Entrevistas</a:t>
                      </a:r>
                    </a:p>
                    <a:p>
                      <a:endParaRPr lang="es-EC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kumimoji="0" lang="es-EC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 Acta de reunión</a:t>
                      </a:r>
                    </a:p>
                    <a:p>
                      <a:endParaRPr lang="es-EC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>
                          <a:latin typeface="+mj-lt"/>
                        </a:rPr>
                        <a:t>2. Elaborar documento de definición</a:t>
                      </a:r>
                      <a:r>
                        <a:rPr lang="es-EC" baseline="0" dirty="0" smtClean="0">
                          <a:latin typeface="+mj-lt"/>
                        </a:rPr>
                        <a:t> de proceso</a:t>
                      </a:r>
                      <a:endParaRPr lang="es-EC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–"/>
                      </a:pPr>
                      <a:r>
                        <a:rPr lang="es-EC" dirty="0" smtClean="0">
                          <a:latin typeface="+mj-lt"/>
                        </a:rPr>
                        <a:t> Analista de BPM</a:t>
                      </a:r>
                    </a:p>
                    <a:p>
                      <a:pPr>
                        <a:buFont typeface="Calibri" pitchFamily="34" charset="0"/>
                        <a:buChar char="–"/>
                      </a:pPr>
                      <a:r>
                        <a:rPr lang="es-EC" dirty="0" smtClean="0">
                          <a:latin typeface="+mj-lt"/>
                        </a:rPr>
                        <a:t> Responsable del proceso</a:t>
                      </a:r>
                      <a:endParaRPr lang="es-EC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kumimoji="0" lang="es-EC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 Reuniones</a:t>
                      </a:r>
                    </a:p>
                    <a:p>
                      <a:pPr>
                        <a:buFontTx/>
                        <a:buChar char="-"/>
                      </a:pPr>
                      <a:endParaRPr lang="es-EC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kumimoji="0" lang="es-EC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 Documento de Definición de Proceso (DDP)</a:t>
                      </a:r>
                    </a:p>
                    <a:p>
                      <a:endParaRPr lang="es-EC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Fase II: DISEÑO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2113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s-EC" b="0" dirty="0" smtClean="0">
                          <a:latin typeface="+mj-lt"/>
                        </a:rPr>
                        <a:t>ACTIVIDADES</a:t>
                      </a:r>
                      <a:endParaRPr lang="es-EC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 smtClean="0">
                          <a:latin typeface="+mj-lt"/>
                        </a:rPr>
                        <a:t>ROLES</a:t>
                      </a:r>
                      <a:endParaRPr lang="es-EC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 smtClean="0">
                          <a:latin typeface="+mj-lt"/>
                        </a:rPr>
                        <a:t>TÉCNICAS</a:t>
                      </a:r>
                      <a:endParaRPr lang="es-EC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 smtClean="0">
                          <a:latin typeface="+mj-lt"/>
                        </a:rPr>
                        <a:t>RESULTADOS</a:t>
                      </a:r>
                      <a:endParaRPr lang="es-EC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>
                          <a:latin typeface="+mj-lt"/>
                        </a:rPr>
                        <a:t>3. Identificar roles</a:t>
                      </a:r>
                      <a:endParaRPr lang="es-EC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–"/>
                      </a:pPr>
                      <a:r>
                        <a:rPr lang="es-EC" baseline="0" dirty="0" smtClean="0">
                          <a:latin typeface="+mj-lt"/>
                        </a:rPr>
                        <a:t> Analista de BPM</a:t>
                      </a:r>
                    </a:p>
                    <a:p>
                      <a:pPr>
                        <a:buFont typeface="Calibri" pitchFamily="34" charset="0"/>
                        <a:buChar char="–"/>
                      </a:pPr>
                      <a:r>
                        <a:rPr lang="es-EC" baseline="0" dirty="0" smtClean="0">
                          <a:latin typeface="+mj-lt"/>
                        </a:rPr>
                        <a:t> Responsable del proceso</a:t>
                      </a:r>
                    </a:p>
                    <a:p>
                      <a:pPr>
                        <a:buFont typeface="Calibri" pitchFamily="34" charset="0"/>
                        <a:buChar char="–"/>
                      </a:pPr>
                      <a:r>
                        <a:rPr lang="es-EC" baseline="0" dirty="0" smtClean="0">
                          <a:latin typeface="+mj-lt"/>
                        </a:rPr>
                        <a:t> Usuarios del proceso</a:t>
                      </a:r>
                      <a:endParaRPr lang="es-EC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kumimoji="0" lang="es-EC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 Reuniones</a:t>
                      </a:r>
                    </a:p>
                    <a:p>
                      <a:endParaRPr lang="es-EC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kumimoji="0" lang="es-EC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 Roles del proceso</a:t>
                      </a:r>
                    </a:p>
                    <a:p>
                      <a:endParaRPr lang="es-EC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>
                          <a:latin typeface="+mj-lt"/>
                        </a:rPr>
                        <a:t>4. Identificar actividades</a:t>
                      </a:r>
                      <a:endParaRPr lang="es-EC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–"/>
                      </a:pPr>
                      <a:r>
                        <a:rPr lang="es-EC" dirty="0" smtClean="0">
                          <a:latin typeface="+mj-lt"/>
                        </a:rPr>
                        <a:t> Analista de BPM</a:t>
                      </a:r>
                    </a:p>
                    <a:p>
                      <a:pPr>
                        <a:buFont typeface="Calibri" pitchFamily="34" charset="0"/>
                        <a:buChar char="–"/>
                      </a:pPr>
                      <a:r>
                        <a:rPr lang="es-EC" dirty="0" smtClean="0">
                          <a:latin typeface="+mj-lt"/>
                        </a:rPr>
                        <a:t> Responsable del proceso</a:t>
                      </a:r>
                    </a:p>
                    <a:p>
                      <a:pPr>
                        <a:buFont typeface="Calibri" pitchFamily="34" charset="0"/>
                        <a:buChar char="–"/>
                      </a:pPr>
                      <a:r>
                        <a:rPr lang="es-EC" dirty="0" smtClean="0">
                          <a:latin typeface="+mj-lt"/>
                        </a:rPr>
                        <a:t> Usuarios del</a:t>
                      </a:r>
                      <a:r>
                        <a:rPr lang="es-EC" baseline="0" dirty="0" smtClean="0">
                          <a:latin typeface="+mj-lt"/>
                        </a:rPr>
                        <a:t> proceso</a:t>
                      </a:r>
                      <a:endParaRPr lang="es-EC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kumimoji="0" lang="es-EC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 Reuniones</a:t>
                      </a:r>
                    </a:p>
                    <a:p>
                      <a:pPr>
                        <a:buFontTx/>
                        <a:buChar char="-"/>
                      </a:pPr>
                      <a:endParaRPr lang="es-EC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kumimoji="0" lang="es-EC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 Actividades del proceso</a:t>
                      </a:r>
                    </a:p>
                    <a:p>
                      <a:endParaRPr lang="es-EC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>
                          <a:latin typeface="+mj-lt"/>
                        </a:rPr>
                        <a:t>5. Elaborar diagrama estructurado</a:t>
                      </a:r>
                      <a:endParaRPr lang="es-EC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kumimoji="0" lang="es-EC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Analista de BPM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kumimoji="0" lang="es-EC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Responsable del proceso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kumimoji="0" lang="es-EC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Diagramas</a:t>
                      </a:r>
                    </a:p>
                    <a:p>
                      <a:pPr>
                        <a:buFontTx/>
                        <a:buChar char="-"/>
                      </a:pPr>
                      <a:endParaRPr lang="es-EC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kumimoji="0" lang="es-EC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Diagrama estructurado del proceso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7599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s-EC" b="0" dirty="0" smtClean="0">
                          <a:latin typeface="+mj-lt"/>
                        </a:rPr>
                        <a:t>ACTIVIDADES</a:t>
                      </a:r>
                      <a:endParaRPr lang="es-EC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 smtClean="0">
                          <a:latin typeface="+mj-lt"/>
                        </a:rPr>
                        <a:t>ROLES</a:t>
                      </a:r>
                      <a:endParaRPr lang="es-EC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 smtClean="0">
                          <a:latin typeface="+mj-lt"/>
                        </a:rPr>
                        <a:t>TÉCNICAS</a:t>
                      </a:r>
                      <a:endParaRPr lang="es-EC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 smtClean="0">
                          <a:latin typeface="+mj-lt"/>
                        </a:rPr>
                        <a:t>RESULTADOS</a:t>
                      </a:r>
                      <a:endParaRPr lang="es-EC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>
                          <a:latin typeface="+mj-lt"/>
                        </a:rPr>
                        <a:t>6. Elaborar diagrama de flujo del proceso</a:t>
                      </a:r>
                      <a:endParaRPr lang="es-EC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–"/>
                      </a:pPr>
                      <a:r>
                        <a:rPr lang="es-EC" baseline="0" dirty="0" smtClean="0">
                          <a:latin typeface="+mj-lt"/>
                        </a:rPr>
                        <a:t> Analista de BPM</a:t>
                      </a:r>
                    </a:p>
                    <a:p>
                      <a:pPr>
                        <a:buFont typeface="Calibri" pitchFamily="34" charset="0"/>
                        <a:buChar char="–"/>
                      </a:pPr>
                      <a:r>
                        <a:rPr lang="es-EC" baseline="0" dirty="0" smtClean="0">
                          <a:latin typeface="+mj-lt"/>
                        </a:rPr>
                        <a:t> Responsable del proceso</a:t>
                      </a:r>
                    </a:p>
                    <a:p>
                      <a:pPr>
                        <a:buFont typeface="Calibri" pitchFamily="34" charset="0"/>
                        <a:buChar char="–"/>
                      </a:pPr>
                      <a:r>
                        <a:rPr lang="es-EC" baseline="0" dirty="0" smtClean="0">
                          <a:latin typeface="+mj-lt"/>
                        </a:rPr>
                        <a:t> Usuarios del proceso</a:t>
                      </a:r>
                      <a:endParaRPr lang="es-EC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kumimoji="0" lang="es-EC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 Diagramas</a:t>
                      </a:r>
                    </a:p>
                    <a:p>
                      <a:endParaRPr lang="es-EC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kumimoji="0" lang="es-EC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 Diagrama de Flujo del Proceso (DFP)</a:t>
                      </a:r>
                    </a:p>
                    <a:p>
                      <a:endParaRPr lang="es-EC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>
                          <a:latin typeface="+mj-lt"/>
                        </a:rPr>
                        <a:t>7. Especificar o diseñar pantallas/</a:t>
                      </a:r>
                      <a:br>
                        <a:rPr lang="es-EC" dirty="0" smtClean="0">
                          <a:latin typeface="+mj-lt"/>
                        </a:rPr>
                      </a:br>
                      <a:r>
                        <a:rPr lang="es-EC" dirty="0" smtClean="0">
                          <a:latin typeface="+mj-lt"/>
                        </a:rPr>
                        <a:t>formularios</a:t>
                      </a:r>
                      <a:endParaRPr lang="es-EC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–"/>
                      </a:pPr>
                      <a:r>
                        <a:rPr lang="es-EC" dirty="0" smtClean="0">
                          <a:latin typeface="+mj-lt"/>
                        </a:rPr>
                        <a:t> Analista de BPM</a:t>
                      </a:r>
                    </a:p>
                    <a:p>
                      <a:pPr>
                        <a:buFont typeface="Calibri" pitchFamily="34" charset="0"/>
                        <a:buChar char="–"/>
                      </a:pPr>
                      <a:r>
                        <a:rPr lang="es-EC" dirty="0" smtClean="0">
                          <a:latin typeface="+mj-lt"/>
                        </a:rPr>
                        <a:t> Responsable del proceso</a:t>
                      </a:r>
                    </a:p>
                    <a:p>
                      <a:pPr>
                        <a:buFont typeface="Calibri" pitchFamily="34" charset="0"/>
                        <a:buChar char="–"/>
                      </a:pPr>
                      <a:r>
                        <a:rPr lang="es-EC" dirty="0" smtClean="0">
                          <a:latin typeface="+mj-lt"/>
                        </a:rPr>
                        <a:t> Usuarios del</a:t>
                      </a:r>
                      <a:r>
                        <a:rPr lang="es-EC" baseline="0" dirty="0" smtClean="0">
                          <a:latin typeface="+mj-lt"/>
                        </a:rPr>
                        <a:t> proceso</a:t>
                      </a:r>
                      <a:endParaRPr lang="es-EC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kumimoji="0" lang="es-EC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 Reuniones</a:t>
                      </a:r>
                    </a:p>
                    <a:p>
                      <a:pPr>
                        <a:buFontTx/>
                        <a:buChar char="-"/>
                      </a:pPr>
                      <a:endParaRPr lang="es-EC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kumimoji="0" lang="es-EC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 Pantallas del proceso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kumimoji="0" lang="es-EC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 Formularios del proceso</a:t>
                      </a:r>
                    </a:p>
                    <a:p>
                      <a:endParaRPr lang="es-EC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>
                          <a:latin typeface="+mj-lt"/>
                        </a:rPr>
                        <a:t>8. Elaborar diccionario de términos</a:t>
                      </a:r>
                      <a:endParaRPr lang="es-EC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kumimoji="0" lang="es-EC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Analista de BPM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kumimoji="0" lang="es-EC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Responsable del proceso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kumimoji="0" lang="es-EC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Usuarios del proceso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kumimoji="0" lang="es-EC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Reuniones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kumimoji="0" lang="es-EC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Diccionario de Términos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r>
              <a:rPr lang="es-EC" dirty="0" smtClean="0"/>
              <a:t>Fase II: DISEÑO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Fase III: IMPLEMENTACIÓN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4739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s-EC" b="0" dirty="0" smtClean="0">
                          <a:latin typeface="+mj-lt"/>
                        </a:rPr>
                        <a:t>ACTIVIDADES</a:t>
                      </a:r>
                      <a:endParaRPr lang="es-EC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 smtClean="0">
                          <a:latin typeface="+mj-lt"/>
                        </a:rPr>
                        <a:t>ROLES</a:t>
                      </a:r>
                      <a:endParaRPr lang="es-EC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 smtClean="0">
                          <a:latin typeface="+mj-lt"/>
                        </a:rPr>
                        <a:t>TÉCNICAS</a:t>
                      </a:r>
                      <a:endParaRPr lang="es-EC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 smtClean="0">
                          <a:latin typeface="+mj-lt"/>
                        </a:rPr>
                        <a:t>RESULTADOS</a:t>
                      </a:r>
                      <a:endParaRPr lang="es-EC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>
                          <a:latin typeface="+mj-lt"/>
                        </a:rPr>
                        <a:t>9. Instalar BPMS</a:t>
                      </a:r>
                      <a:endParaRPr lang="es-EC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–"/>
                      </a:pPr>
                      <a:r>
                        <a:rPr lang="es-EC" baseline="0" dirty="0" smtClean="0">
                          <a:latin typeface="+mj-lt"/>
                        </a:rPr>
                        <a:t> Administrador de BPMS</a:t>
                      </a:r>
                      <a:endParaRPr lang="es-EC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kumimoji="0" lang="es-EC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 Guía de instalación</a:t>
                      </a:r>
                    </a:p>
                    <a:p>
                      <a:endParaRPr lang="es-EC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kumimoji="0" lang="es-EC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 Documento de instalación</a:t>
                      </a:r>
                    </a:p>
                    <a:p>
                      <a:endParaRPr lang="es-EC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>
                          <a:latin typeface="+mj-lt"/>
                        </a:rPr>
                        <a:t>10. Parametrizar BPMS</a:t>
                      </a:r>
                      <a:endParaRPr lang="es-EC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Char char="–"/>
                      </a:pPr>
                      <a:r>
                        <a:rPr lang="es-EC" dirty="0" smtClean="0">
                          <a:latin typeface="+mj-lt"/>
                        </a:rPr>
                        <a:t> Administrador de BPMS</a:t>
                      </a:r>
                    </a:p>
                    <a:p>
                      <a:pPr>
                        <a:buFont typeface="Calibri" pitchFamily="34" charset="0"/>
                        <a:buChar char="–"/>
                      </a:pPr>
                      <a:r>
                        <a:rPr lang="es-EC" dirty="0" smtClean="0">
                          <a:latin typeface="+mj-lt"/>
                        </a:rPr>
                        <a:t> Desarrollador</a:t>
                      </a:r>
                      <a:r>
                        <a:rPr lang="es-EC" baseline="0" dirty="0" smtClean="0">
                          <a:latin typeface="+mj-lt"/>
                        </a:rPr>
                        <a:t> de BPMS</a:t>
                      </a:r>
                      <a:endParaRPr lang="es-EC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kumimoji="0" lang="es-EC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 Guía de administración</a:t>
                      </a:r>
                    </a:p>
                    <a:p>
                      <a:pPr>
                        <a:buFontTx/>
                        <a:buChar char="-"/>
                      </a:pPr>
                      <a:endParaRPr lang="es-EC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kumimoji="0" lang="es-EC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 Manual de proceso</a:t>
                      </a:r>
                    </a:p>
                    <a:p>
                      <a:endParaRPr lang="es-EC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AGENDA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s-EC" sz="20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s-EC" dirty="0" smtClean="0">
                <a:latin typeface="+mj-lt"/>
              </a:rPr>
              <a:t>INTRODUCCIÓN</a:t>
            </a:r>
          </a:p>
          <a:p>
            <a:pPr marL="514350" indent="-514350">
              <a:buFont typeface="+mj-lt"/>
              <a:buAutoNum type="arabicPeriod"/>
            </a:pPr>
            <a:r>
              <a:rPr lang="es-EC" dirty="0" smtClean="0">
                <a:latin typeface="+mj-lt"/>
              </a:rPr>
              <a:t>MARCO TEÓRICO</a:t>
            </a:r>
          </a:p>
          <a:p>
            <a:pPr marL="514350" indent="-514350">
              <a:buFont typeface="+mj-lt"/>
              <a:buAutoNum type="arabicPeriod"/>
            </a:pPr>
            <a:r>
              <a:rPr lang="es-EC" dirty="0" smtClean="0">
                <a:latin typeface="+mj-lt"/>
              </a:rPr>
              <a:t>METODOLOGÍAS BPM</a:t>
            </a:r>
          </a:p>
          <a:p>
            <a:pPr marL="514350" indent="-514350">
              <a:buFont typeface="+mj-lt"/>
              <a:buAutoNum type="arabicPeriod"/>
            </a:pPr>
            <a:r>
              <a:rPr lang="es-EC" dirty="0" smtClean="0">
                <a:latin typeface="+mj-lt"/>
              </a:rPr>
              <a:t>METODOLOGÍA PROPUESTA</a:t>
            </a:r>
          </a:p>
          <a:p>
            <a:pPr marL="514350" indent="-514350">
              <a:buFont typeface="+mj-lt"/>
              <a:buAutoNum type="arabicPeriod"/>
            </a:pPr>
            <a:r>
              <a:rPr lang="es-EC" dirty="0" smtClean="0">
                <a:latin typeface="+mj-lt"/>
              </a:rPr>
              <a:t>CASO PRÁCTICO</a:t>
            </a:r>
          </a:p>
          <a:p>
            <a:pPr marL="514350" indent="-514350">
              <a:buFont typeface="+mj-lt"/>
              <a:buAutoNum type="arabicPeriod"/>
            </a:pPr>
            <a:r>
              <a:rPr lang="es-EC" dirty="0" smtClean="0">
                <a:latin typeface="+mj-lt"/>
              </a:rPr>
              <a:t>CONCLUSIONES Y RECOMENDACIONES</a:t>
            </a:r>
          </a:p>
          <a:p>
            <a:pPr marL="514350" indent="-514350">
              <a:buFont typeface="+mj-lt"/>
              <a:buAutoNum type="arabicPeriod"/>
            </a:pPr>
            <a:r>
              <a:rPr lang="es-EC" dirty="0" smtClean="0">
                <a:latin typeface="+mj-lt"/>
              </a:rPr>
              <a:t>DEMOSTRACIÓN</a:t>
            </a:r>
          </a:p>
          <a:p>
            <a:pPr marL="514350" indent="-514350">
              <a:buFont typeface="+mj-lt"/>
              <a:buAutoNum type="arabicPeriod"/>
            </a:pPr>
            <a:r>
              <a:rPr lang="es-EC" dirty="0" smtClean="0">
                <a:latin typeface="+mj-lt"/>
              </a:rPr>
              <a:t>PREGUNTAS</a:t>
            </a:r>
            <a:endParaRPr lang="es-EC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Diagrama de Flujo del Proceso</a:t>
            </a:r>
            <a:endParaRPr lang="es-EC" dirty="0"/>
          </a:p>
        </p:txBody>
      </p:sp>
      <p:pic>
        <p:nvPicPr>
          <p:cNvPr id="1026" name="Picture 2" descr="C:\Users\JOS3\Desktop\DF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8364" y="1935163"/>
            <a:ext cx="2747271" cy="43894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595880"/>
        </p:xfrm>
        <a:graphic>
          <a:graphicData uri="http://schemas.openxmlformats.org/drawingml/2006/table">
            <a:tbl>
              <a:tblPr firstRow="1" lastRow="1" bandRow="1">
                <a:tableStyleId>{72833802-FEF1-4C79-8D5D-14CF1EAF98D9}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 smtClean="0">
                          <a:latin typeface="+mj-lt"/>
                        </a:rPr>
                        <a:t>OBJETOS</a:t>
                      </a:r>
                      <a:endParaRPr lang="es-EC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 smtClean="0">
                          <a:latin typeface="+mj-lt"/>
                        </a:rPr>
                        <a:t>CANTIDAD</a:t>
                      </a:r>
                      <a:endParaRPr lang="es-EC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 smtClean="0">
                          <a:latin typeface="+mj-lt"/>
                        </a:rPr>
                        <a:t>TIEMPO (MINUTOS)</a:t>
                      </a:r>
                      <a:endParaRPr lang="es-EC" sz="1600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600" b="0" dirty="0" smtClean="0">
                          <a:latin typeface="+mj-lt"/>
                        </a:rPr>
                        <a:t>Diagrama</a:t>
                      </a:r>
                      <a:r>
                        <a:rPr lang="es-EC" sz="1600" b="0" baseline="0" dirty="0" smtClean="0">
                          <a:latin typeface="+mj-lt"/>
                        </a:rPr>
                        <a:t> de Flujo</a:t>
                      </a:r>
                      <a:endParaRPr lang="es-EC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600" b="0" dirty="0" smtClean="0">
                          <a:latin typeface="+mj-lt"/>
                        </a:rPr>
                        <a:t>1</a:t>
                      </a:r>
                      <a:endParaRPr lang="es-EC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600" b="0" dirty="0" smtClean="0">
                          <a:latin typeface="+mj-lt"/>
                        </a:rPr>
                        <a:t>30</a:t>
                      </a:r>
                      <a:endParaRPr lang="es-EC" sz="1600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600" b="0" dirty="0" smtClean="0">
                          <a:latin typeface="+mj-lt"/>
                        </a:rPr>
                        <a:t>Diccionario de Términos</a:t>
                      </a:r>
                      <a:endParaRPr lang="es-EC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600" b="0" dirty="0" smtClean="0">
                          <a:latin typeface="+mj-lt"/>
                        </a:rPr>
                        <a:t>20</a:t>
                      </a:r>
                      <a:endParaRPr lang="es-EC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600" b="0" dirty="0" smtClean="0">
                          <a:latin typeface="+mj-lt"/>
                        </a:rPr>
                        <a:t>15</a:t>
                      </a:r>
                      <a:endParaRPr lang="es-EC" sz="1600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600" b="0" dirty="0" smtClean="0">
                          <a:latin typeface="+mj-lt"/>
                        </a:rPr>
                        <a:t>Mensaje de Inicio</a:t>
                      </a:r>
                      <a:endParaRPr lang="es-EC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600" b="0" dirty="0" smtClean="0">
                          <a:latin typeface="+mj-lt"/>
                        </a:rPr>
                        <a:t>1</a:t>
                      </a:r>
                      <a:endParaRPr lang="es-EC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600" b="0" dirty="0" smtClean="0">
                          <a:latin typeface="+mj-lt"/>
                        </a:rPr>
                        <a:t>15</a:t>
                      </a:r>
                      <a:endParaRPr lang="es-EC" sz="1600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600" b="0" dirty="0" smtClean="0">
                          <a:latin typeface="+mj-lt"/>
                        </a:rPr>
                        <a:t>Tareas</a:t>
                      </a:r>
                      <a:endParaRPr lang="es-EC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600" b="0" dirty="0" smtClean="0">
                          <a:latin typeface="+mj-lt"/>
                        </a:rPr>
                        <a:t>8</a:t>
                      </a:r>
                      <a:endParaRPr lang="es-EC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600" b="0" dirty="0" smtClean="0">
                          <a:latin typeface="+mj-lt"/>
                        </a:rPr>
                        <a:t>40</a:t>
                      </a:r>
                      <a:endParaRPr lang="es-EC" sz="1600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600" b="0" dirty="0" smtClean="0">
                          <a:latin typeface="+mj-lt"/>
                        </a:rPr>
                        <a:t>Compuertas</a:t>
                      </a:r>
                      <a:endParaRPr lang="es-EC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600" b="0" dirty="0" smtClean="0">
                          <a:latin typeface="+mj-lt"/>
                        </a:rPr>
                        <a:t>7</a:t>
                      </a:r>
                      <a:endParaRPr lang="es-EC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600" b="0" dirty="0" smtClean="0">
                          <a:latin typeface="+mj-lt"/>
                        </a:rPr>
                        <a:t>20</a:t>
                      </a:r>
                      <a:endParaRPr lang="es-EC" sz="1600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600" b="0" dirty="0" smtClean="0">
                          <a:latin typeface="+mj-lt"/>
                        </a:rPr>
                        <a:t>Total</a:t>
                      </a:r>
                      <a:endParaRPr lang="es-EC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600" b="0" dirty="0" smtClean="0">
                          <a:latin typeface="+mj-lt"/>
                        </a:rPr>
                        <a:t>37</a:t>
                      </a:r>
                      <a:endParaRPr lang="es-EC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600" b="0" dirty="0" smtClean="0">
                          <a:latin typeface="+mj-lt"/>
                        </a:rPr>
                        <a:t>120</a:t>
                      </a:r>
                      <a:endParaRPr lang="es-EC" sz="1600" b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547664" y="4725144"/>
            <a:ext cx="6033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+mj-lt"/>
              </a:rPr>
              <a:t>Tiempo de parametrización del proceso de Atención al Cliente</a:t>
            </a:r>
            <a:endParaRPr lang="es-EC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Comparación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2250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EC" sz="1400" b="0" dirty="0" smtClean="0">
                          <a:latin typeface="+mj-lt"/>
                        </a:rPr>
                        <a:t>PROCESO</a:t>
                      </a:r>
                      <a:endParaRPr lang="es-EC" sz="1400" b="0" dirty="0">
                        <a:latin typeface="+mj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C" sz="1400" b="0" dirty="0" smtClean="0">
                          <a:latin typeface="+mj-lt"/>
                        </a:rPr>
                        <a:t>TIEMPO ESTIMADO</a:t>
                      </a:r>
                      <a:endParaRPr lang="es-EC" sz="1400" b="0" dirty="0">
                        <a:latin typeface="+mj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C" sz="1400" b="0" dirty="0" smtClean="0">
                          <a:latin typeface="+mj-lt"/>
                        </a:rPr>
                        <a:t>TIEMPO REAL</a:t>
                      </a:r>
                      <a:endParaRPr lang="es-EC" sz="1400" b="0" dirty="0">
                        <a:latin typeface="+mj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C" sz="1400" b="0" dirty="0" smtClean="0">
                          <a:latin typeface="+mj-lt"/>
                        </a:rPr>
                        <a:t>DIFERENCIA</a:t>
                      </a:r>
                      <a:endParaRPr lang="es-EC" sz="1400" b="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C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MINUTOS</a:t>
                      </a:r>
                      <a:endParaRPr lang="es-EC" sz="1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PORCENTAJE</a:t>
                      </a:r>
                      <a:endParaRPr lang="es-EC" sz="1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100" b="0" dirty="0" smtClean="0">
                          <a:latin typeface="+mj-lt"/>
                        </a:rPr>
                        <a:t>Atención</a:t>
                      </a:r>
                      <a:r>
                        <a:rPr lang="es-EC" sz="1100" b="0" baseline="0" dirty="0" smtClean="0">
                          <a:latin typeface="+mj-lt"/>
                        </a:rPr>
                        <a:t> al Cliente</a:t>
                      </a:r>
                      <a:endParaRPr lang="es-EC" sz="1100" b="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100" b="0" dirty="0" smtClean="0">
                          <a:latin typeface="+mj-lt"/>
                        </a:rPr>
                        <a:t>150</a:t>
                      </a:r>
                      <a:endParaRPr lang="es-EC" sz="1100" b="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100" b="0" dirty="0" smtClean="0">
                          <a:latin typeface="+mj-lt"/>
                        </a:rPr>
                        <a:t>120</a:t>
                      </a:r>
                      <a:endParaRPr lang="es-EC" sz="1100" b="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100" b="0" dirty="0" smtClean="0">
                          <a:latin typeface="+mj-lt"/>
                        </a:rPr>
                        <a:t>-30</a:t>
                      </a:r>
                      <a:endParaRPr lang="es-EC" sz="1100" b="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100" b="0" dirty="0" smtClean="0">
                          <a:latin typeface="+mj-lt"/>
                        </a:rPr>
                        <a:t>80%</a:t>
                      </a:r>
                      <a:endParaRPr lang="es-EC" sz="1100" b="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100" b="0" dirty="0" smtClean="0">
                          <a:latin typeface="+mj-lt"/>
                        </a:rPr>
                        <a:t>Elaboración</a:t>
                      </a:r>
                      <a:r>
                        <a:rPr lang="es-EC" sz="1100" b="0" baseline="0" dirty="0" smtClean="0">
                          <a:latin typeface="+mj-lt"/>
                        </a:rPr>
                        <a:t> de Pliegos</a:t>
                      </a:r>
                      <a:endParaRPr lang="es-EC" sz="1100" b="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100" b="0" dirty="0" smtClean="0">
                          <a:latin typeface="+mj-lt"/>
                        </a:rPr>
                        <a:t>90</a:t>
                      </a:r>
                      <a:endParaRPr lang="es-EC" sz="1100" b="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100" b="0" dirty="0" smtClean="0">
                          <a:latin typeface="+mj-lt"/>
                        </a:rPr>
                        <a:t>210</a:t>
                      </a:r>
                      <a:endParaRPr lang="es-EC" sz="1100" b="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100" b="0" dirty="0" smtClean="0">
                          <a:latin typeface="+mj-lt"/>
                        </a:rPr>
                        <a:t>+120</a:t>
                      </a:r>
                      <a:endParaRPr lang="es-EC" sz="1100" b="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100" b="0" dirty="0" smtClean="0">
                          <a:latin typeface="+mj-lt"/>
                        </a:rPr>
                        <a:t>233,33%</a:t>
                      </a:r>
                      <a:endParaRPr lang="es-EC" sz="1100" b="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100" b="0" dirty="0" smtClean="0">
                          <a:latin typeface="+mj-lt"/>
                        </a:rPr>
                        <a:t>Registro y Postulación</a:t>
                      </a:r>
                      <a:endParaRPr lang="es-EC" sz="1100" b="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100" b="0" dirty="0" smtClean="0">
                          <a:latin typeface="+mj-lt"/>
                        </a:rPr>
                        <a:t>600</a:t>
                      </a:r>
                      <a:endParaRPr lang="es-EC" sz="1100" b="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100" b="0" dirty="0" smtClean="0">
                          <a:latin typeface="+mj-lt"/>
                        </a:rPr>
                        <a:t>1500</a:t>
                      </a:r>
                      <a:endParaRPr lang="es-EC" sz="1100" b="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100" b="0" dirty="0" smtClean="0">
                          <a:latin typeface="+mj-lt"/>
                        </a:rPr>
                        <a:t>+900</a:t>
                      </a:r>
                      <a:endParaRPr lang="es-EC" sz="1100" b="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100" b="0" dirty="0" smtClean="0">
                          <a:latin typeface="+mj-lt"/>
                        </a:rPr>
                        <a:t>250%</a:t>
                      </a:r>
                      <a:endParaRPr lang="es-EC" sz="1100" b="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100" b="0" dirty="0" smtClean="0">
                          <a:latin typeface="+mj-lt"/>
                        </a:rPr>
                        <a:t>Requisición de Materiales</a:t>
                      </a:r>
                      <a:endParaRPr lang="es-EC" sz="1100" b="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100" b="0" dirty="0" smtClean="0">
                          <a:latin typeface="+mj-lt"/>
                        </a:rPr>
                        <a:t>720</a:t>
                      </a:r>
                      <a:endParaRPr lang="es-EC" sz="1100" b="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100" b="0" dirty="0" smtClean="0">
                          <a:latin typeface="+mj-lt"/>
                        </a:rPr>
                        <a:t>900</a:t>
                      </a:r>
                      <a:endParaRPr lang="es-EC" sz="1100" b="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100" b="0" dirty="0" smtClean="0">
                          <a:latin typeface="+mj-lt"/>
                        </a:rPr>
                        <a:t>+180</a:t>
                      </a:r>
                      <a:endParaRPr lang="es-EC" sz="1100" b="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100" b="0" dirty="0" smtClean="0">
                          <a:latin typeface="+mj-lt"/>
                        </a:rPr>
                        <a:t>125%</a:t>
                      </a:r>
                      <a:endParaRPr lang="es-EC" sz="1100" b="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Gráfico"/>
          <p:cNvGraphicFramePr/>
          <p:nvPr/>
        </p:nvGraphicFramePr>
        <p:xfrm>
          <a:off x="1619672" y="4293096"/>
          <a:ext cx="5940380" cy="2367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Monitorización</a:t>
            </a:r>
            <a:endParaRPr lang="es-EC" dirty="0"/>
          </a:p>
        </p:txBody>
      </p:sp>
      <p:pic>
        <p:nvPicPr>
          <p:cNvPr id="6" name="5 Marcador de contenido" descr="DF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9954" y="1920875"/>
            <a:ext cx="2775092" cy="4433888"/>
          </a:xfrm>
        </p:spPr>
      </p:pic>
      <p:pic>
        <p:nvPicPr>
          <p:cNvPr id="5" name="4 Marcador de contenido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642760"/>
            <a:ext cx="4038600" cy="299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656272" y="3861048"/>
            <a:ext cx="3600400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9" name="4 Marcador de contenido"/>
          <p:cNvPicPr>
            <a:picLocks/>
          </p:cNvPicPr>
          <p:nvPr/>
        </p:nvPicPr>
        <p:blipFill>
          <a:blip r:embed="rId4" cstate="print"/>
          <a:srcRect l="3904" t="40939" r="6946" b="3672"/>
          <a:stretch>
            <a:fillRect/>
          </a:stretch>
        </p:blipFill>
        <p:spPr bwMode="auto">
          <a:xfrm>
            <a:off x="611560" y="3861048"/>
            <a:ext cx="36004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Flecha abajo"/>
          <p:cNvSpPr/>
          <p:nvPr/>
        </p:nvSpPr>
        <p:spPr>
          <a:xfrm>
            <a:off x="5665768" y="2420888"/>
            <a:ext cx="2160240" cy="50405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1" name="10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349240"/>
            <a:ext cx="3985146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7" name="16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2637272"/>
            <a:ext cx="3991185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8" name="17 Image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2925304"/>
            <a:ext cx="3985146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88159E-6 L -3.61111E-6 0.47202 " pathEditMode="relative" ptsTypes="AA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Demostración</a:t>
            </a:r>
            <a:endParaRPr lang="es-EC" dirty="0"/>
          </a:p>
        </p:txBody>
      </p:sp>
      <p:pic>
        <p:nvPicPr>
          <p:cNvPr id="4" name="3 Marcador de contenido" descr="AuraPortal Ho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3637" y="1935163"/>
            <a:ext cx="729672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s-EC" i="1" dirty="0" smtClean="0"/>
              <a:t>Gracias por su atención!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200" dirty="0" smtClean="0"/>
              <a:t>Elementos que participan en los procesos de una organización</a:t>
            </a:r>
            <a:endParaRPr lang="es-EC" sz="3200" dirty="0"/>
          </a:p>
        </p:txBody>
      </p:sp>
      <p:grpSp>
        <p:nvGrpSpPr>
          <p:cNvPr id="68" name="Group 31"/>
          <p:cNvGrpSpPr/>
          <p:nvPr/>
        </p:nvGrpSpPr>
        <p:grpSpPr>
          <a:xfrm>
            <a:off x="4283968" y="4076055"/>
            <a:ext cx="1152128" cy="486052"/>
            <a:chOff x="5724128" y="4365104"/>
            <a:chExt cx="1152128" cy="486052"/>
          </a:xfrm>
        </p:grpSpPr>
        <p:pic>
          <p:nvPicPr>
            <p:cNvPr id="69" name="Picture 34" descr="2011_01_10_13_51_07.png"/>
            <p:cNvPicPr>
              <a:picLocks noChangeAspect="1"/>
            </p:cNvPicPr>
            <p:nvPr/>
          </p:nvPicPr>
          <p:blipFill>
            <a:blip r:embed="rId2" cstate="print"/>
            <a:srcRect l="52791" t="76127" r="35354" b="14423"/>
            <a:stretch>
              <a:fillRect/>
            </a:stretch>
          </p:blipFill>
          <p:spPr>
            <a:xfrm>
              <a:off x="5724128" y="4365104"/>
              <a:ext cx="432047" cy="486052"/>
            </a:xfrm>
            <a:prstGeom prst="rect">
              <a:avLst/>
            </a:prstGeom>
          </p:spPr>
        </p:pic>
        <p:sp>
          <p:nvSpPr>
            <p:cNvPr id="70" name="TextBox 35"/>
            <p:cNvSpPr txBox="1"/>
            <p:nvPr/>
          </p:nvSpPr>
          <p:spPr>
            <a:xfrm>
              <a:off x="5724128" y="4453081"/>
              <a:ext cx="1152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900" dirty="0" smtClean="0">
                  <a:solidFill>
                    <a:srgbClr val="585A5C"/>
                  </a:solidFill>
                  <a:latin typeface="MV Boli" pitchFamily="2" charset="0"/>
                  <a:cs typeface="MV Boli" pitchFamily="2" charset="0"/>
                </a:rPr>
                <a:t>CRM</a:t>
              </a:r>
              <a:endParaRPr lang="es-ES" sz="900" dirty="0">
                <a:solidFill>
                  <a:srgbClr val="585A5C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grpSp>
        <p:nvGrpSpPr>
          <p:cNvPr id="71" name="Group 36"/>
          <p:cNvGrpSpPr/>
          <p:nvPr/>
        </p:nvGrpSpPr>
        <p:grpSpPr>
          <a:xfrm>
            <a:off x="3059832" y="2293859"/>
            <a:ext cx="1152128" cy="486052"/>
            <a:chOff x="5076056" y="4853191"/>
            <a:chExt cx="1152128" cy="486052"/>
          </a:xfrm>
        </p:grpSpPr>
        <p:pic>
          <p:nvPicPr>
            <p:cNvPr id="72" name="Picture 37" descr="2011_01_10_13_51_07.png"/>
            <p:cNvPicPr>
              <a:picLocks noChangeAspect="1"/>
            </p:cNvPicPr>
            <p:nvPr/>
          </p:nvPicPr>
          <p:blipFill>
            <a:blip r:embed="rId2" cstate="print"/>
            <a:srcRect l="52791" t="76127" r="35354" b="14423"/>
            <a:stretch>
              <a:fillRect/>
            </a:stretch>
          </p:blipFill>
          <p:spPr>
            <a:xfrm>
              <a:off x="5076056" y="4853191"/>
              <a:ext cx="432047" cy="486052"/>
            </a:xfrm>
            <a:prstGeom prst="rect">
              <a:avLst/>
            </a:prstGeom>
          </p:spPr>
        </p:pic>
        <p:sp>
          <p:nvSpPr>
            <p:cNvPr id="73" name="TextBox 38"/>
            <p:cNvSpPr txBox="1"/>
            <p:nvPr/>
          </p:nvSpPr>
          <p:spPr>
            <a:xfrm>
              <a:off x="5076056" y="4941168"/>
              <a:ext cx="1152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900" dirty="0" smtClean="0">
                  <a:solidFill>
                    <a:srgbClr val="585A5C"/>
                  </a:solidFill>
                  <a:latin typeface="MV Boli" pitchFamily="2" charset="0"/>
                  <a:cs typeface="MV Boli" pitchFamily="2" charset="0"/>
                </a:rPr>
                <a:t>ERP</a:t>
              </a:r>
              <a:endParaRPr lang="es-ES" sz="900" dirty="0">
                <a:solidFill>
                  <a:srgbClr val="585A5C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grpSp>
        <p:nvGrpSpPr>
          <p:cNvPr id="74" name="Group 39"/>
          <p:cNvGrpSpPr/>
          <p:nvPr/>
        </p:nvGrpSpPr>
        <p:grpSpPr>
          <a:xfrm>
            <a:off x="2195736" y="5732239"/>
            <a:ext cx="1189199" cy="486052"/>
            <a:chOff x="6156176" y="4925199"/>
            <a:chExt cx="1189199" cy="486052"/>
          </a:xfrm>
        </p:grpSpPr>
        <p:pic>
          <p:nvPicPr>
            <p:cNvPr id="75" name="Picture 40" descr="2011_01_10_13_51_07.png"/>
            <p:cNvPicPr>
              <a:picLocks noChangeAspect="1"/>
            </p:cNvPicPr>
            <p:nvPr/>
          </p:nvPicPr>
          <p:blipFill>
            <a:blip r:embed="rId2" cstate="print"/>
            <a:srcRect l="52791" t="76127" r="35354" b="14423"/>
            <a:stretch>
              <a:fillRect/>
            </a:stretch>
          </p:blipFill>
          <p:spPr>
            <a:xfrm>
              <a:off x="6156176" y="4925199"/>
              <a:ext cx="432047" cy="486052"/>
            </a:xfrm>
            <a:prstGeom prst="rect">
              <a:avLst/>
            </a:prstGeom>
          </p:spPr>
        </p:pic>
        <p:sp>
          <p:nvSpPr>
            <p:cNvPr id="76" name="TextBox 41"/>
            <p:cNvSpPr txBox="1"/>
            <p:nvPr/>
          </p:nvSpPr>
          <p:spPr>
            <a:xfrm>
              <a:off x="6193247" y="5013176"/>
              <a:ext cx="1152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900" dirty="0" smtClean="0">
                  <a:solidFill>
                    <a:srgbClr val="585A5C"/>
                  </a:solidFill>
                  <a:latin typeface="MV Boli" pitchFamily="2" charset="0"/>
                  <a:cs typeface="MV Boli" pitchFamily="2" charset="0"/>
                </a:rPr>
                <a:t>EMAIL</a:t>
              </a:r>
              <a:endParaRPr lang="es-ES" sz="900" dirty="0">
                <a:solidFill>
                  <a:srgbClr val="585A5C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grpSp>
        <p:nvGrpSpPr>
          <p:cNvPr id="77" name="Group 42"/>
          <p:cNvGrpSpPr/>
          <p:nvPr/>
        </p:nvGrpSpPr>
        <p:grpSpPr>
          <a:xfrm>
            <a:off x="5327577" y="5516215"/>
            <a:ext cx="1273806" cy="576064"/>
            <a:chOff x="5099485" y="2181114"/>
            <a:chExt cx="1273806" cy="576064"/>
          </a:xfrm>
        </p:grpSpPr>
        <p:pic>
          <p:nvPicPr>
            <p:cNvPr id="78" name="Picture 6" descr="C:\Users\Pablo.trilles\Desktop\Video\Picture7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2160" y="2181114"/>
              <a:ext cx="361131" cy="576064"/>
            </a:xfrm>
            <a:prstGeom prst="rect">
              <a:avLst/>
            </a:prstGeom>
            <a:noFill/>
          </p:spPr>
        </p:pic>
        <p:sp>
          <p:nvSpPr>
            <p:cNvPr id="79" name="TextBox 44"/>
            <p:cNvSpPr txBox="1"/>
            <p:nvPr/>
          </p:nvSpPr>
          <p:spPr>
            <a:xfrm>
              <a:off x="5099485" y="2413107"/>
              <a:ext cx="1152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900" dirty="0" smtClean="0">
                  <a:solidFill>
                    <a:srgbClr val="585A5C"/>
                  </a:solidFill>
                  <a:latin typeface="MV Boli" pitchFamily="2" charset="0"/>
                  <a:cs typeface="MV Boli" pitchFamily="2" charset="0"/>
                </a:rPr>
                <a:t>PROVEEDOR</a:t>
              </a:r>
              <a:endParaRPr lang="es-ES" sz="900" dirty="0">
                <a:solidFill>
                  <a:srgbClr val="585A5C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grpSp>
        <p:nvGrpSpPr>
          <p:cNvPr id="80" name="Group 45"/>
          <p:cNvGrpSpPr/>
          <p:nvPr/>
        </p:nvGrpSpPr>
        <p:grpSpPr>
          <a:xfrm>
            <a:off x="1691680" y="2707903"/>
            <a:ext cx="1226270" cy="482423"/>
            <a:chOff x="5220072" y="2706803"/>
            <a:chExt cx="1226270" cy="482423"/>
          </a:xfrm>
        </p:grpSpPr>
        <p:pic>
          <p:nvPicPr>
            <p:cNvPr id="81" name="Picture 4" descr="C:\Users\Pablo.trilles\Desktop\Video\Picture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5220072" y="2706803"/>
              <a:ext cx="360040" cy="482423"/>
            </a:xfrm>
            <a:prstGeom prst="rect">
              <a:avLst/>
            </a:prstGeom>
            <a:noFill/>
          </p:spPr>
        </p:pic>
        <p:sp>
          <p:nvSpPr>
            <p:cNvPr id="82" name="TextBox 47"/>
            <p:cNvSpPr txBox="1"/>
            <p:nvPr/>
          </p:nvSpPr>
          <p:spPr>
            <a:xfrm>
              <a:off x="5294214" y="2901194"/>
              <a:ext cx="1152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900" dirty="0" smtClean="0">
                  <a:solidFill>
                    <a:srgbClr val="585A5C"/>
                  </a:solidFill>
                  <a:latin typeface="MV Boli" pitchFamily="2" charset="0"/>
                  <a:cs typeface="MV Boli" pitchFamily="2" charset="0"/>
                </a:rPr>
                <a:t>CLIENTE</a:t>
              </a:r>
              <a:endParaRPr lang="es-ES" sz="900" dirty="0">
                <a:solidFill>
                  <a:srgbClr val="585A5C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grpSp>
        <p:nvGrpSpPr>
          <p:cNvPr id="83" name="Group 48"/>
          <p:cNvGrpSpPr/>
          <p:nvPr/>
        </p:nvGrpSpPr>
        <p:grpSpPr>
          <a:xfrm>
            <a:off x="2195736" y="4940151"/>
            <a:ext cx="1241430" cy="494035"/>
            <a:chOff x="3035118" y="1700808"/>
            <a:chExt cx="1241430" cy="494035"/>
          </a:xfrm>
        </p:grpSpPr>
        <p:pic>
          <p:nvPicPr>
            <p:cNvPr id="84" name="Picture 8" descr="C:\Users\Pablo.trilles\Desktop\Video\Picture9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3928" y="1700808"/>
              <a:ext cx="352620" cy="494035"/>
            </a:xfrm>
            <a:prstGeom prst="rect">
              <a:avLst/>
            </a:prstGeom>
            <a:noFill/>
          </p:spPr>
        </p:pic>
        <p:sp>
          <p:nvSpPr>
            <p:cNvPr id="85" name="TextBox 50"/>
            <p:cNvSpPr txBox="1"/>
            <p:nvPr/>
          </p:nvSpPr>
          <p:spPr>
            <a:xfrm>
              <a:off x="3035118" y="1920444"/>
              <a:ext cx="1152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900" dirty="0" smtClean="0">
                  <a:solidFill>
                    <a:srgbClr val="585A5C"/>
                  </a:solidFill>
                  <a:latin typeface="MV Boli" pitchFamily="2" charset="0"/>
                  <a:cs typeface="MV Boli" pitchFamily="2" charset="0"/>
                </a:rPr>
                <a:t>SUPERVISOR</a:t>
              </a:r>
              <a:endParaRPr lang="es-ES" sz="900" dirty="0">
                <a:solidFill>
                  <a:srgbClr val="585A5C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grpSp>
        <p:nvGrpSpPr>
          <p:cNvPr id="86" name="Group 51"/>
          <p:cNvGrpSpPr/>
          <p:nvPr/>
        </p:nvGrpSpPr>
        <p:grpSpPr>
          <a:xfrm>
            <a:off x="5004048" y="2419871"/>
            <a:ext cx="1248850" cy="504056"/>
            <a:chOff x="2411760" y="1412776"/>
            <a:chExt cx="1248850" cy="504056"/>
          </a:xfrm>
        </p:grpSpPr>
        <p:pic>
          <p:nvPicPr>
            <p:cNvPr id="87" name="Picture 10" descr="C:\Users\Pablo.trilles\Desktop\Video\Picture1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11760" y="1412776"/>
              <a:ext cx="341717" cy="504056"/>
            </a:xfrm>
            <a:prstGeom prst="rect">
              <a:avLst/>
            </a:prstGeom>
            <a:noFill/>
          </p:spPr>
        </p:pic>
        <p:sp>
          <p:nvSpPr>
            <p:cNvPr id="88" name="TextBox 53"/>
            <p:cNvSpPr txBox="1"/>
            <p:nvPr/>
          </p:nvSpPr>
          <p:spPr>
            <a:xfrm>
              <a:off x="2508482" y="1604086"/>
              <a:ext cx="1152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900" dirty="0" smtClean="0">
                  <a:solidFill>
                    <a:srgbClr val="585A5C"/>
                  </a:solidFill>
                  <a:latin typeface="MV Boli" pitchFamily="2" charset="0"/>
                  <a:cs typeface="MV Boli" pitchFamily="2" charset="0"/>
                </a:rPr>
                <a:t>COMERCIAL</a:t>
              </a:r>
            </a:p>
          </p:txBody>
        </p:sp>
      </p:grpSp>
      <p:grpSp>
        <p:nvGrpSpPr>
          <p:cNvPr id="89" name="Group 54"/>
          <p:cNvGrpSpPr/>
          <p:nvPr/>
        </p:nvGrpSpPr>
        <p:grpSpPr>
          <a:xfrm>
            <a:off x="6228184" y="3020196"/>
            <a:ext cx="1261207" cy="551803"/>
            <a:chOff x="1907704" y="1916832"/>
            <a:chExt cx="1261207" cy="551803"/>
          </a:xfrm>
        </p:grpSpPr>
        <p:pic>
          <p:nvPicPr>
            <p:cNvPr id="90" name="Picture 2" descr="C:\Users\Pablo.trilles\Desktop\Video\Picture1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1907704" y="1916832"/>
              <a:ext cx="360040" cy="551803"/>
            </a:xfrm>
            <a:prstGeom prst="rect">
              <a:avLst/>
            </a:prstGeom>
            <a:noFill/>
          </p:spPr>
        </p:pic>
        <p:sp>
          <p:nvSpPr>
            <p:cNvPr id="91" name="TextBox 56"/>
            <p:cNvSpPr txBox="1"/>
            <p:nvPr/>
          </p:nvSpPr>
          <p:spPr>
            <a:xfrm>
              <a:off x="2016783" y="2124111"/>
              <a:ext cx="1152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900" dirty="0" smtClean="0">
                  <a:solidFill>
                    <a:srgbClr val="585A5C"/>
                  </a:solidFill>
                  <a:latin typeface="MV Boli" pitchFamily="2" charset="0"/>
                  <a:cs typeface="MV Boli" pitchFamily="2" charset="0"/>
                </a:rPr>
                <a:t>ALMACÉN</a:t>
              </a:r>
              <a:endParaRPr lang="es-ES" sz="900" dirty="0">
                <a:solidFill>
                  <a:srgbClr val="585A5C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grpSp>
        <p:nvGrpSpPr>
          <p:cNvPr id="92" name="Group 57"/>
          <p:cNvGrpSpPr/>
          <p:nvPr/>
        </p:nvGrpSpPr>
        <p:grpSpPr>
          <a:xfrm>
            <a:off x="4355976" y="4796135"/>
            <a:ext cx="1584176" cy="533797"/>
            <a:chOff x="2195736" y="2636912"/>
            <a:chExt cx="1584176" cy="533797"/>
          </a:xfrm>
        </p:grpSpPr>
        <p:pic>
          <p:nvPicPr>
            <p:cNvPr id="93" name="Picture 7" descr="C:\Users\Pablo.trilles\Desktop\Video\Picture8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2195736" y="2636912"/>
              <a:ext cx="360040" cy="533797"/>
            </a:xfrm>
            <a:prstGeom prst="rect">
              <a:avLst/>
            </a:prstGeom>
            <a:noFill/>
          </p:spPr>
        </p:pic>
        <p:sp>
          <p:nvSpPr>
            <p:cNvPr id="94" name="TextBox 59"/>
            <p:cNvSpPr txBox="1"/>
            <p:nvPr/>
          </p:nvSpPr>
          <p:spPr>
            <a:xfrm>
              <a:off x="2411760" y="2852936"/>
              <a:ext cx="13681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900" dirty="0" smtClean="0">
                  <a:solidFill>
                    <a:srgbClr val="585A5C"/>
                  </a:solidFill>
                  <a:latin typeface="MV Boli" pitchFamily="2" charset="0"/>
                  <a:cs typeface="MV Boli" pitchFamily="2" charset="0"/>
                </a:rPr>
                <a:t>ADMINISTRACIÓN</a:t>
              </a:r>
              <a:endParaRPr lang="es-ES" sz="900" dirty="0">
                <a:solidFill>
                  <a:srgbClr val="585A5C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grpSp>
        <p:nvGrpSpPr>
          <p:cNvPr id="95" name="Group 63"/>
          <p:cNvGrpSpPr/>
          <p:nvPr/>
        </p:nvGrpSpPr>
        <p:grpSpPr>
          <a:xfrm>
            <a:off x="5868144" y="3788023"/>
            <a:ext cx="1376584" cy="720080"/>
            <a:chOff x="1859446" y="4797152"/>
            <a:chExt cx="1376584" cy="720080"/>
          </a:xfrm>
        </p:grpSpPr>
        <p:pic>
          <p:nvPicPr>
            <p:cNvPr id="96" name="Picture 64" descr="2011_01_10_17_28_56_OK.png"/>
            <p:cNvPicPr>
              <a:picLocks noChangeAspect="1"/>
            </p:cNvPicPr>
            <p:nvPr/>
          </p:nvPicPr>
          <p:blipFill>
            <a:blip r:embed="rId9" cstate="print"/>
            <a:srcRect l="81501" t="65750" r="8126" b="23750"/>
            <a:stretch>
              <a:fillRect/>
            </a:stretch>
          </p:blipFill>
          <p:spPr>
            <a:xfrm>
              <a:off x="1859446" y="4797152"/>
              <a:ext cx="504056" cy="720080"/>
            </a:xfrm>
            <a:prstGeom prst="rect">
              <a:avLst/>
            </a:prstGeom>
          </p:spPr>
        </p:pic>
        <p:sp>
          <p:nvSpPr>
            <p:cNvPr id="97" name="TextBox 65"/>
            <p:cNvSpPr txBox="1"/>
            <p:nvPr/>
          </p:nvSpPr>
          <p:spPr>
            <a:xfrm>
              <a:off x="2083902" y="4960137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900" dirty="0" smtClean="0">
                  <a:solidFill>
                    <a:srgbClr val="585A5C"/>
                  </a:solidFill>
                  <a:latin typeface="MV Boli" pitchFamily="2" charset="0"/>
                  <a:cs typeface="MV Boli" pitchFamily="2" charset="0"/>
                </a:rPr>
                <a:t>BASES DE DATOS</a:t>
              </a:r>
              <a:endParaRPr lang="es-ES" sz="900" dirty="0">
                <a:solidFill>
                  <a:srgbClr val="585A5C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grpSp>
        <p:nvGrpSpPr>
          <p:cNvPr id="98" name="Group 66"/>
          <p:cNvGrpSpPr/>
          <p:nvPr/>
        </p:nvGrpSpPr>
        <p:grpSpPr>
          <a:xfrm>
            <a:off x="2195736" y="3644007"/>
            <a:ext cx="1540180" cy="1008112"/>
            <a:chOff x="2369457" y="4061103"/>
            <a:chExt cx="1540180" cy="1008112"/>
          </a:xfrm>
        </p:grpSpPr>
        <p:pic>
          <p:nvPicPr>
            <p:cNvPr id="99" name="Picture 67" descr="2011_01_10_17_28_56_OK.png"/>
            <p:cNvPicPr>
              <a:picLocks noChangeAspect="1"/>
            </p:cNvPicPr>
            <p:nvPr/>
          </p:nvPicPr>
          <p:blipFill>
            <a:blip r:embed="rId10" cstate="print"/>
            <a:srcRect l="27982" t="35178" r="58681" b="49072"/>
            <a:stretch>
              <a:fillRect/>
            </a:stretch>
          </p:blipFill>
          <p:spPr>
            <a:xfrm>
              <a:off x="2369457" y="4061103"/>
              <a:ext cx="518458" cy="864096"/>
            </a:xfrm>
            <a:prstGeom prst="rect">
              <a:avLst/>
            </a:prstGeom>
          </p:spPr>
        </p:pic>
        <p:pic>
          <p:nvPicPr>
            <p:cNvPr id="100" name="Picture 68" descr="2011_01_10_17_28_56_OK.png"/>
            <p:cNvPicPr>
              <a:picLocks noChangeAspect="1"/>
            </p:cNvPicPr>
            <p:nvPr/>
          </p:nvPicPr>
          <p:blipFill>
            <a:blip r:embed="rId10" cstate="print"/>
            <a:srcRect l="27982" t="35178" r="58681" b="49072"/>
            <a:stretch>
              <a:fillRect/>
            </a:stretch>
          </p:blipFill>
          <p:spPr>
            <a:xfrm>
              <a:off x="2441465" y="4133111"/>
              <a:ext cx="518458" cy="864096"/>
            </a:xfrm>
            <a:prstGeom prst="rect">
              <a:avLst/>
            </a:prstGeom>
          </p:spPr>
        </p:pic>
        <p:pic>
          <p:nvPicPr>
            <p:cNvPr id="101" name="Picture 69" descr="2011_01_10_17_28_56_OK.png"/>
            <p:cNvPicPr>
              <a:picLocks noChangeAspect="1"/>
            </p:cNvPicPr>
            <p:nvPr/>
          </p:nvPicPr>
          <p:blipFill>
            <a:blip r:embed="rId10" cstate="print"/>
            <a:srcRect l="27982" t="35178" r="58681" b="49072"/>
            <a:stretch>
              <a:fillRect/>
            </a:stretch>
          </p:blipFill>
          <p:spPr>
            <a:xfrm>
              <a:off x="2513473" y="4205119"/>
              <a:ext cx="518458" cy="864096"/>
            </a:xfrm>
            <a:prstGeom prst="rect">
              <a:avLst/>
            </a:prstGeom>
          </p:spPr>
        </p:pic>
        <p:sp>
          <p:nvSpPr>
            <p:cNvPr id="102" name="TextBox 70"/>
            <p:cNvSpPr txBox="1"/>
            <p:nvPr/>
          </p:nvSpPr>
          <p:spPr>
            <a:xfrm>
              <a:off x="2757509" y="4565159"/>
              <a:ext cx="1152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900" dirty="0" smtClean="0">
                  <a:solidFill>
                    <a:srgbClr val="585A5C"/>
                  </a:solidFill>
                  <a:latin typeface="MV Boli" pitchFamily="2" charset="0"/>
                  <a:cs typeface="MV Boli" pitchFamily="2" charset="0"/>
                </a:rPr>
                <a:t>DOCUMENTOS</a:t>
              </a:r>
              <a:endParaRPr lang="es-ES" sz="900" dirty="0">
                <a:solidFill>
                  <a:srgbClr val="585A5C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sp>
        <p:nvSpPr>
          <p:cNvPr id="103" name="Oval 82"/>
          <p:cNvSpPr/>
          <p:nvPr/>
        </p:nvSpPr>
        <p:spPr>
          <a:xfrm>
            <a:off x="4882437" y="2369961"/>
            <a:ext cx="673251" cy="633264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4" name="Straight Arrow Connector 84"/>
          <p:cNvCxnSpPr/>
          <p:nvPr/>
        </p:nvCxnSpPr>
        <p:spPr>
          <a:xfrm rot="5400000">
            <a:off x="4336697" y="3267621"/>
            <a:ext cx="902657" cy="43204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5" name="Oval 89"/>
          <p:cNvSpPr/>
          <p:nvPr/>
        </p:nvSpPr>
        <p:spPr>
          <a:xfrm>
            <a:off x="4163366" y="3970597"/>
            <a:ext cx="673251" cy="633264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6" name="Straight Arrow Connector 91"/>
          <p:cNvCxnSpPr/>
          <p:nvPr/>
        </p:nvCxnSpPr>
        <p:spPr>
          <a:xfrm rot="5400000">
            <a:off x="3366825" y="3192998"/>
            <a:ext cx="1762280" cy="151217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7" name="Oval 92"/>
          <p:cNvSpPr/>
          <p:nvPr/>
        </p:nvSpPr>
        <p:spPr>
          <a:xfrm>
            <a:off x="2917950" y="4882951"/>
            <a:ext cx="673251" cy="633264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8" name="Oval 94"/>
          <p:cNvSpPr/>
          <p:nvPr/>
        </p:nvSpPr>
        <p:spPr>
          <a:xfrm>
            <a:off x="2183105" y="3831431"/>
            <a:ext cx="673251" cy="633264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9" name="Straight Arrow Connector 95"/>
          <p:cNvCxnSpPr/>
          <p:nvPr/>
        </p:nvCxnSpPr>
        <p:spPr>
          <a:xfrm rot="10800000" flipV="1">
            <a:off x="2888196" y="3067943"/>
            <a:ext cx="2115853" cy="90265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0" name="Oval 97"/>
          <p:cNvSpPr/>
          <p:nvPr/>
        </p:nvSpPr>
        <p:spPr>
          <a:xfrm>
            <a:off x="1559556" y="2643610"/>
            <a:ext cx="673251" cy="633264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11" name="Straight Arrow Connector 98"/>
          <p:cNvCxnSpPr>
            <a:stCxn id="82" idx="0"/>
          </p:cNvCxnSpPr>
          <p:nvPr/>
        </p:nvCxnSpPr>
        <p:spPr>
          <a:xfrm rot="5400000" flipH="1" flipV="1">
            <a:off x="3517448" y="1583126"/>
            <a:ext cx="143606" cy="249473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2" name="Straight Arrow Connector 102"/>
          <p:cNvCxnSpPr/>
          <p:nvPr/>
        </p:nvCxnSpPr>
        <p:spPr>
          <a:xfrm rot="10800000">
            <a:off x="3710039" y="2527140"/>
            <a:ext cx="1077987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3" name="Oval 103"/>
          <p:cNvSpPr/>
          <p:nvPr/>
        </p:nvSpPr>
        <p:spPr>
          <a:xfrm>
            <a:off x="2962645" y="2210508"/>
            <a:ext cx="673251" cy="633264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4" name="Oval 105"/>
          <p:cNvSpPr/>
          <p:nvPr/>
        </p:nvSpPr>
        <p:spPr>
          <a:xfrm>
            <a:off x="4163366" y="4757355"/>
            <a:ext cx="673251" cy="633264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5" name="Oval 106"/>
          <p:cNvSpPr/>
          <p:nvPr/>
        </p:nvSpPr>
        <p:spPr>
          <a:xfrm>
            <a:off x="2051720" y="5662408"/>
            <a:ext cx="673251" cy="633264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16" name="Straight Arrow Connector 107"/>
          <p:cNvCxnSpPr/>
          <p:nvPr/>
        </p:nvCxnSpPr>
        <p:spPr>
          <a:xfrm rot="5400000">
            <a:off x="4156581" y="3813164"/>
            <a:ext cx="1624227" cy="264153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7" name="Straight Arrow Connector 110"/>
          <p:cNvCxnSpPr/>
          <p:nvPr/>
        </p:nvCxnSpPr>
        <p:spPr>
          <a:xfrm rot="16200000" flipH="1">
            <a:off x="5362793" y="3138657"/>
            <a:ext cx="670237" cy="48448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8" name="Oval 112"/>
          <p:cNvSpPr/>
          <p:nvPr/>
        </p:nvSpPr>
        <p:spPr>
          <a:xfrm>
            <a:off x="5763479" y="3799900"/>
            <a:ext cx="673251" cy="633264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19" name="Straight Arrow Connector 114"/>
          <p:cNvCxnSpPr/>
          <p:nvPr/>
        </p:nvCxnSpPr>
        <p:spPr>
          <a:xfrm rot="10800000" flipV="1">
            <a:off x="2376642" y="2923926"/>
            <a:ext cx="2411384" cy="20919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0" name="Straight Arrow Connector 117"/>
          <p:cNvCxnSpPr/>
          <p:nvPr/>
        </p:nvCxnSpPr>
        <p:spPr>
          <a:xfrm rot="5400000">
            <a:off x="2350137" y="3029734"/>
            <a:ext cx="2512987" cy="2459973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rot="16200000" flipV="1">
            <a:off x="2910910" y="3504898"/>
            <a:ext cx="1833427" cy="67148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2" name="Oval 124"/>
          <p:cNvSpPr/>
          <p:nvPr/>
        </p:nvSpPr>
        <p:spPr>
          <a:xfrm>
            <a:off x="6088229" y="2972117"/>
            <a:ext cx="673251" cy="633264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23" name="Straight Arrow Connector 125"/>
          <p:cNvCxnSpPr/>
          <p:nvPr/>
        </p:nvCxnSpPr>
        <p:spPr>
          <a:xfrm>
            <a:off x="5608071" y="2948804"/>
            <a:ext cx="480158" cy="184322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24" name="Group 60"/>
          <p:cNvGrpSpPr/>
          <p:nvPr/>
        </p:nvGrpSpPr>
        <p:grpSpPr>
          <a:xfrm>
            <a:off x="3635896" y="3067943"/>
            <a:ext cx="1325258" cy="489926"/>
            <a:chOff x="2771800" y="2348880"/>
            <a:chExt cx="1325258" cy="489926"/>
          </a:xfrm>
        </p:grpSpPr>
        <p:pic>
          <p:nvPicPr>
            <p:cNvPr id="125" name="Picture 61" descr="C:\Users\Pablo.trilles\Desktop\Video\Picture10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635896" y="2348880"/>
              <a:ext cx="461162" cy="489926"/>
            </a:xfrm>
            <a:prstGeom prst="rect">
              <a:avLst/>
            </a:prstGeom>
            <a:noFill/>
          </p:spPr>
        </p:pic>
        <p:sp>
          <p:nvSpPr>
            <p:cNvPr id="126" name="TextBox 62"/>
            <p:cNvSpPr txBox="1"/>
            <p:nvPr/>
          </p:nvSpPr>
          <p:spPr>
            <a:xfrm>
              <a:off x="2771800" y="2545936"/>
              <a:ext cx="1152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900" dirty="0" smtClean="0">
                  <a:solidFill>
                    <a:srgbClr val="585A5C"/>
                  </a:solidFill>
                  <a:latin typeface="MV Boli" pitchFamily="2" charset="0"/>
                  <a:cs typeface="MV Boli" pitchFamily="2" charset="0"/>
                </a:rPr>
                <a:t>PEDIDOS</a:t>
              </a:r>
              <a:endParaRPr lang="es-ES" sz="900" dirty="0">
                <a:solidFill>
                  <a:srgbClr val="585A5C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sp>
        <p:nvSpPr>
          <p:cNvPr id="127" name="Oval 127"/>
          <p:cNvSpPr/>
          <p:nvPr/>
        </p:nvSpPr>
        <p:spPr>
          <a:xfrm>
            <a:off x="6076354" y="5479834"/>
            <a:ext cx="673251" cy="633264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28" name="Straight Arrow Connector 128"/>
          <p:cNvCxnSpPr/>
          <p:nvPr/>
        </p:nvCxnSpPr>
        <p:spPr>
          <a:xfrm rot="16200000" flipH="1">
            <a:off x="4581709" y="3927665"/>
            <a:ext cx="2283507" cy="729533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9" name="Oval 130"/>
          <p:cNvSpPr/>
          <p:nvPr/>
        </p:nvSpPr>
        <p:spPr>
          <a:xfrm>
            <a:off x="4427519" y="3003227"/>
            <a:ext cx="673251" cy="633264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30" name="Straight Arrow Connector 131"/>
          <p:cNvCxnSpPr/>
          <p:nvPr/>
        </p:nvCxnSpPr>
        <p:spPr>
          <a:xfrm rot="16200000" flipH="1">
            <a:off x="4660248" y="4089329"/>
            <a:ext cx="1783402" cy="90235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3" grpId="1" animBg="1"/>
      <p:bldP spid="105" grpId="0" animBg="1"/>
      <p:bldP spid="105" grpId="1" animBg="1"/>
      <p:bldP spid="107" grpId="0" animBg="1"/>
      <p:bldP spid="107" grpId="1" animBg="1"/>
      <p:bldP spid="108" grpId="0" animBg="1"/>
      <p:bldP spid="108" grpId="1" animBg="1"/>
      <p:bldP spid="110" grpId="0" animBg="1"/>
      <p:bldP spid="110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8" grpId="0" animBg="1"/>
      <p:bldP spid="118" grpId="1" animBg="1"/>
      <p:bldP spid="122" grpId="0" animBg="1"/>
      <p:bldP spid="122" grpId="1" animBg="1"/>
      <p:bldP spid="127" grpId="0" animBg="1"/>
      <p:bldP spid="127" grpId="1" animBg="1"/>
      <p:bldP spid="129" grpId="0" animBg="1"/>
      <p:bldP spid="1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200" dirty="0" smtClean="0"/>
              <a:t>Elementos que participan en los procesos de una organización</a:t>
            </a:r>
            <a:endParaRPr lang="es-EC" sz="3200" dirty="0"/>
          </a:p>
        </p:txBody>
      </p:sp>
      <p:sp>
        <p:nvSpPr>
          <p:cNvPr id="123" name="Ellipse 98"/>
          <p:cNvSpPr/>
          <p:nvPr/>
        </p:nvSpPr>
        <p:spPr bwMode="auto">
          <a:xfrm>
            <a:off x="1619672" y="6453336"/>
            <a:ext cx="2160240" cy="216024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585A5C"/>
              </a:solidFill>
              <a:latin typeface="Calibri" pitchFamily="-109" charset="0"/>
              <a:ea typeface="ＭＳ Ｐゴシック" pitchFamily="-109" charset="-128"/>
            </a:endParaRPr>
          </a:p>
        </p:txBody>
      </p:sp>
      <p:sp>
        <p:nvSpPr>
          <p:cNvPr id="124" name="Ellipse 98"/>
          <p:cNvSpPr/>
          <p:nvPr/>
        </p:nvSpPr>
        <p:spPr bwMode="auto">
          <a:xfrm>
            <a:off x="4499992" y="6525344"/>
            <a:ext cx="2808312" cy="216024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585A5C"/>
              </a:solidFill>
              <a:latin typeface="Calibri" pitchFamily="-109" charset="0"/>
              <a:ea typeface="ＭＳ Ｐゴシック" pitchFamily="-109" charset="-128"/>
            </a:endParaRPr>
          </a:p>
        </p:txBody>
      </p:sp>
      <p:sp>
        <p:nvSpPr>
          <p:cNvPr id="125" name="Oval 26"/>
          <p:cNvSpPr/>
          <p:nvPr/>
        </p:nvSpPr>
        <p:spPr>
          <a:xfrm>
            <a:off x="4788024" y="2685170"/>
            <a:ext cx="2088232" cy="1512168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585A5C"/>
              </a:solidFill>
            </a:endParaRPr>
          </a:p>
        </p:txBody>
      </p:sp>
      <p:sp>
        <p:nvSpPr>
          <p:cNvPr id="126" name="Oval 27"/>
          <p:cNvSpPr/>
          <p:nvPr/>
        </p:nvSpPr>
        <p:spPr>
          <a:xfrm>
            <a:off x="1547664" y="4781183"/>
            <a:ext cx="2328006" cy="1600145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585A5C"/>
              </a:solidFill>
            </a:endParaRPr>
          </a:p>
        </p:txBody>
      </p:sp>
      <p:sp>
        <p:nvSpPr>
          <p:cNvPr id="127" name="Oval 28"/>
          <p:cNvSpPr/>
          <p:nvPr/>
        </p:nvSpPr>
        <p:spPr>
          <a:xfrm>
            <a:off x="1619672" y="1916832"/>
            <a:ext cx="3024336" cy="2232248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585A5C"/>
              </a:solidFill>
            </a:endParaRPr>
          </a:p>
        </p:txBody>
      </p:sp>
      <p:sp>
        <p:nvSpPr>
          <p:cNvPr id="128" name="Oval 29"/>
          <p:cNvSpPr/>
          <p:nvPr/>
        </p:nvSpPr>
        <p:spPr>
          <a:xfrm>
            <a:off x="4572000" y="4797152"/>
            <a:ext cx="2664296" cy="1584176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585A5C"/>
              </a:solidFill>
            </a:endParaRPr>
          </a:p>
        </p:txBody>
      </p:sp>
      <p:grpSp>
        <p:nvGrpSpPr>
          <p:cNvPr id="129" name="Group 31"/>
          <p:cNvGrpSpPr/>
          <p:nvPr/>
        </p:nvGrpSpPr>
        <p:grpSpPr>
          <a:xfrm>
            <a:off x="4283968" y="4077072"/>
            <a:ext cx="1152128" cy="486052"/>
            <a:chOff x="5724128" y="4365104"/>
            <a:chExt cx="1152128" cy="486052"/>
          </a:xfrm>
        </p:grpSpPr>
        <p:pic>
          <p:nvPicPr>
            <p:cNvPr id="130" name="Picture 34" descr="2011_01_10_13_51_07.png"/>
            <p:cNvPicPr>
              <a:picLocks noChangeAspect="1"/>
            </p:cNvPicPr>
            <p:nvPr/>
          </p:nvPicPr>
          <p:blipFill>
            <a:blip r:embed="rId2" cstate="print"/>
            <a:srcRect l="52791" t="76127" r="35354" b="14423"/>
            <a:stretch>
              <a:fillRect/>
            </a:stretch>
          </p:blipFill>
          <p:spPr>
            <a:xfrm>
              <a:off x="5724128" y="4365104"/>
              <a:ext cx="432047" cy="486052"/>
            </a:xfrm>
            <a:prstGeom prst="rect">
              <a:avLst/>
            </a:prstGeom>
          </p:spPr>
        </p:pic>
        <p:sp>
          <p:nvSpPr>
            <p:cNvPr id="131" name="TextBox 35"/>
            <p:cNvSpPr txBox="1"/>
            <p:nvPr/>
          </p:nvSpPr>
          <p:spPr>
            <a:xfrm>
              <a:off x="5724128" y="4453081"/>
              <a:ext cx="1152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900" dirty="0" smtClean="0">
                  <a:solidFill>
                    <a:srgbClr val="585A5C"/>
                  </a:solidFill>
                  <a:latin typeface="MV Boli" pitchFamily="2" charset="0"/>
                  <a:cs typeface="MV Boli" pitchFamily="2" charset="0"/>
                </a:rPr>
                <a:t>CRM</a:t>
              </a:r>
              <a:endParaRPr lang="es-ES" sz="900" dirty="0">
                <a:solidFill>
                  <a:srgbClr val="585A5C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grpSp>
        <p:nvGrpSpPr>
          <p:cNvPr id="132" name="Group 36"/>
          <p:cNvGrpSpPr/>
          <p:nvPr/>
        </p:nvGrpSpPr>
        <p:grpSpPr>
          <a:xfrm>
            <a:off x="3059832" y="2294876"/>
            <a:ext cx="1152128" cy="486052"/>
            <a:chOff x="5076056" y="4853191"/>
            <a:chExt cx="1152128" cy="486052"/>
          </a:xfrm>
        </p:grpSpPr>
        <p:pic>
          <p:nvPicPr>
            <p:cNvPr id="133" name="Picture 37" descr="2011_01_10_13_51_07.png"/>
            <p:cNvPicPr>
              <a:picLocks noChangeAspect="1"/>
            </p:cNvPicPr>
            <p:nvPr/>
          </p:nvPicPr>
          <p:blipFill>
            <a:blip r:embed="rId2" cstate="print"/>
            <a:srcRect l="52791" t="76127" r="35354" b="14423"/>
            <a:stretch>
              <a:fillRect/>
            </a:stretch>
          </p:blipFill>
          <p:spPr>
            <a:xfrm>
              <a:off x="5076056" y="4853191"/>
              <a:ext cx="432047" cy="486052"/>
            </a:xfrm>
            <a:prstGeom prst="rect">
              <a:avLst/>
            </a:prstGeom>
          </p:spPr>
        </p:pic>
        <p:sp>
          <p:nvSpPr>
            <p:cNvPr id="134" name="TextBox 38"/>
            <p:cNvSpPr txBox="1"/>
            <p:nvPr/>
          </p:nvSpPr>
          <p:spPr>
            <a:xfrm>
              <a:off x="5076056" y="4941168"/>
              <a:ext cx="1152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900" dirty="0" smtClean="0">
                  <a:solidFill>
                    <a:srgbClr val="585A5C"/>
                  </a:solidFill>
                  <a:latin typeface="MV Boli" pitchFamily="2" charset="0"/>
                  <a:cs typeface="MV Boli" pitchFamily="2" charset="0"/>
                </a:rPr>
                <a:t>ERP</a:t>
              </a:r>
              <a:endParaRPr lang="es-ES" sz="900" dirty="0">
                <a:solidFill>
                  <a:srgbClr val="585A5C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grpSp>
        <p:nvGrpSpPr>
          <p:cNvPr id="135" name="Group 39"/>
          <p:cNvGrpSpPr/>
          <p:nvPr/>
        </p:nvGrpSpPr>
        <p:grpSpPr>
          <a:xfrm>
            <a:off x="2195736" y="5733256"/>
            <a:ext cx="1189199" cy="486052"/>
            <a:chOff x="6156176" y="4925199"/>
            <a:chExt cx="1189199" cy="486052"/>
          </a:xfrm>
        </p:grpSpPr>
        <p:pic>
          <p:nvPicPr>
            <p:cNvPr id="136" name="Picture 40" descr="2011_01_10_13_51_07.png"/>
            <p:cNvPicPr>
              <a:picLocks noChangeAspect="1"/>
            </p:cNvPicPr>
            <p:nvPr/>
          </p:nvPicPr>
          <p:blipFill>
            <a:blip r:embed="rId2" cstate="print"/>
            <a:srcRect l="52791" t="76127" r="35354" b="14423"/>
            <a:stretch>
              <a:fillRect/>
            </a:stretch>
          </p:blipFill>
          <p:spPr>
            <a:xfrm>
              <a:off x="6156176" y="4925199"/>
              <a:ext cx="432047" cy="486052"/>
            </a:xfrm>
            <a:prstGeom prst="rect">
              <a:avLst/>
            </a:prstGeom>
          </p:spPr>
        </p:pic>
        <p:sp>
          <p:nvSpPr>
            <p:cNvPr id="137" name="TextBox 41"/>
            <p:cNvSpPr txBox="1"/>
            <p:nvPr/>
          </p:nvSpPr>
          <p:spPr>
            <a:xfrm>
              <a:off x="6193247" y="5013176"/>
              <a:ext cx="1152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900" dirty="0" smtClean="0">
                  <a:solidFill>
                    <a:srgbClr val="585A5C"/>
                  </a:solidFill>
                  <a:latin typeface="MV Boli" pitchFamily="2" charset="0"/>
                  <a:cs typeface="MV Boli" pitchFamily="2" charset="0"/>
                </a:rPr>
                <a:t>EMAIL</a:t>
              </a:r>
              <a:endParaRPr lang="es-ES" sz="900" dirty="0">
                <a:solidFill>
                  <a:srgbClr val="585A5C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grpSp>
        <p:nvGrpSpPr>
          <p:cNvPr id="138" name="Group 42"/>
          <p:cNvGrpSpPr/>
          <p:nvPr/>
        </p:nvGrpSpPr>
        <p:grpSpPr>
          <a:xfrm>
            <a:off x="5333163" y="5517232"/>
            <a:ext cx="1268220" cy="576064"/>
            <a:chOff x="5105071" y="2181114"/>
            <a:chExt cx="1268220" cy="576064"/>
          </a:xfrm>
        </p:grpSpPr>
        <p:pic>
          <p:nvPicPr>
            <p:cNvPr id="139" name="Picture 6" descr="C:\Users\Pablo.trilles\Desktop\Video\Picture7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2160" y="2181114"/>
              <a:ext cx="361131" cy="576064"/>
            </a:xfrm>
            <a:prstGeom prst="rect">
              <a:avLst/>
            </a:prstGeom>
            <a:noFill/>
          </p:spPr>
        </p:pic>
        <p:sp>
          <p:nvSpPr>
            <p:cNvPr id="140" name="TextBox 44"/>
            <p:cNvSpPr txBox="1"/>
            <p:nvPr/>
          </p:nvSpPr>
          <p:spPr>
            <a:xfrm>
              <a:off x="5105071" y="2413107"/>
              <a:ext cx="1152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900" dirty="0" smtClean="0">
                  <a:solidFill>
                    <a:srgbClr val="585A5C"/>
                  </a:solidFill>
                  <a:latin typeface="MV Boli" pitchFamily="2" charset="0"/>
                  <a:cs typeface="MV Boli" pitchFamily="2" charset="0"/>
                </a:rPr>
                <a:t>PROVEEDOR</a:t>
              </a:r>
              <a:endParaRPr lang="es-ES" sz="900" dirty="0">
                <a:solidFill>
                  <a:srgbClr val="585A5C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grpSp>
        <p:nvGrpSpPr>
          <p:cNvPr id="141" name="Group 45"/>
          <p:cNvGrpSpPr/>
          <p:nvPr/>
        </p:nvGrpSpPr>
        <p:grpSpPr>
          <a:xfrm>
            <a:off x="1691680" y="2708920"/>
            <a:ext cx="1226270" cy="482423"/>
            <a:chOff x="5220072" y="2706803"/>
            <a:chExt cx="1226270" cy="482423"/>
          </a:xfrm>
        </p:grpSpPr>
        <p:pic>
          <p:nvPicPr>
            <p:cNvPr id="142" name="Picture 4" descr="C:\Users\Pablo.trilles\Desktop\Video\Picture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5220072" y="2706803"/>
              <a:ext cx="360040" cy="482423"/>
            </a:xfrm>
            <a:prstGeom prst="rect">
              <a:avLst/>
            </a:prstGeom>
            <a:noFill/>
          </p:spPr>
        </p:pic>
        <p:sp>
          <p:nvSpPr>
            <p:cNvPr id="143" name="TextBox 47"/>
            <p:cNvSpPr txBox="1"/>
            <p:nvPr/>
          </p:nvSpPr>
          <p:spPr>
            <a:xfrm>
              <a:off x="5294214" y="2901194"/>
              <a:ext cx="1152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900" dirty="0" smtClean="0">
                  <a:solidFill>
                    <a:srgbClr val="585A5C"/>
                  </a:solidFill>
                  <a:latin typeface="MV Boli" pitchFamily="2" charset="0"/>
                  <a:cs typeface="MV Boli" pitchFamily="2" charset="0"/>
                </a:rPr>
                <a:t>CLIENTE</a:t>
              </a:r>
              <a:endParaRPr lang="es-ES" sz="900" dirty="0">
                <a:solidFill>
                  <a:srgbClr val="585A5C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grpSp>
        <p:nvGrpSpPr>
          <p:cNvPr id="144" name="Group 48"/>
          <p:cNvGrpSpPr/>
          <p:nvPr/>
        </p:nvGrpSpPr>
        <p:grpSpPr>
          <a:xfrm>
            <a:off x="2195736" y="4941168"/>
            <a:ext cx="1241430" cy="494035"/>
            <a:chOff x="3035118" y="1700808"/>
            <a:chExt cx="1241430" cy="494035"/>
          </a:xfrm>
        </p:grpSpPr>
        <p:pic>
          <p:nvPicPr>
            <p:cNvPr id="145" name="Picture 8" descr="C:\Users\Pablo.trilles\Desktop\Video\Picture9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3928" y="1700808"/>
              <a:ext cx="352620" cy="494035"/>
            </a:xfrm>
            <a:prstGeom prst="rect">
              <a:avLst/>
            </a:prstGeom>
            <a:noFill/>
          </p:spPr>
        </p:pic>
        <p:sp>
          <p:nvSpPr>
            <p:cNvPr id="146" name="TextBox 50"/>
            <p:cNvSpPr txBox="1"/>
            <p:nvPr/>
          </p:nvSpPr>
          <p:spPr>
            <a:xfrm>
              <a:off x="3035118" y="1920444"/>
              <a:ext cx="1152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900" dirty="0" smtClean="0">
                  <a:solidFill>
                    <a:srgbClr val="585A5C"/>
                  </a:solidFill>
                  <a:latin typeface="MV Boli" pitchFamily="2" charset="0"/>
                  <a:cs typeface="MV Boli" pitchFamily="2" charset="0"/>
                </a:rPr>
                <a:t>SUPERVISOR</a:t>
              </a:r>
              <a:endParaRPr lang="es-ES" sz="900" dirty="0">
                <a:solidFill>
                  <a:srgbClr val="585A5C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grpSp>
        <p:nvGrpSpPr>
          <p:cNvPr id="147" name="Group 51"/>
          <p:cNvGrpSpPr/>
          <p:nvPr/>
        </p:nvGrpSpPr>
        <p:grpSpPr>
          <a:xfrm>
            <a:off x="5004048" y="2420888"/>
            <a:ext cx="1248850" cy="504056"/>
            <a:chOff x="2411760" y="1412776"/>
            <a:chExt cx="1248850" cy="504056"/>
          </a:xfrm>
        </p:grpSpPr>
        <p:pic>
          <p:nvPicPr>
            <p:cNvPr id="148" name="Picture 10" descr="C:\Users\Pablo.trilles\Desktop\Video\Picture1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11760" y="1412776"/>
              <a:ext cx="341717" cy="504056"/>
            </a:xfrm>
            <a:prstGeom prst="rect">
              <a:avLst/>
            </a:prstGeom>
            <a:noFill/>
          </p:spPr>
        </p:pic>
        <p:sp>
          <p:nvSpPr>
            <p:cNvPr id="149" name="TextBox 53"/>
            <p:cNvSpPr txBox="1"/>
            <p:nvPr/>
          </p:nvSpPr>
          <p:spPr>
            <a:xfrm>
              <a:off x="2508482" y="1604086"/>
              <a:ext cx="1152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900" dirty="0" smtClean="0">
                  <a:solidFill>
                    <a:srgbClr val="585A5C"/>
                  </a:solidFill>
                  <a:latin typeface="MV Boli" pitchFamily="2" charset="0"/>
                  <a:cs typeface="MV Boli" pitchFamily="2" charset="0"/>
                </a:rPr>
                <a:t>COMERCIAL</a:t>
              </a:r>
            </a:p>
          </p:txBody>
        </p:sp>
      </p:grpSp>
      <p:grpSp>
        <p:nvGrpSpPr>
          <p:cNvPr id="150" name="Group 54"/>
          <p:cNvGrpSpPr/>
          <p:nvPr/>
        </p:nvGrpSpPr>
        <p:grpSpPr>
          <a:xfrm>
            <a:off x="6228184" y="3021213"/>
            <a:ext cx="1261207" cy="551803"/>
            <a:chOff x="1907704" y="1916832"/>
            <a:chExt cx="1261207" cy="551803"/>
          </a:xfrm>
        </p:grpSpPr>
        <p:pic>
          <p:nvPicPr>
            <p:cNvPr id="151" name="Picture 2" descr="C:\Users\Pablo.trilles\Desktop\Video\Picture1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1907704" y="1916832"/>
              <a:ext cx="360040" cy="551803"/>
            </a:xfrm>
            <a:prstGeom prst="rect">
              <a:avLst/>
            </a:prstGeom>
            <a:noFill/>
          </p:spPr>
        </p:pic>
        <p:sp>
          <p:nvSpPr>
            <p:cNvPr id="152" name="TextBox 56"/>
            <p:cNvSpPr txBox="1"/>
            <p:nvPr/>
          </p:nvSpPr>
          <p:spPr>
            <a:xfrm>
              <a:off x="2016783" y="2124111"/>
              <a:ext cx="1152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900" dirty="0" smtClean="0">
                  <a:solidFill>
                    <a:srgbClr val="585A5C"/>
                  </a:solidFill>
                  <a:latin typeface="MV Boli" pitchFamily="2" charset="0"/>
                  <a:cs typeface="MV Boli" pitchFamily="2" charset="0"/>
                </a:rPr>
                <a:t>ALMACÉN</a:t>
              </a:r>
              <a:endParaRPr lang="es-ES" sz="900" dirty="0">
                <a:solidFill>
                  <a:srgbClr val="585A5C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grpSp>
        <p:nvGrpSpPr>
          <p:cNvPr id="153" name="Group 57"/>
          <p:cNvGrpSpPr/>
          <p:nvPr/>
        </p:nvGrpSpPr>
        <p:grpSpPr>
          <a:xfrm>
            <a:off x="4355976" y="4797152"/>
            <a:ext cx="1584176" cy="533797"/>
            <a:chOff x="2195736" y="2636912"/>
            <a:chExt cx="1584176" cy="533797"/>
          </a:xfrm>
        </p:grpSpPr>
        <p:pic>
          <p:nvPicPr>
            <p:cNvPr id="154" name="Picture 7" descr="C:\Users\Pablo.trilles\Desktop\Video\Picture8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2195736" y="2636912"/>
              <a:ext cx="360040" cy="533797"/>
            </a:xfrm>
            <a:prstGeom prst="rect">
              <a:avLst/>
            </a:prstGeom>
            <a:noFill/>
          </p:spPr>
        </p:pic>
        <p:sp>
          <p:nvSpPr>
            <p:cNvPr id="155" name="TextBox 59"/>
            <p:cNvSpPr txBox="1"/>
            <p:nvPr/>
          </p:nvSpPr>
          <p:spPr>
            <a:xfrm>
              <a:off x="2411760" y="2852936"/>
              <a:ext cx="13681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900" dirty="0" smtClean="0">
                  <a:solidFill>
                    <a:srgbClr val="585A5C"/>
                  </a:solidFill>
                  <a:latin typeface="MV Boli" pitchFamily="2" charset="0"/>
                  <a:cs typeface="MV Boli" pitchFamily="2" charset="0"/>
                </a:rPr>
                <a:t>ADMINISTRACIÓN</a:t>
              </a:r>
              <a:endParaRPr lang="es-ES" sz="900" dirty="0">
                <a:solidFill>
                  <a:srgbClr val="585A5C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grpSp>
        <p:nvGrpSpPr>
          <p:cNvPr id="156" name="Group 60"/>
          <p:cNvGrpSpPr/>
          <p:nvPr/>
        </p:nvGrpSpPr>
        <p:grpSpPr>
          <a:xfrm>
            <a:off x="3635896" y="3068960"/>
            <a:ext cx="1325258" cy="489926"/>
            <a:chOff x="2771800" y="2348880"/>
            <a:chExt cx="1325258" cy="489926"/>
          </a:xfrm>
        </p:grpSpPr>
        <p:pic>
          <p:nvPicPr>
            <p:cNvPr id="157" name="Picture 61" descr="C:\Users\Pablo.trilles\Desktop\Video\Picture10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35896" y="2348880"/>
              <a:ext cx="461162" cy="489926"/>
            </a:xfrm>
            <a:prstGeom prst="rect">
              <a:avLst/>
            </a:prstGeom>
            <a:noFill/>
          </p:spPr>
        </p:pic>
        <p:sp>
          <p:nvSpPr>
            <p:cNvPr id="158" name="TextBox 62"/>
            <p:cNvSpPr txBox="1"/>
            <p:nvPr/>
          </p:nvSpPr>
          <p:spPr>
            <a:xfrm>
              <a:off x="2771800" y="2545936"/>
              <a:ext cx="1152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900" dirty="0" smtClean="0">
                  <a:solidFill>
                    <a:srgbClr val="585A5C"/>
                  </a:solidFill>
                  <a:latin typeface="MV Boli" pitchFamily="2" charset="0"/>
                  <a:cs typeface="MV Boli" pitchFamily="2" charset="0"/>
                </a:rPr>
                <a:t>PEDIDOS</a:t>
              </a:r>
              <a:endParaRPr lang="es-ES" sz="900" dirty="0">
                <a:solidFill>
                  <a:srgbClr val="585A5C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grpSp>
        <p:nvGrpSpPr>
          <p:cNvPr id="159" name="Group 63"/>
          <p:cNvGrpSpPr/>
          <p:nvPr/>
        </p:nvGrpSpPr>
        <p:grpSpPr>
          <a:xfrm>
            <a:off x="5868144" y="3789040"/>
            <a:ext cx="1376774" cy="720080"/>
            <a:chOff x="1859446" y="4797152"/>
            <a:chExt cx="1376774" cy="720080"/>
          </a:xfrm>
        </p:grpSpPr>
        <p:pic>
          <p:nvPicPr>
            <p:cNvPr id="160" name="Picture 64" descr="2011_01_10_17_28_56_OK.png"/>
            <p:cNvPicPr>
              <a:picLocks noChangeAspect="1"/>
            </p:cNvPicPr>
            <p:nvPr/>
          </p:nvPicPr>
          <p:blipFill>
            <a:blip r:embed="rId10" cstate="print"/>
            <a:srcRect l="81501" t="65750" r="8126" b="23750"/>
            <a:stretch>
              <a:fillRect/>
            </a:stretch>
          </p:blipFill>
          <p:spPr>
            <a:xfrm>
              <a:off x="1859446" y="4797152"/>
              <a:ext cx="504056" cy="720080"/>
            </a:xfrm>
            <a:prstGeom prst="rect">
              <a:avLst/>
            </a:prstGeom>
          </p:spPr>
        </p:pic>
        <p:sp>
          <p:nvSpPr>
            <p:cNvPr id="161" name="TextBox 65"/>
            <p:cNvSpPr txBox="1"/>
            <p:nvPr/>
          </p:nvSpPr>
          <p:spPr>
            <a:xfrm>
              <a:off x="2084092" y="4957895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900" dirty="0" smtClean="0">
                  <a:solidFill>
                    <a:srgbClr val="585A5C"/>
                  </a:solidFill>
                  <a:latin typeface="MV Boli" pitchFamily="2" charset="0"/>
                  <a:cs typeface="MV Boli" pitchFamily="2" charset="0"/>
                </a:rPr>
                <a:t>BASES DE DATOS</a:t>
              </a:r>
              <a:endParaRPr lang="es-ES" sz="900" dirty="0">
                <a:solidFill>
                  <a:srgbClr val="585A5C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grpSp>
        <p:nvGrpSpPr>
          <p:cNvPr id="162" name="Group 66"/>
          <p:cNvGrpSpPr/>
          <p:nvPr/>
        </p:nvGrpSpPr>
        <p:grpSpPr>
          <a:xfrm>
            <a:off x="2195736" y="3645024"/>
            <a:ext cx="1539982" cy="1008112"/>
            <a:chOff x="2369457" y="4061103"/>
            <a:chExt cx="1539982" cy="1008112"/>
          </a:xfrm>
        </p:grpSpPr>
        <p:pic>
          <p:nvPicPr>
            <p:cNvPr id="163" name="Picture 67" descr="2011_01_10_17_28_56_OK.png"/>
            <p:cNvPicPr>
              <a:picLocks noChangeAspect="1"/>
            </p:cNvPicPr>
            <p:nvPr/>
          </p:nvPicPr>
          <p:blipFill>
            <a:blip r:embed="rId11" cstate="print"/>
            <a:srcRect l="27982" t="35178" r="58681" b="49072"/>
            <a:stretch>
              <a:fillRect/>
            </a:stretch>
          </p:blipFill>
          <p:spPr>
            <a:xfrm>
              <a:off x="2369457" y="4061103"/>
              <a:ext cx="518458" cy="864096"/>
            </a:xfrm>
            <a:prstGeom prst="rect">
              <a:avLst/>
            </a:prstGeom>
          </p:spPr>
        </p:pic>
        <p:pic>
          <p:nvPicPr>
            <p:cNvPr id="164" name="Picture 68" descr="2011_01_10_17_28_56_OK.png"/>
            <p:cNvPicPr>
              <a:picLocks noChangeAspect="1"/>
            </p:cNvPicPr>
            <p:nvPr/>
          </p:nvPicPr>
          <p:blipFill>
            <a:blip r:embed="rId11" cstate="print"/>
            <a:srcRect l="27982" t="35178" r="58681" b="49072"/>
            <a:stretch>
              <a:fillRect/>
            </a:stretch>
          </p:blipFill>
          <p:spPr>
            <a:xfrm>
              <a:off x="2441465" y="4133111"/>
              <a:ext cx="518458" cy="864096"/>
            </a:xfrm>
            <a:prstGeom prst="rect">
              <a:avLst/>
            </a:prstGeom>
          </p:spPr>
        </p:pic>
        <p:pic>
          <p:nvPicPr>
            <p:cNvPr id="165" name="Picture 69" descr="2011_01_10_17_28_56_OK.png"/>
            <p:cNvPicPr>
              <a:picLocks noChangeAspect="1"/>
            </p:cNvPicPr>
            <p:nvPr/>
          </p:nvPicPr>
          <p:blipFill>
            <a:blip r:embed="rId11" cstate="print"/>
            <a:srcRect l="27982" t="35178" r="58681" b="49072"/>
            <a:stretch>
              <a:fillRect/>
            </a:stretch>
          </p:blipFill>
          <p:spPr>
            <a:xfrm>
              <a:off x="2513473" y="4205119"/>
              <a:ext cx="518458" cy="864096"/>
            </a:xfrm>
            <a:prstGeom prst="rect">
              <a:avLst/>
            </a:prstGeom>
          </p:spPr>
        </p:pic>
        <p:sp>
          <p:nvSpPr>
            <p:cNvPr id="166" name="TextBox 70"/>
            <p:cNvSpPr txBox="1"/>
            <p:nvPr/>
          </p:nvSpPr>
          <p:spPr>
            <a:xfrm>
              <a:off x="2757311" y="4565159"/>
              <a:ext cx="1152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900" dirty="0" smtClean="0">
                  <a:solidFill>
                    <a:srgbClr val="585A5C"/>
                  </a:solidFill>
                  <a:latin typeface="MV Boli" pitchFamily="2" charset="0"/>
                  <a:cs typeface="MV Boli" pitchFamily="2" charset="0"/>
                </a:rPr>
                <a:t>DOCUMENTOS</a:t>
              </a:r>
              <a:endParaRPr lang="es-ES" sz="900" dirty="0">
                <a:solidFill>
                  <a:srgbClr val="585A5C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sp>
        <p:nvSpPr>
          <p:cNvPr id="167" name="TextBox 71"/>
          <p:cNvSpPr txBox="1"/>
          <p:nvPr/>
        </p:nvSpPr>
        <p:spPr>
          <a:xfrm>
            <a:off x="6444208" y="4725144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000" b="1" dirty="0" smtClean="0">
                <a:solidFill>
                  <a:srgbClr val="585A5C"/>
                </a:solidFill>
                <a:latin typeface="MV Boli" pitchFamily="2" charset="0"/>
                <a:cs typeface="MV Boli" pitchFamily="2" charset="0"/>
              </a:rPr>
              <a:t>SISTEMAS</a:t>
            </a:r>
            <a:endParaRPr lang="es-ES" sz="1000" b="1" dirty="0">
              <a:solidFill>
                <a:srgbClr val="585A5C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68" name="TextBox 72"/>
          <p:cNvSpPr txBox="1"/>
          <p:nvPr/>
        </p:nvSpPr>
        <p:spPr>
          <a:xfrm>
            <a:off x="6228184" y="2541154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000" b="1" dirty="0" smtClean="0">
                <a:solidFill>
                  <a:srgbClr val="585A5C"/>
                </a:solidFill>
                <a:latin typeface="MV Boli" pitchFamily="2" charset="0"/>
                <a:cs typeface="MV Boli" pitchFamily="2" charset="0"/>
              </a:rPr>
              <a:t>TERCEROS</a:t>
            </a:r>
            <a:endParaRPr lang="es-ES" sz="1000" b="1" dirty="0">
              <a:solidFill>
                <a:srgbClr val="585A5C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69" name="TextBox 73"/>
          <p:cNvSpPr txBox="1"/>
          <p:nvPr/>
        </p:nvSpPr>
        <p:spPr>
          <a:xfrm>
            <a:off x="3995936" y="1958643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000" b="1" dirty="0" smtClean="0">
                <a:solidFill>
                  <a:srgbClr val="585A5C"/>
                </a:solidFill>
                <a:latin typeface="MV Boli" pitchFamily="2" charset="0"/>
                <a:cs typeface="MV Boli" pitchFamily="2" charset="0"/>
              </a:rPr>
              <a:t>EMPLEADOS</a:t>
            </a:r>
            <a:endParaRPr lang="es-ES" sz="1000" b="1" dirty="0">
              <a:solidFill>
                <a:srgbClr val="585A5C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70" name="TextBox 74"/>
          <p:cNvSpPr txBox="1"/>
          <p:nvPr/>
        </p:nvSpPr>
        <p:spPr>
          <a:xfrm>
            <a:off x="1187624" y="4665769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000" b="1" dirty="0" smtClean="0">
                <a:solidFill>
                  <a:srgbClr val="585A5C"/>
                </a:solidFill>
                <a:latin typeface="MV Boli" pitchFamily="2" charset="0"/>
                <a:cs typeface="MV Boli" pitchFamily="2" charset="0"/>
              </a:rPr>
              <a:t>DATOS</a:t>
            </a:r>
            <a:endParaRPr lang="es-ES" sz="1000" b="1" dirty="0">
              <a:solidFill>
                <a:srgbClr val="585A5C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71" name="Rounded Rectangle 75"/>
          <p:cNvSpPr/>
          <p:nvPr/>
        </p:nvSpPr>
        <p:spPr>
          <a:xfrm>
            <a:off x="1619672" y="4268588"/>
            <a:ext cx="5760640" cy="360040"/>
          </a:xfrm>
          <a:prstGeom prst="roundRect">
            <a:avLst/>
          </a:prstGeom>
          <a:gradFill flip="none" rotWithShape="1">
            <a:gsLst>
              <a:gs pos="0">
                <a:srgbClr val="A3C2FF">
                  <a:shade val="30000"/>
                  <a:satMod val="115000"/>
                </a:srgbClr>
              </a:gs>
              <a:gs pos="50000">
                <a:srgbClr val="A3C2FF">
                  <a:shade val="67500"/>
                  <a:satMod val="115000"/>
                </a:srgbClr>
              </a:gs>
              <a:gs pos="100000">
                <a:srgbClr val="A3C2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rgbClr val="585A5C"/>
                </a:solidFill>
              </a:rPr>
              <a:t>BPMS</a:t>
            </a:r>
            <a:endParaRPr lang="es-ES" b="1" dirty="0">
              <a:solidFill>
                <a:srgbClr val="585A5C"/>
              </a:solidFill>
            </a:endParaRPr>
          </a:p>
        </p:txBody>
      </p:sp>
      <p:sp>
        <p:nvSpPr>
          <p:cNvPr id="172" name="Arc 76"/>
          <p:cNvSpPr/>
          <p:nvPr/>
        </p:nvSpPr>
        <p:spPr>
          <a:xfrm rot="12049592">
            <a:off x="3106743" y="3349510"/>
            <a:ext cx="576064" cy="1390667"/>
          </a:xfrm>
          <a:prstGeom prst="arc">
            <a:avLst>
              <a:gd name="adj1" fmla="val 17389149"/>
              <a:gd name="adj2" fmla="val 0"/>
            </a:avLst>
          </a:prstGeom>
          <a:ln w="190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585A5C"/>
              </a:solidFill>
            </a:endParaRPr>
          </a:p>
        </p:txBody>
      </p:sp>
      <p:sp>
        <p:nvSpPr>
          <p:cNvPr id="173" name="Arc 77"/>
          <p:cNvSpPr/>
          <p:nvPr/>
        </p:nvSpPr>
        <p:spPr>
          <a:xfrm rot="11147175">
            <a:off x="2257969" y="3788293"/>
            <a:ext cx="576064" cy="1390667"/>
          </a:xfrm>
          <a:prstGeom prst="arc">
            <a:avLst>
              <a:gd name="adj1" fmla="val 17389149"/>
              <a:gd name="adj2" fmla="val 0"/>
            </a:avLst>
          </a:prstGeom>
          <a:ln w="190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585A5C"/>
              </a:solidFill>
            </a:endParaRPr>
          </a:p>
        </p:txBody>
      </p:sp>
      <p:sp>
        <p:nvSpPr>
          <p:cNvPr id="174" name="Arc 78"/>
          <p:cNvSpPr/>
          <p:nvPr/>
        </p:nvSpPr>
        <p:spPr>
          <a:xfrm rot="253773">
            <a:off x="5054547" y="3782800"/>
            <a:ext cx="576064" cy="1390667"/>
          </a:xfrm>
          <a:prstGeom prst="arc">
            <a:avLst>
              <a:gd name="adj1" fmla="val 17389149"/>
              <a:gd name="adj2" fmla="val 0"/>
            </a:avLst>
          </a:prstGeom>
          <a:ln w="190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585A5C"/>
              </a:solidFill>
            </a:endParaRPr>
          </a:p>
        </p:txBody>
      </p:sp>
      <p:sp>
        <p:nvSpPr>
          <p:cNvPr id="175" name="Arc 79"/>
          <p:cNvSpPr/>
          <p:nvPr/>
        </p:nvSpPr>
        <p:spPr>
          <a:xfrm rot="253773">
            <a:off x="5457605" y="4215606"/>
            <a:ext cx="576064" cy="1390667"/>
          </a:xfrm>
          <a:prstGeom prst="arc">
            <a:avLst>
              <a:gd name="adj1" fmla="val 17389149"/>
              <a:gd name="adj2" fmla="val 0"/>
            </a:avLst>
          </a:prstGeom>
          <a:ln w="190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585A5C"/>
              </a:solidFill>
            </a:endParaRPr>
          </a:p>
        </p:txBody>
      </p:sp>
      <p:sp>
        <p:nvSpPr>
          <p:cNvPr id="176" name="Right Arrow 81"/>
          <p:cNvSpPr/>
          <p:nvPr/>
        </p:nvSpPr>
        <p:spPr>
          <a:xfrm>
            <a:off x="213813" y="4280463"/>
            <a:ext cx="1306286" cy="320634"/>
          </a:xfrm>
          <a:prstGeom prst="rightArrow">
            <a:avLst>
              <a:gd name="adj1" fmla="val 70000"/>
              <a:gd name="adj2" fmla="val 130185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/>
              <a:t>PROCESOS</a:t>
            </a:r>
            <a:endParaRPr lang="es-ES" sz="1200" b="1" dirty="0"/>
          </a:p>
        </p:txBody>
      </p:sp>
      <p:sp>
        <p:nvSpPr>
          <p:cNvPr id="177" name="Right Arrow 82"/>
          <p:cNvSpPr/>
          <p:nvPr/>
        </p:nvSpPr>
        <p:spPr>
          <a:xfrm>
            <a:off x="211838" y="4288013"/>
            <a:ext cx="1306286" cy="320634"/>
          </a:xfrm>
          <a:prstGeom prst="rightArrow">
            <a:avLst>
              <a:gd name="adj1" fmla="val 70000"/>
              <a:gd name="adj2" fmla="val 130185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/>
              <a:t>PROCESOS</a:t>
            </a:r>
            <a:endParaRPr lang="es-ES" sz="1200" b="1" dirty="0"/>
          </a:p>
        </p:txBody>
      </p:sp>
      <p:sp>
        <p:nvSpPr>
          <p:cNvPr id="178" name="Right Arrow 83"/>
          <p:cNvSpPr/>
          <p:nvPr/>
        </p:nvSpPr>
        <p:spPr>
          <a:xfrm>
            <a:off x="221738" y="4286038"/>
            <a:ext cx="1306286" cy="320634"/>
          </a:xfrm>
          <a:prstGeom prst="rightArrow">
            <a:avLst>
              <a:gd name="adj1" fmla="val 70000"/>
              <a:gd name="adj2" fmla="val 130185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/>
              <a:t>PROCESOS</a:t>
            </a:r>
            <a:endParaRPr lang="es-ES" sz="1200" b="1" dirty="0"/>
          </a:p>
        </p:txBody>
      </p:sp>
      <p:sp>
        <p:nvSpPr>
          <p:cNvPr id="179" name="Right Arrow 84"/>
          <p:cNvSpPr/>
          <p:nvPr/>
        </p:nvSpPr>
        <p:spPr>
          <a:xfrm>
            <a:off x="219763" y="4286413"/>
            <a:ext cx="1306286" cy="320634"/>
          </a:xfrm>
          <a:prstGeom prst="rightArrow">
            <a:avLst>
              <a:gd name="adj1" fmla="val 70000"/>
              <a:gd name="adj2" fmla="val 130185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200" b="1" dirty="0" smtClean="0">
                <a:latin typeface="+mj-lt"/>
              </a:rPr>
              <a:t>PROCESOS</a:t>
            </a:r>
            <a:endParaRPr lang="es-ES" sz="1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97965E-6 L 0.37795 0.10476 " pathEditMode="relative" ptsTypes="AA">
                                      <p:cBhvr>
                                        <p:cTn id="12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8.29787E-6 L -0.03143 -0.39871 " pathEditMode="relative" ptsTypes="AA">
                                      <p:cBhvr>
                                        <p:cTn id="14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939E-6 L 0.26788 0.381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19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4.51434E-6 L 0.2047 0.20999 " pathEditMode="relative" ptsTypes="AA">
                                      <p:cBhvr>
                                        <p:cTn id="1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4444E-6 1.54487E-6 L 0.28351 -0.04186 " pathEditMode="relative" ptsTypes="AA">
                                      <p:cBhvr>
                                        <p:cTn id="2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9584E-6 L 0.01961 0.15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7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0.00393 L -0.41424 0.2661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1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11841E-6 L -0.29132 -0.0525 " pathEditMode="relative" ptsTypes="AA">
                                      <p:cBhvr>
                                        <p:cTn id="2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7.04903E-6 L 0.07083 -0.38829 " pathEditMode="relative" ptsTypes="AA">
                                      <p:cBhvr>
                                        <p:cTn id="28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09066E-6 L -0.09583 -0.0314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-1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042E-7 L -0.2441 -0.21 " pathEditMode="relative" ptsTypes="AA">
                                      <p:cBhvr>
                                        <p:cTn id="32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4089E-6 L -0.4882 -0.0629 " pathEditMode="relative" ptsTypes="AA">
                                      <p:cBhvr>
                                        <p:cTn id="34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300"/>
                            </p:stCondLst>
                            <p:childTnLst>
                              <p:par>
                                <p:cTn id="6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8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3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800"/>
                            </p:stCondLst>
                            <p:childTnLst>
                              <p:par>
                                <p:cTn id="8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57909E-6 L 0.79358 -4.57909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800"/>
                            </p:stCondLst>
                            <p:childTnLst>
                              <p:par>
                                <p:cTn id="87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300"/>
                            </p:stCondLst>
                            <p:childTnLst>
                              <p:par>
                                <p:cTn id="9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57909E-6 L 0.79358 -4.57909E-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300"/>
                            </p:stCondLst>
                            <p:childTnLst>
                              <p:par>
                                <p:cTn id="97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800"/>
                            </p:stCondLst>
                            <p:childTnLst>
                              <p:par>
                                <p:cTn id="10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57909E-6 L 0.79358 -4.57909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800"/>
                            </p:stCondLst>
                            <p:childTnLst>
                              <p:par>
                                <p:cTn id="107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300"/>
                            </p:stCondLst>
                            <p:childTnLst>
                              <p:par>
                                <p:cTn id="1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57909E-6 L 0.79358 -4.57909E-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7300"/>
                            </p:stCondLst>
                            <p:childTnLst>
                              <p:par>
                                <p:cTn id="117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67" grpId="0"/>
      <p:bldP spid="167" grpId="1"/>
      <p:bldP spid="168" grpId="0"/>
      <p:bldP spid="168" grpId="1"/>
      <p:bldP spid="169" grpId="0"/>
      <p:bldP spid="169" grpId="1"/>
      <p:bldP spid="170" grpId="0"/>
      <p:bldP spid="170" grpId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6" grpId="2" animBg="1"/>
      <p:bldP spid="177" grpId="0" animBg="1"/>
      <p:bldP spid="177" grpId="1" animBg="1"/>
      <p:bldP spid="177" grpId="2" animBg="1"/>
      <p:bldP spid="178" grpId="0" animBg="1"/>
      <p:bldP spid="178" grpId="1" animBg="1"/>
      <p:bldP spid="178" grpId="2" animBg="1"/>
      <p:bldP spid="179" grpId="0" animBg="1"/>
      <p:bldP spid="179" grpId="1" animBg="1"/>
      <p:bldP spid="179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Planteamiento del problema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 General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>
                <a:latin typeface="+mj-lt"/>
              </a:rPr>
              <a:t>Desarrollar una metodología para el análisis, diseño e implementación de procesos con tecnología BPM (Business Process Management).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 Específicos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>
                <a:latin typeface="+mj-lt"/>
              </a:rPr>
              <a:t>Identificar las mejores técnicas utilizadas en otras metodologías BPM.</a:t>
            </a:r>
          </a:p>
          <a:p>
            <a:r>
              <a:rPr lang="es-EC" dirty="0" smtClean="0">
                <a:latin typeface="+mj-lt"/>
              </a:rPr>
              <a:t>Analizar y diseñar el proceso de Atención al Cliente de una empresa.</a:t>
            </a:r>
          </a:p>
          <a:p>
            <a:r>
              <a:rPr lang="es-EC" dirty="0" smtClean="0">
                <a:latin typeface="+mj-lt"/>
              </a:rPr>
              <a:t>Modelizar el diagrama de flujo del proceso utilizando notación BPMN.</a:t>
            </a:r>
          </a:p>
          <a:p>
            <a:r>
              <a:rPr lang="es-EC" dirty="0" smtClean="0">
                <a:latin typeface="+mj-lt"/>
              </a:rPr>
              <a:t>Implementar el proceso en una herramienta BPMS.</a:t>
            </a:r>
          </a:p>
          <a:p>
            <a:r>
              <a:rPr lang="es-EC" dirty="0" smtClean="0">
                <a:latin typeface="+mj-lt"/>
              </a:rPr>
              <a:t>Ejecutar y monitorizar el proceso.</a:t>
            </a:r>
          </a:p>
          <a:p>
            <a:endParaRPr lang="es-EC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305800" cy="2655168"/>
          </a:xfrm>
        </p:spPr>
        <p:txBody>
          <a:bodyPr>
            <a:normAutofit fontScale="90000"/>
          </a:bodyPr>
          <a:lstStyle/>
          <a:p>
            <a:pPr algn="r"/>
            <a:r>
              <a:rPr lang="es-EC" sz="4000" i="1" dirty="0" smtClean="0"/>
              <a:t>“Toda organización trabaja  por procesos, aunque ésta no sea consciente de ello.”</a:t>
            </a:r>
            <a:r>
              <a:rPr lang="es-EC" sz="5400" i="1" dirty="0" smtClean="0"/>
              <a:t/>
            </a:r>
            <a:br>
              <a:rPr lang="es-EC" sz="5400" i="1" dirty="0" smtClean="0"/>
            </a:br>
            <a:r>
              <a:rPr lang="es-EC" sz="5400" i="1" dirty="0" smtClean="0"/>
              <a:t/>
            </a:r>
            <a:br>
              <a:rPr lang="es-EC" sz="5400" i="1" dirty="0" smtClean="0"/>
            </a:br>
            <a:r>
              <a:rPr lang="es-EC" sz="3100" dirty="0" smtClean="0"/>
              <a:t>José Noguera</a:t>
            </a:r>
            <a:br>
              <a:rPr lang="es-EC" sz="3100" dirty="0" smtClean="0"/>
            </a:br>
            <a:r>
              <a:rPr lang="es-EC" sz="2700" dirty="0" smtClean="0"/>
              <a:t>Experto en Gestión Empresarial y Gestión por Procesos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000" dirty="0" smtClean="0">
                <a:latin typeface="+mj-lt"/>
              </a:rPr>
              <a:t>Es un conjunto de métodos, herramientas y tecnologías utilizados para diseñar, representar, analizar y controlar procesos de negocio. </a:t>
            </a:r>
            <a:br>
              <a:rPr lang="es-EC" sz="2000" dirty="0" smtClean="0">
                <a:latin typeface="+mj-lt"/>
              </a:rPr>
            </a:br>
            <a:r>
              <a:rPr lang="es-EC" sz="2000" i="1" dirty="0" smtClean="0">
                <a:latin typeface="+mj-lt"/>
              </a:rPr>
              <a:t>(Garimella, Lees &amp; Williams, 2008)</a:t>
            </a:r>
            <a:endParaRPr lang="es-EC" sz="2000" i="1" dirty="0">
              <a:latin typeface="+mj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¿Qué es BPM?</a:t>
            </a:r>
            <a:endParaRPr lang="es-EC" dirty="0"/>
          </a:p>
        </p:txBody>
      </p:sp>
      <p:graphicFrame>
        <p:nvGraphicFramePr>
          <p:cNvPr id="18" name="3 Marcador de contenido"/>
          <p:cNvGraphicFramePr>
            <a:graphicFrameLocks/>
          </p:cNvGraphicFramePr>
          <p:nvPr/>
        </p:nvGraphicFramePr>
        <p:xfrm>
          <a:off x="457200" y="2909664"/>
          <a:ext cx="8229600" cy="390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4027</TotalTime>
  <Words>853</Words>
  <Application>Microsoft Office PowerPoint</Application>
  <PresentationFormat>Presentación en pantalla (4:3)</PresentationFormat>
  <Paragraphs>298</Paragraphs>
  <Slides>26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Flujo</vt:lpstr>
      <vt:lpstr>Diapositiva 1</vt:lpstr>
      <vt:lpstr>AGENDA</vt:lpstr>
      <vt:lpstr>Elementos que participan en los procesos de una organización</vt:lpstr>
      <vt:lpstr>Elementos que participan en los procesos de una organización</vt:lpstr>
      <vt:lpstr>Planteamiento del problema</vt:lpstr>
      <vt:lpstr>Objetivo General</vt:lpstr>
      <vt:lpstr>Objetivos Específicos</vt:lpstr>
      <vt:lpstr>“Toda organización trabaja  por procesos, aunque ésta no sea consciente de ello.”  José Noguera Experto en Gestión Empresarial y Gestión por Procesos</vt:lpstr>
      <vt:lpstr>¿Qué es BPM?</vt:lpstr>
      <vt:lpstr>Beneficios de BPM</vt:lpstr>
      <vt:lpstr>BPMS</vt:lpstr>
      <vt:lpstr>Objetos de BPMN (Business Process Modeling Notation)</vt:lpstr>
      <vt:lpstr>Objetos de Flujo</vt:lpstr>
      <vt:lpstr>Metodologías BPM</vt:lpstr>
      <vt:lpstr>Metodología Propuesta</vt:lpstr>
      <vt:lpstr>Fase I: ANÁLISIS</vt:lpstr>
      <vt:lpstr>Fase II: DISEÑO</vt:lpstr>
      <vt:lpstr>Fase II: DISEÑO</vt:lpstr>
      <vt:lpstr>Fase III: IMPLEMENTACIÓN</vt:lpstr>
      <vt:lpstr>Diagrama de Flujo del Proceso</vt:lpstr>
      <vt:lpstr>Resultados</vt:lpstr>
      <vt:lpstr>Comparación</vt:lpstr>
      <vt:lpstr>Monitorización</vt:lpstr>
      <vt:lpstr>Conclusiones</vt:lpstr>
      <vt:lpstr>Demostración</vt:lpstr>
      <vt:lpstr>Gracias por su atención!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Jose</dc:creator>
  <cp:lastModifiedBy>Jose</cp:lastModifiedBy>
  <cp:revision>156</cp:revision>
  <dcterms:created xsi:type="dcterms:W3CDTF">2013-01-07T00:42:57Z</dcterms:created>
  <dcterms:modified xsi:type="dcterms:W3CDTF">2013-01-31T03:54:56Z</dcterms:modified>
</cp:coreProperties>
</file>