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7" r:id="rId2"/>
    <p:sldId id="289" r:id="rId3"/>
    <p:sldId id="260" r:id="rId4"/>
    <p:sldId id="259" r:id="rId5"/>
    <p:sldId id="290" r:id="rId6"/>
    <p:sldId id="257" r:id="rId7"/>
    <p:sldId id="258" r:id="rId8"/>
    <p:sldId id="261" r:id="rId9"/>
    <p:sldId id="262" r:id="rId10"/>
    <p:sldId id="263" r:id="rId11"/>
    <p:sldId id="264" r:id="rId12"/>
    <p:sldId id="276" r:id="rId13"/>
    <p:sldId id="265"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277" r:id="rId27"/>
    <p:sldId id="267" r:id="rId28"/>
    <p:sldId id="268" r:id="rId29"/>
    <p:sldId id="269" r:id="rId30"/>
    <p:sldId id="270" r:id="rId31"/>
    <p:sldId id="271" r:id="rId32"/>
    <p:sldId id="272" r:id="rId33"/>
    <p:sldId id="273" r:id="rId34"/>
    <p:sldId id="274" r:id="rId35"/>
    <p:sldId id="275" r:id="rId36"/>
    <p:sldId id="278" r:id="rId37"/>
    <p:sldId id="303" r:id="rId38"/>
    <p:sldId id="279" r:id="rId39"/>
    <p:sldId id="280" r:id="rId40"/>
    <p:sldId id="281" r:id="rId41"/>
    <p:sldId id="282" r:id="rId42"/>
    <p:sldId id="283" r:id="rId43"/>
    <p:sldId id="284" r:id="rId44"/>
    <p:sldId id="285" r:id="rId45"/>
    <p:sldId id="286" r:id="rId4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4660"/>
  </p:normalViewPr>
  <p:slideViewPr>
    <p:cSldViewPr>
      <p:cViewPr>
        <p:scale>
          <a:sx n="75" d="100"/>
          <a:sy n="75" d="100"/>
        </p:scale>
        <p:origin x="-1260" y="13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F423E6-B81F-4EDB-BC93-3ED4BF5AA25B}" type="doc">
      <dgm:prSet loTypeId="urn:microsoft.com/office/officeart/2005/8/layout/arrow2" loCatId="process" qsTypeId="urn:microsoft.com/office/officeart/2005/8/quickstyle/simple1" qsCatId="simple" csTypeId="urn:microsoft.com/office/officeart/2005/8/colors/accent1_2" csCatId="accent1" phldr="1"/>
      <dgm:spPr/>
    </dgm:pt>
    <dgm:pt modelId="{86CA8298-C65A-493F-8170-DC56994FFAC9}">
      <dgm:prSet phldrT="[Texto]"/>
      <dgm:spPr/>
      <dgm:t>
        <a:bodyPr/>
        <a:lstStyle/>
        <a:p>
          <a:r>
            <a:rPr lang="es-ES" dirty="0" smtClean="0"/>
            <a:t>Nace en 1973, para satisfacer las necesidades del ecuatoriano fabricando colchones de resortes y esponja.</a:t>
          </a:r>
          <a:endParaRPr lang="es-ES" dirty="0"/>
        </a:p>
      </dgm:t>
    </dgm:pt>
    <dgm:pt modelId="{3F605989-B231-452A-B66D-61E1AB5BD58B}" type="parTrans" cxnId="{1EBCB944-10F1-4FB7-A151-50A4B68C8762}">
      <dgm:prSet/>
      <dgm:spPr/>
      <dgm:t>
        <a:bodyPr/>
        <a:lstStyle/>
        <a:p>
          <a:endParaRPr lang="es-ES"/>
        </a:p>
      </dgm:t>
    </dgm:pt>
    <dgm:pt modelId="{2B1E1EFE-9D91-46F2-B0D0-C0DCD876B68A}" type="sibTrans" cxnId="{1EBCB944-10F1-4FB7-A151-50A4B68C8762}">
      <dgm:prSet/>
      <dgm:spPr/>
      <dgm:t>
        <a:bodyPr/>
        <a:lstStyle/>
        <a:p>
          <a:endParaRPr lang="es-ES"/>
        </a:p>
      </dgm:t>
    </dgm:pt>
    <dgm:pt modelId="{70442824-4617-4BB1-9AE8-E7D281DB00D6}">
      <dgm:prSet phldrT="[Texto]"/>
      <dgm:spPr/>
      <dgm:t>
        <a:bodyPr/>
        <a:lstStyle/>
        <a:p>
          <a:r>
            <a:rPr lang="es-ES" dirty="0" smtClean="0"/>
            <a:t>Desde 1996, empieza a fabricar artículos de polietileno: rollos pre corte, láminas de plástico para diferentes usos (industrial, agrícola).</a:t>
          </a:r>
          <a:endParaRPr lang="es-ES" dirty="0"/>
        </a:p>
      </dgm:t>
    </dgm:pt>
    <dgm:pt modelId="{F59D34C7-6D02-466F-A36B-76C40DCB1A22}" type="parTrans" cxnId="{A9DA0D84-E153-48AA-B426-7BAC62121085}">
      <dgm:prSet/>
      <dgm:spPr/>
      <dgm:t>
        <a:bodyPr/>
        <a:lstStyle/>
        <a:p>
          <a:endParaRPr lang="es-ES"/>
        </a:p>
      </dgm:t>
    </dgm:pt>
    <dgm:pt modelId="{2B68F4D5-6A19-47AE-BE9B-B438BA7CB3D7}" type="sibTrans" cxnId="{A9DA0D84-E153-48AA-B426-7BAC62121085}">
      <dgm:prSet/>
      <dgm:spPr/>
      <dgm:t>
        <a:bodyPr/>
        <a:lstStyle/>
        <a:p>
          <a:endParaRPr lang="es-ES"/>
        </a:p>
      </dgm:t>
    </dgm:pt>
    <dgm:pt modelId="{303F81A5-E65B-4C28-8154-75E39B63A0FE}">
      <dgm:prSet phldrT="[Texto]"/>
      <dgm:spPr/>
      <dgm:t>
        <a:bodyPr/>
        <a:lstStyle/>
        <a:p>
          <a:r>
            <a:rPr lang="es-ES" dirty="0" smtClean="0"/>
            <a:t>2013 PARAÍSO es la empresa líder en productos </a:t>
          </a:r>
          <a:r>
            <a:rPr lang="es-ES" dirty="0" err="1" smtClean="0"/>
            <a:t>plasticos</a:t>
          </a:r>
          <a:r>
            <a:rPr lang="es-ES" dirty="0" smtClean="0"/>
            <a:t> en el mercado Ecuatoriano ya que abarca el 85% del mismo.</a:t>
          </a:r>
          <a:endParaRPr lang="es-ES" dirty="0"/>
        </a:p>
      </dgm:t>
    </dgm:pt>
    <dgm:pt modelId="{0094EA45-98E7-416C-9B14-178113A75949}" type="parTrans" cxnId="{C86F0B1C-B45B-467D-937D-8ED69DF0FA6C}">
      <dgm:prSet/>
      <dgm:spPr/>
      <dgm:t>
        <a:bodyPr/>
        <a:lstStyle/>
        <a:p>
          <a:endParaRPr lang="es-ES"/>
        </a:p>
      </dgm:t>
    </dgm:pt>
    <dgm:pt modelId="{AA7EDAC5-E009-44D7-A322-6729D7FB047B}" type="sibTrans" cxnId="{C86F0B1C-B45B-467D-937D-8ED69DF0FA6C}">
      <dgm:prSet/>
      <dgm:spPr/>
      <dgm:t>
        <a:bodyPr/>
        <a:lstStyle/>
        <a:p>
          <a:endParaRPr lang="es-ES"/>
        </a:p>
      </dgm:t>
    </dgm:pt>
    <dgm:pt modelId="{47AD5F3D-7AE4-496C-B3B7-D5BFC011CC88}" type="pres">
      <dgm:prSet presAssocID="{28F423E6-B81F-4EDB-BC93-3ED4BF5AA25B}" presName="arrowDiagram" presStyleCnt="0">
        <dgm:presLayoutVars>
          <dgm:chMax val="5"/>
          <dgm:dir/>
          <dgm:resizeHandles val="exact"/>
        </dgm:presLayoutVars>
      </dgm:prSet>
      <dgm:spPr/>
    </dgm:pt>
    <dgm:pt modelId="{DD26131A-F9D5-4948-A308-77F6D821F2D3}" type="pres">
      <dgm:prSet presAssocID="{28F423E6-B81F-4EDB-BC93-3ED4BF5AA25B}" presName="arrow" presStyleLbl="bgShp" presStyleIdx="0" presStyleCnt="1"/>
      <dgm:spPr/>
    </dgm:pt>
    <dgm:pt modelId="{E64A7E60-5C1E-4056-9216-5E415C8791B5}" type="pres">
      <dgm:prSet presAssocID="{28F423E6-B81F-4EDB-BC93-3ED4BF5AA25B}" presName="arrowDiagram3" presStyleCnt="0"/>
      <dgm:spPr/>
    </dgm:pt>
    <dgm:pt modelId="{745DBECF-E890-4BE0-ABC6-D4DC41AD2E83}" type="pres">
      <dgm:prSet presAssocID="{86CA8298-C65A-493F-8170-DC56994FFAC9}" presName="bullet3a" presStyleLbl="node1" presStyleIdx="0" presStyleCnt="3"/>
      <dgm:spPr/>
    </dgm:pt>
    <dgm:pt modelId="{951E6EC5-B48C-42B6-9928-9B7CF7DB45F2}" type="pres">
      <dgm:prSet presAssocID="{86CA8298-C65A-493F-8170-DC56994FFAC9}" presName="textBox3a" presStyleLbl="revTx" presStyleIdx="0" presStyleCnt="3">
        <dgm:presLayoutVars>
          <dgm:bulletEnabled val="1"/>
        </dgm:presLayoutVars>
      </dgm:prSet>
      <dgm:spPr/>
      <dgm:t>
        <a:bodyPr/>
        <a:lstStyle/>
        <a:p>
          <a:endParaRPr lang="es-ES"/>
        </a:p>
      </dgm:t>
    </dgm:pt>
    <dgm:pt modelId="{F5D79D60-9EEE-4116-9A58-BC94A5244BB1}" type="pres">
      <dgm:prSet presAssocID="{70442824-4617-4BB1-9AE8-E7D281DB00D6}" presName="bullet3b" presStyleLbl="node1" presStyleIdx="1" presStyleCnt="3"/>
      <dgm:spPr/>
    </dgm:pt>
    <dgm:pt modelId="{7D133800-F688-4A8E-956A-780B739DCDE4}" type="pres">
      <dgm:prSet presAssocID="{70442824-4617-4BB1-9AE8-E7D281DB00D6}" presName="textBox3b" presStyleLbl="revTx" presStyleIdx="1" presStyleCnt="3">
        <dgm:presLayoutVars>
          <dgm:bulletEnabled val="1"/>
        </dgm:presLayoutVars>
      </dgm:prSet>
      <dgm:spPr/>
      <dgm:t>
        <a:bodyPr/>
        <a:lstStyle/>
        <a:p>
          <a:endParaRPr lang="es-ES"/>
        </a:p>
      </dgm:t>
    </dgm:pt>
    <dgm:pt modelId="{14A52143-199A-4979-B32C-9403B43B248B}" type="pres">
      <dgm:prSet presAssocID="{303F81A5-E65B-4C28-8154-75E39B63A0FE}" presName="bullet3c" presStyleLbl="node1" presStyleIdx="2" presStyleCnt="3"/>
      <dgm:spPr/>
    </dgm:pt>
    <dgm:pt modelId="{9777D8A9-2B35-49C3-9503-AD21A3C0020A}" type="pres">
      <dgm:prSet presAssocID="{303F81A5-E65B-4C28-8154-75E39B63A0FE}" presName="textBox3c" presStyleLbl="revTx" presStyleIdx="2" presStyleCnt="3">
        <dgm:presLayoutVars>
          <dgm:bulletEnabled val="1"/>
        </dgm:presLayoutVars>
      </dgm:prSet>
      <dgm:spPr/>
      <dgm:t>
        <a:bodyPr/>
        <a:lstStyle/>
        <a:p>
          <a:endParaRPr lang="es-ES"/>
        </a:p>
      </dgm:t>
    </dgm:pt>
  </dgm:ptLst>
  <dgm:cxnLst>
    <dgm:cxn modelId="{04167C6E-6771-4F96-96B4-D6B5B05D8B2B}" type="presOf" srcId="{70442824-4617-4BB1-9AE8-E7D281DB00D6}" destId="{7D133800-F688-4A8E-956A-780B739DCDE4}" srcOrd="0" destOrd="0" presId="urn:microsoft.com/office/officeart/2005/8/layout/arrow2"/>
    <dgm:cxn modelId="{E8756963-CBC2-4866-B9F0-DA724F7659AB}" type="presOf" srcId="{303F81A5-E65B-4C28-8154-75E39B63A0FE}" destId="{9777D8A9-2B35-49C3-9503-AD21A3C0020A}" srcOrd="0" destOrd="0" presId="urn:microsoft.com/office/officeart/2005/8/layout/arrow2"/>
    <dgm:cxn modelId="{1EBCB944-10F1-4FB7-A151-50A4B68C8762}" srcId="{28F423E6-B81F-4EDB-BC93-3ED4BF5AA25B}" destId="{86CA8298-C65A-493F-8170-DC56994FFAC9}" srcOrd="0" destOrd="0" parTransId="{3F605989-B231-452A-B66D-61E1AB5BD58B}" sibTransId="{2B1E1EFE-9D91-46F2-B0D0-C0DCD876B68A}"/>
    <dgm:cxn modelId="{C49AC876-B58A-417F-B5D8-AD8202835112}" type="presOf" srcId="{86CA8298-C65A-493F-8170-DC56994FFAC9}" destId="{951E6EC5-B48C-42B6-9928-9B7CF7DB45F2}" srcOrd="0" destOrd="0" presId="urn:microsoft.com/office/officeart/2005/8/layout/arrow2"/>
    <dgm:cxn modelId="{C86F0B1C-B45B-467D-937D-8ED69DF0FA6C}" srcId="{28F423E6-B81F-4EDB-BC93-3ED4BF5AA25B}" destId="{303F81A5-E65B-4C28-8154-75E39B63A0FE}" srcOrd="2" destOrd="0" parTransId="{0094EA45-98E7-416C-9B14-178113A75949}" sibTransId="{AA7EDAC5-E009-44D7-A322-6729D7FB047B}"/>
    <dgm:cxn modelId="{A9DA0D84-E153-48AA-B426-7BAC62121085}" srcId="{28F423E6-B81F-4EDB-BC93-3ED4BF5AA25B}" destId="{70442824-4617-4BB1-9AE8-E7D281DB00D6}" srcOrd="1" destOrd="0" parTransId="{F59D34C7-6D02-466F-A36B-76C40DCB1A22}" sibTransId="{2B68F4D5-6A19-47AE-BE9B-B438BA7CB3D7}"/>
    <dgm:cxn modelId="{44CCE4D8-B41B-4017-B7F8-E0CA19D0A90D}" type="presOf" srcId="{28F423E6-B81F-4EDB-BC93-3ED4BF5AA25B}" destId="{47AD5F3D-7AE4-496C-B3B7-D5BFC011CC88}" srcOrd="0" destOrd="0" presId="urn:microsoft.com/office/officeart/2005/8/layout/arrow2"/>
    <dgm:cxn modelId="{1D0D48B6-6207-46DA-88B3-95EB5FD3D813}" type="presParOf" srcId="{47AD5F3D-7AE4-496C-B3B7-D5BFC011CC88}" destId="{DD26131A-F9D5-4948-A308-77F6D821F2D3}" srcOrd="0" destOrd="0" presId="urn:microsoft.com/office/officeart/2005/8/layout/arrow2"/>
    <dgm:cxn modelId="{FE85E743-5E10-41A2-A74D-FF30BAF1873F}" type="presParOf" srcId="{47AD5F3D-7AE4-496C-B3B7-D5BFC011CC88}" destId="{E64A7E60-5C1E-4056-9216-5E415C8791B5}" srcOrd="1" destOrd="0" presId="urn:microsoft.com/office/officeart/2005/8/layout/arrow2"/>
    <dgm:cxn modelId="{7B5C30F5-004B-472B-A936-5B892B24D1A8}" type="presParOf" srcId="{E64A7E60-5C1E-4056-9216-5E415C8791B5}" destId="{745DBECF-E890-4BE0-ABC6-D4DC41AD2E83}" srcOrd="0" destOrd="0" presId="urn:microsoft.com/office/officeart/2005/8/layout/arrow2"/>
    <dgm:cxn modelId="{76AF69A6-5E7E-4899-A8D0-2B83887613E3}" type="presParOf" srcId="{E64A7E60-5C1E-4056-9216-5E415C8791B5}" destId="{951E6EC5-B48C-42B6-9928-9B7CF7DB45F2}" srcOrd="1" destOrd="0" presId="urn:microsoft.com/office/officeart/2005/8/layout/arrow2"/>
    <dgm:cxn modelId="{19DDA266-0F42-4178-B23A-80147E4A6751}" type="presParOf" srcId="{E64A7E60-5C1E-4056-9216-5E415C8791B5}" destId="{F5D79D60-9EEE-4116-9A58-BC94A5244BB1}" srcOrd="2" destOrd="0" presId="urn:microsoft.com/office/officeart/2005/8/layout/arrow2"/>
    <dgm:cxn modelId="{B31622B6-86B4-4AB1-AEA7-911418617475}" type="presParOf" srcId="{E64A7E60-5C1E-4056-9216-5E415C8791B5}" destId="{7D133800-F688-4A8E-956A-780B739DCDE4}" srcOrd="3" destOrd="0" presId="urn:microsoft.com/office/officeart/2005/8/layout/arrow2"/>
    <dgm:cxn modelId="{D6A8BE67-8193-4B75-BA17-0964922A77AB}" type="presParOf" srcId="{E64A7E60-5C1E-4056-9216-5E415C8791B5}" destId="{14A52143-199A-4979-B32C-9403B43B248B}" srcOrd="4" destOrd="0" presId="urn:microsoft.com/office/officeart/2005/8/layout/arrow2"/>
    <dgm:cxn modelId="{EB0E3F1F-B7E1-4003-B87F-E3539455378E}" type="presParOf" srcId="{E64A7E60-5C1E-4056-9216-5E415C8791B5}" destId="{9777D8A9-2B35-49C3-9503-AD21A3C0020A}"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004C6C-E981-464B-BEC5-A762B41E828E}" type="doc">
      <dgm:prSet loTypeId="urn:microsoft.com/office/officeart/2005/8/layout/equation2" loCatId="process" qsTypeId="urn:microsoft.com/office/officeart/2005/8/quickstyle/3d9" qsCatId="3D" csTypeId="urn:microsoft.com/office/officeart/2005/8/colors/accent0_2" csCatId="mainScheme" phldr="1"/>
      <dgm:spPr/>
    </dgm:pt>
    <dgm:pt modelId="{D7CC7381-635E-4F92-8F94-50A547D4877B}">
      <dgm:prSet phldrT="[Texto]" phldr="1"/>
      <dgm:spPr/>
      <dgm:t>
        <a:bodyPr/>
        <a:lstStyle/>
        <a:p>
          <a:endParaRPr lang="es-ES" dirty="0"/>
        </a:p>
      </dgm:t>
    </dgm:pt>
    <dgm:pt modelId="{DC348322-88F9-45BA-AA9B-642E166C8D64}" type="parTrans" cxnId="{E1C20868-DB3E-42DC-B587-8DAF205B6189}">
      <dgm:prSet/>
      <dgm:spPr/>
      <dgm:t>
        <a:bodyPr/>
        <a:lstStyle/>
        <a:p>
          <a:endParaRPr lang="es-ES"/>
        </a:p>
      </dgm:t>
    </dgm:pt>
    <dgm:pt modelId="{73A411D5-3FCE-427D-B49E-DB23DF777E3D}" type="sibTrans" cxnId="{E1C20868-DB3E-42DC-B587-8DAF205B6189}">
      <dgm:prSet/>
      <dgm:spPr/>
      <dgm:t>
        <a:bodyPr/>
        <a:lstStyle/>
        <a:p>
          <a:endParaRPr lang="es-ES"/>
        </a:p>
      </dgm:t>
    </dgm:pt>
    <dgm:pt modelId="{2A3C8B8C-C827-431B-BAD4-52D685D95A45}">
      <dgm:prSet phldrT="[Texto]" phldr="1"/>
      <dgm:spPr/>
      <dgm:t>
        <a:bodyPr/>
        <a:lstStyle/>
        <a:p>
          <a:endParaRPr lang="es-ES" dirty="0"/>
        </a:p>
      </dgm:t>
    </dgm:pt>
    <dgm:pt modelId="{A3EDBD0B-2BB0-4EB6-A841-4F0582760B49}" type="parTrans" cxnId="{38997C23-373A-4544-BF8E-8F82A8516022}">
      <dgm:prSet/>
      <dgm:spPr/>
      <dgm:t>
        <a:bodyPr/>
        <a:lstStyle/>
        <a:p>
          <a:endParaRPr lang="es-ES"/>
        </a:p>
      </dgm:t>
    </dgm:pt>
    <dgm:pt modelId="{731CF124-D1B6-4B04-B634-E2A29A93D492}" type="sibTrans" cxnId="{38997C23-373A-4544-BF8E-8F82A8516022}">
      <dgm:prSet/>
      <dgm:spPr/>
      <dgm:t>
        <a:bodyPr/>
        <a:lstStyle/>
        <a:p>
          <a:endParaRPr lang="es-ES"/>
        </a:p>
      </dgm:t>
    </dgm:pt>
    <dgm:pt modelId="{A8F931AB-11AB-465E-B499-C32311DEB341}">
      <dgm:prSet phldrT="[Texto]"/>
      <dgm:spPr/>
      <dgm:t>
        <a:bodyPr/>
        <a:lstStyle/>
        <a:p>
          <a:r>
            <a:rPr lang="es-ES" b="0" dirty="0" smtClean="0"/>
            <a:t>“DISEÑO E IMPLEMENTACIÓN DE UN SISTEMA DE AUTOMATIZACIÓN EN EL PROCESO DE TRATAMIENTO Y RECICLAJE DE DESPERDICIOS PLÁSTICOS PARA LA OBTENCIÓN DE POLIETILENO.”</a:t>
          </a:r>
          <a:endParaRPr lang="es-ES" b="0" dirty="0"/>
        </a:p>
      </dgm:t>
    </dgm:pt>
    <dgm:pt modelId="{BED9AE89-8548-42B0-903E-DC6B55CC2592}" type="parTrans" cxnId="{5F6FC63E-2914-48E7-A4F7-CBFE367E3537}">
      <dgm:prSet/>
      <dgm:spPr/>
      <dgm:t>
        <a:bodyPr/>
        <a:lstStyle/>
        <a:p>
          <a:endParaRPr lang="es-ES"/>
        </a:p>
      </dgm:t>
    </dgm:pt>
    <dgm:pt modelId="{EAE6A830-24B1-43A1-8A1C-B8C7F73DD836}" type="sibTrans" cxnId="{5F6FC63E-2914-48E7-A4F7-CBFE367E3537}">
      <dgm:prSet/>
      <dgm:spPr/>
      <dgm:t>
        <a:bodyPr/>
        <a:lstStyle/>
        <a:p>
          <a:endParaRPr lang="es-ES"/>
        </a:p>
      </dgm:t>
    </dgm:pt>
    <dgm:pt modelId="{6E13E179-1D03-4599-8999-3465E985F6EE}" type="pres">
      <dgm:prSet presAssocID="{61004C6C-E981-464B-BEC5-A762B41E828E}" presName="Name0" presStyleCnt="0">
        <dgm:presLayoutVars>
          <dgm:dir/>
          <dgm:resizeHandles val="exact"/>
        </dgm:presLayoutVars>
      </dgm:prSet>
      <dgm:spPr/>
    </dgm:pt>
    <dgm:pt modelId="{B5542A6D-C474-40B4-B827-DD8D9EDB9C5F}" type="pres">
      <dgm:prSet presAssocID="{61004C6C-E981-464B-BEC5-A762B41E828E}" presName="vNodes" presStyleCnt="0"/>
      <dgm:spPr/>
    </dgm:pt>
    <dgm:pt modelId="{57AA0452-255A-48CB-810F-235ACA543E52}" type="pres">
      <dgm:prSet presAssocID="{D7CC7381-635E-4F92-8F94-50A547D4877B}" presName="node" presStyleLbl="node1" presStyleIdx="0" presStyleCnt="3">
        <dgm:presLayoutVars>
          <dgm:bulletEnabled val="1"/>
        </dgm:presLayoutVars>
      </dgm:prSet>
      <dgm:spPr/>
      <dgm:t>
        <a:bodyPr/>
        <a:lstStyle/>
        <a:p>
          <a:endParaRPr lang="es-ES"/>
        </a:p>
      </dgm:t>
    </dgm:pt>
    <dgm:pt modelId="{51F83A6E-0291-4365-B365-6C5A7A432373}" type="pres">
      <dgm:prSet presAssocID="{73A411D5-3FCE-427D-B49E-DB23DF777E3D}" presName="spacerT" presStyleCnt="0"/>
      <dgm:spPr/>
    </dgm:pt>
    <dgm:pt modelId="{4DEE7A9C-BAA5-48A3-BAFE-9EE5C70D7AC4}" type="pres">
      <dgm:prSet presAssocID="{73A411D5-3FCE-427D-B49E-DB23DF777E3D}" presName="sibTrans" presStyleLbl="sibTrans2D1" presStyleIdx="0" presStyleCnt="2"/>
      <dgm:spPr/>
      <dgm:t>
        <a:bodyPr/>
        <a:lstStyle/>
        <a:p>
          <a:endParaRPr lang="es-ES"/>
        </a:p>
      </dgm:t>
    </dgm:pt>
    <dgm:pt modelId="{6DE98320-6ABA-4DF2-A7E9-A5540E8AF103}" type="pres">
      <dgm:prSet presAssocID="{73A411D5-3FCE-427D-B49E-DB23DF777E3D}" presName="spacerB" presStyleCnt="0"/>
      <dgm:spPr/>
    </dgm:pt>
    <dgm:pt modelId="{D658D6D7-D605-407A-8C7D-A577EFF914A3}" type="pres">
      <dgm:prSet presAssocID="{2A3C8B8C-C827-431B-BAD4-52D685D95A45}" presName="node" presStyleLbl="node1" presStyleIdx="1" presStyleCnt="3">
        <dgm:presLayoutVars>
          <dgm:bulletEnabled val="1"/>
        </dgm:presLayoutVars>
      </dgm:prSet>
      <dgm:spPr/>
      <dgm:t>
        <a:bodyPr/>
        <a:lstStyle/>
        <a:p>
          <a:endParaRPr lang="es-ES"/>
        </a:p>
      </dgm:t>
    </dgm:pt>
    <dgm:pt modelId="{D9B933E6-D0CE-42D2-801F-C1B730CA9B48}" type="pres">
      <dgm:prSet presAssocID="{61004C6C-E981-464B-BEC5-A762B41E828E}" presName="sibTransLast" presStyleLbl="sibTrans2D1" presStyleIdx="1" presStyleCnt="2"/>
      <dgm:spPr/>
      <dgm:t>
        <a:bodyPr/>
        <a:lstStyle/>
        <a:p>
          <a:endParaRPr lang="es-ES"/>
        </a:p>
      </dgm:t>
    </dgm:pt>
    <dgm:pt modelId="{14FB0A75-CD24-47B4-80DC-8F1EA31BD156}" type="pres">
      <dgm:prSet presAssocID="{61004C6C-E981-464B-BEC5-A762B41E828E}" presName="connectorText" presStyleLbl="sibTrans2D1" presStyleIdx="1" presStyleCnt="2"/>
      <dgm:spPr/>
      <dgm:t>
        <a:bodyPr/>
        <a:lstStyle/>
        <a:p>
          <a:endParaRPr lang="es-ES"/>
        </a:p>
      </dgm:t>
    </dgm:pt>
    <dgm:pt modelId="{6A4A87D7-E2A8-4909-8260-846024EC4432}" type="pres">
      <dgm:prSet presAssocID="{61004C6C-E981-464B-BEC5-A762B41E828E}" presName="lastNode" presStyleLbl="node1" presStyleIdx="2" presStyleCnt="3">
        <dgm:presLayoutVars>
          <dgm:bulletEnabled val="1"/>
        </dgm:presLayoutVars>
      </dgm:prSet>
      <dgm:spPr/>
      <dgm:t>
        <a:bodyPr/>
        <a:lstStyle/>
        <a:p>
          <a:endParaRPr lang="es-ES"/>
        </a:p>
      </dgm:t>
    </dgm:pt>
  </dgm:ptLst>
  <dgm:cxnLst>
    <dgm:cxn modelId="{E10BF7E7-1D91-49AB-B88A-BFB726D16937}" type="presOf" srcId="{731CF124-D1B6-4B04-B634-E2A29A93D492}" destId="{D9B933E6-D0CE-42D2-801F-C1B730CA9B48}" srcOrd="0" destOrd="0" presId="urn:microsoft.com/office/officeart/2005/8/layout/equation2"/>
    <dgm:cxn modelId="{5F6FC63E-2914-48E7-A4F7-CBFE367E3537}" srcId="{61004C6C-E981-464B-BEC5-A762B41E828E}" destId="{A8F931AB-11AB-465E-B499-C32311DEB341}" srcOrd="2" destOrd="0" parTransId="{BED9AE89-8548-42B0-903E-DC6B55CC2592}" sibTransId="{EAE6A830-24B1-43A1-8A1C-B8C7F73DD836}"/>
    <dgm:cxn modelId="{F7DE1268-FF28-47BA-9B4B-BACB9A16AA0D}" type="presOf" srcId="{D7CC7381-635E-4F92-8F94-50A547D4877B}" destId="{57AA0452-255A-48CB-810F-235ACA543E52}" srcOrd="0" destOrd="0" presId="urn:microsoft.com/office/officeart/2005/8/layout/equation2"/>
    <dgm:cxn modelId="{865041ED-9407-4F1E-B1C5-9222FD93AC5F}" type="presOf" srcId="{73A411D5-3FCE-427D-B49E-DB23DF777E3D}" destId="{4DEE7A9C-BAA5-48A3-BAFE-9EE5C70D7AC4}" srcOrd="0" destOrd="0" presId="urn:microsoft.com/office/officeart/2005/8/layout/equation2"/>
    <dgm:cxn modelId="{38997C23-373A-4544-BF8E-8F82A8516022}" srcId="{61004C6C-E981-464B-BEC5-A762B41E828E}" destId="{2A3C8B8C-C827-431B-BAD4-52D685D95A45}" srcOrd="1" destOrd="0" parTransId="{A3EDBD0B-2BB0-4EB6-A841-4F0582760B49}" sibTransId="{731CF124-D1B6-4B04-B634-E2A29A93D492}"/>
    <dgm:cxn modelId="{A743E147-0147-4234-B9E3-2C039473A669}" type="presOf" srcId="{2A3C8B8C-C827-431B-BAD4-52D685D95A45}" destId="{D658D6D7-D605-407A-8C7D-A577EFF914A3}" srcOrd="0" destOrd="0" presId="urn:microsoft.com/office/officeart/2005/8/layout/equation2"/>
    <dgm:cxn modelId="{E1C20868-DB3E-42DC-B587-8DAF205B6189}" srcId="{61004C6C-E981-464B-BEC5-A762B41E828E}" destId="{D7CC7381-635E-4F92-8F94-50A547D4877B}" srcOrd="0" destOrd="0" parTransId="{DC348322-88F9-45BA-AA9B-642E166C8D64}" sibTransId="{73A411D5-3FCE-427D-B49E-DB23DF777E3D}"/>
    <dgm:cxn modelId="{8953B225-6EB2-4C75-A799-81E8D38CE5FC}" type="presOf" srcId="{61004C6C-E981-464B-BEC5-A762B41E828E}" destId="{6E13E179-1D03-4599-8999-3465E985F6EE}" srcOrd="0" destOrd="0" presId="urn:microsoft.com/office/officeart/2005/8/layout/equation2"/>
    <dgm:cxn modelId="{D4F6740C-5700-4EEA-89D3-BF03C5ADBF0E}" type="presOf" srcId="{731CF124-D1B6-4B04-B634-E2A29A93D492}" destId="{14FB0A75-CD24-47B4-80DC-8F1EA31BD156}" srcOrd="1" destOrd="0" presId="urn:microsoft.com/office/officeart/2005/8/layout/equation2"/>
    <dgm:cxn modelId="{E9C4AE96-99F6-4654-8931-44374DE53CAC}" type="presOf" srcId="{A8F931AB-11AB-465E-B499-C32311DEB341}" destId="{6A4A87D7-E2A8-4909-8260-846024EC4432}" srcOrd="0" destOrd="0" presId="urn:microsoft.com/office/officeart/2005/8/layout/equation2"/>
    <dgm:cxn modelId="{CC9827AA-16A3-4753-ABB3-5A4E2F44FEB5}" type="presParOf" srcId="{6E13E179-1D03-4599-8999-3465E985F6EE}" destId="{B5542A6D-C474-40B4-B827-DD8D9EDB9C5F}" srcOrd="0" destOrd="0" presId="urn:microsoft.com/office/officeart/2005/8/layout/equation2"/>
    <dgm:cxn modelId="{4174707C-01C6-4BB5-A9E8-5094F8C0A33E}" type="presParOf" srcId="{B5542A6D-C474-40B4-B827-DD8D9EDB9C5F}" destId="{57AA0452-255A-48CB-810F-235ACA543E52}" srcOrd="0" destOrd="0" presId="urn:microsoft.com/office/officeart/2005/8/layout/equation2"/>
    <dgm:cxn modelId="{C60FAC95-B0F8-405A-AAC3-F31D11A53A5C}" type="presParOf" srcId="{B5542A6D-C474-40B4-B827-DD8D9EDB9C5F}" destId="{51F83A6E-0291-4365-B365-6C5A7A432373}" srcOrd="1" destOrd="0" presId="urn:microsoft.com/office/officeart/2005/8/layout/equation2"/>
    <dgm:cxn modelId="{29144502-8F8D-49C2-995F-B6FD197AA785}" type="presParOf" srcId="{B5542A6D-C474-40B4-B827-DD8D9EDB9C5F}" destId="{4DEE7A9C-BAA5-48A3-BAFE-9EE5C70D7AC4}" srcOrd="2" destOrd="0" presId="urn:microsoft.com/office/officeart/2005/8/layout/equation2"/>
    <dgm:cxn modelId="{0826850B-F00A-44D4-80BF-5BC432AA1182}" type="presParOf" srcId="{B5542A6D-C474-40B4-B827-DD8D9EDB9C5F}" destId="{6DE98320-6ABA-4DF2-A7E9-A5540E8AF103}" srcOrd="3" destOrd="0" presId="urn:microsoft.com/office/officeart/2005/8/layout/equation2"/>
    <dgm:cxn modelId="{4584C71F-EE7D-4BFD-904D-4863DD6EC289}" type="presParOf" srcId="{B5542A6D-C474-40B4-B827-DD8D9EDB9C5F}" destId="{D658D6D7-D605-407A-8C7D-A577EFF914A3}" srcOrd="4" destOrd="0" presId="urn:microsoft.com/office/officeart/2005/8/layout/equation2"/>
    <dgm:cxn modelId="{CCC97530-EB9C-4B60-99C9-E0A3D78C13B4}" type="presParOf" srcId="{6E13E179-1D03-4599-8999-3465E985F6EE}" destId="{D9B933E6-D0CE-42D2-801F-C1B730CA9B48}" srcOrd="1" destOrd="0" presId="urn:microsoft.com/office/officeart/2005/8/layout/equation2"/>
    <dgm:cxn modelId="{14E204A5-627F-424F-BBD1-2FEB61443AF0}" type="presParOf" srcId="{D9B933E6-D0CE-42D2-801F-C1B730CA9B48}" destId="{14FB0A75-CD24-47B4-80DC-8F1EA31BD156}" srcOrd="0" destOrd="0" presId="urn:microsoft.com/office/officeart/2005/8/layout/equation2"/>
    <dgm:cxn modelId="{7BEEC8EF-CA73-421E-B3B1-CD4C3EE3B8DD}" type="presParOf" srcId="{6E13E179-1D03-4599-8999-3465E985F6EE}" destId="{6A4A87D7-E2A8-4909-8260-846024EC4432}"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35D370-A697-40CD-9BB9-42CA30566B09}" type="doc">
      <dgm:prSet loTypeId="urn:microsoft.com/office/officeart/2005/8/layout/gear1" loCatId="process" qsTypeId="urn:microsoft.com/office/officeart/2005/8/quickstyle/3d9" qsCatId="3D" csTypeId="urn:microsoft.com/office/officeart/2005/8/colors/colorful1#1" csCatId="colorful" phldr="1"/>
      <dgm:spPr/>
      <dgm:t>
        <a:bodyPr/>
        <a:lstStyle/>
        <a:p>
          <a:endParaRPr lang="es-ES"/>
        </a:p>
      </dgm:t>
    </dgm:pt>
    <dgm:pt modelId="{FB77ADD0-F0C2-430C-BBCA-0C519C8ED155}">
      <dgm:prSet phldrT="[Texto]" phldr="1"/>
      <dgm:spPr/>
      <dgm:t>
        <a:bodyPr/>
        <a:lstStyle/>
        <a:p>
          <a:endParaRPr lang="es-ES" dirty="0"/>
        </a:p>
      </dgm:t>
    </dgm:pt>
    <dgm:pt modelId="{50AE7586-A6B0-4E3C-86CF-A510F9AFEEA9}" type="sibTrans" cxnId="{A68E9AE3-C9C9-445F-9D47-614D3B2C89CA}">
      <dgm:prSet/>
      <dgm:spPr/>
      <dgm:t>
        <a:bodyPr/>
        <a:lstStyle/>
        <a:p>
          <a:endParaRPr lang="es-ES"/>
        </a:p>
      </dgm:t>
    </dgm:pt>
    <dgm:pt modelId="{433CBB2F-A69F-4C21-9717-5E20AE8BF2D9}" type="parTrans" cxnId="{A68E9AE3-C9C9-445F-9D47-614D3B2C89CA}">
      <dgm:prSet/>
      <dgm:spPr/>
      <dgm:t>
        <a:bodyPr/>
        <a:lstStyle/>
        <a:p>
          <a:endParaRPr lang="es-ES"/>
        </a:p>
      </dgm:t>
    </dgm:pt>
    <dgm:pt modelId="{EA417CD2-8367-4453-88B5-1BB529283C5E}">
      <dgm:prSet phldrT="[Texto]"/>
      <dgm:spPr/>
      <dgm:t>
        <a:bodyPr/>
        <a:lstStyle/>
        <a:p>
          <a:endParaRPr lang="es-ES" dirty="0"/>
        </a:p>
      </dgm:t>
    </dgm:pt>
    <dgm:pt modelId="{D5021E39-6062-4E52-9EE2-06EE9F42C589}" type="sibTrans" cxnId="{B1EF6CBF-DBB4-4A76-9C80-AEDA24717A70}">
      <dgm:prSet/>
      <dgm:spPr/>
      <dgm:t>
        <a:bodyPr/>
        <a:lstStyle/>
        <a:p>
          <a:endParaRPr lang="es-ES"/>
        </a:p>
      </dgm:t>
    </dgm:pt>
    <dgm:pt modelId="{590134D3-3EF4-412C-989B-BF8AAEF84CD1}" type="parTrans" cxnId="{B1EF6CBF-DBB4-4A76-9C80-AEDA24717A70}">
      <dgm:prSet/>
      <dgm:spPr/>
      <dgm:t>
        <a:bodyPr/>
        <a:lstStyle/>
        <a:p>
          <a:endParaRPr lang="es-ES"/>
        </a:p>
      </dgm:t>
    </dgm:pt>
    <dgm:pt modelId="{FC44724A-D511-44A5-A0CA-955A886BC418}">
      <dgm:prSet phldrT="[Texto]"/>
      <dgm:spPr/>
      <dgm:t>
        <a:bodyPr/>
        <a:lstStyle/>
        <a:p>
          <a:r>
            <a:rPr lang="es-ES" dirty="0" smtClean="0"/>
            <a:t>Diseño Mecánico de Accesorios</a:t>
          </a:r>
          <a:endParaRPr lang="es-ES" dirty="0"/>
        </a:p>
      </dgm:t>
    </dgm:pt>
    <dgm:pt modelId="{057A9187-3794-438E-9BDE-D4E9DB036448}" type="sibTrans" cxnId="{6DF5CF69-FC71-4EBE-8372-BE60F4875854}">
      <dgm:prSet/>
      <dgm:spPr/>
      <dgm:t>
        <a:bodyPr/>
        <a:lstStyle/>
        <a:p>
          <a:endParaRPr lang="es-ES"/>
        </a:p>
      </dgm:t>
    </dgm:pt>
    <dgm:pt modelId="{3CD426DD-3C23-4974-BB4B-B27C33783AD1}" type="parTrans" cxnId="{6DF5CF69-FC71-4EBE-8372-BE60F4875854}">
      <dgm:prSet/>
      <dgm:spPr/>
      <dgm:t>
        <a:bodyPr/>
        <a:lstStyle/>
        <a:p>
          <a:endParaRPr lang="es-ES"/>
        </a:p>
      </dgm:t>
    </dgm:pt>
    <dgm:pt modelId="{42C49E41-5EB6-4F7B-AEEA-429D1BB4D2A6}">
      <dgm:prSet phldrT="[Texto]" custT="1"/>
      <dgm:spPr/>
      <dgm:t>
        <a:bodyPr/>
        <a:lstStyle/>
        <a:p>
          <a:r>
            <a:rPr lang="es-ES" sz="1600" dirty="0" smtClean="0"/>
            <a:t>Diseño Eléctrico y Electrónico</a:t>
          </a:r>
          <a:endParaRPr lang="es-ES" sz="1600" dirty="0"/>
        </a:p>
      </dgm:t>
    </dgm:pt>
    <dgm:pt modelId="{F714E7B5-86A1-407A-8603-613536723A56}" type="sibTrans" cxnId="{F1EFDCE5-241F-4ACC-99F6-CCD02200C46C}">
      <dgm:prSet/>
      <dgm:spPr/>
      <dgm:t>
        <a:bodyPr/>
        <a:lstStyle/>
        <a:p>
          <a:endParaRPr lang="es-ES"/>
        </a:p>
      </dgm:t>
    </dgm:pt>
    <dgm:pt modelId="{F0A00393-9646-44E9-A5BE-87813D526B15}" type="parTrans" cxnId="{F1EFDCE5-241F-4ACC-99F6-CCD02200C46C}">
      <dgm:prSet/>
      <dgm:spPr/>
      <dgm:t>
        <a:bodyPr/>
        <a:lstStyle/>
        <a:p>
          <a:endParaRPr lang="es-ES"/>
        </a:p>
      </dgm:t>
    </dgm:pt>
    <dgm:pt modelId="{8E1A5166-F215-438D-A9E2-F5C54F52CA8C}">
      <dgm:prSet phldrT="[Texto]" custT="1"/>
      <dgm:spPr/>
      <dgm:t>
        <a:bodyPr/>
        <a:lstStyle/>
        <a:p>
          <a:r>
            <a:rPr lang="es-ES" sz="1800" dirty="0" smtClean="0"/>
            <a:t>Programación del PLC</a:t>
          </a:r>
          <a:endParaRPr lang="es-ES" sz="1800" dirty="0"/>
        </a:p>
      </dgm:t>
    </dgm:pt>
    <dgm:pt modelId="{91DFC4C7-36A2-4039-B9CA-9E1E49B49009}" type="sibTrans" cxnId="{C39943FB-317C-4FC4-A322-922A76519C68}">
      <dgm:prSet/>
      <dgm:spPr/>
      <dgm:t>
        <a:bodyPr/>
        <a:lstStyle/>
        <a:p>
          <a:endParaRPr lang="es-ES"/>
        </a:p>
      </dgm:t>
    </dgm:pt>
    <dgm:pt modelId="{6DD7113C-EF1C-46CB-8D18-3FECB55458EE}" type="parTrans" cxnId="{C39943FB-317C-4FC4-A322-922A76519C68}">
      <dgm:prSet/>
      <dgm:spPr/>
      <dgm:t>
        <a:bodyPr/>
        <a:lstStyle/>
        <a:p>
          <a:endParaRPr lang="es-ES"/>
        </a:p>
      </dgm:t>
    </dgm:pt>
    <dgm:pt modelId="{A057987B-3803-4A13-90DB-F9EFA781D7C3}" type="pres">
      <dgm:prSet presAssocID="{7935D370-A697-40CD-9BB9-42CA30566B09}" presName="composite" presStyleCnt="0">
        <dgm:presLayoutVars>
          <dgm:chMax val="3"/>
          <dgm:animLvl val="lvl"/>
          <dgm:resizeHandles val="exact"/>
        </dgm:presLayoutVars>
      </dgm:prSet>
      <dgm:spPr/>
      <dgm:t>
        <a:bodyPr/>
        <a:lstStyle/>
        <a:p>
          <a:endParaRPr lang="es-ES"/>
        </a:p>
      </dgm:t>
    </dgm:pt>
    <dgm:pt modelId="{06236EF5-A4C8-4659-B6D6-C72A7D2C602E}" type="pres">
      <dgm:prSet presAssocID="{8E1A5166-F215-438D-A9E2-F5C54F52CA8C}" presName="gear1" presStyleLbl="node1" presStyleIdx="0" presStyleCnt="3">
        <dgm:presLayoutVars>
          <dgm:chMax val="1"/>
          <dgm:bulletEnabled val="1"/>
        </dgm:presLayoutVars>
      </dgm:prSet>
      <dgm:spPr/>
      <dgm:t>
        <a:bodyPr/>
        <a:lstStyle/>
        <a:p>
          <a:endParaRPr lang="es-ES"/>
        </a:p>
      </dgm:t>
    </dgm:pt>
    <dgm:pt modelId="{2D8547C3-5CAB-4CB3-AE8A-B6504520C847}" type="pres">
      <dgm:prSet presAssocID="{8E1A5166-F215-438D-A9E2-F5C54F52CA8C}" presName="gear1srcNode" presStyleLbl="node1" presStyleIdx="0" presStyleCnt="3"/>
      <dgm:spPr/>
      <dgm:t>
        <a:bodyPr/>
        <a:lstStyle/>
        <a:p>
          <a:endParaRPr lang="es-ES"/>
        </a:p>
      </dgm:t>
    </dgm:pt>
    <dgm:pt modelId="{513B78BA-2D73-47D1-89F0-64D4E5F4851C}" type="pres">
      <dgm:prSet presAssocID="{8E1A5166-F215-438D-A9E2-F5C54F52CA8C}" presName="gear1dstNode" presStyleLbl="node1" presStyleIdx="0" presStyleCnt="3"/>
      <dgm:spPr/>
      <dgm:t>
        <a:bodyPr/>
        <a:lstStyle/>
        <a:p>
          <a:endParaRPr lang="es-ES"/>
        </a:p>
      </dgm:t>
    </dgm:pt>
    <dgm:pt modelId="{CA71DF49-9116-40BC-8E81-0C6AFE785402}" type="pres">
      <dgm:prSet presAssocID="{42C49E41-5EB6-4F7B-AEEA-429D1BB4D2A6}" presName="gear2" presStyleLbl="node1" presStyleIdx="1" presStyleCnt="3">
        <dgm:presLayoutVars>
          <dgm:chMax val="1"/>
          <dgm:bulletEnabled val="1"/>
        </dgm:presLayoutVars>
      </dgm:prSet>
      <dgm:spPr/>
      <dgm:t>
        <a:bodyPr/>
        <a:lstStyle/>
        <a:p>
          <a:endParaRPr lang="es-ES"/>
        </a:p>
      </dgm:t>
    </dgm:pt>
    <dgm:pt modelId="{1A53504A-0A36-49E5-A825-BE2AE619394C}" type="pres">
      <dgm:prSet presAssocID="{42C49E41-5EB6-4F7B-AEEA-429D1BB4D2A6}" presName="gear2srcNode" presStyleLbl="node1" presStyleIdx="1" presStyleCnt="3"/>
      <dgm:spPr/>
      <dgm:t>
        <a:bodyPr/>
        <a:lstStyle/>
        <a:p>
          <a:endParaRPr lang="es-ES"/>
        </a:p>
      </dgm:t>
    </dgm:pt>
    <dgm:pt modelId="{37364E47-21A8-44DB-AB39-0A8D1C060A2F}" type="pres">
      <dgm:prSet presAssocID="{42C49E41-5EB6-4F7B-AEEA-429D1BB4D2A6}" presName="gear2dstNode" presStyleLbl="node1" presStyleIdx="1" presStyleCnt="3"/>
      <dgm:spPr/>
      <dgm:t>
        <a:bodyPr/>
        <a:lstStyle/>
        <a:p>
          <a:endParaRPr lang="es-ES"/>
        </a:p>
      </dgm:t>
    </dgm:pt>
    <dgm:pt modelId="{2D8C1936-83B8-4484-8C26-3AF77FD51F96}" type="pres">
      <dgm:prSet presAssocID="{FC44724A-D511-44A5-A0CA-955A886BC418}" presName="gear3" presStyleLbl="node1" presStyleIdx="2" presStyleCnt="3"/>
      <dgm:spPr/>
      <dgm:t>
        <a:bodyPr/>
        <a:lstStyle/>
        <a:p>
          <a:endParaRPr lang="es-ES"/>
        </a:p>
      </dgm:t>
    </dgm:pt>
    <dgm:pt modelId="{60B9CD32-B5BB-4863-BE24-598174EF542C}" type="pres">
      <dgm:prSet presAssocID="{FC44724A-D511-44A5-A0CA-955A886BC418}" presName="gear3tx" presStyleLbl="node1" presStyleIdx="2" presStyleCnt="3">
        <dgm:presLayoutVars>
          <dgm:chMax val="1"/>
          <dgm:bulletEnabled val="1"/>
        </dgm:presLayoutVars>
      </dgm:prSet>
      <dgm:spPr/>
      <dgm:t>
        <a:bodyPr/>
        <a:lstStyle/>
        <a:p>
          <a:endParaRPr lang="es-ES"/>
        </a:p>
      </dgm:t>
    </dgm:pt>
    <dgm:pt modelId="{4DD79981-D85A-426B-9E88-A3796F9BB664}" type="pres">
      <dgm:prSet presAssocID="{FC44724A-D511-44A5-A0CA-955A886BC418}" presName="gear3srcNode" presStyleLbl="node1" presStyleIdx="2" presStyleCnt="3"/>
      <dgm:spPr/>
      <dgm:t>
        <a:bodyPr/>
        <a:lstStyle/>
        <a:p>
          <a:endParaRPr lang="es-ES"/>
        </a:p>
      </dgm:t>
    </dgm:pt>
    <dgm:pt modelId="{1A4FE08D-B8EB-4C08-AAC4-542CD7F82904}" type="pres">
      <dgm:prSet presAssocID="{FC44724A-D511-44A5-A0CA-955A886BC418}" presName="gear3dstNode" presStyleLbl="node1" presStyleIdx="2" presStyleCnt="3"/>
      <dgm:spPr/>
      <dgm:t>
        <a:bodyPr/>
        <a:lstStyle/>
        <a:p>
          <a:endParaRPr lang="es-ES"/>
        </a:p>
      </dgm:t>
    </dgm:pt>
    <dgm:pt modelId="{033A161F-3FB2-4491-B828-AB2336CE7FA5}" type="pres">
      <dgm:prSet presAssocID="{91DFC4C7-36A2-4039-B9CA-9E1E49B49009}" presName="connector1" presStyleLbl="sibTrans2D1" presStyleIdx="0" presStyleCnt="3"/>
      <dgm:spPr/>
      <dgm:t>
        <a:bodyPr/>
        <a:lstStyle/>
        <a:p>
          <a:endParaRPr lang="es-ES"/>
        </a:p>
      </dgm:t>
    </dgm:pt>
    <dgm:pt modelId="{A185EBDA-D9C3-4605-A167-45CF6B4CCC7C}" type="pres">
      <dgm:prSet presAssocID="{F714E7B5-86A1-407A-8603-613536723A56}" presName="connector2" presStyleLbl="sibTrans2D1" presStyleIdx="1" presStyleCnt="3"/>
      <dgm:spPr/>
      <dgm:t>
        <a:bodyPr/>
        <a:lstStyle/>
        <a:p>
          <a:endParaRPr lang="es-ES"/>
        </a:p>
      </dgm:t>
    </dgm:pt>
    <dgm:pt modelId="{35C6CCA4-8C93-4A40-875D-77B78DCAECEE}" type="pres">
      <dgm:prSet presAssocID="{057A9187-3794-438E-9BDE-D4E9DB036448}" presName="connector3" presStyleLbl="sibTrans2D1" presStyleIdx="2" presStyleCnt="3"/>
      <dgm:spPr/>
      <dgm:t>
        <a:bodyPr/>
        <a:lstStyle/>
        <a:p>
          <a:endParaRPr lang="es-ES"/>
        </a:p>
      </dgm:t>
    </dgm:pt>
  </dgm:ptLst>
  <dgm:cxnLst>
    <dgm:cxn modelId="{13791999-12B9-4F26-AE38-E57A707E6158}" type="presOf" srcId="{8E1A5166-F215-438D-A9E2-F5C54F52CA8C}" destId="{06236EF5-A4C8-4659-B6D6-C72A7D2C602E}" srcOrd="0" destOrd="0" presId="urn:microsoft.com/office/officeart/2005/8/layout/gear1"/>
    <dgm:cxn modelId="{7A08E7FA-4664-407F-BA44-95A795DB9568}" type="presOf" srcId="{42C49E41-5EB6-4F7B-AEEA-429D1BB4D2A6}" destId="{37364E47-21A8-44DB-AB39-0A8D1C060A2F}" srcOrd="2" destOrd="0" presId="urn:microsoft.com/office/officeart/2005/8/layout/gear1"/>
    <dgm:cxn modelId="{9AEB9D3B-69B7-4662-B498-6EE3F4DED99C}" type="presOf" srcId="{FC44724A-D511-44A5-A0CA-955A886BC418}" destId="{2D8C1936-83B8-4484-8C26-3AF77FD51F96}" srcOrd="0" destOrd="0" presId="urn:microsoft.com/office/officeart/2005/8/layout/gear1"/>
    <dgm:cxn modelId="{85C3F7BD-2FB4-4EEF-97D5-3945A4D328E8}" type="presOf" srcId="{FC44724A-D511-44A5-A0CA-955A886BC418}" destId="{4DD79981-D85A-426B-9E88-A3796F9BB664}" srcOrd="2" destOrd="0" presId="urn:microsoft.com/office/officeart/2005/8/layout/gear1"/>
    <dgm:cxn modelId="{6DF5CF69-FC71-4EBE-8372-BE60F4875854}" srcId="{7935D370-A697-40CD-9BB9-42CA30566B09}" destId="{FC44724A-D511-44A5-A0CA-955A886BC418}" srcOrd="2" destOrd="0" parTransId="{3CD426DD-3C23-4974-BB4B-B27C33783AD1}" sibTransId="{057A9187-3794-438E-9BDE-D4E9DB036448}"/>
    <dgm:cxn modelId="{8B78EFB3-73F1-433C-8FB3-66E07E876F05}" type="presOf" srcId="{F714E7B5-86A1-407A-8603-613536723A56}" destId="{A185EBDA-D9C3-4605-A167-45CF6B4CCC7C}" srcOrd="0" destOrd="0" presId="urn:microsoft.com/office/officeart/2005/8/layout/gear1"/>
    <dgm:cxn modelId="{D71EE9EB-A33B-45C2-86BE-AE1C269BBE22}" type="presOf" srcId="{057A9187-3794-438E-9BDE-D4E9DB036448}" destId="{35C6CCA4-8C93-4A40-875D-77B78DCAECEE}" srcOrd="0" destOrd="0" presId="urn:microsoft.com/office/officeart/2005/8/layout/gear1"/>
    <dgm:cxn modelId="{A68E9AE3-C9C9-445F-9D47-614D3B2C89CA}" srcId="{7935D370-A697-40CD-9BB9-42CA30566B09}" destId="{FB77ADD0-F0C2-430C-BBCA-0C519C8ED155}" srcOrd="4" destOrd="0" parTransId="{433CBB2F-A69F-4C21-9717-5E20AE8BF2D9}" sibTransId="{50AE7586-A6B0-4E3C-86CF-A510F9AFEEA9}"/>
    <dgm:cxn modelId="{F1EFDCE5-241F-4ACC-99F6-CCD02200C46C}" srcId="{7935D370-A697-40CD-9BB9-42CA30566B09}" destId="{42C49E41-5EB6-4F7B-AEEA-429D1BB4D2A6}" srcOrd="1" destOrd="0" parTransId="{F0A00393-9646-44E9-A5BE-87813D526B15}" sibTransId="{F714E7B5-86A1-407A-8603-613536723A56}"/>
    <dgm:cxn modelId="{4B029259-A933-400F-B79C-37A9707533C3}" type="presOf" srcId="{91DFC4C7-36A2-4039-B9CA-9E1E49B49009}" destId="{033A161F-3FB2-4491-B828-AB2336CE7FA5}" srcOrd="0" destOrd="0" presId="urn:microsoft.com/office/officeart/2005/8/layout/gear1"/>
    <dgm:cxn modelId="{C39943FB-317C-4FC4-A322-922A76519C68}" srcId="{7935D370-A697-40CD-9BB9-42CA30566B09}" destId="{8E1A5166-F215-438D-A9E2-F5C54F52CA8C}" srcOrd="0" destOrd="0" parTransId="{6DD7113C-EF1C-46CB-8D18-3FECB55458EE}" sibTransId="{91DFC4C7-36A2-4039-B9CA-9E1E49B49009}"/>
    <dgm:cxn modelId="{6575D974-E0AD-44BB-9F6F-8B08B8B5BC32}" type="presOf" srcId="{8E1A5166-F215-438D-A9E2-F5C54F52CA8C}" destId="{2D8547C3-5CAB-4CB3-AE8A-B6504520C847}" srcOrd="1" destOrd="0" presId="urn:microsoft.com/office/officeart/2005/8/layout/gear1"/>
    <dgm:cxn modelId="{B1EF6CBF-DBB4-4A76-9C80-AEDA24717A70}" srcId="{7935D370-A697-40CD-9BB9-42CA30566B09}" destId="{EA417CD2-8367-4453-88B5-1BB529283C5E}" srcOrd="3" destOrd="0" parTransId="{590134D3-3EF4-412C-989B-BF8AAEF84CD1}" sibTransId="{D5021E39-6062-4E52-9EE2-06EE9F42C589}"/>
    <dgm:cxn modelId="{77B69802-222D-4519-A923-9D09159C1FB1}" type="presOf" srcId="{FC44724A-D511-44A5-A0CA-955A886BC418}" destId="{1A4FE08D-B8EB-4C08-AAC4-542CD7F82904}" srcOrd="3" destOrd="0" presId="urn:microsoft.com/office/officeart/2005/8/layout/gear1"/>
    <dgm:cxn modelId="{2BD5FA1A-46ED-4B76-A591-04FE482BF587}" type="presOf" srcId="{8E1A5166-F215-438D-A9E2-F5C54F52CA8C}" destId="{513B78BA-2D73-47D1-89F0-64D4E5F4851C}" srcOrd="2" destOrd="0" presId="urn:microsoft.com/office/officeart/2005/8/layout/gear1"/>
    <dgm:cxn modelId="{0DB5252F-5CEC-4A82-9F3A-9AAA86349AD9}" type="presOf" srcId="{42C49E41-5EB6-4F7B-AEEA-429D1BB4D2A6}" destId="{CA71DF49-9116-40BC-8E81-0C6AFE785402}" srcOrd="0" destOrd="0" presId="urn:microsoft.com/office/officeart/2005/8/layout/gear1"/>
    <dgm:cxn modelId="{64B030BA-C76D-4677-8CA3-ED15676A30A6}" type="presOf" srcId="{FC44724A-D511-44A5-A0CA-955A886BC418}" destId="{60B9CD32-B5BB-4863-BE24-598174EF542C}" srcOrd="1" destOrd="0" presId="urn:microsoft.com/office/officeart/2005/8/layout/gear1"/>
    <dgm:cxn modelId="{87B933DF-866B-4CBC-B4FA-B8D85D1870F5}" type="presOf" srcId="{42C49E41-5EB6-4F7B-AEEA-429D1BB4D2A6}" destId="{1A53504A-0A36-49E5-A825-BE2AE619394C}" srcOrd="1" destOrd="0" presId="urn:microsoft.com/office/officeart/2005/8/layout/gear1"/>
    <dgm:cxn modelId="{9754C2E0-60C2-42EB-BE5B-CA462B28419E}" type="presOf" srcId="{7935D370-A697-40CD-9BB9-42CA30566B09}" destId="{A057987B-3803-4A13-90DB-F9EFA781D7C3}" srcOrd="0" destOrd="0" presId="urn:microsoft.com/office/officeart/2005/8/layout/gear1"/>
    <dgm:cxn modelId="{83D3DB81-2069-45E8-8765-8ACFCB6FCF63}" type="presParOf" srcId="{A057987B-3803-4A13-90DB-F9EFA781D7C3}" destId="{06236EF5-A4C8-4659-B6D6-C72A7D2C602E}" srcOrd="0" destOrd="0" presId="urn:microsoft.com/office/officeart/2005/8/layout/gear1"/>
    <dgm:cxn modelId="{3A3B99CE-4AAB-4B6E-AEC2-BF0526938016}" type="presParOf" srcId="{A057987B-3803-4A13-90DB-F9EFA781D7C3}" destId="{2D8547C3-5CAB-4CB3-AE8A-B6504520C847}" srcOrd="1" destOrd="0" presId="urn:microsoft.com/office/officeart/2005/8/layout/gear1"/>
    <dgm:cxn modelId="{E52931FE-74C9-40BA-B0A0-10AEE44CF65D}" type="presParOf" srcId="{A057987B-3803-4A13-90DB-F9EFA781D7C3}" destId="{513B78BA-2D73-47D1-89F0-64D4E5F4851C}" srcOrd="2" destOrd="0" presId="urn:microsoft.com/office/officeart/2005/8/layout/gear1"/>
    <dgm:cxn modelId="{85E43626-56C2-433B-9D7C-A6D4A1B65388}" type="presParOf" srcId="{A057987B-3803-4A13-90DB-F9EFA781D7C3}" destId="{CA71DF49-9116-40BC-8E81-0C6AFE785402}" srcOrd="3" destOrd="0" presId="urn:microsoft.com/office/officeart/2005/8/layout/gear1"/>
    <dgm:cxn modelId="{DCD2B9E5-B438-433E-AE0C-4626A95D0BE6}" type="presParOf" srcId="{A057987B-3803-4A13-90DB-F9EFA781D7C3}" destId="{1A53504A-0A36-49E5-A825-BE2AE619394C}" srcOrd="4" destOrd="0" presId="urn:microsoft.com/office/officeart/2005/8/layout/gear1"/>
    <dgm:cxn modelId="{D0C937E6-DC74-4C9C-B332-52C35294B753}" type="presParOf" srcId="{A057987B-3803-4A13-90DB-F9EFA781D7C3}" destId="{37364E47-21A8-44DB-AB39-0A8D1C060A2F}" srcOrd="5" destOrd="0" presId="urn:microsoft.com/office/officeart/2005/8/layout/gear1"/>
    <dgm:cxn modelId="{B1772747-A4FB-4798-A542-ACDD35DEC1AE}" type="presParOf" srcId="{A057987B-3803-4A13-90DB-F9EFA781D7C3}" destId="{2D8C1936-83B8-4484-8C26-3AF77FD51F96}" srcOrd="6" destOrd="0" presId="urn:microsoft.com/office/officeart/2005/8/layout/gear1"/>
    <dgm:cxn modelId="{D8A3D1C0-C8E3-4594-9B9E-A4020FF99AAD}" type="presParOf" srcId="{A057987B-3803-4A13-90DB-F9EFA781D7C3}" destId="{60B9CD32-B5BB-4863-BE24-598174EF542C}" srcOrd="7" destOrd="0" presId="urn:microsoft.com/office/officeart/2005/8/layout/gear1"/>
    <dgm:cxn modelId="{AF960115-C0BF-493B-B5A6-9849CA4E7CAC}" type="presParOf" srcId="{A057987B-3803-4A13-90DB-F9EFA781D7C3}" destId="{4DD79981-D85A-426B-9E88-A3796F9BB664}" srcOrd="8" destOrd="0" presId="urn:microsoft.com/office/officeart/2005/8/layout/gear1"/>
    <dgm:cxn modelId="{1C3D22CE-D9B3-4029-BF10-0C5D368C997F}" type="presParOf" srcId="{A057987B-3803-4A13-90DB-F9EFA781D7C3}" destId="{1A4FE08D-B8EB-4C08-AAC4-542CD7F82904}" srcOrd="9" destOrd="0" presId="urn:microsoft.com/office/officeart/2005/8/layout/gear1"/>
    <dgm:cxn modelId="{3B12DC9B-D7A0-463F-89C2-21B236C44882}" type="presParOf" srcId="{A057987B-3803-4A13-90DB-F9EFA781D7C3}" destId="{033A161F-3FB2-4491-B828-AB2336CE7FA5}" srcOrd="10" destOrd="0" presId="urn:microsoft.com/office/officeart/2005/8/layout/gear1"/>
    <dgm:cxn modelId="{8D06062C-D1CC-429D-B9BF-15ADC6F19F47}" type="presParOf" srcId="{A057987B-3803-4A13-90DB-F9EFA781D7C3}" destId="{A185EBDA-D9C3-4605-A167-45CF6B4CCC7C}" srcOrd="11" destOrd="0" presId="urn:microsoft.com/office/officeart/2005/8/layout/gear1"/>
    <dgm:cxn modelId="{4D12B1B2-5CD2-4E0A-9832-1D8A9C1104EA}" type="presParOf" srcId="{A057987B-3803-4A13-90DB-F9EFA781D7C3}" destId="{35C6CCA4-8C93-4A40-875D-77B78DCAECEE}"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C371E5-9077-4551-AAF1-DC211E61FF38}" type="doc">
      <dgm:prSet loTypeId="urn:microsoft.com/office/officeart/2005/8/layout/hList7#1" loCatId="process" qsTypeId="urn:microsoft.com/office/officeart/2005/8/quickstyle/simple1" qsCatId="simple" csTypeId="urn:microsoft.com/office/officeart/2005/8/colors/accent1_2" csCatId="accent1" phldr="1"/>
      <dgm:spPr/>
    </dgm:pt>
    <dgm:pt modelId="{67BBBA37-AD5B-4E09-8A5A-FCDB3681BF33}">
      <dgm:prSet phldrT="[Texto]"/>
      <dgm:spPr/>
      <dgm:t>
        <a:bodyPr/>
        <a:lstStyle/>
        <a:p>
          <a:r>
            <a:rPr lang="es-ES" dirty="0" err="1" smtClean="0"/>
            <a:t>Guardamotor</a:t>
          </a:r>
          <a:endParaRPr lang="es-ES" dirty="0"/>
        </a:p>
      </dgm:t>
    </dgm:pt>
    <dgm:pt modelId="{A04A96FC-B60C-492F-A8D9-15E461C7DA7C}" type="parTrans" cxnId="{9F80FD60-E620-444E-912E-ED2DBE7910E0}">
      <dgm:prSet/>
      <dgm:spPr/>
      <dgm:t>
        <a:bodyPr/>
        <a:lstStyle/>
        <a:p>
          <a:endParaRPr lang="es-ES"/>
        </a:p>
      </dgm:t>
    </dgm:pt>
    <dgm:pt modelId="{E1F410BE-D9A1-4E32-ABD3-C3771B88864A}" type="sibTrans" cxnId="{9F80FD60-E620-444E-912E-ED2DBE7910E0}">
      <dgm:prSet/>
      <dgm:spPr/>
      <dgm:t>
        <a:bodyPr/>
        <a:lstStyle/>
        <a:p>
          <a:endParaRPr lang="es-ES"/>
        </a:p>
      </dgm:t>
    </dgm:pt>
    <dgm:pt modelId="{132DB17C-D46F-4F93-8A96-2425A90BA6D2}">
      <dgm:prSet phldrT="[Texto]"/>
      <dgm:spPr/>
      <dgm:t>
        <a:bodyPr/>
        <a:lstStyle/>
        <a:p>
          <a:r>
            <a:rPr lang="es-ES" dirty="0" err="1" smtClean="0"/>
            <a:t>Contactor</a:t>
          </a:r>
          <a:endParaRPr lang="es-ES" dirty="0"/>
        </a:p>
      </dgm:t>
    </dgm:pt>
    <dgm:pt modelId="{731217DC-BC61-4E18-9F8C-224C9AAA467D}" type="parTrans" cxnId="{08E915B0-DE47-45D6-89B0-A5BC00A28EC9}">
      <dgm:prSet/>
      <dgm:spPr/>
      <dgm:t>
        <a:bodyPr/>
        <a:lstStyle/>
        <a:p>
          <a:endParaRPr lang="es-ES"/>
        </a:p>
      </dgm:t>
    </dgm:pt>
    <dgm:pt modelId="{2BCCB0BB-C70D-4149-87BC-120BEB92ABA3}" type="sibTrans" cxnId="{08E915B0-DE47-45D6-89B0-A5BC00A28EC9}">
      <dgm:prSet/>
      <dgm:spPr/>
      <dgm:t>
        <a:bodyPr/>
        <a:lstStyle/>
        <a:p>
          <a:endParaRPr lang="es-ES"/>
        </a:p>
      </dgm:t>
    </dgm:pt>
    <dgm:pt modelId="{862DBA71-7614-4BB3-886F-C4E70D1DBCD0}">
      <dgm:prSet phldrT="[Texto]"/>
      <dgm:spPr/>
      <dgm:t>
        <a:bodyPr/>
        <a:lstStyle/>
        <a:p>
          <a:r>
            <a:rPr lang="es-ES" dirty="0" smtClean="0"/>
            <a:t>Relé Térmico</a:t>
          </a:r>
          <a:endParaRPr lang="es-ES" dirty="0"/>
        </a:p>
      </dgm:t>
    </dgm:pt>
    <dgm:pt modelId="{F1370DD0-D09C-4969-9A1C-01D6312C8007}" type="parTrans" cxnId="{7CB0DC90-784D-46F7-AEE1-A023EF2D771F}">
      <dgm:prSet/>
      <dgm:spPr/>
      <dgm:t>
        <a:bodyPr/>
        <a:lstStyle/>
        <a:p>
          <a:endParaRPr lang="es-ES"/>
        </a:p>
      </dgm:t>
    </dgm:pt>
    <dgm:pt modelId="{FB78B954-ED1B-4ECB-9407-275F38D7810F}" type="sibTrans" cxnId="{7CB0DC90-784D-46F7-AEE1-A023EF2D771F}">
      <dgm:prSet/>
      <dgm:spPr/>
      <dgm:t>
        <a:bodyPr/>
        <a:lstStyle/>
        <a:p>
          <a:endParaRPr lang="es-ES"/>
        </a:p>
      </dgm:t>
    </dgm:pt>
    <dgm:pt modelId="{2F8B30B3-1729-4798-AFCD-C75320FF4CC0}" type="pres">
      <dgm:prSet presAssocID="{ECC371E5-9077-4551-AAF1-DC211E61FF38}" presName="Name0" presStyleCnt="0">
        <dgm:presLayoutVars>
          <dgm:dir/>
          <dgm:resizeHandles val="exact"/>
        </dgm:presLayoutVars>
      </dgm:prSet>
      <dgm:spPr/>
    </dgm:pt>
    <dgm:pt modelId="{9415F6F9-8C84-47C5-8598-D53651FA4D84}" type="pres">
      <dgm:prSet presAssocID="{ECC371E5-9077-4551-AAF1-DC211E61FF38}" presName="fgShape" presStyleLbl="fgShp" presStyleIdx="0" presStyleCnt="1"/>
      <dgm:spPr/>
    </dgm:pt>
    <dgm:pt modelId="{CA8765B6-F232-468D-A3CD-BA36BB2FB925}" type="pres">
      <dgm:prSet presAssocID="{ECC371E5-9077-4551-AAF1-DC211E61FF38}" presName="linComp" presStyleCnt="0"/>
      <dgm:spPr/>
    </dgm:pt>
    <dgm:pt modelId="{6433AB9B-D546-4F44-9562-8B822C447C85}" type="pres">
      <dgm:prSet presAssocID="{67BBBA37-AD5B-4E09-8A5A-FCDB3681BF33}" presName="compNode" presStyleCnt="0"/>
      <dgm:spPr/>
    </dgm:pt>
    <dgm:pt modelId="{32AE1E70-9108-433F-AF8E-89FD308A78A6}" type="pres">
      <dgm:prSet presAssocID="{67BBBA37-AD5B-4E09-8A5A-FCDB3681BF33}" presName="bkgdShape" presStyleLbl="node1" presStyleIdx="0" presStyleCnt="3"/>
      <dgm:spPr/>
      <dgm:t>
        <a:bodyPr/>
        <a:lstStyle/>
        <a:p>
          <a:endParaRPr lang="es-ES"/>
        </a:p>
      </dgm:t>
    </dgm:pt>
    <dgm:pt modelId="{11C7F688-FEC6-4F9E-92A8-200EBD3A23BF}" type="pres">
      <dgm:prSet presAssocID="{67BBBA37-AD5B-4E09-8A5A-FCDB3681BF33}" presName="nodeTx" presStyleLbl="node1" presStyleIdx="0" presStyleCnt="3">
        <dgm:presLayoutVars>
          <dgm:bulletEnabled val="1"/>
        </dgm:presLayoutVars>
      </dgm:prSet>
      <dgm:spPr/>
      <dgm:t>
        <a:bodyPr/>
        <a:lstStyle/>
        <a:p>
          <a:endParaRPr lang="es-ES"/>
        </a:p>
      </dgm:t>
    </dgm:pt>
    <dgm:pt modelId="{04AA988F-D7C1-4766-8A9B-AB5E3CCF3635}" type="pres">
      <dgm:prSet presAssocID="{67BBBA37-AD5B-4E09-8A5A-FCDB3681BF33}" presName="invisiNode" presStyleLbl="node1" presStyleIdx="0" presStyleCnt="3"/>
      <dgm:spPr/>
    </dgm:pt>
    <dgm:pt modelId="{82009116-F7B9-4D66-9B1E-3CFCD10A81D8}" type="pres">
      <dgm:prSet presAssocID="{67BBBA37-AD5B-4E09-8A5A-FCDB3681BF33}" presName="imagNode" presStyleLbl="fgImgPlace1" presStyleIdx="0" presStyleCnt="3"/>
      <dgm:spPr/>
    </dgm:pt>
    <dgm:pt modelId="{A81B8BAE-8F2E-47BF-8A4B-3BB7F299A2BF}" type="pres">
      <dgm:prSet presAssocID="{E1F410BE-D9A1-4E32-ABD3-C3771B88864A}" presName="sibTrans" presStyleLbl="sibTrans2D1" presStyleIdx="0" presStyleCnt="0"/>
      <dgm:spPr/>
      <dgm:t>
        <a:bodyPr/>
        <a:lstStyle/>
        <a:p>
          <a:endParaRPr lang="es-ES"/>
        </a:p>
      </dgm:t>
    </dgm:pt>
    <dgm:pt modelId="{41C43332-5919-47B1-AF9A-69A39C944264}" type="pres">
      <dgm:prSet presAssocID="{132DB17C-D46F-4F93-8A96-2425A90BA6D2}" presName="compNode" presStyleCnt="0"/>
      <dgm:spPr/>
    </dgm:pt>
    <dgm:pt modelId="{305C1270-1228-41DB-BEDA-EFDCE7A5D5EE}" type="pres">
      <dgm:prSet presAssocID="{132DB17C-D46F-4F93-8A96-2425A90BA6D2}" presName="bkgdShape" presStyleLbl="node1" presStyleIdx="1" presStyleCnt="3"/>
      <dgm:spPr/>
      <dgm:t>
        <a:bodyPr/>
        <a:lstStyle/>
        <a:p>
          <a:endParaRPr lang="es-ES"/>
        </a:p>
      </dgm:t>
    </dgm:pt>
    <dgm:pt modelId="{72B1B345-845E-4750-AED7-BC770D957FFD}" type="pres">
      <dgm:prSet presAssocID="{132DB17C-D46F-4F93-8A96-2425A90BA6D2}" presName="nodeTx" presStyleLbl="node1" presStyleIdx="1" presStyleCnt="3">
        <dgm:presLayoutVars>
          <dgm:bulletEnabled val="1"/>
        </dgm:presLayoutVars>
      </dgm:prSet>
      <dgm:spPr/>
      <dgm:t>
        <a:bodyPr/>
        <a:lstStyle/>
        <a:p>
          <a:endParaRPr lang="es-ES"/>
        </a:p>
      </dgm:t>
    </dgm:pt>
    <dgm:pt modelId="{B0DCE8C5-CF12-436D-81CE-F22467204AF4}" type="pres">
      <dgm:prSet presAssocID="{132DB17C-D46F-4F93-8A96-2425A90BA6D2}" presName="invisiNode" presStyleLbl="node1" presStyleIdx="1" presStyleCnt="3"/>
      <dgm:spPr/>
    </dgm:pt>
    <dgm:pt modelId="{E5B0F682-B744-43A6-8E25-9C645CC9F952}" type="pres">
      <dgm:prSet presAssocID="{132DB17C-D46F-4F93-8A96-2425A90BA6D2}" presName="imagNode" presStyleLbl="fgImgPlace1" presStyleIdx="1" presStyleCnt="3"/>
      <dgm:spPr/>
    </dgm:pt>
    <dgm:pt modelId="{AF12DF43-921C-45E6-902A-CB899E46F8D5}" type="pres">
      <dgm:prSet presAssocID="{2BCCB0BB-C70D-4149-87BC-120BEB92ABA3}" presName="sibTrans" presStyleLbl="sibTrans2D1" presStyleIdx="0" presStyleCnt="0"/>
      <dgm:spPr/>
      <dgm:t>
        <a:bodyPr/>
        <a:lstStyle/>
        <a:p>
          <a:endParaRPr lang="es-ES"/>
        </a:p>
      </dgm:t>
    </dgm:pt>
    <dgm:pt modelId="{892182C0-7E1E-40DA-A87D-3BE72F86C585}" type="pres">
      <dgm:prSet presAssocID="{862DBA71-7614-4BB3-886F-C4E70D1DBCD0}" presName="compNode" presStyleCnt="0"/>
      <dgm:spPr/>
    </dgm:pt>
    <dgm:pt modelId="{A01DD415-9579-4B14-A62C-EAC552780A0C}" type="pres">
      <dgm:prSet presAssocID="{862DBA71-7614-4BB3-886F-C4E70D1DBCD0}" presName="bkgdShape" presStyleLbl="node1" presStyleIdx="2" presStyleCnt="3"/>
      <dgm:spPr/>
      <dgm:t>
        <a:bodyPr/>
        <a:lstStyle/>
        <a:p>
          <a:endParaRPr lang="es-ES"/>
        </a:p>
      </dgm:t>
    </dgm:pt>
    <dgm:pt modelId="{1863C42C-A583-49BA-A590-54FF0B665B19}" type="pres">
      <dgm:prSet presAssocID="{862DBA71-7614-4BB3-886F-C4E70D1DBCD0}" presName="nodeTx" presStyleLbl="node1" presStyleIdx="2" presStyleCnt="3">
        <dgm:presLayoutVars>
          <dgm:bulletEnabled val="1"/>
        </dgm:presLayoutVars>
      </dgm:prSet>
      <dgm:spPr/>
      <dgm:t>
        <a:bodyPr/>
        <a:lstStyle/>
        <a:p>
          <a:endParaRPr lang="es-ES"/>
        </a:p>
      </dgm:t>
    </dgm:pt>
    <dgm:pt modelId="{6D9CCD4B-804E-40A0-89B4-DA27D1F27D2B}" type="pres">
      <dgm:prSet presAssocID="{862DBA71-7614-4BB3-886F-C4E70D1DBCD0}" presName="invisiNode" presStyleLbl="node1" presStyleIdx="2" presStyleCnt="3"/>
      <dgm:spPr/>
    </dgm:pt>
    <dgm:pt modelId="{4C7B1260-645C-4D41-983A-C406752FD639}" type="pres">
      <dgm:prSet presAssocID="{862DBA71-7614-4BB3-886F-C4E70D1DBCD0}" presName="imagNode" presStyleLbl="fgImgPlace1" presStyleIdx="2" presStyleCnt="3"/>
      <dgm:spPr/>
    </dgm:pt>
  </dgm:ptLst>
  <dgm:cxnLst>
    <dgm:cxn modelId="{525707EF-8D9C-47F4-A02C-E26E45D17554}" type="presOf" srcId="{862DBA71-7614-4BB3-886F-C4E70D1DBCD0}" destId="{A01DD415-9579-4B14-A62C-EAC552780A0C}" srcOrd="0" destOrd="0" presId="urn:microsoft.com/office/officeart/2005/8/layout/hList7#1"/>
    <dgm:cxn modelId="{08E915B0-DE47-45D6-89B0-A5BC00A28EC9}" srcId="{ECC371E5-9077-4551-AAF1-DC211E61FF38}" destId="{132DB17C-D46F-4F93-8A96-2425A90BA6D2}" srcOrd="1" destOrd="0" parTransId="{731217DC-BC61-4E18-9F8C-224C9AAA467D}" sibTransId="{2BCCB0BB-C70D-4149-87BC-120BEB92ABA3}"/>
    <dgm:cxn modelId="{FD068F15-E155-403C-AC09-B2BC1D675BBC}" type="presOf" srcId="{67BBBA37-AD5B-4E09-8A5A-FCDB3681BF33}" destId="{32AE1E70-9108-433F-AF8E-89FD308A78A6}" srcOrd="0" destOrd="0" presId="urn:microsoft.com/office/officeart/2005/8/layout/hList7#1"/>
    <dgm:cxn modelId="{0EA404FF-0F34-4E88-9BEC-81378CFFB343}" type="presOf" srcId="{2BCCB0BB-C70D-4149-87BC-120BEB92ABA3}" destId="{AF12DF43-921C-45E6-902A-CB899E46F8D5}" srcOrd="0" destOrd="0" presId="urn:microsoft.com/office/officeart/2005/8/layout/hList7#1"/>
    <dgm:cxn modelId="{7CB0DC90-784D-46F7-AEE1-A023EF2D771F}" srcId="{ECC371E5-9077-4551-AAF1-DC211E61FF38}" destId="{862DBA71-7614-4BB3-886F-C4E70D1DBCD0}" srcOrd="2" destOrd="0" parTransId="{F1370DD0-D09C-4969-9A1C-01D6312C8007}" sibTransId="{FB78B954-ED1B-4ECB-9407-275F38D7810F}"/>
    <dgm:cxn modelId="{671A99E6-D1A6-4C4D-A7AD-C8F870FC430B}" type="presOf" srcId="{67BBBA37-AD5B-4E09-8A5A-FCDB3681BF33}" destId="{11C7F688-FEC6-4F9E-92A8-200EBD3A23BF}" srcOrd="1" destOrd="0" presId="urn:microsoft.com/office/officeart/2005/8/layout/hList7#1"/>
    <dgm:cxn modelId="{C779A176-CF2F-45DC-9920-AF4ACA0CEDB7}" type="presOf" srcId="{132DB17C-D46F-4F93-8A96-2425A90BA6D2}" destId="{72B1B345-845E-4750-AED7-BC770D957FFD}" srcOrd="1" destOrd="0" presId="urn:microsoft.com/office/officeart/2005/8/layout/hList7#1"/>
    <dgm:cxn modelId="{9F80FD60-E620-444E-912E-ED2DBE7910E0}" srcId="{ECC371E5-9077-4551-AAF1-DC211E61FF38}" destId="{67BBBA37-AD5B-4E09-8A5A-FCDB3681BF33}" srcOrd="0" destOrd="0" parTransId="{A04A96FC-B60C-492F-A8D9-15E461C7DA7C}" sibTransId="{E1F410BE-D9A1-4E32-ABD3-C3771B88864A}"/>
    <dgm:cxn modelId="{8A6BC7FA-F504-4362-963F-46C7192668D0}" type="presOf" srcId="{E1F410BE-D9A1-4E32-ABD3-C3771B88864A}" destId="{A81B8BAE-8F2E-47BF-8A4B-3BB7F299A2BF}" srcOrd="0" destOrd="0" presId="urn:microsoft.com/office/officeart/2005/8/layout/hList7#1"/>
    <dgm:cxn modelId="{4583A965-84B8-457F-A257-4F81A30B50BD}" type="presOf" srcId="{862DBA71-7614-4BB3-886F-C4E70D1DBCD0}" destId="{1863C42C-A583-49BA-A590-54FF0B665B19}" srcOrd="1" destOrd="0" presId="urn:microsoft.com/office/officeart/2005/8/layout/hList7#1"/>
    <dgm:cxn modelId="{08A1A354-1A4B-4369-9E6B-1E512AA4C505}" type="presOf" srcId="{132DB17C-D46F-4F93-8A96-2425A90BA6D2}" destId="{305C1270-1228-41DB-BEDA-EFDCE7A5D5EE}" srcOrd="0" destOrd="0" presId="urn:microsoft.com/office/officeart/2005/8/layout/hList7#1"/>
    <dgm:cxn modelId="{BD6014AD-AA8F-4568-8B49-5D8E3EFBD713}" type="presOf" srcId="{ECC371E5-9077-4551-AAF1-DC211E61FF38}" destId="{2F8B30B3-1729-4798-AFCD-C75320FF4CC0}" srcOrd="0" destOrd="0" presId="urn:microsoft.com/office/officeart/2005/8/layout/hList7#1"/>
    <dgm:cxn modelId="{FB950F2A-3460-456F-9767-F18CD778CBA3}" type="presParOf" srcId="{2F8B30B3-1729-4798-AFCD-C75320FF4CC0}" destId="{9415F6F9-8C84-47C5-8598-D53651FA4D84}" srcOrd="0" destOrd="0" presId="urn:microsoft.com/office/officeart/2005/8/layout/hList7#1"/>
    <dgm:cxn modelId="{12B43A79-1E3C-4F1C-8B6E-2E6CF50B4D65}" type="presParOf" srcId="{2F8B30B3-1729-4798-AFCD-C75320FF4CC0}" destId="{CA8765B6-F232-468D-A3CD-BA36BB2FB925}" srcOrd="1" destOrd="0" presId="urn:microsoft.com/office/officeart/2005/8/layout/hList7#1"/>
    <dgm:cxn modelId="{0CD7C5CD-89EF-4995-A378-D87AE183A066}" type="presParOf" srcId="{CA8765B6-F232-468D-A3CD-BA36BB2FB925}" destId="{6433AB9B-D546-4F44-9562-8B822C447C85}" srcOrd="0" destOrd="0" presId="urn:microsoft.com/office/officeart/2005/8/layout/hList7#1"/>
    <dgm:cxn modelId="{1E405E75-90B0-46A4-B0D0-AA357A4291C2}" type="presParOf" srcId="{6433AB9B-D546-4F44-9562-8B822C447C85}" destId="{32AE1E70-9108-433F-AF8E-89FD308A78A6}" srcOrd="0" destOrd="0" presId="urn:microsoft.com/office/officeart/2005/8/layout/hList7#1"/>
    <dgm:cxn modelId="{6AEAE741-4A46-42B4-84B2-F0CF961B4FE8}" type="presParOf" srcId="{6433AB9B-D546-4F44-9562-8B822C447C85}" destId="{11C7F688-FEC6-4F9E-92A8-200EBD3A23BF}" srcOrd="1" destOrd="0" presId="urn:microsoft.com/office/officeart/2005/8/layout/hList7#1"/>
    <dgm:cxn modelId="{EE12436D-C6CC-43E8-B277-B17F93EAC2A5}" type="presParOf" srcId="{6433AB9B-D546-4F44-9562-8B822C447C85}" destId="{04AA988F-D7C1-4766-8A9B-AB5E3CCF3635}" srcOrd="2" destOrd="0" presId="urn:microsoft.com/office/officeart/2005/8/layout/hList7#1"/>
    <dgm:cxn modelId="{95CCD936-0FE5-4598-9C4F-F5203C9B2AB4}" type="presParOf" srcId="{6433AB9B-D546-4F44-9562-8B822C447C85}" destId="{82009116-F7B9-4D66-9B1E-3CFCD10A81D8}" srcOrd="3" destOrd="0" presId="urn:microsoft.com/office/officeart/2005/8/layout/hList7#1"/>
    <dgm:cxn modelId="{6FE9213D-739A-4F6E-AE79-AA4E525E9847}" type="presParOf" srcId="{CA8765B6-F232-468D-A3CD-BA36BB2FB925}" destId="{A81B8BAE-8F2E-47BF-8A4B-3BB7F299A2BF}" srcOrd="1" destOrd="0" presId="urn:microsoft.com/office/officeart/2005/8/layout/hList7#1"/>
    <dgm:cxn modelId="{B4355E47-50FD-4389-8C77-DFD66D63B4CE}" type="presParOf" srcId="{CA8765B6-F232-468D-A3CD-BA36BB2FB925}" destId="{41C43332-5919-47B1-AF9A-69A39C944264}" srcOrd="2" destOrd="0" presId="urn:microsoft.com/office/officeart/2005/8/layout/hList7#1"/>
    <dgm:cxn modelId="{876E7C3C-0E29-44D9-A3D0-5D87B5324FE2}" type="presParOf" srcId="{41C43332-5919-47B1-AF9A-69A39C944264}" destId="{305C1270-1228-41DB-BEDA-EFDCE7A5D5EE}" srcOrd="0" destOrd="0" presId="urn:microsoft.com/office/officeart/2005/8/layout/hList7#1"/>
    <dgm:cxn modelId="{F096C959-F063-4EE7-A027-90F7EE9E7B7C}" type="presParOf" srcId="{41C43332-5919-47B1-AF9A-69A39C944264}" destId="{72B1B345-845E-4750-AED7-BC770D957FFD}" srcOrd="1" destOrd="0" presId="urn:microsoft.com/office/officeart/2005/8/layout/hList7#1"/>
    <dgm:cxn modelId="{1D72C19A-6143-4496-A8C4-A45DEE9555FA}" type="presParOf" srcId="{41C43332-5919-47B1-AF9A-69A39C944264}" destId="{B0DCE8C5-CF12-436D-81CE-F22467204AF4}" srcOrd="2" destOrd="0" presId="urn:microsoft.com/office/officeart/2005/8/layout/hList7#1"/>
    <dgm:cxn modelId="{0C64AE70-634F-418A-86F9-C4D0FBB223FF}" type="presParOf" srcId="{41C43332-5919-47B1-AF9A-69A39C944264}" destId="{E5B0F682-B744-43A6-8E25-9C645CC9F952}" srcOrd="3" destOrd="0" presId="urn:microsoft.com/office/officeart/2005/8/layout/hList7#1"/>
    <dgm:cxn modelId="{30E08682-607B-4116-8B2C-A3035657839E}" type="presParOf" srcId="{CA8765B6-F232-468D-A3CD-BA36BB2FB925}" destId="{AF12DF43-921C-45E6-902A-CB899E46F8D5}" srcOrd="3" destOrd="0" presId="urn:microsoft.com/office/officeart/2005/8/layout/hList7#1"/>
    <dgm:cxn modelId="{424E2304-347D-4E61-A1A4-2A6956B5BA7E}" type="presParOf" srcId="{CA8765B6-F232-468D-A3CD-BA36BB2FB925}" destId="{892182C0-7E1E-40DA-A87D-3BE72F86C585}" srcOrd="4" destOrd="0" presId="urn:microsoft.com/office/officeart/2005/8/layout/hList7#1"/>
    <dgm:cxn modelId="{D61EAA59-9985-423D-BBBF-07225A61EFB4}" type="presParOf" srcId="{892182C0-7E1E-40DA-A87D-3BE72F86C585}" destId="{A01DD415-9579-4B14-A62C-EAC552780A0C}" srcOrd="0" destOrd="0" presId="urn:microsoft.com/office/officeart/2005/8/layout/hList7#1"/>
    <dgm:cxn modelId="{DE220BA3-F093-4909-8137-1F6595401DC5}" type="presParOf" srcId="{892182C0-7E1E-40DA-A87D-3BE72F86C585}" destId="{1863C42C-A583-49BA-A590-54FF0B665B19}" srcOrd="1" destOrd="0" presId="urn:microsoft.com/office/officeart/2005/8/layout/hList7#1"/>
    <dgm:cxn modelId="{8DC4C933-6B7C-4ECE-B0AE-B7082FC76403}" type="presParOf" srcId="{892182C0-7E1E-40DA-A87D-3BE72F86C585}" destId="{6D9CCD4B-804E-40A0-89B4-DA27D1F27D2B}" srcOrd="2" destOrd="0" presId="urn:microsoft.com/office/officeart/2005/8/layout/hList7#1"/>
    <dgm:cxn modelId="{C45B999E-E8E8-40E6-8E2D-358EA5A97EDC}" type="presParOf" srcId="{892182C0-7E1E-40DA-A87D-3BE72F86C585}" destId="{4C7B1260-645C-4D41-983A-C406752FD639}"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EA1E94-1CAD-441D-9E6E-60779EFF675D}" type="doc">
      <dgm:prSet loTypeId="urn:microsoft.com/office/officeart/2005/8/layout/funnel1" loCatId="process" qsTypeId="urn:microsoft.com/office/officeart/2005/8/quickstyle/simple1" qsCatId="simple" csTypeId="urn:microsoft.com/office/officeart/2005/8/colors/colorful5" csCatId="colorful" phldr="1"/>
      <dgm:spPr/>
      <dgm:t>
        <a:bodyPr/>
        <a:lstStyle/>
        <a:p>
          <a:endParaRPr lang="es-ES"/>
        </a:p>
      </dgm:t>
    </dgm:pt>
    <dgm:pt modelId="{AAEC6FB6-15A5-4A99-8297-4497788F266B}">
      <dgm:prSet phldrT="[Texto]"/>
      <dgm:spPr/>
      <dgm:t>
        <a:bodyPr/>
        <a:lstStyle/>
        <a:p>
          <a:r>
            <a:rPr lang="es-ES" dirty="0" smtClean="0"/>
            <a:t>Ahorro de electricidad (17.55%)</a:t>
          </a:r>
          <a:endParaRPr lang="es-ES" dirty="0"/>
        </a:p>
      </dgm:t>
    </dgm:pt>
    <dgm:pt modelId="{53A1F954-4D1C-4C3E-A669-24C8896BEF25}" type="parTrans" cxnId="{6AA8041F-B772-4D60-8424-0394FE0E3F46}">
      <dgm:prSet/>
      <dgm:spPr/>
      <dgm:t>
        <a:bodyPr/>
        <a:lstStyle/>
        <a:p>
          <a:endParaRPr lang="es-ES"/>
        </a:p>
      </dgm:t>
    </dgm:pt>
    <dgm:pt modelId="{245A4500-B813-4361-AC66-884C5B238104}" type="sibTrans" cxnId="{6AA8041F-B772-4D60-8424-0394FE0E3F46}">
      <dgm:prSet/>
      <dgm:spPr/>
      <dgm:t>
        <a:bodyPr/>
        <a:lstStyle/>
        <a:p>
          <a:endParaRPr lang="es-ES"/>
        </a:p>
      </dgm:t>
    </dgm:pt>
    <dgm:pt modelId="{71E82D65-884F-4DBF-B015-410F9E6570DA}">
      <dgm:prSet phldrT="[Texto]"/>
      <dgm:spPr/>
      <dgm:t>
        <a:bodyPr/>
        <a:lstStyle/>
        <a:p>
          <a:r>
            <a:rPr lang="es-ES" dirty="0" smtClean="0"/>
            <a:t>Beneficio/Costo ($ 1.45)</a:t>
          </a:r>
          <a:endParaRPr lang="es-ES" dirty="0"/>
        </a:p>
      </dgm:t>
    </dgm:pt>
    <dgm:pt modelId="{3FA9D967-44D3-42FB-96EE-D87E3B49619C}" type="parTrans" cxnId="{61093620-AD96-41CF-A1C7-94A8CCBF6D8F}">
      <dgm:prSet/>
      <dgm:spPr/>
      <dgm:t>
        <a:bodyPr/>
        <a:lstStyle/>
        <a:p>
          <a:endParaRPr lang="es-ES"/>
        </a:p>
      </dgm:t>
    </dgm:pt>
    <dgm:pt modelId="{27E02251-BE89-4CB1-8DC8-C398B7F16D89}" type="sibTrans" cxnId="{61093620-AD96-41CF-A1C7-94A8CCBF6D8F}">
      <dgm:prSet/>
      <dgm:spPr/>
      <dgm:t>
        <a:bodyPr/>
        <a:lstStyle/>
        <a:p>
          <a:endParaRPr lang="es-ES"/>
        </a:p>
      </dgm:t>
    </dgm:pt>
    <dgm:pt modelId="{BFBBEF9F-2445-41B4-8CD2-67A6196F4778}">
      <dgm:prSet phldrT="[Texto]"/>
      <dgm:spPr/>
      <dgm:t>
        <a:bodyPr/>
        <a:lstStyle/>
        <a:p>
          <a:r>
            <a:rPr lang="es-ES" dirty="0" smtClean="0"/>
            <a:t>Mayor Producción (4.35%)</a:t>
          </a:r>
          <a:endParaRPr lang="es-ES" dirty="0"/>
        </a:p>
      </dgm:t>
    </dgm:pt>
    <dgm:pt modelId="{4B2DD3EE-2E29-4BB3-B73D-70A2DAFFAA16}" type="parTrans" cxnId="{3F37A2B8-3CA9-4975-B879-05587495AE20}">
      <dgm:prSet/>
      <dgm:spPr/>
      <dgm:t>
        <a:bodyPr/>
        <a:lstStyle/>
        <a:p>
          <a:endParaRPr lang="es-ES"/>
        </a:p>
      </dgm:t>
    </dgm:pt>
    <dgm:pt modelId="{FCDA9DA6-FBFB-4990-B5CB-F834BEA3B42E}" type="sibTrans" cxnId="{3F37A2B8-3CA9-4975-B879-05587495AE20}">
      <dgm:prSet/>
      <dgm:spPr/>
      <dgm:t>
        <a:bodyPr/>
        <a:lstStyle/>
        <a:p>
          <a:endParaRPr lang="es-ES"/>
        </a:p>
      </dgm:t>
    </dgm:pt>
    <dgm:pt modelId="{65115B5C-2377-47BD-BB42-236749C0072D}">
      <dgm:prSet phldrT="[Texto]" phldr="1"/>
      <dgm:spPr/>
      <dgm:t>
        <a:bodyPr/>
        <a:lstStyle/>
        <a:p>
          <a:endParaRPr lang="es-ES"/>
        </a:p>
      </dgm:t>
    </dgm:pt>
    <dgm:pt modelId="{F0584587-93AD-400A-B221-A97ED7EE43F9}" type="parTrans" cxnId="{F8E92EA7-D3E5-4ADF-AE38-B19853D645C0}">
      <dgm:prSet/>
      <dgm:spPr/>
      <dgm:t>
        <a:bodyPr/>
        <a:lstStyle/>
        <a:p>
          <a:endParaRPr lang="es-ES"/>
        </a:p>
      </dgm:t>
    </dgm:pt>
    <dgm:pt modelId="{899C5D33-97CC-41CD-B1DF-D9D406000C86}" type="sibTrans" cxnId="{F8E92EA7-D3E5-4ADF-AE38-B19853D645C0}">
      <dgm:prSet/>
      <dgm:spPr/>
      <dgm:t>
        <a:bodyPr/>
        <a:lstStyle/>
        <a:p>
          <a:endParaRPr lang="es-ES"/>
        </a:p>
      </dgm:t>
    </dgm:pt>
    <dgm:pt modelId="{BA58CB00-A180-4B29-8AE3-25A188F84B50}" type="pres">
      <dgm:prSet presAssocID="{1CEA1E94-1CAD-441D-9E6E-60779EFF675D}" presName="Name0" presStyleCnt="0">
        <dgm:presLayoutVars>
          <dgm:chMax val="4"/>
          <dgm:resizeHandles val="exact"/>
        </dgm:presLayoutVars>
      </dgm:prSet>
      <dgm:spPr/>
      <dgm:t>
        <a:bodyPr/>
        <a:lstStyle/>
        <a:p>
          <a:endParaRPr lang="es-ES"/>
        </a:p>
      </dgm:t>
    </dgm:pt>
    <dgm:pt modelId="{D127FD28-5CEB-47D8-85AD-8A103109BE2C}" type="pres">
      <dgm:prSet presAssocID="{1CEA1E94-1CAD-441D-9E6E-60779EFF675D}" presName="ellipse" presStyleLbl="trBgShp" presStyleIdx="0" presStyleCnt="1"/>
      <dgm:spPr/>
    </dgm:pt>
    <dgm:pt modelId="{A68F32DE-7847-4D4D-A03F-ECAB15246474}" type="pres">
      <dgm:prSet presAssocID="{1CEA1E94-1CAD-441D-9E6E-60779EFF675D}" presName="arrow1" presStyleLbl="fgShp" presStyleIdx="0" presStyleCnt="1"/>
      <dgm:spPr/>
    </dgm:pt>
    <dgm:pt modelId="{8319A73F-0B6C-4243-947F-1F3A26963C30}" type="pres">
      <dgm:prSet presAssocID="{1CEA1E94-1CAD-441D-9E6E-60779EFF675D}" presName="rectangle" presStyleLbl="revTx" presStyleIdx="0" presStyleCnt="1">
        <dgm:presLayoutVars>
          <dgm:bulletEnabled val="1"/>
        </dgm:presLayoutVars>
      </dgm:prSet>
      <dgm:spPr/>
      <dgm:t>
        <a:bodyPr/>
        <a:lstStyle/>
        <a:p>
          <a:endParaRPr lang="es-ES"/>
        </a:p>
      </dgm:t>
    </dgm:pt>
    <dgm:pt modelId="{BA1D81E5-0F7B-4F69-9FDE-4B65873DB948}" type="pres">
      <dgm:prSet presAssocID="{71E82D65-884F-4DBF-B015-410F9E6570DA}" presName="item1" presStyleLbl="node1" presStyleIdx="0" presStyleCnt="3" custLinFactNeighborX="-10415" custLinFactNeighborY="24461">
        <dgm:presLayoutVars>
          <dgm:bulletEnabled val="1"/>
        </dgm:presLayoutVars>
      </dgm:prSet>
      <dgm:spPr/>
      <dgm:t>
        <a:bodyPr/>
        <a:lstStyle/>
        <a:p>
          <a:endParaRPr lang="es-ES"/>
        </a:p>
      </dgm:t>
    </dgm:pt>
    <dgm:pt modelId="{E0840195-6F83-4A9F-83EA-A9FC943E5660}" type="pres">
      <dgm:prSet presAssocID="{BFBBEF9F-2445-41B4-8CD2-67A6196F4778}" presName="item2" presStyleLbl="node1" presStyleIdx="1" presStyleCnt="3" custLinFactNeighborX="-9700" custLinFactNeighborY="37069">
        <dgm:presLayoutVars>
          <dgm:bulletEnabled val="1"/>
        </dgm:presLayoutVars>
      </dgm:prSet>
      <dgm:spPr/>
      <dgm:t>
        <a:bodyPr/>
        <a:lstStyle/>
        <a:p>
          <a:endParaRPr lang="es-ES"/>
        </a:p>
      </dgm:t>
    </dgm:pt>
    <dgm:pt modelId="{6615EFBA-B7E4-43B2-BE72-18EB3B0C28F7}" type="pres">
      <dgm:prSet presAssocID="{65115B5C-2377-47BD-BB42-236749C0072D}" presName="item3" presStyleLbl="node1" presStyleIdx="2" presStyleCnt="3" custLinFactNeighborX="-9700" custLinFactNeighborY="34400">
        <dgm:presLayoutVars>
          <dgm:bulletEnabled val="1"/>
        </dgm:presLayoutVars>
      </dgm:prSet>
      <dgm:spPr/>
      <dgm:t>
        <a:bodyPr/>
        <a:lstStyle/>
        <a:p>
          <a:endParaRPr lang="es-ES"/>
        </a:p>
      </dgm:t>
    </dgm:pt>
    <dgm:pt modelId="{9E2BABC9-B37E-4B4E-9FB7-FF44B1065B1C}" type="pres">
      <dgm:prSet presAssocID="{1CEA1E94-1CAD-441D-9E6E-60779EFF675D}" presName="funnel" presStyleLbl="trAlignAcc1" presStyleIdx="0" presStyleCnt="1" custLinFactNeighborX="-4365" custLinFactNeighborY="19911"/>
      <dgm:spPr/>
    </dgm:pt>
  </dgm:ptLst>
  <dgm:cxnLst>
    <dgm:cxn modelId="{61093620-AD96-41CF-A1C7-94A8CCBF6D8F}" srcId="{1CEA1E94-1CAD-441D-9E6E-60779EFF675D}" destId="{71E82D65-884F-4DBF-B015-410F9E6570DA}" srcOrd="1" destOrd="0" parTransId="{3FA9D967-44D3-42FB-96EE-D87E3B49619C}" sibTransId="{27E02251-BE89-4CB1-8DC8-C398B7F16D89}"/>
    <dgm:cxn modelId="{3F37A2B8-3CA9-4975-B879-05587495AE20}" srcId="{1CEA1E94-1CAD-441D-9E6E-60779EFF675D}" destId="{BFBBEF9F-2445-41B4-8CD2-67A6196F4778}" srcOrd="2" destOrd="0" parTransId="{4B2DD3EE-2E29-4BB3-B73D-70A2DAFFAA16}" sibTransId="{FCDA9DA6-FBFB-4990-B5CB-F834BEA3B42E}"/>
    <dgm:cxn modelId="{F8E92EA7-D3E5-4ADF-AE38-B19853D645C0}" srcId="{1CEA1E94-1CAD-441D-9E6E-60779EFF675D}" destId="{65115B5C-2377-47BD-BB42-236749C0072D}" srcOrd="3" destOrd="0" parTransId="{F0584587-93AD-400A-B221-A97ED7EE43F9}" sibTransId="{899C5D33-97CC-41CD-B1DF-D9D406000C86}"/>
    <dgm:cxn modelId="{4C1AAE09-576E-4889-82CD-E7E5C75D4E9D}" type="presOf" srcId="{1CEA1E94-1CAD-441D-9E6E-60779EFF675D}" destId="{BA58CB00-A180-4B29-8AE3-25A188F84B50}" srcOrd="0" destOrd="0" presId="urn:microsoft.com/office/officeart/2005/8/layout/funnel1"/>
    <dgm:cxn modelId="{6AA8041F-B772-4D60-8424-0394FE0E3F46}" srcId="{1CEA1E94-1CAD-441D-9E6E-60779EFF675D}" destId="{AAEC6FB6-15A5-4A99-8297-4497788F266B}" srcOrd="0" destOrd="0" parTransId="{53A1F954-4D1C-4C3E-A669-24C8896BEF25}" sibTransId="{245A4500-B813-4361-AC66-884C5B238104}"/>
    <dgm:cxn modelId="{44345AF2-EBBD-40A4-88C4-96B501E64C53}" type="presOf" srcId="{71E82D65-884F-4DBF-B015-410F9E6570DA}" destId="{E0840195-6F83-4A9F-83EA-A9FC943E5660}" srcOrd="0" destOrd="0" presId="urn:microsoft.com/office/officeart/2005/8/layout/funnel1"/>
    <dgm:cxn modelId="{7B94AF7D-0986-4B4F-8708-36F6B8A6917A}" type="presOf" srcId="{AAEC6FB6-15A5-4A99-8297-4497788F266B}" destId="{6615EFBA-B7E4-43B2-BE72-18EB3B0C28F7}" srcOrd="0" destOrd="0" presId="urn:microsoft.com/office/officeart/2005/8/layout/funnel1"/>
    <dgm:cxn modelId="{5AA2AD91-6BEA-4735-A01D-146C13B6F530}" type="presOf" srcId="{65115B5C-2377-47BD-BB42-236749C0072D}" destId="{8319A73F-0B6C-4243-947F-1F3A26963C30}" srcOrd="0" destOrd="0" presId="urn:microsoft.com/office/officeart/2005/8/layout/funnel1"/>
    <dgm:cxn modelId="{E5C82A72-1F42-443D-BEE2-4DB54E656BB9}" type="presOf" srcId="{BFBBEF9F-2445-41B4-8CD2-67A6196F4778}" destId="{BA1D81E5-0F7B-4F69-9FDE-4B65873DB948}" srcOrd="0" destOrd="0" presId="urn:microsoft.com/office/officeart/2005/8/layout/funnel1"/>
    <dgm:cxn modelId="{E5FCA277-1354-4990-8D7A-EB8E784FDAE6}" type="presParOf" srcId="{BA58CB00-A180-4B29-8AE3-25A188F84B50}" destId="{D127FD28-5CEB-47D8-85AD-8A103109BE2C}" srcOrd="0" destOrd="0" presId="urn:microsoft.com/office/officeart/2005/8/layout/funnel1"/>
    <dgm:cxn modelId="{B2621B06-9FD1-4EA2-917D-00D678F529EA}" type="presParOf" srcId="{BA58CB00-A180-4B29-8AE3-25A188F84B50}" destId="{A68F32DE-7847-4D4D-A03F-ECAB15246474}" srcOrd="1" destOrd="0" presId="urn:microsoft.com/office/officeart/2005/8/layout/funnel1"/>
    <dgm:cxn modelId="{F2FCFB0E-67F4-4A6C-9B4E-6E910A7EC785}" type="presParOf" srcId="{BA58CB00-A180-4B29-8AE3-25A188F84B50}" destId="{8319A73F-0B6C-4243-947F-1F3A26963C30}" srcOrd="2" destOrd="0" presId="urn:microsoft.com/office/officeart/2005/8/layout/funnel1"/>
    <dgm:cxn modelId="{AA8B4EA4-F4D8-4962-8E29-A6C0E3543988}" type="presParOf" srcId="{BA58CB00-A180-4B29-8AE3-25A188F84B50}" destId="{BA1D81E5-0F7B-4F69-9FDE-4B65873DB948}" srcOrd="3" destOrd="0" presId="urn:microsoft.com/office/officeart/2005/8/layout/funnel1"/>
    <dgm:cxn modelId="{9464E528-9363-4534-A98E-18EAE8C235B9}" type="presParOf" srcId="{BA58CB00-A180-4B29-8AE3-25A188F84B50}" destId="{E0840195-6F83-4A9F-83EA-A9FC943E5660}" srcOrd="4" destOrd="0" presId="urn:microsoft.com/office/officeart/2005/8/layout/funnel1"/>
    <dgm:cxn modelId="{63438761-2328-471C-9328-F82F9D0258D7}" type="presParOf" srcId="{BA58CB00-A180-4B29-8AE3-25A188F84B50}" destId="{6615EFBA-B7E4-43B2-BE72-18EB3B0C28F7}" srcOrd="5" destOrd="0" presId="urn:microsoft.com/office/officeart/2005/8/layout/funnel1"/>
    <dgm:cxn modelId="{ECA998AC-0D79-4AB7-8EAA-A8A7D904B6D8}" type="presParOf" srcId="{BA58CB00-A180-4B29-8AE3-25A188F84B50}" destId="{9E2BABC9-B37E-4B4E-9FB7-FF44B1065B1C}"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6131A-F9D5-4948-A308-77F6D821F2D3}">
      <dsp:nvSpPr>
        <dsp:cNvPr id="0" name=""/>
        <dsp:cNvSpPr/>
      </dsp:nvSpPr>
      <dsp:spPr>
        <a:xfrm>
          <a:off x="494029" y="0"/>
          <a:ext cx="7241540" cy="4525963"/>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5DBECF-E890-4BE0-ABC6-D4DC41AD2E83}">
      <dsp:nvSpPr>
        <dsp:cNvPr id="0" name=""/>
        <dsp:cNvSpPr/>
      </dsp:nvSpPr>
      <dsp:spPr>
        <a:xfrm>
          <a:off x="1413705" y="3123819"/>
          <a:ext cx="188280" cy="188280"/>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1E6EC5-B48C-42B6-9928-9B7CF7DB45F2}">
      <dsp:nvSpPr>
        <dsp:cNvPr id="0" name=""/>
        <dsp:cNvSpPr/>
      </dsp:nvSpPr>
      <dsp:spPr>
        <a:xfrm>
          <a:off x="1507845" y="3217959"/>
          <a:ext cx="1687279" cy="1308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766" tIns="0" rIns="0" bIns="0" numCol="1" spcCol="1270" anchor="t" anchorCtr="0">
          <a:noAutofit/>
        </a:bodyPr>
        <a:lstStyle/>
        <a:p>
          <a:pPr lvl="0" algn="l" defTabSz="488950">
            <a:lnSpc>
              <a:spcPct val="90000"/>
            </a:lnSpc>
            <a:spcBef>
              <a:spcPct val="0"/>
            </a:spcBef>
            <a:spcAft>
              <a:spcPct val="35000"/>
            </a:spcAft>
          </a:pPr>
          <a:r>
            <a:rPr lang="es-ES" sz="1100" kern="1200" dirty="0" smtClean="0"/>
            <a:t>Nace en 1973, para satisfacer las necesidades del ecuatoriano fabricando colchones de resortes y esponja.</a:t>
          </a:r>
          <a:endParaRPr lang="es-ES" sz="1100" kern="1200" dirty="0"/>
        </a:p>
      </dsp:txBody>
      <dsp:txXfrm>
        <a:off x="1507845" y="3217959"/>
        <a:ext cx="1687279" cy="1308003"/>
      </dsp:txXfrm>
    </dsp:sp>
    <dsp:sp modelId="{F5D79D60-9EEE-4116-9A58-BC94A5244BB1}">
      <dsp:nvSpPr>
        <dsp:cNvPr id="0" name=""/>
        <dsp:cNvSpPr/>
      </dsp:nvSpPr>
      <dsp:spPr>
        <a:xfrm>
          <a:off x="3075638" y="1893662"/>
          <a:ext cx="340352" cy="340352"/>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133800-F688-4A8E-956A-780B739DCDE4}">
      <dsp:nvSpPr>
        <dsp:cNvPr id="0" name=""/>
        <dsp:cNvSpPr/>
      </dsp:nvSpPr>
      <dsp:spPr>
        <a:xfrm>
          <a:off x="3245815" y="2063839"/>
          <a:ext cx="1737969" cy="2462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346" tIns="0" rIns="0" bIns="0" numCol="1" spcCol="1270" anchor="t" anchorCtr="0">
          <a:noAutofit/>
        </a:bodyPr>
        <a:lstStyle/>
        <a:p>
          <a:pPr lvl="0" algn="l" defTabSz="488950">
            <a:lnSpc>
              <a:spcPct val="90000"/>
            </a:lnSpc>
            <a:spcBef>
              <a:spcPct val="0"/>
            </a:spcBef>
            <a:spcAft>
              <a:spcPct val="35000"/>
            </a:spcAft>
          </a:pPr>
          <a:r>
            <a:rPr lang="es-ES" sz="1100" kern="1200" dirty="0" smtClean="0"/>
            <a:t>Desde 1996, empieza a fabricar artículos de polietileno: rollos pre corte, láminas de plástico para diferentes usos (industrial, agrícola).</a:t>
          </a:r>
          <a:endParaRPr lang="es-ES" sz="1100" kern="1200" dirty="0"/>
        </a:p>
      </dsp:txBody>
      <dsp:txXfrm>
        <a:off x="3245815" y="2063839"/>
        <a:ext cx="1737969" cy="2462123"/>
      </dsp:txXfrm>
    </dsp:sp>
    <dsp:sp modelId="{14A52143-199A-4979-B32C-9403B43B248B}">
      <dsp:nvSpPr>
        <dsp:cNvPr id="0" name=""/>
        <dsp:cNvSpPr/>
      </dsp:nvSpPr>
      <dsp:spPr>
        <a:xfrm>
          <a:off x="5074304" y="1145068"/>
          <a:ext cx="470700" cy="470700"/>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77D8A9-2B35-49C3-9503-AD21A3C0020A}">
      <dsp:nvSpPr>
        <dsp:cNvPr id="0" name=""/>
        <dsp:cNvSpPr/>
      </dsp:nvSpPr>
      <dsp:spPr>
        <a:xfrm>
          <a:off x="5309654" y="1380418"/>
          <a:ext cx="1737969" cy="3145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414" tIns="0" rIns="0" bIns="0" numCol="1" spcCol="1270" anchor="t" anchorCtr="0">
          <a:noAutofit/>
        </a:bodyPr>
        <a:lstStyle/>
        <a:p>
          <a:pPr lvl="0" algn="l" defTabSz="488950">
            <a:lnSpc>
              <a:spcPct val="90000"/>
            </a:lnSpc>
            <a:spcBef>
              <a:spcPct val="0"/>
            </a:spcBef>
            <a:spcAft>
              <a:spcPct val="35000"/>
            </a:spcAft>
          </a:pPr>
          <a:r>
            <a:rPr lang="es-ES" sz="1100" kern="1200" dirty="0" smtClean="0"/>
            <a:t>2013 PARAÍSO es la empresa líder en productos </a:t>
          </a:r>
          <a:r>
            <a:rPr lang="es-ES" sz="1100" kern="1200" dirty="0" err="1" smtClean="0"/>
            <a:t>plasticos</a:t>
          </a:r>
          <a:r>
            <a:rPr lang="es-ES" sz="1100" kern="1200" dirty="0" smtClean="0"/>
            <a:t> en el mercado Ecuatoriano ya que abarca el 85% del mismo.</a:t>
          </a:r>
          <a:endParaRPr lang="es-ES" sz="1100" kern="1200" dirty="0"/>
        </a:p>
      </dsp:txBody>
      <dsp:txXfrm>
        <a:off x="5309654" y="1380418"/>
        <a:ext cx="1737969" cy="31455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A0452-255A-48CB-810F-235ACA543E52}">
      <dsp:nvSpPr>
        <dsp:cNvPr id="0" name=""/>
        <dsp:cNvSpPr/>
      </dsp:nvSpPr>
      <dsp:spPr>
        <a:xfrm>
          <a:off x="1126076" y="1609"/>
          <a:ext cx="1717535" cy="1717535"/>
        </a:xfrm>
        <a:prstGeom prst="ellipse">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sp3d extrusionH="28000" prstMaterial="matte"/>
        </a:bodyPr>
        <a:lstStyle/>
        <a:p>
          <a:pPr lvl="0" algn="ctr" defTabSz="1155700">
            <a:lnSpc>
              <a:spcPct val="90000"/>
            </a:lnSpc>
            <a:spcBef>
              <a:spcPct val="0"/>
            </a:spcBef>
            <a:spcAft>
              <a:spcPct val="35000"/>
            </a:spcAft>
          </a:pPr>
          <a:endParaRPr lang="es-ES" sz="2600" kern="1200" dirty="0"/>
        </a:p>
      </dsp:txBody>
      <dsp:txXfrm>
        <a:off x="1377603" y="253136"/>
        <a:ext cx="1214481" cy="1214481"/>
      </dsp:txXfrm>
    </dsp:sp>
    <dsp:sp modelId="{4DEE7A9C-BAA5-48A3-BAFE-9EE5C70D7AC4}">
      <dsp:nvSpPr>
        <dsp:cNvPr id="0" name=""/>
        <dsp:cNvSpPr/>
      </dsp:nvSpPr>
      <dsp:spPr>
        <a:xfrm>
          <a:off x="1486759" y="1858608"/>
          <a:ext cx="996170" cy="996170"/>
        </a:xfrm>
        <a:prstGeom prst="mathPlus">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1618801" y="2239543"/>
        <a:ext cx="732086" cy="234300"/>
      </dsp:txXfrm>
    </dsp:sp>
    <dsp:sp modelId="{D658D6D7-D605-407A-8C7D-A577EFF914A3}">
      <dsp:nvSpPr>
        <dsp:cNvPr id="0" name=""/>
        <dsp:cNvSpPr/>
      </dsp:nvSpPr>
      <dsp:spPr>
        <a:xfrm>
          <a:off x="1126076" y="2994242"/>
          <a:ext cx="1717535" cy="1717535"/>
        </a:xfrm>
        <a:prstGeom prst="ellipse">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sp3d extrusionH="28000" prstMaterial="matte"/>
        </a:bodyPr>
        <a:lstStyle/>
        <a:p>
          <a:pPr lvl="0" algn="ctr" defTabSz="1155700">
            <a:lnSpc>
              <a:spcPct val="90000"/>
            </a:lnSpc>
            <a:spcBef>
              <a:spcPct val="0"/>
            </a:spcBef>
            <a:spcAft>
              <a:spcPct val="35000"/>
            </a:spcAft>
          </a:pPr>
          <a:endParaRPr lang="es-ES" sz="2600" kern="1200" dirty="0"/>
        </a:p>
      </dsp:txBody>
      <dsp:txXfrm>
        <a:off x="1377603" y="3245769"/>
        <a:ext cx="1214481" cy="1214481"/>
      </dsp:txXfrm>
    </dsp:sp>
    <dsp:sp modelId="{D9B933E6-D0CE-42D2-801F-C1B730CA9B48}">
      <dsp:nvSpPr>
        <dsp:cNvPr id="0" name=""/>
        <dsp:cNvSpPr/>
      </dsp:nvSpPr>
      <dsp:spPr>
        <a:xfrm>
          <a:off x="3101242" y="2037231"/>
          <a:ext cx="546176" cy="638923"/>
        </a:xfrm>
        <a:prstGeom prst="rightArrow">
          <a:avLst>
            <a:gd name="adj1" fmla="val 60000"/>
            <a:gd name="adj2" fmla="val 50000"/>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s-ES" sz="2100" kern="1200"/>
        </a:p>
      </dsp:txBody>
      <dsp:txXfrm>
        <a:off x="3101242" y="2165016"/>
        <a:ext cx="382323" cy="383353"/>
      </dsp:txXfrm>
    </dsp:sp>
    <dsp:sp modelId="{6A4A87D7-E2A8-4909-8260-846024EC4432}">
      <dsp:nvSpPr>
        <dsp:cNvPr id="0" name=""/>
        <dsp:cNvSpPr/>
      </dsp:nvSpPr>
      <dsp:spPr>
        <a:xfrm>
          <a:off x="3874132" y="639158"/>
          <a:ext cx="3435070" cy="3435070"/>
        </a:xfrm>
        <a:prstGeom prst="ellipse">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sp3d extrusionH="28000" prstMaterial="matte"/>
        </a:bodyPr>
        <a:lstStyle/>
        <a:p>
          <a:pPr lvl="0" algn="ctr" defTabSz="577850">
            <a:lnSpc>
              <a:spcPct val="90000"/>
            </a:lnSpc>
            <a:spcBef>
              <a:spcPct val="0"/>
            </a:spcBef>
            <a:spcAft>
              <a:spcPct val="35000"/>
            </a:spcAft>
          </a:pPr>
          <a:r>
            <a:rPr lang="es-ES" sz="1300" b="0" kern="1200" dirty="0" smtClean="0"/>
            <a:t>“DISEÑO E IMPLEMENTACIÓN DE UN SISTEMA DE AUTOMATIZACIÓN EN EL PROCESO DE TRATAMIENTO Y RECICLAJE DE DESPERDICIOS PLÁSTICOS PARA LA OBTENCIÓN DE POLIETILENO.”</a:t>
          </a:r>
          <a:endParaRPr lang="es-ES" sz="1300" b="0" kern="1200" dirty="0"/>
        </a:p>
      </dsp:txBody>
      <dsp:txXfrm>
        <a:off x="4377186" y="1142212"/>
        <a:ext cx="2428962" cy="24289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36EF5-A4C8-4659-B6D6-C72A7D2C602E}">
      <dsp:nvSpPr>
        <dsp:cNvPr id="0" name=""/>
        <dsp:cNvSpPr/>
      </dsp:nvSpPr>
      <dsp:spPr>
        <a:xfrm>
          <a:off x="4799333" y="2495077"/>
          <a:ext cx="3049538" cy="3049538"/>
        </a:xfrm>
        <a:prstGeom prst="gear9">
          <a:avLst/>
        </a:prstGeom>
        <a:solidFill>
          <a:schemeClr val="accent2">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sp3d extrusionH="28000" prstMaterial="matte"/>
        </a:bodyPr>
        <a:lstStyle/>
        <a:p>
          <a:pPr lvl="0" algn="ctr" defTabSz="800100">
            <a:lnSpc>
              <a:spcPct val="90000"/>
            </a:lnSpc>
            <a:spcBef>
              <a:spcPct val="0"/>
            </a:spcBef>
            <a:spcAft>
              <a:spcPct val="35000"/>
            </a:spcAft>
          </a:pPr>
          <a:r>
            <a:rPr lang="es-ES" sz="1800" kern="1200" dirty="0" smtClean="0"/>
            <a:t>Programación del PLC</a:t>
          </a:r>
          <a:endParaRPr lang="es-ES" sz="1800" kern="1200" dirty="0"/>
        </a:p>
      </dsp:txBody>
      <dsp:txXfrm>
        <a:off x="5412426" y="3209417"/>
        <a:ext cx="1823352" cy="1567525"/>
      </dsp:txXfrm>
    </dsp:sp>
    <dsp:sp modelId="{CA71DF49-9116-40BC-8E81-0C6AFE785402}">
      <dsp:nvSpPr>
        <dsp:cNvPr id="0" name=""/>
        <dsp:cNvSpPr/>
      </dsp:nvSpPr>
      <dsp:spPr>
        <a:xfrm>
          <a:off x="3025056" y="1774277"/>
          <a:ext cx="2217846" cy="2217846"/>
        </a:xfrm>
        <a:prstGeom prst="gear6">
          <a:avLst/>
        </a:prstGeom>
        <a:solidFill>
          <a:schemeClr val="accent3">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sp3d extrusionH="28000" prstMaterial="matte"/>
        </a:bodyPr>
        <a:lstStyle/>
        <a:p>
          <a:pPr lvl="0" algn="ctr" defTabSz="711200">
            <a:lnSpc>
              <a:spcPct val="90000"/>
            </a:lnSpc>
            <a:spcBef>
              <a:spcPct val="0"/>
            </a:spcBef>
            <a:spcAft>
              <a:spcPct val="35000"/>
            </a:spcAft>
          </a:pPr>
          <a:r>
            <a:rPr lang="es-ES" sz="1600" kern="1200" dirty="0" smtClean="0"/>
            <a:t>Diseño Eléctrico y Electrónico</a:t>
          </a:r>
          <a:endParaRPr lang="es-ES" sz="1600" kern="1200" dirty="0"/>
        </a:p>
      </dsp:txBody>
      <dsp:txXfrm>
        <a:off x="3583405" y="2336001"/>
        <a:ext cx="1101148" cy="1094398"/>
      </dsp:txXfrm>
    </dsp:sp>
    <dsp:sp modelId="{2D8C1936-83B8-4484-8C26-3AF77FD51F96}">
      <dsp:nvSpPr>
        <dsp:cNvPr id="0" name=""/>
        <dsp:cNvSpPr/>
      </dsp:nvSpPr>
      <dsp:spPr>
        <a:xfrm rot="20700000">
          <a:off x="4267276" y="244189"/>
          <a:ext cx="2173036" cy="2173036"/>
        </a:xfrm>
        <a:prstGeom prst="gear6">
          <a:avLst/>
        </a:prstGeom>
        <a:solidFill>
          <a:schemeClr val="accent4">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sp3d extrusionH="28000" prstMaterial="matte"/>
        </a:bodyPr>
        <a:lstStyle/>
        <a:p>
          <a:pPr lvl="0" algn="ctr" defTabSz="711200">
            <a:lnSpc>
              <a:spcPct val="90000"/>
            </a:lnSpc>
            <a:spcBef>
              <a:spcPct val="0"/>
            </a:spcBef>
            <a:spcAft>
              <a:spcPct val="35000"/>
            </a:spcAft>
          </a:pPr>
          <a:r>
            <a:rPr lang="es-ES" sz="1600" kern="1200" dirty="0" smtClean="0"/>
            <a:t>Diseño Mecánico de Accesorios</a:t>
          </a:r>
          <a:endParaRPr lang="es-ES" sz="1600" kern="1200" dirty="0"/>
        </a:p>
      </dsp:txBody>
      <dsp:txXfrm rot="-20700000">
        <a:off x="4743887" y="720800"/>
        <a:ext cx="1219815" cy="1219815"/>
      </dsp:txXfrm>
    </dsp:sp>
    <dsp:sp modelId="{033A161F-3FB2-4491-B828-AB2336CE7FA5}">
      <dsp:nvSpPr>
        <dsp:cNvPr id="0" name=""/>
        <dsp:cNvSpPr/>
      </dsp:nvSpPr>
      <dsp:spPr>
        <a:xfrm>
          <a:off x="4579947" y="2026266"/>
          <a:ext cx="3903409" cy="3903409"/>
        </a:xfrm>
        <a:prstGeom prst="circularArrow">
          <a:avLst>
            <a:gd name="adj1" fmla="val 4687"/>
            <a:gd name="adj2" fmla="val 299029"/>
            <a:gd name="adj3" fmla="val 2541147"/>
            <a:gd name="adj4" fmla="val 15808474"/>
            <a:gd name="adj5" fmla="val 5469"/>
          </a:avLst>
        </a:prstGeom>
        <a:solidFill>
          <a:schemeClr val="accent2">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A185EBDA-D9C3-4605-A167-45CF6B4CCC7C}">
      <dsp:nvSpPr>
        <dsp:cNvPr id="0" name=""/>
        <dsp:cNvSpPr/>
      </dsp:nvSpPr>
      <dsp:spPr>
        <a:xfrm>
          <a:off x="2632279" y="1277756"/>
          <a:ext cx="2836071" cy="2836071"/>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35C6CCA4-8C93-4A40-875D-77B78DCAECEE}">
      <dsp:nvSpPr>
        <dsp:cNvPr id="0" name=""/>
        <dsp:cNvSpPr/>
      </dsp:nvSpPr>
      <dsp:spPr>
        <a:xfrm>
          <a:off x="3764630" y="-237582"/>
          <a:ext cx="3057855" cy="3057855"/>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AE1E70-9108-433F-AF8E-89FD308A78A6}">
      <dsp:nvSpPr>
        <dsp:cNvPr id="0" name=""/>
        <dsp:cNvSpPr/>
      </dsp:nvSpPr>
      <dsp:spPr>
        <a:xfrm>
          <a:off x="861" y="0"/>
          <a:ext cx="1340762" cy="2664295"/>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s-ES" sz="1300" kern="1200" dirty="0" err="1" smtClean="0"/>
            <a:t>Guardamotor</a:t>
          </a:r>
          <a:endParaRPr lang="es-ES" sz="1300" kern="1200" dirty="0"/>
        </a:p>
      </dsp:txBody>
      <dsp:txXfrm>
        <a:off x="861" y="1065718"/>
        <a:ext cx="1340762" cy="1065718"/>
      </dsp:txXfrm>
    </dsp:sp>
    <dsp:sp modelId="{82009116-F7B9-4D66-9B1E-3CFCD10A81D8}">
      <dsp:nvSpPr>
        <dsp:cNvPr id="0" name=""/>
        <dsp:cNvSpPr/>
      </dsp:nvSpPr>
      <dsp:spPr>
        <a:xfrm>
          <a:off x="227637" y="159857"/>
          <a:ext cx="887210" cy="887210"/>
        </a:xfrm>
        <a:prstGeom prst="ellipse">
          <a:avLst/>
        </a:prstGeom>
        <a:solidFill>
          <a:schemeClr val="accent1">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5C1270-1228-41DB-BEDA-EFDCE7A5D5EE}">
      <dsp:nvSpPr>
        <dsp:cNvPr id="0" name=""/>
        <dsp:cNvSpPr/>
      </dsp:nvSpPr>
      <dsp:spPr>
        <a:xfrm>
          <a:off x="1381846" y="0"/>
          <a:ext cx="1340762" cy="2664295"/>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s-ES" sz="1300" kern="1200" dirty="0" err="1" smtClean="0"/>
            <a:t>Contactor</a:t>
          </a:r>
          <a:endParaRPr lang="es-ES" sz="1300" kern="1200" dirty="0"/>
        </a:p>
      </dsp:txBody>
      <dsp:txXfrm>
        <a:off x="1381846" y="1065718"/>
        <a:ext cx="1340762" cy="1065718"/>
      </dsp:txXfrm>
    </dsp:sp>
    <dsp:sp modelId="{E5B0F682-B744-43A6-8E25-9C645CC9F952}">
      <dsp:nvSpPr>
        <dsp:cNvPr id="0" name=""/>
        <dsp:cNvSpPr/>
      </dsp:nvSpPr>
      <dsp:spPr>
        <a:xfrm>
          <a:off x="1608622" y="159857"/>
          <a:ext cx="887210" cy="887210"/>
        </a:xfrm>
        <a:prstGeom prst="ellipse">
          <a:avLst/>
        </a:prstGeom>
        <a:solidFill>
          <a:schemeClr val="accent1">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1DD415-9579-4B14-A62C-EAC552780A0C}">
      <dsp:nvSpPr>
        <dsp:cNvPr id="0" name=""/>
        <dsp:cNvSpPr/>
      </dsp:nvSpPr>
      <dsp:spPr>
        <a:xfrm>
          <a:off x="2762831" y="0"/>
          <a:ext cx="1340762" cy="2664295"/>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s-ES" sz="1300" kern="1200" dirty="0" smtClean="0"/>
            <a:t>Relé Térmico</a:t>
          </a:r>
          <a:endParaRPr lang="es-ES" sz="1300" kern="1200" dirty="0"/>
        </a:p>
      </dsp:txBody>
      <dsp:txXfrm>
        <a:off x="2762831" y="1065718"/>
        <a:ext cx="1340762" cy="1065718"/>
      </dsp:txXfrm>
    </dsp:sp>
    <dsp:sp modelId="{4C7B1260-645C-4D41-983A-C406752FD639}">
      <dsp:nvSpPr>
        <dsp:cNvPr id="0" name=""/>
        <dsp:cNvSpPr/>
      </dsp:nvSpPr>
      <dsp:spPr>
        <a:xfrm>
          <a:off x="2989607" y="159857"/>
          <a:ext cx="887210" cy="887210"/>
        </a:xfrm>
        <a:prstGeom prst="ellipse">
          <a:avLst/>
        </a:prstGeom>
        <a:solidFill>
          <a:schemeClr val="accent1">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15F6F9-8C84-47C5-8598-D53651FA4D84}">
      <dsp:nvSpPr>
        <dsp:cNvPr id="0" name=""/>
        <dsp:cNvSpPr/>
      </dsp:nvSpPr>
      <dsp:spPr>
        <a:xfrm>
          <a:off x="164178" y="2131436"/>
          <a:ext cx="3776099" cy="399644"/>
        </a:xfrm>
        <a:prstGeom prst="leftRightArrow">
          <a:avLst/>
        </a:prstGeom>
        <a:solidFill>
          <a:schemeClr val="accent1">
            <a:tint val="6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7FD28-5CEB-47D8-85AD-8A103109BE2C}">
      <dsp:nvSpPr>
        <dsp:cNvPr id="0" name=""/>
        <dsp:cNvSpPr/>
      </dsp:nvSpPr>
      <dsp:spPr>
        <a:xfrm>
          <a:off x="1852237" y="193712"/>
          <a:ext cx="3844445" cy="1335125"/>
        </a:xfrm>
        <a:prstGeom prst="ellipse">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8F32DE-7847-4D4D-A03F-ECAB15246474}">
      <dsp:nvSpPr>
        <dsp:cNvPr id="0" name=""/>
        <dsp:cNvSpPr/>
      </dsp:nvSpPr>
      <dsp:spPr>
        <a:xfrm>
          <a:off x="3407896" y="3462980"/>
          <a:ext cx="745047" cy="476830"/>
        </a:xfrm>
        <a:prstGeom prst="downArrow">
          <a:avLst/>
        </a:prstGeom>
        <a:solidFill>
          <a:schemeClr val="accent5">
            <a:tint val="4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19A73F-0B6C-4243-947F-1F3A26963C30}">
      <dsp:nvSpPr>
        <dsp:cNvPr id="0" name=""/>
        <dsp:cNvSpPr/>
      </dsp:nvSpPr>
      <dsp:spPr>
        <a:xfrm>
          <a:off x="1992306" y="3844445"/>
          <a:ext cx="3576228" cy="894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endParaRPr lang="es-ES" sz="2700" kern="1200"/>
        </a:p>
      </dsp:txBody>
      <dsp:txXfrm>
        <a:off x="1992306" y="3844445"/>
        <a:ext cx="3576228" cy="894057"/>
      </dsp:txXfrm>
    </dsp:sp>
    <dsp:sp modelId="{BA1D81E5-0F7B-4F69-9FDE-4B65873DB948}">
      <dsp:nvSpPr>
        <dsp:cNvPr id="0" name=""/>
        <dsp:cNvSpPr/>
      </dsp:nvSpPr>
      <dsp:spPr>
        <a:xfrm>
          <a:off x="3110272" y="1959994"/>
          <a:ext cx="1341085" cy="1341085"/>
        </a:xfrm>
        <a:prstGeom prst="ellipse">
          <a:avLst/>
        </a:prstGeom>
        <a:solidFill>
          <a:schemeClr val="accent5">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 sz="900" kern="1200" dirty="0" smtClean="0"/>
            <a:t>Mayor Producción (4.35%)</a:t>
          </a:r>
          <a:endParaRPr lang="es-ES" sz="900" kern="1200" dirty="0"/>
        </a:p>
      </dsp:txBody>
      <dsp:txXfrm>
        <a:off x="3306669" y="2156391"/>
        <a:ext cx="948291" cy="948291"/>
      </dsp:txXfrm>
    </dsp:sp>
    <dsp:sp modelId="{E0840195-6F83-4A9F-83EA-A9FC943E5660}">
      <dsp:nvSpPr>
        <dsp:cNvPr id="0" name=""/>
        <dsp:cNvSpPr/>
      </dsp:nvSpPr>
      <dsp:spPr>
        <a:xfrm>
          <a:off x="2160239" y="1122966"/>
          <a:ext cx="1341085" cy="1341085"/>
        </a:xfrm>
        <a:prstGeom prst="ellipse">
          <a:avLst/>
        </a:prstGeom>
        <a:solidFill>
          <a:schemeClr val="accent5">
            <a:hueOff val="3359277"/>
            <a:satOff val="4740"/>
            <a:lumOff val="-588"/>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 sz="900" kern="1200" dirty="0" smtClean="0"/>
            <a:t>Beneficio/Costo ($ 1.45)</a:t>
          </a:r>
          <a:endParaRPr lang="es-ES" sz="900" kern="1200" dirty="0"/>
        </a:p>
      </dsp:txBody>
      <dsp:txXfrm>
        <a:off x="2356636" y="1319363"/>
        <a:ext cx="948291" cy="948291"/>
      </dsp:txXfrm>
    </dsp:sp>
    <dsp:sp modelId="{6615EFBA-B7E4-43B2-BE72-18EB3B0C28F7}">
      <dsp:nvSpPr>
        <dsp:cNvPr id="0" name=""/>
        <dsp:cNvSpPr/>
      </dsp:nvSpPr>
      <dsp:spPr>
        <a:xfrm>
          <a:off x="3531127" y="762928"/>
          <a:ext cx="1341085" cy="1341085"/>
        </a:xfrm>
        <a:prstGeom prst="ellipse">
          <a:avLst/>
        </a:prstGeom>
        <a:solidFill>
          <a:schemeClr val="accent5">
            <a:hueOff val="6718553"/>
            <a:satOff val="9479"/>
            <a:lumOff val="-1176"/>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 sz="900" kern="1200" dirty="0" smtClean="0"/>
            <a:t>Ahorro de electricidad (17.55%)</a:t>
          </a:r>
          <a:endParaRPr lang="es-ES" sz="900" kern="1200" dirty="0"/>
        </a:p>
      </dsp:txBody>
      <dsp:txXfrm>
        <a:off x="3727524" y="959325"/>
        <a:ext cx="948291" cy="948291"/>
      </dsp:txXfrm>
    </dsp:sp>
    <dsp:sp modelId="{9E2BABC9-B37E-4B4E-9FB7-FF44B1065B1C}">
      <dsp:nvSpPr>
        <dsp:cNvPr id="0" name=""/>
        <dsp:cNvSpPr/>
      </dsp:nvSpPr>
      <dsp:spPr>
        <a:xfrm>
          <a:off x="1512167" y="694393"/>
          <a:ext cx="4172266" cy="3337812"/>
        </a:xfrm>
        <a:prstGeom prst="funnel">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Título"/>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3765" y="4953000"/>
            <a:ext cx="9147765"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fld id="{1FFDB635-C7E0-46BE-90E5-2B93104109E5}" type="datetimeFigureOut">
              <a:rPr lang="es-ES" smtClean="0"/>
              <a:t>23/01/2013</a:t>
            </a:fld>
            <a:endParaRPr lang="es-ES"/>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endParaRPr lang="es-ES"/>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fld id="{3D6CF549-801F-49EE-9ABF-C1751C857428}"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481329"/>
            <a:ext cx="8229600" cy="438607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1FFDB635-C7E0-46BE-90E5-2B93104109E5}" type="datetimeFigureOut">
              <a:rPr lang="es-ES" smtClean="0"/>
              <a:t>23/01/2013</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3D6CF549-801F-49EE-9ABF-C1751C857428}"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1"/>
            <a:ext cx="6324600" cy="5592760"/>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1FFDB635-C7E0-46BE-90E5-2B93104109E5}" type="datetimeFigureOut">
              <a:rPr lang="es-ES" smtClean="0"/>
              <a:t>23/01/2013</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3D6CF549-801F-49EE-9ABF-C1751C857428}"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1FFDB635-C7E0-46BE-90E5-2B93104109E5}" type="datetimeFigureOut">
              <a:rPr lang="es-ES" smtClean="0"/>
              <a:t>23/01/2013</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3D6CF549-801F-49EE-9ABF-C1751C857428}" type="slidenum">
              <a:rPr lang="es-ES" smtClean="0"/>
              <a:t>‹Nº›</a:t>
            </a:fld>
            <a:endParaRPr lang="es-ES"/>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1FFDB635-C7E0-46BE-90E5-2B93104109E5}" type="datetimeFigureOut">
              <a:rPr lang="es-ES" smtClean="0"/>
              <a:t>23/01/2013</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3D6CF549-801F-49EE-9ABF-C1751C857428}" type="slidenum">
              <a:rPr lang="es-ES" smtClean="0"/>
              <a:t>‹Nº›</a:t>
            </a:fld>
            <a:endParaRPr lang="es-ES"/>
          </a:p>
        </p:txBody>
      </p:sp>
      <p:sp>
        <p:nvSpPr>
          <p:cNvPr id="7" name="6 Cheurón"/>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Cheurón"/>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Ref idx="1002">
        <a:schemeClr val="bg1"/>
      </p:bgRef>
    </p:bg>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1FFDB635-C7E0-46BE-90E5-2B93104109E5}" type="datetimeFigureOut">
              <a:rPr lang="es-ES" smtClean="0"/>
              <a:t>23/01/2013</a:t>
            </a:fld>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p:txBody>
          <a:bodyPr/>
          <a:lstStyle>
            <a:extLst/>
          </a:lstStyle>
          <a:p>
            <a:fld id="{3D6CF549-801F-49EE-9ABF-C1751C857428}" type="slidenum">
              <a:rPr lang="es-ES" smtClean="0"/>
              <a:t>‹Nº›</a:t>
            </a:fld>
            <a:endParaRPr lang="es-ES"/>
          </a:p>
        </p:txBody>
      </p:sp>
      <p:sp>
        <p:nvSpPr>
          <p:cNvPr id="8" name="7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1FFDB635-C7E0-46BE-90E5-2B93104109E5}" type="datetimeFigureOut">
              <a:rPr lang="es-ES" smtClean="0"/>
              <a:t>23/01/2013</a:t>
            </a:fld>
            <a:endParaRPr lang="es-ES"/>
          </a:p>
        </p:txBody>
      </p:sp>
      <p:sp>
        <p:nvSpPr>
          <p:cNvPr id="8" name="7 Marcador de pie de página"/>
          <p:cNvSpPr>
            <a:spLocks noGrp="1"/>
          </p:cNvSpPr>
          <p:nvPr>
            <p:ph type="ftr" sz="quarter" idx="11"/>
          </p:nvPr>
        </p:nvSpPr>
        <p:spPr/>
        <p:txBody>
          <a:bodyPr/>
          <a:lstStyle>
            <a:extLst/>
          </a:lstStyle>
          <a:p>
            <a:endParaRPr lang="es-ES"/>
          </a:p>
        </p:txBody>
      </p:sp>
      <p:sp>
        <p:nvSpPr>
          <p:cNvPr id="9" name="8 Marcador de número de diapositiva"/>
          <p:cNvSpPr>
            <a:spLocks noGrp="1"/>
          </p:cNvSpPr>
          <p:nvPr>
            <p:ph type="sldNum" sz="quarter" idx="12"/>
          </p:nvPr>
        </p:nvSpPr>
        <p:spPr/>
        <p:txBody>
          <a:bodyPr/>
          <a:lstStyle>
            <a:extLst/>
          </a:lstStyle>
          <a:p>
            <a:fld id="{3D6CF549-801F-49EE-9ABF-C1751C857428}" type="slidenum">
              <a:rPr lang="es-ES" smtClean="0"/>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2">
        <a:schemeClr val="bg1"/>
      </p:bgRef>
    </p:bg>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extLst/>
          </a:lstStyle>
          <a:p>
            <a:fld id="{1FFDB635-C7E0-46BE-90E5-2B93104109E5}" type="datetimeFigureOut">
              <a:rPr lang="es-ES" smtClean="0"/>
              <a:t>23/01/2013</a:t>
            </a:fld>
            <a:endParaRPr lang="es-ES"/>
          </a:p>
        </p:txBody>
      </p:sp>
      <p:sp>
        <p:nvSpPr>
          <p:cNvPr id="4" name="3 Marcador de pie de página"/>
          <p:cNvSpPr>
            <a:spLocks noGrp="1"/>
          </p:cNvSpPr>
          <p:nvPr>
            <p:ph type="ftr" sz="quarter" idx="11"/>
          </p:nvPr>
        </p:nvSpPr>
        <p:spPr/>
        <p:txBody>
          <a:bodyPr/>
          <a:lstStyle>
            <a:extLst/>
          </a:lstStyle>
          <a:p>
            <a:endParaRPr lang="es-ES"/>
          </a:p>
        </p:txBody>
      </p:sp>
      <p:sp>
        <p:nvSpPr>
          <p:cNvPr id="5" name="4 Marcador de número de diapositiva"/>
          <p:cNvSpPr>
            <a:spLocks noGrp="1"/>
          </p:cNvSpPr>
          <p:nvPr>
            <p:ph type="sldNum" sz="quarter" idx="12"/>
          </p:nvPr>
        </p:nvSpPr>
        <p:spPr/>
        <p:txBody>
          <a:bodyPr/>
          <a:lstStyle>
            <a:extLst/>
          </a:lstStyle>
          <a:p>
            <a:fld id="{3D6CF549-801F-49EE-9ABF-C1751C857428}" type="slidenum">
              <a:rPr lang="es-ES" smtClean="0"/>
              <a:t>‹Nº›</a:t>
            </a:fld>
            <a:endParaRPr lang="es-ES"/>
          </a:p>
        </p:txBody>
      </p:sp>
      <p:sp>
        <p:nvSpPr>
          <p:cNvPr id="6" name="5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1FFDB635-C7E0-46BE-90E5-2B93104109E5}" type="datetimeFigureOut">
              <a:rPr lang="es-ES" smtClean="0"/>
              <a:t>23/01/2013</a:t>
            </a:fld>
            <a:endParaRPr lang="es-ES"/>
          </a:p>
        </p:txBody>
      </p:sp>
      <p:sp>
        <p:nvSpPr>
          <p:cNvPr id="3" name="2 Marcador de pie de página"/>
          <p:cNvSpPr>
            <a:spLocks noGrp="1"/>
          </p:cNvSpPr>
          <p:nvPr>
            <p:ph type="ftr" sz="quarter" idx="11"/>
          </p:nvPr>
        </p:nvSpPr>
        <p:spPr/>
        <p:txBody>
          <a:bodyPr/>
          <a:lstStyle>
            <a:extLst/>
          </a:lstStyle>
          <a:p>
            <a:endParaRPr lang="es-ES"/>
          </a:p>
        </p:txBody>
      </p:sp>
      <p:sp>
        <p:nvSpPr>
          <p:cNvPr id="4" name="3 Marcador de número de diapositiva"/>
          <p:cNvSpPr>
            <a:spLocks noGrp="1"/>
          </p:cNvSpPr>
          <p:nvPr>
            <p:ph type="sldNum" sz="quarter" idx="12"/>
          </p:nvPr>
        </p:nvSpPr>
        <p:spPr/>
        <p:txBody>
          <a:bodyPr/>
          <a:lstStyle>
            <a:extLst/>
          </a:lstStyle>
          <a:p>
            <a:fld id="{3D6CF549-801F-49EE-9ABF-C1751C857428}"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727032" y="6407944"/>
            <a:ext cx="1920240" cy="365760"/>
          </a:xfrm>
        </p:spPr>
        <p:txBody>
          <a:bodyPr/>
          <a:lstStyle>
            <a:extLst/>
          </a:lstStyle>
          <a:p>
            <a:fld id="{1FFDB635-C7E0-46BE-90E5-2B93104109E5}" type="datetimeFigureOut">
              <a:rPr lang="es-ES" smtClean="0"/>
              <a:t>23/01/2013</a:t>
            </a:fld>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p:txBody>
          <a:bodyPr/>
          <a:lstStyle>
            <a:extLst/>
          </a:lstStyle>
          <a:p>
            <a:fld id="{3D6CF549-801F-49EE-9ABF-C1751C857428}" type="slidenum">
              <a:rPr lang="es-ES" smtClean="0"/>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smtClean="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fld id="{1FFDB635-C7E0-46BE-90E5-2B93104109E5}" type="datetimeFigureOut">
              <a:rPr lang="es-ES" smtClean="0"/>
              <a:t>23/01/2013</a:t>
            </a:fld>
            <a:endParaRPr lang="es-ES"/>
          </a:p>
        </p:txBody>
      </p:sp>
      <p:sp>
        <p:nvSpPr>
          <p:cNvPr id="6" name="5 Marcador de pie de página"/>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s-ES"/>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fld id="{3D6CF549-801F-49EE-9ABF-C1751C857428}" type="slidenum">
              <a:rPr lang="es-ES" smtClean="0"/>
              <a:t>‹Nº›</a:t>
            </a:fld>
            <a:endParaRPr lang="es-ES"/>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Triángulo rectángulo"/>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Cheurón"/>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Triángulo rectángulo"/>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FFDB635-C7E0-46BE-90E5-2B93104109E5}" type="datetimeFigureOut">
              <a:rPr lang="es-ES" smtClean="0"/>
              <a:t>23/01/2013</a:t>
            </a:fld>
            <a:endParaRPr lang="es-ES"/>
          </a:p>
        </p:txBody>
      </p:sp>
      <p:sp>
        <p:nvSpPr>
          <p:cNvPr id="22" name="21 Marcador de pie de página"/>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s-ES"/>
          </a:p>
        </p:txBody>
      </p:sp>
      <p:sp>
        <p:nvSpPr>
          <p:cNvPr id="18" name="17 Marcador de número de diapositiva"/>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D6CF549-801F-49EE-9ABF-C1751C857428}"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35.png"/><Relationship Id="rId4" Type="http://schemas.openxmlformats.org/officeDocument/2006/relationships/diagramLayout" Target="../diagrams/layout4.xml"/><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708920"/>
            <a:ext cx="8229600" cy="1143000"/>
          </a:xfrm>
        </p:spPr>
        <p:txBody>
          <a:bodyPr>
            <a:normAutofit fontScale="90000"/>
          </a:bodyPr>
          <a:lstStyle/>
          <a:p>
            <a:pPr algn="ctr"/>
            <a:r>
              <a:rPr lang="es-EC" sz="2000" b="1" dirty="0" smtClean="0"/>
              <a:t/>
            </a:r>
            <a:br>
              <a:rPr lang="es-EC" sz="2000" b="1" dirty="0" smtClean="0"/>
            </a:br>
            <a:r>
              <a:rPr lang="es-EC" sz="2000" b="1" dirty="0" smtClean="0"/>
              <a:t/>
            </a:r>
            <a:br>
              <a:rPr lang="es-EC" sz="2000" b="1" dirty="0" smtClean="0"/>
            </a:br>
            <a:r>
              <a:rPr lang="es-EC" sz="2000" b="1" dirty="0" smtClean="0"/>
              <a:t/>
            </a:r>
            <a:br>
              <a:rPr lang="es-EC" sz="2000" b="1" dirty="0" smtClean="0"/>
            </a:br>
            <a:r>
              <a:rPr lang="es-EC" sz="2000" b="1" dirty="0" smtClean="0"/>
              <a:t/>
            </a:r>
            <a:br>
              <a:rPr lang="es-EC" sz="2000" b="1" dirty="0" smtClean="0"/>
            </a:br>
            <a:r>
              <a:rPr lang="es-ES" sz="2000" i="1" dirty="0" smtClean="0"/>
              <a:t/>
            </a:r>
            <a:br>
              <a:rPr lang="es-ES" sz="2000" i="1" dirty="0" smtClean="0"/>
            </a:br>
            <a:r>
              <a:rPr lang="es-ES" sz="2000" dirty="0" smtClean="0"/>
              <a:t> </a:t>
            </a:r>
            <a:br>
              <a:rPr lang="es-ES" sz="2000" dirty="0" smtClean="0"/>
            </a:br>
            <a:r>
              <a:rPr lang="es-EC" sz="2000" b="1" dirty="0" smtClean="0"/>
              <a:t>CARRERA DE INGENIERÍA EN MECATRÓNICA</a:t>
            </a:r>
            <a:r>
              <a:rPr lang="es-ES" sz="2000" i="1" dirty="0" smtClean="0"/>
              <a:t/>
            </a:r>
            <a:br>
              <a:rPr lang="es-ES" sz="2000" i="1" dirty="0" smtClean="0"/>
            </a:br>
            <a:r>
              <a:rPr lang="es-ES" sz="2000" dirty="0" smtClean="0"/>
              <a:t> </a:t>
            </a:r>
            <a:r>
              <a:rPr lang="es-ES" sz="2000" b="1" dirty="0" smtClean="0"/>
              <a:t>  </a:t>
            </a:r>
            <a:r>
              <a:rPr lang="es-ES" sz="2000" dirty="0" smtClean="0"/>
              <a:t/>
            </a:r>
            <a:br>
              <a:rPr lang="es-ES" sz="2000" dirty="0" smtClean="0"/>
            </a:br>
            <a:r>
              <a:rPr lang="es-ES" sz="1600" b="1" dirty="0" smtClean="0"/>
              <a:t>PROYECTO DE GRADO PREVIO A LA OBTENCIÓN DEL TÍTULO DE INGENIERO MECATRÓNICO</a:t>
            </a:r>
            <a:br>
              <a:rPr lang="es-ES" sz="1600" b="1" dirty="0" smtClean="0"/>
            </a:br>
            <a:r>
              <a:rPr lang="es-ES" sz="1600" dirty="0" smtClean="0"/>
              <a:t> </a:t>
            </a:r>
            <a:r>
              <a:rPr lang="es-ES" sz="1600" b="1" dirty="0" smtClean="0"/>
              <a:t> </a:t>
            </a:r>
            <a:br>
              <a:rPr lang="es-ES" sz="1600" b="1" dirty="0" smtClean="0"/>
            </a:br>
            <a:r>
              <a:rPr lang="es-ES" sz="1600" b="1" dirty="0" smtClean="0"/>
              <a:t> TÍTULO DEL PROYECTO</a:t>
            </a:r>
            <a:r>
              <a:rPr lang="es-ES" sz="1600" dirty="0" smtClean="0"/>
              <a:t/>
            </a:r>
            <a:br>
              <a:rPr lang="es-ES" sz="1600" dirty="0" smtClean="0"/>
            </a:br>
            <a:r>
              <a:rPr lang="es-ES" sz="1600" b="1" dirty="0" smtClean="0"/>
              <a:t> </a:t>
            </a:r>
            <a:r>
              <a:rPr lang="es-ES" sz="1600" dirty="0" smtClean="0"/>
              <a:t/>
            </a:r>
            <a:br>
              <a:rPr lang="es-ES" sz="1600" dirty="0" smtClean="0"/>
            </a:br>
            <a:r>
              <a:rPr lang="es-ES" sz="1600" b="1" dirty="0" smtClean="0"/>
              <a:t>“DISEÑO E IMPLEMENTACIÓN DE UN SISTEMA DE AUTOMATIZACIÓN EN EL PROCESO DE TRATAMIENTO Y RECICLAJE DE DESPERDICIOS PLÁSTICOS PARA LA OBTENCIÓN DE POLIETILENO.”</a:t>
            </a:r>
            <a:r>
              <a:rPr lang="es-ES" sz="1600" dirty="0" smtClean="0"/>
              <a:t/>
            </a:r>
            <a:br>
              <a:rPr lang="es-ES" sz="1600" dirty="0" smtClean="0"/>
            </a:br>
            <a:r>
              <a:rPr lang="es-ES" sz="1600" b="1" dirty="0" smtClean="0"/>
              <a:t/>
            </a:r>
            <a:br>
              <a:rPr lang="es-ES" sz="1600" b="1" dirty="0" smtClean="0"/>
            </a:br>
            <a:r>
              <a:rPr lang="es-ES" sz="1600" b="1" dirty="0" smtClean="0"/>
              <a:t>REALIZADO POR:</a:t>
            </a:r>
            <a:br>
              <a:rPr lang="es-ES" sz="1600" b="1" dirty="0" smtClean="0"/>
            </a:br>
            <a:r>
              <a:rPr lang="es-ES" sz="1600" dirty="0" smtClean="0"/>
              <a:t> </a:t>
            </a:r>
            <a:br>
              <a:rPr lang="es-ES" sz="1600" dirty="0" smtClean="0"/>
            </a:br>
            <a:r>
              <a:rPr lang="es-ES" sz="1600" b="1" dirty="0" smtClean="0"/>
              <a:t>GABRIEL ENRIQUE VALLEJO RODRÍGUEZ.</a:t>
            </a:r>
            <a:br>
              <a:rPr lang="es-ES" sz="1600" b="1" dirty="0" smtClean="0"/>
            </a:br>
            <a:r>
              <a:rPr lang="es-ES" sz="1600" b="1" dirty="0" smtClean="0"/>
              <a:t>JOSÉ JULIÁN ZUMÁRRAGA POSSO.</a:t>
            </a:r>
            <a:br>
              <a:rPr lang="es-ES" sz="1600" b="1" dirty="0" smtClean="0"/>
            </a:br>
            <a:r>
              <a:rPr lang="es-ES" sz="1600" b="1" dirty="0" smtClean="0"/>
              <a:t>  </a:t>
            </a:r>
            <a:br>
              <a:rPr lang="es-ES" sz="1600" b="1" dirty="0" smtClean="0"/>
            </a:br>
            <a:r>
              <a:rPr lang="es-ES" sz="1600" b="1" dirty="0" smtClean="0"/>
              <a:t>DIRECTOR: ING. LUIS ECHEVERRÍA.</a:t>
            </a:r>
            <a:br>
              <a:rPr lang="es-ES" sz="1600" b="1" dirty="0" smtClean="0"/>
            </a:br>
            <a:r>
              <a:rPr lang="es-ES" sz="1600" b="1" dirty="0" smtClean="0"/>
              <a:t> </a:t>
            </a:r>
            <a:br>
              <a:rPr lang="es-ES" sz="1600" b="1" dirty="0" smtClean="0"/>
            </a:br>
            <a:r>
              <a:rPr lang="es-ES" sz="1600" b="1" dirty="0" smtClean="0"/>
              <a:t>CODIRECTOR: ING. JOSÉ PÉREZ.</a:t>
            </a:r>
            <a:br>
              <a:rPr lang="es-ES" sz="1600" b="1" dirty="0" smtClean="0"/>
            </a:br>
            <a:r>
              <a:rPr lang="es-ES" sz="1600" b="1" dirty="0" smtClean="0"/>
              <a:t>	 </a:t>
            </a:r>
            <a:br>
              <a:rPr lang="es-ES" sz="1600" b="1" dirty="0" smtClean="0"/>
            </a:br>
            <a:r>
              <a:rPr lang="es-ES" sz="1600" b="1" dirty="0" smtClean="0"/>
              <a:t>SANGOLQUÍ - ECUADOR</a:t>
            </a:r>
            <a:endParaRPr lang="es-ES" sz="1600" b="1" dirty="0"/>
          </a:p>
        </p:txBody>
      </p:sp>
      <p:pic>
        <p:nvPicPr>
          <p:cNvPr id="1026" name="Picture 2"/>
          <p:cNvPicPr>
            <a:picLocks noChangeAspect="1" noChangeArrowheads="1"/>
          </p:cNvPicPr>
          <p:nvPr/>
        </p:nvPicPr>
        <p:blipFill>
          <a:blip r:embed="rId2" cstate="print"/>
          <a:srcRect/>
          <a:stretch>
            <a:fillRect/>
          </a:stretch>
        </p:blipFill>
        <p:spPr bwMode="auto">
          <a:xfrm>
            <a:off x="1619672" y="548680"/>
            <a:ext cx="5472608" cy="1375657"/>
          </a:xfrm>
          <a:prstGeom prst="rect">
            <a:avLst/>
          </a:prstGeom>
          <a:noFill/>
          <a:ln w="9525">
            <a:noFill/>
            <a:miter lim="800000"/>
            <a:headEnd/>
            <a:tailEnd/>
          </a:ln>
        </p:spPr>
      </p:pic>
    </p:spTree>
    <p:extLst>
      <p:ext uri="{BB962C8B-B14F-4D97-AF65-F5344CB8AC3E}">
        <p14:creationId xmlns:p14="http://schemas.microsoft.com/office/powerpoint/2010/main" val="9862056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4" y="1706435"/>
            <a:ext cx="5328592" cy="4075368"/>
          </a:xfrm>
        </p:spPr>
      </p:pic>
      <p:sp>
        <p:nvSpPr>
          <p:cNvPr id="3" name="2 Título"/>
          <p:cNvSpPr>
            <a:spLocks noGrp="1"/>
          </p:cNvSpPr>
          <p:nvPr>
            <p:ph type="title"/>
          </p:nvPr>
        </p:nvSpPr>
        <p:spPr/>
        <p:txBody>
          <a:bodyPr/>
          <a:lstStyle/>
          <a:p>
            <a:r>
              <a:rPr lang="es-ES" dirty="0" smtClean="0"/>
              <a:t>CÓCLEAS</a:t>
            </a:r>
            <a:endParaRPr lang="es-ES" dirty="0"/>
          </a:p>
        </p:txBody>
      </p:sp>
    </p:spTree>
    <p:extLst>
      <p:ext uri="{BB962C8B-B14F-4D97-AF65-F5344CB8AC3E}">
        <p14:creationId xmlns:p14="http://schemas.microsoft.com/office/powerpoint/2010/main" val="31786006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496260"/>
            <a:ext cx="6912768" cy="4495718"/>
          </a:xfrm>
        </p:spPr>
      </p:pic>
      <p:sp>
        <p:nvSpPr>
          <p:cNvPr id="3" name="2 Título"/>
          <p:cNvSpPr>
            <a:spLocks noGrp="1"/>
          </p:cNvSpPr>
          <p:nvPr>
            <p:ph type="title"/>
          </p:nvPr>
        </p:nvSpPr>
        <p:spPr/>
        <p:txBody>
          <a:bodyPr/>
          <a:lstStyle/>
          <a:p>
            <a:r>
              <a:rPr lang="es-ES" dirty="0" smtClean="0"/>
              <a:t>BARCO 1</a:t>
            </a:r>
            <a:endParaRPr lang="es-ES" dirty="0"/>
          </a:p>
        </p:txBody>
      </p:sp>
    </p:spTree>
    <p:extLst>
      <p:ext uri="{BB962C8B-B14F-4D97-AF65-F5344CB8AC3E}">
        <p14:creationId xmlns:p14="http://schemas.microsoft.com/office/powerpoint/2010/main" val="29902219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193" y="1682973"/>
            <a:ext cx="7677614" cy="4122292"/>
          </a:xfrm>
        </p:spPr>
      </p:pic>
      <p:sp>
        <p:nvSpPr>
          <p:cNvPr id="3" name="2 Título"/>
          <p:cNvSpPr>
            <a:spLocks noGrp="1"/>
          </p:cNvSpPr>
          <p:nvPr>
            <p:ph type="title"/>
          </p:nvPr>
        </p:nvSpPr>
        <p:spPr/>
        <p:txBody>
          <a:bodyPr/>
          <a:lstStyle/>
          <a:p>
            <a:r>
              <a:rPr lang="es-ES" dirty="0" smtClean="0"/>
              <a:t>BARCO 2</a:t>
            </a:r>
            <a:endParaRPr lang="es-ES" dirty="0"/>
          </a:p>
        </p:txBody>
      </p:sp>
    </p:spTree>
    <p:extLst>
      <p:ext uri="{BB962C8B-B14F-4D97-AF65-F5344CB8AC3E}">
        <p14:creationId xmlns:p14="http://schemas.microsoft.com/office/powerpoint/2010/main" val="15720081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3900" y="1610966"/>
            <a:ext cx="6616200" cy="4266306"/>
          </a:xfrm>
        </p:spPr>
      </p:pic>
      <p:sp>
        <p:nvSpPr>
          <p:cNvPr id="3" name="2 Título"/>
          <p:cNvSpPr>
            <a:spLocks noGrp="1"/>
          </p:cNvSpPr>
          <p:nvPr>
            <p:ph type="title"/>
          </p:nvPr>
        </p:nvSpPr>
        <p:spPr/>
        <p:txBody>
          <a:bodyPr/>
          <a:lstStyle/>
          <a:p>
            <a:r>
              <a:rPr lang="es-ES" dirty="0" smtClean="0"/>
              <a:t>CENTRIFUGADORAS</a:t>
            </a:r>
            <a:endParaRPr lang="es-ES" dirty="0"/>
          </a:p>
        </p:txBody>
      </p:sp>
    </p:spTree>
    <p:extLst>
      <p:ext uri="{BB962C8B-B14F-4D97-AF65-F5344CB8AC3E}">
        <p14:creationId xmlns:p14="http://schemas.microsoft.com/office/powerpoint/2010/main" val="4268143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normAutofit fontScale="90000"/>
          </a:bodyPr>
          <a:lstStyle/>
          <a:p>
            <a:r>
              <a:rPr lang="es-ES" dirty="0" smtClean="0"/>
              <a:t>Sensores, Interruptores de Seguridad y Paros de Emergencia</a:t>
            </a:r>
            <a:endParaRPr lang="es-ES" dirty="0"/>
          </a:p>
        </p:txBody>
      </p:sp>
      <p:sp>
        <p:nvSpPr>
          <p:cNvPr id="5" name="4 Subtítulo"/>
          <p:cNvSpPr>
            <a:spLocks noGrp="1"/>
          </p:cNvSpPr>
          <p:nvPr>
            <p:ph type="subTitle" idx="1"/>
          </p:nvPr>
        </p:nvSpPr>
        <p:spPr/>
        <p:txBody>
          <a:bodyPr/>
          <a:lstStyle/>
          <a:p>
            <a:endParaRPr lang="es-ES"/>
          </a:p>
        </p:txBody>
      </p:sp>
    </p:spTree>
    <p:extLst>
      <p:ext uri="{BB962C8B-B14F-4D97-AF65-F5344CB8AC3E}">
        <p14:creationId xmlns:p14="http://schemas.microsoft.com/office/powerpoint/2010/main" val="11951679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Sensores de Nivel</a:t>
            </a:r>
            <a:endParaRPr lang="es-ES" dirty="0"/>
          </a:p>
        </p:txBody>
      </p:sp>
      <p:sp>
        <p:nvSpPr>
          <p:cNvPr id="7" name="6 Marcador de texto"/>
          <p:cNvSpPr>
            <a:spLocks noGrp="1"/>
          </p:cNvSpPr>
          <p:nvPr>
            <p:ph type="body" idx="1"/>
          </p:nvPr>
        </p:nvSpPr>
        <p:spPr>
          <a:xfrm>
            <a:off x="334969" y="1340768"/>
            <a:ext cx="4040188" cy="762000"/>
          </a:xfrm>
        </p:spPr>
        <p:txBody>
          <a:bodyPr>
            <a:normAutofit lnSpcReduction="10000"/>
          </a:bodyPr>
          <a:lstStyle/>
          <a:p>
            <a:pPr algn="ctr"/>
            <a:r>
              <a:rPr lang="es-ES" dirty="0" smtClean="0"/>
              <a:t>Acondicionador de señales</a:t>
            </a:r>
            <a:endParaRPr lang="es-ES" dirty="0"/>
          </a:p>
        </p:txBody>
      </p:sp>
      <p:sp>
        <p:nvSpPr>
          <p:cNvPr id="9" name="8 Marcador de texto"/>
          <p:cNvSpPr>
            <a:spLocks noGrp="1"/>
          </p:cNvSpPr>
          <p:nvPr>
            <p:ph type="body" sz="quarter" idx="3"/>
          </p:nvPr>
        </p:nvSpPr>
        <p:spPr>
          <a:xfrm>
            <a:off x="4499992" y="2357190"/>
            <a:ext cx="4041775" cy="639762"/>
          </a:xfrm>
        </p:spPr>
        <p:txBody>
          <a:bodyPr/>
          <a:lstStyle/>
          <a:p>
            <a:pPr algn="ctr"/>
            <a:r>
              <a:rPr lang="es-ES" dirty="0" smtClean="0"/>
              <a:t>Instalación</a:t>
            </a:r>
            <a:endParaRPr lang="es-ES" dirty="0"/>
          </a:p>
        </p:txBody>
      </p:sp>
      <p:pic>
        <p:nvPicPr>
          <p:cNvPr id="11" name="10 Marcador de contenido"/>
          <p:cNvPicPr>
            <a:picLocks noGrp="1"/>
          </p:cNvPicPr>
          <p:nvPr>
            <p:ph sz="half" idx="2"/>
          </p:nvPr>
        </p:nvPicPr>
        <p:blipFill>
          <a:blip r:embed="rId2" cstate="print"/>
          <a:srcRect/>
          <a:stretch>
            <a:fillRect/>
          </a:stretch>
        </p:blipFill>
        <p:spPr bwMode="auto">
          <a:xfrm>
            <a:off x="954865" y="2262153"/>
            <a:ext cx="2666283" cy="15574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11 Marcador de contenido"/>
          <p:cNvPicPr>
            <a:picLocks noGrp="1"/>
          </p:cNvPicPr>
          <p:nvPr>
            <p:ph sz="quarter" idx="4"/>
          </p:nvPr>
        </p:nvPicPr>
        <p:blipFill>
          <a:blip r:embed="rId3" cstate="print"/>
          <a:srcRect/>
          <a:stretch>
            <a:fillRect/>
          </a:stretch>
        </p:blipFill>
        <p:spPr bwMode="auto">
          <a:xfrm>
            <a:off x="1238137" y="4653136"/>
            <a:ext cx="2375247" cy="13965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12 Rectángulo"/>
          <p:cNvSpPr/>
          <p:nvPr/>
        </p:nvSpPr>
        <p:spPr>
          <a:xfrm>
            <a:off x="822240" y="4077072"/>
            <a:ext cx="2798908" cy="461665"/>
          </a:xfrm>
          <a:prstGeom prst="rect">
            <a:avLst/>
          </a:prstGeom>
        </p:spPr>
        <p:txBody>
          <a:bodyPr wrap="none">
            <a:spAutoFit/>
          </a:bodyPr>
          <a:lstStyle/>
          <a:p>
            <a:r>
              <a:rPr lang="es-ES" sz="2400" b="1" dirty="0" smtClean="0"/>
              <a:t>Electrodo Capacitivo</a:t>
            </a:r>
            <a:endParaRPr lang="es-ES" sz="2400" b="1" dirty="0"/>
          </a:p>
        </p:txBody>
      </p:sp>
      <p:pic>
        <p:nvPicPr>
          <p:cNvPr id="14" name="13 Imagen"/>
          <p:cNvPicPr/>
          <p:nvPr/>
        </p:nvPicPr>
        <p:blipFill>
          <a:blip r:embed="rId4" cstate="print"/>
          <a:srcRect/>
          <a:stretch>
            <a:fillRect/>
          </a:stretch>
        </p:blipFill>
        <p:spPr bwMode="auto">
          <a:xfrm>
            <a:off x="4375157" y="3202078"/>
            <a:ext cx="4517323" cy="1235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422389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Ubicación de los Sensores de Nivel en los Barcos 1 y 2</a:t>
            </a:r>
            <a:endParaRPr lang="es-ES" dirty="0"/>
          </a:p>
        </p:txBody>
      </p:sp>
      <p:pic>
        <p:nvPicPr>
          <p:cNvPr id="4100" name="Picture 4"/>
          <p:cNvPicPr>
            <a:picLocks noGrp="1" noChangeAspect="1" noChangeArrowheads="1"/>
          </p:cNvPicPr>
          <p:nvPr>
            <p:ph idx="1"/>
          </p:nvPr>
        </p:nvPicPr>
        <p:blipFill>
          <a:blip r:embed="rId2" cstate="print"/>
          <a:srcRect/>
          <a:stretch>
            <a:fillRect/>
          </a:stretch>
        </p:blipFill>
        <p:spPr bwMode="auto">
          <a:xfrm>
            <a:off x="728888" y="1772816"/>
            <a:ext cx="7678378" cy="4176464"/>
          </a:xfrm>
          <a:prstGeom prst="rect">
            <a:avLst/>
          </a:prstGeom>
          <a:noFill/>
          <a:ln w="9525">
            <a:noFill/>
            <a:miter lim="800000"/>
            <a:headEnd/>
            <a:tailEnd/>
          </a:ln>
        </p:spPr>
      </p:pic>
    </p:spTree>
    <p:extLst>
      <p:ext uri="{BB962C8B-B14F-4D97-AF65-F5344CB8AC3E}">
        <p14:creationId xmlns:p14="http://schemas.microsoft.com/office/powerpoint/2010/main" val="39453505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Interruptores de Seguridad</a:t>
            </a:r>
            <a:endParaRPr lang="es-ES" dirty="0"/>
          </a:p>
        </p:txBody>
      </p:sp>
      <p:sp>
        <p:nvSpPr>
          <p:cNvPr id="4" name="3 Marcador de texto"/>
          <p:cNvSpPr>
            <a:spLocks noGrp="1"/>
          </p:cNvSpPr>
          <p:nvPr>
            <p:ph type="body" idx="1"/>
          </p:nvPr>
        </p:nvSpPr>
        <p:spPr/>
        <p:txBody>
          <a:bodyPr/>
          <a:lstStyle/>
          <a:p>
            <a:pPr algn="ctr"/>
            <a:r>
              <a:rPr lang="es-ES" dirty="0" smtClean="0"/>
              <a:t>Sensor Inductivo</a:t>
            </a:r>
            <a:endParaRPr lang="es-ES" dirty="0"/>
          </a:p>
        </p:txBody>
      </p:sp>
      <p:sp>
        <p:nvSpPr>
          <p:cNvPr id="6" name="5 Marcador de texto"/>
          <p:cNvSpPr>
            <a:spLocks noGrp="1"/>
          </p:cNvSpPr>
          <p:nvPr>
            <p:ph type="body" sz="quarter" idx="3"/>
          </p:nvPr>
        </p:nvSpPr>
        <p:spPr/>
        <p:txBody>
          <a:bodyPr/>
          <a:lstStyle/>
          <a:p>
            <a:pPr algn="ctr"/>
            <a:r>
              <a:rPr lang="es-ES" dirty="0" smtClean="0"/>
              <a:t>Instalación</a:t>
            </a:r>
            <a:endParaRPr lang="es-ES" dirty="0"/>
          </a:p>
        </p:txBody>
      </p:sp>
      <p:pic>
        <p:nvPicPr>
          <p:cNvPr id="8" name="imgklein2" descr="http://www.schmersal.net/Bilddata/AZ/Az15_16/Fotos/Katalog/kaz15f25.jpg"/>
          <p:cNvPicPr>
            <a:picLocks noGrp="1"/>
          </p:cNvPicPr>
          <p:nvPr>
            <p:ph sz="half" idx="2"/>
          </p:nvPr>
        </p:nvPicPr>
        <p:blipFill>
          <a:blip r:embed="rId2" cstate="print"/>
          <a:srcRect/>
          <a:stretch>
            <a:fillRect/>
          </a:stretch>
        </p:blipFill>
        <p:spPr bwMode="auto">
          <a:xfrm>
            <a:off x="1475656" y="1844824"/>
            <a:ext cx="2028825"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8 Marcador de contenido"/>
          <p:cNvPicPr>
            <a:picLocks noGrp="1"/>
          </p:cNvPicPr>
          <p:nvPr>
            <p:ph sz="quarter" idx="4"/>
          </p:nvPr>
        </p:nvPicPr>
        <p:blipFill>
          <a:blip r:embed="rId3" cstate="print"/>
          <a:srcRect/>
          <a:stretch>
            <a:fillRect/>
          </a:stretch>
        </p:blipFill>
        <p:spPr bwMode="auto">
          <a:xfrm>
            <a:off x="5021218" y="2924944"/>
            <a:ext cx="3439214" cy="20019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98087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Ubicación de los Interruptores de Seguridad en el Molino</a:t>
            </a:r>
            <a:endParaRPr lang="es-E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899592" y="1988840"/>
            <a:ext cx="7179981" cy="3960440"/>
          </a:xfrm>
          <a:prstGeom prst="rect">
            <a:avLst/>
          </a:prstGeom>
          <a:noFill/>
          <a:ln w="9525">
            <a:noFill/>
            <a:miter lim="800000"/>
            <a:headEnd/>
            <a:tailEnd/>
          </a:ln>
        </p:spPr>
      </p:pic>
    </p:spTree>
    <p:extLst>
      <p:ext uri="{BB962C8B-B14F-4D97-AF65-F5344CB8AC3E}">
        <p14:creationId xmlns:p14="http://schemas.microsoft.com/office/powerpoint/2010/main" val="38372042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S" dirty="0" smtClean="0"/>
              <a:t>Paros de Emergencia</a:t>
            </a:r>
            <a:endParaRPr lang="es-ES" dirty="0"/>
          </a:p>
        </p:txBody>
      </p:sp>
      <p:sp>
        <p:nvSpPr>
          <p:cNvPr id="5" name="4 Marcador de texto"/>
          <p:cNvSpPr>
            <a:spLocks noGrp="1"/>
          </p:cNvSpPr>
          <p:nvPr>
            <p:ph type="body" idx="1"/>
          </p:nvPr>
        </p:nvSpPr>
        <p:spPr/>
        <p:txBody>
          <a:bodyPr/>
          <a:lstStyle/>
          <a:p>
            <a:pPr algn="ctr"/>
            <a:r>
              <a:rPr lang="es-ES" dirty="0" smtClean="0"/>
              <a:t>Tipo Z</a:t>
            </a:r>
            <a:endParaRPr lang="es-ES" dirty="0"/>
          </a:p>
        </p:txBody>
      </p:sp>
      <p:sp>
        <p:nvSpPr>
          <p:cNvPr id="7" name="6 Marcador de texto"/>
          <p:cNvSpPr>
            <a:spLocks noGrp="1"/>
          </p:cNvSpPr>
          <p:nvPr>
            <p:ph type="body" sz="quarter" idx="3"/>
          </p:nvPr>
        </p:nvSpPr>
        <p:spPr/>
        <p:txBody>
          <a:bodyPr/>
          <a:lstStyle/>
          <a:p>
            <a:pPr algn="ctr"/>
            <a:r>
              <a:rPr lang="es-ES" dirty="0" smtClean="0"/>
              <a:t>Tipo cuerda</a:t>
            </a:r>
            <a:endParaRPr lang="es-ES" dirty="0"/>
          </a:p>
        </p:txBody>
      </p:sp>
      <p:pic>
        <p:nvPicPr>
          <p:cNvPr id="9" name="8 Marcador de contenido"/>
          <p:cNvPicPr>
            <a:picLocks noGrp="1"/>
          </p:cNvPicPr>
          <p:nvPr>
            <p:ph sz="half" idx="2"/>
          </p:nvPr>
        </p:nvPicPr>
        <p:blipFill>
          <a:blip r:embed="rId2" cstate="print"/>
          <a:srcRect/>
          <a:stretch>
            <a:fillRect/>
          </a:stretch>
        </p:blipFill>
        <p:spPr bwMode="auto">
          <a:xfrm>
            <a:off x="1187624" y="2492896"/>
            <a:ext cx="2452733" cy="2762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6" name="Picture 2"/>
          <p:cNvPicPr>
            <a:picLocks noGrp="1" noChangeAspect="1" noChangeArrowheads="1"/>
          </p:cNvPicPr>
          <p:nvPr>
            <p:ph sz="quarter" idx="4"/>
          </p:nvPr>
        </p:nvPicPr>
        <p:blipFill>
          <a:blip r:embed="rId3" cstate="print"/>
          <a:srcRect/>
          <a:stretch>
            <a:fillRect/>
          </a:stretch>
        </p:blipFill>
        <p:spPr bwMode="auto">
          <a:xfrm>
            <a:off x="5307632" y="2492896"/>
            <a:ext cx="2186955" cy="1973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7" name="Picture 3"/>
          <p:cNvPicPr>
            <a:picLocks noChangeAspect="1" noChangeArrowheads="1"/>
          </p:cNvPicPr>
          <p:nvPr/>
        </p:nvPicPr>
        <p:blipFill>
          <a:blip r:embed="rId4" cstate="print"/>
          <a:srcRect/>
          <a:stretch>
            <a:fillRect/>
          </a:stretch>
        </p:blipFill>
        <p:spPr bwMode="auto">
          <a:xfrm>
            <a:off x="4788024" y="4509120"/>
            <a:ext cx="3270503" cy="1008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599204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t>ANTECEDENTES DE LA EMPRESA</a:t>
            </a:r>
            <a:endParaRPr lang="es-E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08915585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68195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normAutofit fontScale="90000"/>
          </a:bodyPr>
          <a:lstStyle/>
          <a:p>
            <a:r>
              <a:rPr lang="es-ES" dirty="0" smtClean="0"/>
              <a:t/>
            </a:r>
            <a:br>
              <a:rPr lang="es-ES" dirty="0" smtClean="0"/>
            </a:br>
            <a:r>
              <a:rPr lang="es-ES" dirty="0" smtClean="0"/>
              <a:t>Ubicación de los Paros de Emergencia en las máquinas y el paro general del sistema</a:t>
            </a:r>
            <a:endParaRPr lang="es-ES" dirty="0"/>
          </a:p>
        </p:txBody>
      </p:sp>
      <p:pic>
        <p:nvPicPr>
          <p:cNvPr id="30722" name="Picture 2"/>
          <p:cNvPicPr>
            <a:picLocks noGrp="1" noChangeAspect="1" noChangeArrowheads="1"/>
          </p:cNvPicPr>
          <p:nvPr>
            <p:ph idx="1"/>
          </p:nvPr>
        </p:nvPicPr>
        <p:blipFill>
          <a:blip r:embed="rId2" cstate="print"/>
          <a:srcRect/>
          <a:stretch>
            <a:fillRect/>
          </a:stretch>
        </p:blipFill>
        <p:spPr bwMode="auto">
          <a:xfrm>
            <a:off x="558591" y="2204864"/>
            <a:ext cx="7613809" cy="4032448"/>
          </a:xfrm>
          <a:prstGeom prst="rect">
            <a:avLst/>
          </a:prstGeom>
          <a:noFill/>
          <a:ln w="9525">
            <a:noFill/>
            <a:miter lim="800000"/>
            <a:headEnd/>
            <a:tailEnd/>
          </a:ln>
        </p:spPr>
      </p:pic>
    </p:spTree>
    <p:extLst>
      <p:ext uri="{BB962C8B-B14F-4D97-AF65-F5344CB8AC3E}">
        <p14:creationId xmlns:p14="http://schemas.microsoft.com/office/powerpoint/2010/main" val="1172377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AUTOMATIZACIÓN</a:t>
            </a:r>
            <a:endParaRPr lang="es-ES" dirty="0"/>
          </a:p>
        </p:txBody>
      </p:sp>
      <p:graphicFrame>
        <p:nvGraphicFramePr>
          <p:cNvPr id="4" name="3 Marcador de contenido"/>
          <p:cNvGraphicFramePr>
            <a:graphicFrameLocks noGrp="1"/>
          </p:cNvGraphicFramePr>
          <p:nvPr>
            <p:ph idx="1"/>
          </p:nvPr>
        </p:nvGraphicFramePr>
        <p:xfrm>
          <a:off x="-684584" y="692696"/>
          <a:ext cx="10153128"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7429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73050"/>
            <a:ext cx="8229600" cy="923702"/>
          </a:xfrm>
        </p:spPr>
        <p:txBody>
          <a:bodyPr>
            <a:normAutofit fontScale="90000"/>
          </a:bodyPr>
          <a:lstStyle/>
          <a:p>
            <a:pPr algn="ctr"/>
            <a:r>
              <a:rPr lang="es-ES" dirty="0" smtClean="0"/>
              <a:t>Diseño Mecánico del armario de control</a:t>
            </a:r>
            <a:endParaRPr lang="es-ES" dirty="0"/>
          </a:p>
        </p:txBody>
      </p:sp>
      <p:sp>
        <p:nvSpPr>
          <p:cNvPr id="5" name="4 Marcador de texto"/>
          <p:cNvSpPr>
            <a:spLocks noGrp="1"/>
          </p:cNvSpPr>
          <p:nvPr>
            <p:ph type="body" idx="1"/>
          </p:nvPr>
        </p:nvSpPr>
        <p:spPr>
          <a:xfrm>
            <a:off x="457200" y="1196752"/>
            <a:ext cx="4040188" cy="639762"/>
          </a:xfrm>
        </p:spPr>
        <p:txBody>
          <a:bodyPr/>
          <a:lstStyle/>
          <a:p>
            <a:pPr algn="ctr"/>
            <a:r>
              <a:rPr lang="es-ES" dirty="0" smtClean="0"/>
              <a:t>Tipo de Material</a:t>
            </a:r>
            <a:endParaRPr lang="es-ES" dirty="0"/>
          </a:p>
        </p:txBody>
      </p:sp>
      <p:sp>
        <p:nvSpPr>
          <p:cNvPr id="6" name="5 Marcador de contenido"/>
          <p:cNvSpPr>
            <a:spLocks noGrp="1"/>
          </p:cNvSpPr>
          <p:nvPr>
            <p:ph sz="half" idx="2"/>
          </p:nvPr>
        </p:nvSpPr>
        <p:spPr>
          <a:xfrm>
            <a:off x="457200" y="1844824"/>
            <a:ext cx="4040188" cy="3951288"/>
          </a:xfrm>
        </p:spPr>
        <p:txBody>
          <a:bodyPr/>
          <a:lstStyle/>
          <a:p>
            <a:r>
              <a:rPr lang="es-ES" sz="1800" dirty="0" smtClean="0"/>
              <a:t>El material que se utiliza es acero inoxidable AISI 304</a:t>
            </a:r>
            <a:r>
              <a:rPr lang="es-ES" dirty="0" smtClean="0"/>
              <a:t>.</a:t>
            </a:r>
            <a:endParaRPr lang="es-ES" dirty="0"/>
          </a:p>
        </p:txBody>
      </p:sp>
      <p:sp>
        <p:nvSpPr>
          <p:cNvPr id="7" name="6 Marcador de texto"/>
          <p:cNvSpPr>
            <a:spLocks noGrp="1"/>
          </p:cNvSpPr>
          <p:nvPr>
            <p:ph type="body" sz="quarter" idx="3"/>
          </p:nvPr>
        </p:nvSpPr>
        <p:spPr>
          <a:xfrm>
            <a:off x="4661346" y="1524943"/>
            <a:ext cx="4041775" cy="639762"/>
          </a:xfrm>
        </p:spPr>
        <p:txBody>
          <a:bodyPr/>
          <a:lstStyle/>
          <a:p>
            <a:pPr algn="ctr"/>
            <a:r>
              <a:rPr lang="es-ES" dirty="0" smtClean="0"/>
              <a:t>Espesor de 2mm</a:t>
            </a:r>
            <a:endParaRPr lang="es-ES" dirty="0"/>
          </a:p>
        </p:txBody>
      </p:sp>
      <p:graphicFrame>
        <p:nvGraphicFramePr>
          <p:cNvPr id="9" name="8 Marcador de contenido"/>
          <p:cNvGraphicFramePr>
            <a:graphicFrameLocks noGrp="1"/>
          </p:cNvGraphicFramePr>
          <p:nvPr>
            <p:ph sz="quarter" idx="4"/>
          </p:nvPr>
        </p:nvGraphicFramePr>
        <p:xfrm>
          <a:off x="899592" y="2636912"/>
          <a:ext cx="3066768" cy="3951290"/>
        </p:xfrm>
        <a:graphic>
          <a:graphicData uri="http://schemas.openxmlformats.org/drawingml/2006/table">
            <a:tbl>
              <a:tblPr/>
              <a:tblGrid>
                <a:gridCol w="2173639"/>
                <a:gridCol w="893129"/>
              </a:tblGrid>
              <a:tr h="232429">
                <a:tc gridSpan="2">
                  <a:txBody>
                    <a:bodyPr/>
                    <a:lstStyle/>
                    <a:p>
                      <a:pPr algn="ctr">
                        <a:lnSpc>
                          <a:spcPct val="150000"/>
                        </a:lnSpc>
                        <a:spcAft>
                          <a:spcPts val="0"/>
                        </a:spcAft>
                      </a:pPr>
                      <a:r>
                        <a:rPr lang="es-ES" sz="1000" b="1" dirty="0">
                          <a:solidFill>
                            <a:srgbClr val="000000"/>
                          </a:solidFill>
                          <a:latin typeface="Arial"/>
                          <a:ea typeface="Times New Roman"/>
                          <a:cs typeface="Times New Roman"/>
                        </a:rPr>
                        <a:t>Características mecánicas</a:t>
                      </a:r>
                      <a:endParaRPr lang="es-ES" sz="900" dirty="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232429">
                <a:tc>
                  <a:txBody>
                    <a:bodyPr/>
                    <a:lstStyle/>
                    <a:p>
                      <a:pPr>
                        <a:lnSpc>
                          <a:spcPct val="150000"/>
                        </a:lnSpc>
                        <a:spcAft>
                          <a:spcPts val="0"/>
                        </a:spcAft>
                      </a:pPr>
                      <a:r>
                        <a:rPr lang="es-ES" sz="1000">
                          <a:solidFill>
                            <a:srgbClr val="000000"/>
                          </a:solidFill>
                          <a:latin typeface="Arial"/>
                          <a:ea typeface="Times New Roman"/>
                          <a:cs typeface="Times New Roman"/>
                        </a:rPr>
                        <a:t>Dureza Brinell</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Arial"/>
                          <a:ea typeface="Times New Roman"/>
                          <a:cs typeface="Times New Roman"/>
                        </a:rPr>
                        <a:t>160-190</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429">
                <a:tc>
                  <a:txBody>
                    <a:bodyPr/>
                    <a:lstStyle/>
                    <a:p>
                      <a:pPr>
                        <a:lnSpc>
                          <a:spcPct val="150000"/>
                        </a:lnSpc>
                        <a:spcAft>
                          <a:spcPts val="0"/>
                        </a:spcAft>
                      </a:pPr>
                      <a:r>
                        <a:rPr lang="es-ES" sz="1000">
                          <a:solidFill>
                            <a:srgbClr val="000000"/>
                          </a:solidFill>
                          <a:latin typeface="Arial"/>
                          <a:ea typeface="Times New Roman"/>
                          <a:cs typeface="Times New Roman"/>
                        </a:rPr>
                        <a:t>Elongación a la rotura (%)</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Arial"/>
                          <a:ea typeface="Times New Roman"/>
                          <a:cs typeface="Times New Roman"/>
                        </a:rPr>
                        <a:t>&lt; 60</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429">
                <a:tc>
                  <a:txBody>
                    <a:bodyPr/>
                    <a:lstStyle/>
                    <a:p>
                      <a:pPr>
                        <a:lnSpc>
                          <a:spcPct val="150000"/>
                        </a:lnSpc>
                        <a:spcAft>
                          <a:spcPts val="0"/>
                        </a:spcAft>
                      </a:pPr>
                      <a:r>
                        <a:rPr lang="es-ES" sz="1000">
                          <a:solidFill>
                            <a:srgbClr val="000000"/>
                          </a:solidFill>
                          <a:latin typeface="Arial"/>
                          <a:ea typeface="Times New Roman"/>
                          <a:cs typeface="Times New Roman"/>
                        </a:rPr>
                        <a:t>Modulo de elasticidad (GPa)</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Arial"/>
                          <a:ea typeface="Times New Roman"/>
                          <a:cs typeface="Times New Roman"/>
                        </a:rPr>
                        <a:t>190 -210</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429">
                <a:tc>
                  <a:txBody>
                    <a:bodyPr/>
                    <a:lstStyle/>
                    <a:p>
                      <a:pPr>
                        <a:lnSpc>
                          <a:spcPct val="150000"/>
                        </a:lnSpc>
                        <a:spcAft>
                          <a:spcPts val="0"/>
                        </a:spcAft>
                      </a:pPr>
                      <a:r>
                        <a:rPr lang="es-ES" sz="1000" dirty="0">
                          <a:solidFill>
                            <a:srgbClr val="000000"/>
                          </a:solidFill>
                          <a:latin typeface="Arial"/>
                          <a:ea typeface="Times New Roman"/>
                          <a:cs typeface="Times New Roman"/>
                        </a:rPr>
                        <a:t>Resistencia a la tracción (</a:t>
                      </a:r>
                      <a:r>
                        <a:rPr lang="es-ES" sz="1000" dirty="0" err="1">
                          <a:solidFill>
                            <a:srgbClr val="000000"/>
                          </a:solidFill>
                          <a:latin typeface="Arial"/>
                          <a:ea typeface="Times New Roman"/>
                          <a:cs typeface="Times New Roman"/>
                        </a:rPr>
                        <a:t>MPa</a:t>
                      </a:r>
                      <a:r>
                        <a:rPr lang="es-ES" sz="1000" dirty="0">
                          <a:solidFill>
                            <a:srgbClr val="000000"/>
                          </a:solidFill>
                          <a:latin typeface="Arial"/>
                          <a:ea typeface="Times New Roman"/>
                          <a:cs typeface="Times New Roman"/>
                        </a:rPr>
                        <a:t>)</a:t>
                      </a:r>
                      <a:endParaRPr lang="es-ES" sz="900" dirty="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Arial"/>
                          <a:ea typeface="Times New Roman"/>
                          <a:cs typeface="Times New Roman"/>
                        </a:rPr>
                        <a:t>460 - 1100</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4857">
                <a:tc>
                  <a:txBody>
                    <a:bodyPr/>
                    <a:lstStyle/>
                    <a:p>
                      <a:pPr>
                        <a:lnSpc>
                          <a:spcPct val="150000"/>
                        </a:lnSpc>
                        <a:spcAft>
                          <a:spcPts val="0"/>
                        </a:spcAft>
                      </a:pPr>
                      <a:r>
                        <a:rPr lang="es-ES" sz="1000">
                          <a:solidFill>
                            <a:srgbClr val="000000"/>
                          </a:solidFill>
                          <a:latin typeface="Arial"/>
                          <a:ea typeface="Times New Roman"/>
                          <a:cs typeface="Times New Roman"/>
                        </a:rPr>
                        <a:t>Resistencia a los choques – IZOD (J m-1)</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Arial"/>
                          <a:ea typeface="Times New Roman"/>
                          <a:cs typeface="Times New Roman"/>
                        </a:rPr>
                        <a:t>20 - 136</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429">
                <a:tc gridSpan="2">
                  <a:txBody>
                    <a:bodyPr/>
                    <a:lstStyle/>
                    <a:p>
                      <a:pPr algn="ctr">
                        <a:lnSpc>
                          <a:spcPct val="150000"/>
                        </a:lnSpc>
                        <a:spcAft>
                          <a:spcPts val="0"/>
                        </a:spcAft>
                      </a:pPr>
                      <a:r>
                        <a:rPr lang="es-ES" sz="1000" b="1">
                          <a:solidFill>
                            <a:srgbClr val="000000"/>
                          </a:solidFill>
                          <a:latin typeface="Arial"/>
                          <a:ea typeface="Times New Roman"/>
                          <a:cs typeface="Times New Roman"/>
                        </a:rPr>
                        <a:t>Características físicas</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232429">
                <a:tc>
                  <a:txBody>
                    <a:bodyPr/>
                    <a:lstStyle/>
                    <a:p>
                      <a:pPr>
                        <a:lnSpc>
                          <a:spcPct val="150000"/>
                        </a:lnSpc>
                        <a:spcAft>
                          <a:spcPts val="0"/>
                        </a:spcAft>
                      </a:pPr>
                      <a:r>
                        <a:rPr lang="es-ES" sz="1000">
                          <a:solidFill>
                            <a:srgbClr val="000000"/>
                          </a:solidFill>
                          <a:latin typeface="Arial"/>
                          <a:ea typeface="Times New Roman"/>
                          <a:cs typeface="Times New Roman"/>
                        </a:rPr>
                        <a:t>Densidad (g cm-3)</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Arial"/>
                          <a:ea typeface="Times New Roman"/>
                          <a:cs typeface="Times New Roman"/>
                        </a:rPr>
                        <a:t>7,93</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429">
                <a:tc>
                  <a:txBody>
                    <a:bodyPr/>
                    <a:lstStyle/>
                    <a:p>
                      <a:pPr>
                        <a:lnSpc>
                          <a:spcPct val="150000"/>
                        </a:lnSpc>
                        <a:spcAft>
                          <a:spcPts val="0"/>
                        </a:spcAft>
                      </a:pPr>
                      <a:r>
                        <a:rPr lang="es-ES" sz="1000">
                          <a:solidFill>
                            <a:srgbClr val="000000"/>
                          </a:solidFill>
                          <a:latin typeface="Arial"/>
                          <a:ea typeface="Times New Roman"/>
                          <a:cs typeface="Times New Roman"/>
                        </a:rPr>
                        <a:t>Punto de fusión (°C)</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Arial"/>
                          <a:ea typeface="Times New Roman"/>
                          <a:cs typeface="Times New Roman"/>
                        </a:rPr>
                        <a:t>1400 - 1455</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429">
                <a:tc gridSpan="2">
                  <a:txBody>
                    <a:bodyPr/>
                    <a:lstStyle/>
                    <a:p>
                      <a:pPr algn="ctr">
                        <a:lnSpc>
                          <a:spcPct val="150000"/>
                        </a:lnSpc>
                        <a:spcAft>
                          <a:spcPts val="0"/>
                        </a:spcAft>
                      </a:pPr>
                      <a:r>
                        <a:rPr lang="es-ES" sz="1000" b="1">
                          <a:solidFill>
                            <a:srgbClr val="000000"/>
                          </a:solidFill>
                          <a:latin typeface="Arial"/>
                          <a:ea typeface="Times New Roman"/>
                          <a:cs typeface="Times New Roman"/>
                        </a:rPr>
                        <a:t>Características térmicas</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464857">
                <a:tc>
                  <a:txBody>
                    <a:bodyPr/>
                    <a:lstStyle/>
                    <a:p>
                      <a:pPr>
                        <a:lnSpc>
                          <a:spcPct val="150000"/>
                        </a:lnSpc>
                        <a:spcAft>
                          <a:spcPts val="0"/>
                        </a:spcAft>
                      </a:pPr>
                      <a:r>
                        <a:rPr lang="es-ES" sz="1000">
                          <a:solidFill>
                            <a:srgbClr val="000000"/>
                          </a:solidFill>
                          <a:latin typeface="Arial"/>
                          <a:ea typeface="Times New Roman"/>
                          <a:cs typeface="Times New Roman"/>
                        </a:rPr>
                        <a:t>Coeficiente de expansión térmica a 20-100°C (x10-6 K-1)</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Arial"/>
                          <a:ea typeface="Times New Roman"/>
                          <a:cs typeface="Times New Roman"/>
                        </a:rPr>
                        <a:t>18</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4857">
                <a:tc>
                  <a:txBody>
                    <a:bodyPr/>
                    <a:lstStyle/>
                    <a:p>
                      <a:pPr>
                        <a:lnSpc>
                          <a:spcPct val="150000"/>
                        </a:lnSpc>
                        <a:spcAft>
                          <a:spcPts val="0"/>
                        </a:spcAft>
                      </a:pPr>
                      <a:r>
                        <a:rPr lang="es-ES" sz="1000">
                          <a:solidFill>
                            <a:srgbClr val="000000"/>
                          </a:solidFill>
                          <a:latin typeface="Arial"/>
                          <a:ea typeface="Times New Roman"/>
                          <a:cs typeface="Times New Roman"/>
                        </a:rPr>
                        <a:t>Conductividad térmica a 23C (W m-1 K-1)</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Arial"/>
                          <a:ea typeface="Times New Roman"/>
                          <a:cs typeface="Times New Roman"/>
                        </a:rPr>
                        <a:t>14 - 16</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429">
                <a:tc gridSpan="2">
                  <a:txBody>
                    <a:bodyPr/>
                    <a:lstStyle/>
                    <a:p>
                      <a:pPr algn="ctr">
                        <a:lnSpc>
                          <a:spcPct val="150000"/>
                        </a:lnSpc>
                        <a:spcAft>
                          <a:spcPts val="0"/>
                        </a:spcAft>
                      </a:pPr>
                      <a:r>
                        <a:rPr lang="es-ES" sz="1000" b="1">
                          <a:solidFill>
                            <a:srgbClr val="000000"/>
                          </a:solidFill>
                          <a:latin typeface="Arial"/>
                          <a:ea typeface="Times New Roman"/>
                          <a:cs typeface="Times New Roman"/>
                        </a:rPr>
                        <a:t>Características eléctricas</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232429">
                <a:tc>
                  <a:txBody>
                    <a:bodyPr/>
                    <a:lstStyle/>
                    <a:p>
                      <a:pPr>
                        <a:lnSpc>
                          <a:spcPct val="150000"/>
                        </a:lnSpc>
                        <a:spcAft>
                          <a:spcPts val="0"/>
                        </a:spcAft>
                      </a:pPr>
                      <a:r>
                        <a:rPr lang="es-ES" sz="1000">
                          <a:solidFill>
                            <a:srgbClr val="000000"/>
                          </a:solidFill>
                          <a:latin typeface="Arial"/>
                          <a:ea typeface="Times New Roman"/>
                          <a:cs typeface="Times New Roman"/>
                        </a:rPr>
                        <a:t>Resistividad eléctrica (μOhm cm)</a:t>
                      </a:r>
                      <a:endParaRPr lang="es-ES" sz="90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dirty="0">
                          <a:solidFill>
                            <a:srgbClr val="000000"/>
                          </a:solidFill>
                          <a:latin typeface="Arial"/>
                          <a:ea typeface="Times New Roman"/>
                          <a:cs typeface="Times New Roman"/>
                        </a:rPr>
                        <a:t>70 - 72</a:t>
                      </a:r>
                      <a:endParaRPr lang="es-ES" sz="900" dirty="0">
                        <a:latin typeface="Calibri"/>
                        <a:ea typeface="Calibri"/>
                        <a:cs typeface="Times New Roman"/>
                      </a:endParaRPr>
                    </a:p>
                  </a:txBody>
                  <a:tcPr marL="37662" marR="37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5 Marcador de contenido"/>
          <p:cNvSpPr txBox="1">
            <a:spLocks/>
          </p:cNvSpPr>
          <p:nvPr/>
        </p:nvSpPr>
        <p:spPr>
          <a:xfrm>
            <a:off x="4427984" y="1844824"/>
            <a:ext cx="4040188" cy="395128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5 Marcador de contenido"/>
          <p:cNvSpPr txBox="1">
            <a:spLocks/>
          </p:cNvSpPr>
          <p:nvPr/>
        </p:nvSpPr>
        <p:spPr>
          <a:xfrm>
            <a:off x="4788024" y="2204864"/>
            <a:ext cx="4040188" cy="3951288"/>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r>
              <a:rPr lang="es-ES" dirty="0" smtClean="0"/>
              <a:t>Cálculo de la potencia generada por cada elemento de protección que conforma el armario de control y la potencia total generada.</a:t>
            </a:r>
          </a:p>
          <a:p>
            <a:pPr marL="342900" lvl="0" indent="-342900" algn="ctr">
              <a:spcBef>
                <a:spcPct val="20000"/>
              </a:spcBef>
            </a:pPr>
            <a:r>
              <a:rPr lang="es-ES" b="1" dirty="0" err="1" smtClean="0"/>
              <a:t>Ptot</a:t>
            </a:r>
            <a:r>
              <a:rPr lang="es-ES" b="1" dirty="0" smtClean="0"/>
              <a:t>=Pdp+0,2Pdp+Pau</a:t>
            </a:r>
            <a:endParaRPr lang="es-ES" dirty="0" smtClean="0"/>
          </a:p>
          <a:p>
            <a:pPr marL="342900" lvl="0" indent="-342900">
              <a:spcBef>
                <a:spcPct val="20000"/>
              </a:spcBef>
              <a:buFont typeface="Arial" pitchFamily="34" charset="0"/>
              <a:buChar char="•"/>
            </a:pPr>
            <a:r>
              <a:rPr lang="es-ES" dirty="0" smtClean="0"/>
              <a:t> A partir de la potencia total disipada por el armario eléctrico se puede definir el espesor aplicando la fórmula de transferencia de calor para superficies planas.</a:t>
            </a:r>
            <a:endParaRPr kumimoji="0" lang="es-ES" b="0" i="0" u="none" strike="noStrike" kern="1200" cap="none" spc="0" normalizeH="0" baseline="0" noProof="0" dirty="0">
              <a:ln>
                <a:noFill/>
              </a:ln>
              <a:solidFill>
                <a:schemeClr val="tx1"/>
              </a:solidFill>
              <a:effectLst/>
              <a:uLnTx/>
              <a:uFillTx/>
              <a:latin typeface="+mn-lt"/>
              <a:ea typeface="+mn-ea"/>
              <a:cs typeface="+mn-cs"/>
            </a:endParaRPr>
          </a:p>
        </p:txBody>
      </p:sp>
      <p:sp>
        <p:nvSpPr>
          <p:cNvPr id="92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921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40152" y="4941168"/>
            <a:ext cx="1484165" cy="504056"/>
          </a:xfrm>
          <a:prstGeom prst="rect">
            <a:avLst/>
          </a:prstGeom>
          <a:noFill/>
        </p:spPr>
      </p:pic>
      <p:sp>
        <p:nvSpPr>
          <p:cNvPr id="9219" name="Rectangle 3"/>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625764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Diseño Eléctrico</a:t>
            </a:r>
            <a:endParaRPr lang="es-ES" dirty="0"/>
          </a:p>
        </p:txBody>
      </p:sp>
      <p:sp>
        <p:nvSpPr>
          <p:cNvPr id="4" name="3 Marcador de texto"/>
          <p:cNvSpPr>
            <a:spLocks noGrp="1"/>
          </p:cNvSpPr>
          <p:nvPr>
            <p:ph type="body" idx="1"/>
          </p:nvPr>
        </p:nvSpPr>
        <p:spPr/>
        <p:txBody>
          <a:bodyPr>
            <a:normAutofit lnSpcReduction="10000"/>
          </a:bodyPr>
          <a:lstStyle/>
          <a:p>
            <a:pPr algn="ctr"/>
            <a:r>
              <a:rPr lang="es-ES" dirty="0" smtClean="0"/>
              <a:t>Protección y maniobra de Motores Trifásicos</a:t>
            </a:r>
          </a:p>
        </p:txBody>
      </p:sp>
      <p:sp>
        <p:nvSpPr>
          <p:cNvPr id="6" name="5 Marcador de texto"/>
          <p:cNvSpPr>
            <a:spLocks noGrp="1"/>
          </p:cNvSpPr>
          <p:nvPr>
            <p:ph type="body" sz="quarter" idx="3"/>
          </p:nvPr>
        </p:nvSpPr>
        <p:spPr/>
        <p:txBody>
          <a:bodyPr/>
          <a:lstStyle/>
          <a:p>
            <a:pPr algn="ctr"/>
            <a:r>
              <a:rPr lang="es-ES" dirty="0" smtClean="0"/>
              <a:t>Cables de conexión </a:t>
            </a:r>
            <a:endParaRPr lang="es-ES" dirty="0"/>
          </a:p>
        </p:txBody>
      </p:sp>
      <p:pic>
        <p:nvPicPr>
          <p:cNvPr id="8" name="7 Marcador de contenido"/>
          <p:cNvPicPr>
            <a:picLocks noGrp="1"/>
          </p:cNvPicPr>
          <p:nvPr>
            <p:ph sz="half" idx="2"/>
          </p:nvPr>
        </p:nvPicPr>
        <p:blipFill>
          <a:blip r:embed="rId2" cstate="print"/>
          <a:srcRect/>
          <a:stretch>
            <a:fillRect/>
          </a:stretch>
        </p:blipFill>
        <p:spPr bwMode="auto">
          <a:xfrm>
            <a:off x="1475656" y="1196752"/>
            <a:ext cx="2171429" cy="3951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193" name="Picture 1"/>
          <p:cNvPicPr>
            <a:picLocks noGrp="1" noChangeAspect="1" noChangeArrowheads="1"/>
          </p:cNvPicPr>
          <p:nvPr>
            <p:ph sz="quarter" idx="4"/>
          </p:nvPr>
        </p:nvPicPr>
        <p:blipFill>
          <a:blip r:embed="rId3" cstate="print"/>
          <a:srcRect/>
          <a:stretch>
            <a:fillRect/>
          </a:stretch>
        </p:blipFill>
        <p:spPr bwMode="auto">
          <a:xfrm>
            <a:off x="4644008" y="2636912"/>
            <a:ext cx="4041775" cy="1440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0650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normAutofit fontScale="92500"/>
          </a:bodyPr>
          <a:lstStyle/>
          <a:p>
            <a:pPr algn="ctr"/>
            <a:r>
              <a:rPr lang="es-EC" dirty="0" smtClean="0"/>
              <a:t>Sistema de Alarma por sobrecargas en los motores</a:t>
            </a:r>
            <a:endParaRPr lang="es-ES" dirty="0"/>
          </a:p>
        </p:txBody>
      </p:sp>
      <p:sp>
        <p:nvSpPr>
          <p:cNvPr id="5" name="4 Marcador de texto"/>
          <p:cNvSpPr>
            <a:spLocks noGrp="1"/>
          </p:cNvSpPr>
          <p:nvPr>
            <p:ph type="body" sz="quarter" idx="3"/>
          </p:nvPr>
        </p:nvSpPr>
        <p:spPr/>
        <p:txBody>
          <a:bodyPr>
            <a:normAutofit fontScale="70000" lnSpcReduction="20000"/>
          </a:bodyPr>
          <a:lstStyle/>
          <a:p>
            <a:pPr algn="ctr"/>
            <a:r>
              <a:rPr lang="es-EC" dirty="0" smtClean="0"/>
              <a:t>Arranque y Control del Motor del Molino, Configuración Estrella-Delta.</a:t>
            </a:r>
            <a:endParaRPr lang="es-ES" dirty="0"/>
          </a:p>
        </p:txBody>
      </p:sp>
      <p:pic>
        <p:nvPicPr>
          <p:cNvPr id="7" name="6 Marcador de contenido"/>
          <p:cNvPicPr>
            <a:picLocks noGrp="1"/>
          </p:cNvPicPr>
          <p:nvPr>
            <p:ph sz="half" idx="2"/>
          </p:nvPr>
        </p:nvPicPr>
        <p:blipFill>
          <a:blip r:embed="rId2" cstate="print"/>
          <a:srcRect/>
          <a:stretch>
            <a:fillRect/>
          </a:stretch>
        </p:blipFill>
        <p:spPr bwMode="auto">
          <a:xfrm>
            <a:off x="683568" y="1196752"/>
            <a:ext cx="3533334" cy="3943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7 Marcador de contenido"/>
          <p:cNvPicPr>
            <a:picLocks noGrp="1"/>
          </p:cNvPicPr>
          <p:nvPr>
            <p:ph sz="quarter" idx="4"/>
          </p:nvPr>
        </p:nvPicPr>
        <p:blipFill>
          <a:blip r:embed="rId3" cstate="print"/>
          <a:srcRect/>
          <a:stretch>
            <a:fillRect/>
          </a:stretch>
        </p:blipFill>
        <p:spPr bwMode="auto">
          <a:xfrm>
            <a:off x="4958185" y="620688"/>
            <a:ext cx="3384375" cy="20479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8 Imagen"/>
          <p:cNvPicPr/>
          <p:nvPr/>
        </p:nvPicPr>
        <p:blipFill>
          <a:blip r:embed="rId4" cstate="print"/>
          <a:srcRect/>
          <a:stretch>
            <a:fillRect/>
          </a:stretch>
        </p:blipFill>
        <p:spPr bwMode="auto">
          <a:xfrm>
            <a:off x="4937348" y="3068960"/>
            <a:ext cx="3384376" cy="216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47856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normAutofit lnSpcReduction="10000"/>
          </a:bodyPr>
          <a:lstStyle/>
          <a:p>
            <a:pPr algn="ctr"/>
            <a:r>
              <a:rPr lang="es-EC" dirty="0" smtClean="0"/>
              <a:t>Conexión de los Controladores de Nivel</a:t>
            </a:r>
            <a:endParaRPr lang="es-ES" dirty="0"/>
          </a:p>
        </p:txBody>
      </p:sp>
      <p:sp>
        <p:nvSpPr>
          <p:cNvPr id="5" name="4 Marcador de texto"/>
          <p:cNvSpPr>
            <a:spLocks noGrp="1"/>
          </p:cNvSpPr>
          <p:nvPr>
            <p:ph type="body" sz="quarter" idx="3"/>
          </p:nvPr>
        </p:nvSpPr>
        <p:spPr/>
        <p:txBody>
          <a:bodyPr>
            <a:normAutofit lnSpcReduction="10000"/>
          </a:bodyPr>
          <a:lstStyle/>
          <a:p>
            <a:pPr algn="ctr"/>
            <a:r>
              <a:rPr lang="es-ES" dirty="0" smtClean="0"/>
              <a:t>Elementos de Protección y maniobra</a:t>
            </a:r>
            <a:endParaRPr lang="es-ES" dirty="0"/>
          </a:p>
        </p:txBody>
      </p:sp>
      <p:pic>
        <p:nvPicPr>
          <p:cNvPr id="7" name="6 Marcador de contenido"/>
          <p:cNvPicPr>
            <a:picLocks noGrp="1"/>
          </p:cNvPicPr>
          <p:nvPr>
            <p:ph sz="half" idx="2"/>
          </p:nvPr>
        </p:nvPicPr>
        <p:blipFill>
          <a:blip r:embed="rId2" cstate="print"/>
          <a:srcRect/>
          <a:stretch>
            <a:fillRect/>
          </a:stretch>
        </p:blipFill>
        <p:spPr bwMode="auto">
          <a:xfrm>
            <a:off x="745232" y="2348880"/>
            <a:ext cx="3394720" cy="2776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1" name="10 Diagrama"/>
          <p:cNvGraphicFramePr/>
          <p:nvPr/>
        </p:nvGraphicFramePr>
        <p:xfrm>
          <a:off x="4644008" y="2204864"/>
          <a:ext cx="4104456" cy="2664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11 Imagen"/>
          <p:cNvPicPr/>
          <p:nvPr/>
        </p:nvPicPr>
        <p:blipFill>
          <a:blip r:embed="rId8" cstate="print"/>
          <a:srcRect/>
          <a:stretch>
            <a:fillRect/>
          </a:stretch>
        </p:blipFill>
        <p:spPr bwMode="auto">
          <a:xfrm>
            <a:off x="6228184" y="2348880"/>
            <a:ext cx="936104" cy="1080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12 Imagen"/>
          <p:cNvPicPr/>
          <p:nvPr/>
        </p:nvPicPr>
        <p:blipFill>
          <a:blip r:embed="rId9" cstate="print"/>
          <a:srcRect/>
          <a:stretch>
            <a:fillRect/>
          </a:stretch>
        </p:blipFill>
        <p:spPr bwMode="auto">
          <a:xfrm>
            <a:off x="4841933" y="2348881"/>
            <a:ext cx="882195" cy="1080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698" name="Picture 2"/>
          <p:cNvPicPr>
            <a:picLocks noChangeAspect="1" noChangeArrowheads="1"/>
          </p:cNvPicPr>
          <p:nvPr/>
        </p:nvPicPr>
        <p:blipFill>
          <a:blip r:embed="rId10" cstate="print"/>
          <a:srcRect/>
          <a:stretch>
            <a:fillRect/>
          </a:stretch>
        </p:blipFill>
        <p:spPr bwMode="auto">
          <a:xfrm>
            <a:off x="7596336" y="2348880"/>
            <a:ext cx="936104" cy="1080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01663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lgn="ctr"/>
            <a:r>
              <a:rPr lang="es-ES" dirty="0" smtClean="0"/>
              <a:t>DISEÑO ELECTRONICO</a:t>
            </a:r>
            <a:endParaRPr lang="es-ES" dirty="0"/>
          </a:p>
        </p:txBody>
      </p:sp>
      <p:pic>
        <p:nvPicPr>
          <p:cNvPr id="4" name="3 Imagen"/>
          <p:cNvPicPr/>
          <p:nvPr/>
        </p:nvPicPr>
        <p:blipFill>
          <a:blip r:embed="rId2" cstate="print"/>
          <a:srcRect/>
          <a:stretch>
            <a:fillRect/>
          </a:stretch>
        </p:blipFill>
        <p:spPr bwMode="auto">
          <a:xfrm>
            <a:off x="1475656" y="1772816"/>
            <a:ext cx="6336706" cy="3744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085580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1196752"/>
            <a:ext cx="6286048" cy="2436128"/>
          </a:xfrm>
        </p:spPr>
      </p:pic>
      <p:sp>
        <p:nvSpPr>
          <p:cNvPr id="3" name="2 Título"/>
          <p:cNvSpPr>
            <a:spLocks noGrp="1"/>
          </p:cNvSpPr>
          <p:nvPr>
            <p:ph type="title"/>
          </p:nvPr>
        </p:nvSpPr>
        <p:spPr/>
        <p:txBody>
          <a:bodyPr>
            <a:normAutofit fontScale="90000"/>
          </a:bodyPr>
          <a:lstStyle/>
          <a:p>
            <a:pPr algn="ctr"/>
            <a:r>
              <a:rPr lang="es-ES" dirty="0" smtClean="0"/>
              <a:t>CONEXIÓN ENTRADAS/SALIDAS PLC</a:t>
            </a:r>
            <a:endParaRPr lang="es-ES" dirty="0"/>
          </a:p>
        </p:txBody>
      </p:sp>
      <p:pic>
        <p:nvPicPr>
          <p:cNvPr id="6" name="5 Imagen"/>
          <p:cNvPicPr>
            <a:picLocks noChangeAspect="1"/>
          </p:cNvPicPr>
          <p:nvPr/>
        </p:nvPicPr>
        <p:blipFill rotWithShape="1">
          <a:blip r:embed="rId3">
            <a:extLst>
              <a:ext uri="{28A0092B-C50C-407E-A947-70E740481C1C}">
                <a14:useLocalDpi xmlns:a14="http://schemas.microsoft.com/office/drawing/2010/main" val="0"/>
              </a:ext>
            </a:extLst>
          </a:blip>
          <a:srcRect t="7555"/>
          <a:stretch/>
        </p:blipFill>
        <p:spPr>
          <a:xfrm>
            <a:off x="2771800" y="3049960"/>
            <a:ext cx="5040562" cy="3134339"/>
          </a:xfrm>
          <a:prstGeom prst="rect">
            <a:avLst/>
          </a:prstGeom>
        </p:spPr>
      </p:pic>
    </p:spTree>
    <p:extLst>
      <p:ext uri="{BB962C8B-B14F-4D97-AF65-F5344CB8AC3E}">
        <p14:creationId xmlns:p14="http://schemas.microsoft.com/office/powerpoint/2010/main" val="508181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481329"/>
            <a:ext cx="5987008" cy="1659640"/>
          </a:xfrm>
        </p:spPr>
        <p:txBody>
          <a:bodyPr>
            <a:normAutofit lnSpcReduction="10000"/>
          </a:bodyPr>
          <a:lstStyle/>
          <a:p>
            <a:r>
              <a:rPr lang="es-ES" dirty="0" smtClean="0"/>
              <a:t>Condiciones de programación:</a:t>
            </a:r>
          </a:p>
          <a:p>
            <a:pPr lvl="1"/>
            <a:r>
              <a:rPr lang="es-ES" dirty="0" smtClean="0"/>
              <a:t>Modo automático</a:t>
            </a:r>
          </a:p>
          <a:p>
            <a:pPr lvl="1"/>
            <a:r>
              <a:rPr lang="es-ES" dirty="0" smtClean="0"/>
              <a:t>Modo manual</a:t>
            </a:r>
          </a:p>
          <a:p>
            <a:pPr lvl="1"/>
            <a:r>
              <a:rPr lang="es-ES" dirty="0" smtClean="0"/>
              <a:t>Modo mantenimiento</a:t>
            </a:r>
          </a:p>
          <a:p>
            <a:pPr lvl="1"/>
            <a:endParaRPr lang="es-ES" dirty="0" smtClean="0"/>
          </a:p>
          <a:p>
            <a:pPr lvl="1"/>
            <a:endParaRPr lang="es-ES" dirty="0"/>
          </a:p>
        </p:txBody>
      </p:sp>
      <p:sp>
        <p:nvSpPr>
          <p:cNvPr id="3" name="2 Título"/>
          <p:cNvSpPr>
            <a:spLocks noGrp="1"/>
          </p:cNvSpPr>
          <p:nvPr>
            <p:ph type="title"/>
          </p:nvPr>
        </p:nvSpPr>
        <p:spPr/>
        <p:txBody>
          <a:bodyPr/>
          <a:lstStyle/>
          <a:p>
            <a:pPr algn="ctr"/>
            <a:r>
              <a:rPr lang="es-ES" dirty="0" smtClean="0"/>
              <a:t>PROGRAMACION DEL PLC</a:t>
            </a:r>
            <a:endParaRPr lang="es-ES" dirty="0"/>
          </a:p>
        </p:txBody>
      </p:sp>
      <p:sp>
        <p:nvSpPr>
          <p:cNvPr id="4" name="1 Marcador de contenido"/>
          <p:cNvSpPr txBox="1">
            <a:spLocks/>
          </p:cNvSpPr>
          <p:nvPr/>
        </p:nvSpPr>
        <p:spPr>
          <a:xfrm>
            <a:off x="2987824" y="3089920"/>
            <a:ext cx="5987008" cy="165964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s-ES" dirty="0"/>
              <a:t>Condiciones de </a:t>
            </a:r>
            <a:r>
              <a:rPr lang="es-ES" dirty="0" smtClean="0"/>
              <a:t>Desactivación</a:t>
            </a:r>
            <a:endParaRPr lang="es-ES" dirty="0"/>
          </a:p>
          <a:p>
            <a:pPr lvl="1"/>
            <a:r>
              <a:rPr lang="es-ES" dirty="0" smtClean="0"/>
              <a:t>Automático </a:t>
            </a:r>
            <a:r>
              <a:rPr lang="es-ES" dirty="0"/>
              <a:t>y Manual</a:t>
            </a:r>
          </a:p>
          <a:p>
            <a:pPr lvl="1"/>
            <a:r>
              <a:rPr lang="es-ES" dirty="0" smtClean="0"/>
              <a:t>Mantenimiento</a:t>
            </a:r>
            <a:endParaRPr lang="es-ES" dirty="0"/>
          </a:p>
        </p:txBody>
      </p:sp>
      <p:sp>
        <p:nvSpPr>
          <p:cNvPr id="5" name="1 Marcador de contenido"/>
          <p:cNvSpPr txBox="1">
            <a:spLocks/>
          </p:cNvSpPr>
          <p:nvPr/>
        </p:nvSpPr>
        <p:spPr>
          <a:xfrm>
            <a:off x="467544" y="4509120"/>
            <a:ext cx="5987008" cy="165964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s-ES" dirty="0"/>
              <a:t>Panel y luces piloto</a:t>
            </a:r>
          </a:p>
          <a:p>
            <a:pPr lvl="1"/>
            <a:r>
              <a:rPr lang="es-ES" dirty="0" smtClean="0"/>
              <a:t>Activación </a:t>
            </a:r>
            <a:r>
              <a:rPr lang="es-ES" dirty="0"/>
              <a:t>y Desactivación</a:t>
            </a:r>
          </a:p>
          <a:p>
            <a:pPr lvl="1"/>
            <a:r>
              <a:rPr lang="es-ES" dirty="0" smtClean="0"/>
              <a:t>Parpadeo</a:t>
            </a:r>
            <a:endParaRPr lang="es-ES" dirty="0"/>
          </a:p>
        </p:txBody>
      </p:sp>
    </p:spTree>
    <p:extLst>
      <p:ext uri="{BB962C8B-B14F-4D97-AF65-F5344CB8AC3E}">
        <p14:creationId xmlns:p14="http://schemas.microsoft.com/office/powerpoint/2010/main" val="28331008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2012-09-18-15-07-2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481138"/>
            <a:ext cx="6034088" cy="4525962"/>
          </a:xfrm>
        </p:spPr>
      </p:pic>
      <p:sp>
        <p:nvSpPr>
          <p:cNvPr id="3" name="2 Título"/>
          <p:cNvSpPr>
            <a:spLocks noGrp="1"/>
          </p:cNvSpPr>
          <p:nvPr>
            <p:ph type="title"/>
          </p:nvPr>
        </p:nvSpPr>
        <p:spPr/>
        <p:txBody>
          <a:bodyPr>
            <a:normAutofit fontScale="90000"/>
          </a:bodyPr>
          <a:lstStyle/>
          <a:p>
            <a:pPr algn="ctr"/>
            <a:r>
              <a:rPr lang="es-ES" dirty="0" smtClean="0"/>
              <a:t>MANDO AUTOMÁTICO EN FUNCIONAMIENTO</a:t>
            </a:r>
            <a:endParaRPr lang="es-ES" dirty="0"/>
          </a:p>
        </p:txBody>
      </p:sp>
    </p:spTree>
    <p:extLst>
      <p:ext uri="{BB962C8B-B14F-4D97-AF65-F5344CB8AC3E}">
        <p14:creationId xmlns:p14="http://schemas.microsoft.com/office/powerpoint/2010/main" val="2196901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67544" y="1124744"/>
            <a:ext cx="8229600" cy="2664296"/>
          </a:xfrm>
        </p:spPr>
        <p:txBody>
          <a:bodyPr>
            <a:normAutofit fontScale="92500"/>
          </a:bodyPr>
          <a:lstStyle/>
          <a:p>
            <a:pPr algn="just"/>
            <a:r>
              <a:rPr lang="es-EC" dirty="0" smtClean="0"/>
              <a:t>El proceso funcionaba parcialmente y fue adaptado a un armario de control antiguo donde existían elementos innecesarios además de que existían muchos paros en la producción debido a fallos eléctricos en dicho armario, motivo por el cual la empresa da lugar a nuestro proyecto.</a:t>
            </a:r>
            <a:endParaRPr lang="es-ES" dirty="0"/>
          </a:p>
        </p:txBody>
      </p:sp>
      <p:sp>
        <p:nvSpPr>
          <p:cNvPr id="3" name="2 Título"/>
          <p:cNvSpPr>
            <a:spLocks noGrp="1"/>
          </p:cNvSpPr>
          <p:nvPr>
            <p:ph type="title"/>
          </p:nvPr>
        </p:nvSpPr>
        <p:spPr/>
        <p:txBody>
          <a:bodyPr/>
          <a:lstStyle/>
          <a:p>
            <a:pPr algn="ctr"/>
            <a:r>
              <a:rPr lang="es-EC" dirty="0" smtClean="0"/>
              <a:t>Justificación</a:t>
            </a:r>
            <a:endParaRPr lang="es-ES" dirty="0"/>
          </a:p>
        </p:txBody>
      </p:sp>
      <p:pic>
        <p:nvPicPr>
          <p:cNvPr id="1026" name="Picture 2" descr="I:\aaaaaaaaaaa\I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429000"/>
            <a:ext cx="6741218" cy="28480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687" y="1825569"/>
            <a:ext cx="5616626" cy="3837100"/>
          </a:xfrm>
        </p:spPr>
      </p:pic>
      <p:sp>
        <p:nvSpPr>
          <p:cNvPr id="3" name="2 Título"/>
          <p:cNvSpPr>
            <a:spLocks noGrp="1"/>
          </p:cNvSpPr>
          <p:nvPr>
            <p:ph type="title"/>
          </p:nvPr>
        </p:nvSpPr>
        <p:spPr/>
        <p:txBody>
          <a:bodyPr>
            <a:normAutofit fontScale="90000"/>
          </a:bodyPr>
          <a:lstStyle/>
          <a:p>
            <a:pPr algn="ctr"/>
            <a:r>
              <a:rPr lang="es-ES" dirty="0" smtClean="0"/>
              <a:t>CONSTRUCCIÓN Y PRUEBAS Y PUESTA A PUNTO DEL SISTEMA</a:t>
            </a:r>
            <a:endParaRPr lang="es-ES" dirty="0"/>
          </a:p>
        </p:txBody>
      </p:sp>
    </p:spTree>
    <p:extLst>
      <p:ext uri="{BB962C8B-B14F-4D97-AF65-F5344CB8AC3E}">
        <p14:creationId xmlns:p14="http://schemas.microsoft.com/office/powerpoint/2010/main" val="20185076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7784" y="980728"/>
            <a:ext cx="3744418" cy="4882408"/>
          </a:xfrm>
        </p:spPr>
      </p:pic>
      <p:sp>
        <p:nvSpPr>
          <p:cNvPr id="3" name="2 Título"/>
          <p:cNvSpPr>
            <a:spLocks noGrp="1"/>
          </p:cNvSpPr>
          <p:nvPr>
            <p:ph type="title"/>
          </p:nvPr>
        </p:nvSpPr>
        <p:spPr/>
        <p:txBody>
          <a:bodyPr/>
          <a:lstStyle/>
          <a:p>
            <a:endParaRPr lang="es-ES"/>
          </a:p>
        </p:txBody>
      </p:sp>
    </p:spTree>
    <p:extLst>
      <p:ext uri="{BB962C8B-B14F-4D97-AF65-F5344CB8AC3E}">
        <p14:creationId xmlns:p14="http://schemas.microsoft.com/office/powerpoint/2010/main" val="16142478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0974" y="1106910"/>
            <a:ext cx="6402052" cy="5274418"/>
          </a:xfrm>
        </p:spPr>
      </p:pic>
      <p:sp>
        <p:nvSpPr>
          <p:cNvPr id="3" name="2 Título"/>
          <p:cNvSpPr>
            <a:spLocks noGrp="1"/>
          </p:cNvSpPr>
          <p:nvPr>
            <p:ph type="title"/>
          </p:nvPr>
        </p:nvSpPr>
        <p:spPr/>
        <p:txBody>
          <a:bodyPr/>
          <a:lstStyle/>
          <a:p>
            <a:endParaRPr lang="es-ES"/>
          </a:p>
        </p:txBody>
      </p:sp>
    </p:spTree>
    <p:extLst>
      <p:ext uri="{BB962C8B-B14F-4D97-AF65-F5344CB8AC3E}">
        <p14:creationId xmlns:p14="http://schemas.microsoft.com/office/powerpoint/2010/main" val="37460049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4288" y="1250925"/>
            <a:ext cx="6495424" cy="4986388"/>
          </a:xfrm>
        </p:spPr>
      </p:pic>
      <p:sp>
        <p:nvSpPr>
          <p:cNvPr id="3" name="2 Título"/>
          <p:cNvSpPr>
            <a:spLocks noGrp="1"/>
          </p:cNvSpPr>
          <p:nvPr>
            <p:ph type="title"/>
          </p:nvPr>
        </p:nvSpPr>
        <p:spPr/>
        <p:txBody>
          <a:bodyPr/>
          <a:lstStyle/>
          <a:p>
            <a:endParaRPr lang="es-ES"/>
          </a:p>
        </p:txBody>
      </p:sp>
    </p:spTree>
    <p:extLst>
      <p:ext uri="{BB962C8B-B14F-4D97-AF65-F5344CB8AC3E}">
        <p14:creationId xmlns:p14="http://schemas.microsoft.com/office/powerpoint/2010/main" val="26447834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1800" y="764704"/>
            <a:ext cx="3755590" cy="5130402"/>
          </a:xfrm>
        </p:spPr>
      </p:pic>
      <p:sp>
        <p:nvSpPr>
          <p:cNvPr id="3" name="2 Título"/>
          <p:cNvSpPr>
            <a:spLocks noGrp="1"/>
          </p:cNvSpPr>
          <p:nvPr>
            <p:ph type="title"/>
          </p:nvPr>
        </p:nvSpPr>
        <p:spPr/>
        <p:txBody>
          <a:bodyPr/>
          <a:lstStyle/>
          <a:p>
            <a:endParaRPr lang="es-ES"/>
          </a:p>
        </p:txBody>
      </p:sp>
    </p:spTree>
    <p:extLst>
      <p:ext uri="{BB962C8B-B14F-4D97-AF65-F5344CB8AC3E}">
        <p14:creationId xmlns:p14="http://schemas.microsoft.com/office/powerpoint/2010/main" val="2147436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260648"/>
            <a:ext cx="4752530" cy="6336706"/>
          </a:xfrm>
        </p:spPr>
      </p:pic>
      <p:sp>
        <p:nvSpPr>
          <p:cNvPr id="3" name="2 Título"/>
          <p:cNvSpPr>
            <a:spLocks noGrp="1"/>
          </p:cNvSpPr>
          <p:nvPr>
            <p:ph type="title"/>
          </p:nvPr>
        </p:nvSpPr>
        <p:spPr/>
        <p:txBody>
          <a:bodyPr/>
          <a:lstStyle/>
          <a:p>
            <a:endParaRPr lang="es-ES"/>
          </a:p>
        </p:txBody>
      </p:sp>
    </p:spTree>
    <p:extLst>
      <p:ext uri="{BB962C8B-B14F-4D97-AF65-F5344CB8AC3E}">
        <p14:creationId xmlns:p14="http://schemas.microsoft.com/office/powerpoint/2010/main" val="3412580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736" y="836712"/>
            <a:ext cx="4752530" cy="5355674"/>
          </a:xfrm>
        </p:spPr>
      </p:pic>
      <p:sp>
        <p:nvSpPr>
          <p:cNvPr id="3" name="2 Título"/>
          <p:cNvSpPr>
            <a:spLocks noGrp="1"/>
          </p:cNvSpPr>
          <p:nvPr>
            <p:ph type="title"/>
          </p:nvPr>
        </p:nvSpPr>
        <p:spPr/>
        <p:txBody>
          <a:bodyPr/>
          <a:lstStyle/>
          <a:p>
            <a:endParaRPr lang="es-ES"/>
          </a:p>
        </p:txBody>
      </p:sp>
    </p:spTree>
    <p:extLst>
      <p:ext uri="{BB962C8B-B14F-4D97-AF65-F5344CB8AC3E}">
        <p14:creationId xmlns:p14="http://schemas.microsoft.com/office/powerpoint/2010/main" val="39267242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r>
              <a:rPr lang="es-ES" dirty="0" smtClean="0"/>
              <a:t>Análisis del Proyecto de Tesis</a:t>
            </a:r>
            <a:endParaRPr lang="es-ES" dirty="0"/>
          </a:p>
        </p:txBody>
      </p:sp>
      <p:sp>
        <p:nvSpPr>
          <p:cNvPr id="8" name="7 Marcador de contenido"/>
          <p:cNvSpPr>
            <a:spLocks noGrp="1"/>
          </p:cNvSpPr>
          <p:nvPr>
            <p:ph idx="1"/>
          </p:nvPr>
        </p:nvSpPr>
        <p:spPr>
          <a:xfrm>
            <a:off x="374848" y="1600200"/>
            <a:ext cx="8229600" cy="4525963"/>
          </a:xfrm>
        </p:spPr>
        <p:txBody>
          <a:bodyPr/>
          <a:lstStyle/>
          <a:p>
            <a:endParaRPr lang="es-ES" dirty="0"/>
          </a:p>
        </p:txBody>
      </p:sp>
      <p:graphicFrame>
        <p:nvGraphicFramePr>
          <p:cNvPr id="11" name="10 Diagrama"/>
          <p:cNvGraphicFramePr/>
          <p:nvPr/>
        </p:nvGraphicFramePr>
        <p:xfrm>
          <a:off x="1043608" y="1397000"/>
          <a:ext cx="7560840" cy="4768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01766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fontScale="92500"/>
          </a:bodyPr>
          <a:lstStyle/>
          <a:p>
            <a:pPr lvl="0" algn="just"/>
            <a:r>
              <a:rPr lang="es-ES" dirty="0"/>
              <a:t>El diseño e implementación del sistema de automatización para el proceso de tratamiento y reciclaje de plástico para la obtención de polietileno en PRODUCTOS PARAISO DEL ECUADOR S.A. permitió aumentar la producción en un 4,35% generando un incremento en la utilidad, extender en una hora más de trabajo el proceso, el cual, se incrementó a 23 horas de trabajo diarias, disminución del gasto económico por producción de $20.391,29 a $</a:t>
            </a:r>
            <a:r>
              <a:rPr lang="es-ES" dirty="0" smtClean="0"/>
              <a:t>16.813.</a:t>
            </a:r>
            <a:endParaRPr lang="es-ES" dirty="0"/>
          </a:p>
        </p:txBody>
      </p:sp>
      <p:sp>
        <p:nvSpPr>
          <p:cNvPr id="3" name="2 Título"/>
          <p:cNvSpPr>
            <a:spLocks noGrp="1"/>
          </p:cNvSpPr>
          <p:nvPr>
            <p:ph type="title"/>
          </p:nvPr>
        </p:nvSpPr>
        <p:spPr/>
        <p:txBody>
          <a:bodyPr/>
          <a:lstStyle/>
          <a:p>
            <a:pPr algn="ctr"/>
            <a:r>
              <a:rPr lang="es-ES" dirty="0" smtClean="0"/>
              <a:t>CONCLUSIONES</a:t>
            </a:r>
            <a:endParaRPr lang="es-ES" dirty="0"/>
          </a:p>
        </p:txBody>
      </p:sp>
    </p:spTree>
    <p:extLst>
      <p:ext uri="{BB962C8B-B14F-4D97-AF65-F5344CB8AC3E}">
        <p14:creationId xmlns:p14="http://schemas.microsoft.com/office/powerpoint/2010/main" val="3135513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692696"/>
            <a:ext cx="8229600" cy="5616624"/>
          </a:xfrm>
        </p:spPr>
        <p:txBody>
          <a:bodyPr>
            <a:normAutofit fontScale="85000" lnSpcReduction="20000"/>
          </a:bodyPr>
          <a:lstStyle/>
          <a:p>
            <a:pPr lvl="0" algn="just"/>
            <a:r>
              <a:rPr lang="es-ES" dirty="0"/>
              <a:t>El sistema de automatización realizado se basa en el seguimiento del proceso, es importante definir e identificar las características de cada máquina junto con sus elementos mecánicos, eléctricos y electrónicos que forman parte de su funcionamiento, en base a esto se desarrolla el diseño mecánico de accesorios, diseño eléctrico y diseño electrónico de las máquinas y sus componentes siguiendo las normas estandarizadas que rigen a cada diseño, el control de cada máquina y del proceso en general se lo realiza mediante la programación del PLC </a:t>
            </a:r>
            <a:r>
              <a:rPr lang="es-ES" dirty="0" err="1"/>
              <a:t>Omron</a:t>
            </a:r>
            <a:r>
              <a:rPr lang="es-ES" dirty="0"/>
              <a:t> en el cual se establece toda la lógica de automatización, condiciones de activación/desactivación, tiempos de funcionamiento y detención del proceso, con la implementación de sensores y de interruptores de seguridad, garantizando el funcionamiento más adecuado, confiable y amigable del proceso y de las personas que se encuentran trabajando en él. </a:t>
            </a:r>
          </a:p>
          <a:p>
            <a:pPr algn="just"/>
            <a:endParaRPr lang="es-ES" dirty="0"/>
          </a:p>
        </p:txBody>
      </p:sp>
    </p:spTree>
    <p:extLst>
      <p:ext uri="{BB962C8B-B14F-4D97-AF65-F5344CB8AC3E}">
        <p14:creationId xmlns:p14="http://schemas.microsoft.com/office/powerpoint/2010/main" val="2661433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39552" y="3212976"/>
            <a:ext cx="8229600" cy="2307712"/>
          </a:xfrm>
        </p:spPr>
        <p:txBody>
          <a:bodyPr/>
          <a:lstStyle/>
          <a:p>
            <a:pPr algn="just"/>
            <a:r>
              <a:rPr lang="es-ES" dirty="0" smtClean="0"/>
              <a:t>Realizar el diseño e implementación de un sistema automatizado para el proceso de tratamiento y reciclaje de plástico para la obtención de polietileno en PRODUCTOS PARAISO DEL ECUADOR S.A.</a:t>
            </a:r>
            <a:endParaRPr lang="es-ES" dirty="0"/>
          </a:p>
        </p:txBody>
      </p:sp>
      <p:sp>
        <p:nvSpPr>
          <p:cNvPr id="3" name="2 Título"/>
          <p:cNvSpPr>
            <a:spLocks noGrp="1"/>
          </p:cNvSpPr>
          <p:nvPr>
            <p:ph type="title"/>
          </p:nvPr>
        </p:nvSpPr>
        <p:spPr>
          <a:xfrm>
            <a:off x="539552" y="1844824"/>
            <a:ext cx="8229600" cy="1143000"/>
          </a:xfrm>
        </p:spPr>
        <p:txBody>
          <a:bodyPr/>
          <a:lstStyle/>
          <a:p>
            <a:pPr algn="ctr"/>
            <a:r>
              <a:rPr lang="es-EC" dirty="0" smtClean="0"/>
              <a:t>Objetivo General</a:t>
            </a:r>
            <a:endParaRPr lang="es-E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404664"/>
            <a:ext cx="8229600" cy="6120680"/>
          </a:xfrm>
        </p:spPr>
        <p:txBody>
          <a:bodyPr>
            <a:normAutofit fontScale="77500" lnSpcReduction="20000"/>
          </a:bodyPr>
          <a:lstStyle/>
          <a:p>
            <a:pPr lvl="0" algn="just"/>
            <a:r>
              <a:rPr lang="es-ES" dirty="0"/>
              <a:t>Los tiempos para activar y desactivar el proceso y cada máquina, se realizó experimentalmente definiendo las necesidades del procedimiento y tomando en cuenta los tiempos de estabilización de cada motor trifásico, por lo tanto, se estableció una demora de 5 segundos en el encendido de cada máquina hasta que se estabilicen los motores que conforman cada máquina después de sus picos de arranque con excepción del molino ya que este debe cumplir primero un cambio de configuración de estrella a delta ya que maneja una corriente muy alta, además el sistema de desactivación automática del proceso requiere más tiempo ya que en el interior de cada máquina se encuentra material, entonces, es necesario desactivar desde la última máquina que conforma el proceso, es decir, desde la centrifugadora 2 hasta la primera máquina que es el molino, tomando en cuenta que la banda transportadora es independiente para que los operarios la hagan trabajar según las necesidades de la producción. El proceso de desactivación de cada motor es de 1 minuto aproximadamente con excepción del motor del molino porque en su interior se acumula una mayor cantidad de material</a:t>
            </a:r>
            <a:r>
              <a:rPr lang="es-ES" dirty="0" smtClean="0"/>
              <a:t>.</a:t>
            </a:r>
            <a:endParaRPr lang="es-ES" dirty="0"/>
          </a:p>
        </p:txBody>
      </p:sp>
    </p:spTree>
    <p:extLst>
      <p:ext uri="{BB962C8B-B14F-4D97-AF65-F5344CB8AC3E}">
        <p14:creationId xmlns:p14="http://schemas.microsoft.com/office/powerpoint/2010/main" val="21765684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fontScale="92500" lnSpcReduction="20000"/>
          </a:bodyPr>
          <a:lstStyle/>
          <a:p>
            <a:pPr lvl="0" algn="just"/>
            <a:r>
              <a:rPr lang="es-ES" dirty="0"/>
              <a:t>El análisis Económico-Financiero del proyecto de tesis permitió determinar un ahorro de consumo eléctrico del 17,55% lo que representa un ahorro económico de $ 3577,67 mensuales con respecto al armario de control anterior. A partir del tercer mes se podrá ya obtener un beneficio económico desde el consumo eléctrico con respecto a la inversión realizada, esto significa que por cada dólar invertido en el proyecto, el beneficio será de $ 0.45. Se produce un ahorro en repuestos y reparaciones ya que todos los elementos del nuevo armario de control son nuevos y correctamente dimensionados. </a:t>
            </a:r>
          </a:p>
          <a:p>
            <a:pPr algn="just"/>
            <a:endParaRPr lang="es-ES" dirty="0"/>
          </a:p>
        </p:txBody>
      </p:sp>
    </p:spTree>
    <p:extLst>
      <p:ext uri="{BB962C8B-B14F-4D97-AF65-F5344CB8AC3E}">
        <p14:creationId xmlns:p14="http://schemas.microsoft.com/office/powerpoint/2010/main" val="23768209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fontScale="92500"/>
          </a:bodyPr>
          <a:lstStyle/>
          <a:p>
            <a:pPr lvl="0" algn="just"/>
            <a:r>
              <a:rPr lang="es-ES" dirty="0"/>
              <a:t>Entender claramente el proceso en el cual se va a realizar el sistema de automatización, definiendo máquinas, accesorios, elementos, ubicación y condiciones de cada etapa del proceso.</a:t>
            </a:r>
          </a:p>
          <a:p>
            <a:pPr algn="just"/>
            <a:endParaRPr lang="es-ES" dirty="0"/>
          </a:p>
          <a:p>
            <a:pPr lvl="0" algn="just"/>
            <a:r>
              <a:rPr lang="es-ES" dirty="0"/>
              <a:t>Analizar las características técnicas de los motores trifásicos como voltaje, corriente y potencia para determinar los elementos que son necesarios para su protección como relés térmicos y </a:t>
            </a:r>
            <a:r>
              <a:rPr lang="es-ES" dirty="0" err="1"/>
              <a:t>guardamotores</a:t>
            </a:r>
            <a:r>
              <a:rPr lang="es-ES" dirty="0"/>
              <a:t> y para su activación como es el caso de </a:t>
            </a:r>
            <a:r>
              <a:rPr lang="es-ES" dirty="0" err="1"/>
              <a:t>contactores</a:t>
            </a:r>
            <a:r>
              <a:rPr lang="es-ES" dirty="0"/>
              <a:t>.</a:t>
            </a:r>
          </a:p>
          <a:p>
            <a:pPr marL="109728" indent="0" algn="just">
              <a:buNone/>
            </a:pPr>
            <a:endParaRPr lang="es-ES" dirty="0"/>
          </a:p>
        </p:txBody>
      </p:sp>
      <p:sp>
        <p:nvSpPr>
          <p:cNvPr id="3" name="2 Título"/>
          <p:cNvSpPr>
            <a:spLocks noGrp="1"/>
          </p:cNvSpPr>
          <p:nvPr>
            <p:ph type="title"/>
          </p:nvPr>
        </p:nvSpPr>
        <p:spPr/>
        <p:txBody>
          <a:bodyPr/>
          <a:lstStyle/>
          <a:p>
            <a:pPr algn="ctr"/>
            <a:r>
              <a:rPr lang="es-ES" dirty="0" smtClean="0"/>
              <a:t>RECOMENDACIONES</a:t>
            </a:r>
            <a:endParaRPr lang="es-ES" dirty="0"/>
          </a:p>
        </p:txBody>
      </p:sp>
    </p:spTree>
    <p:extLst>
      <p:ext uri="{BB962C8B-B14F-4D97-AF65-F5344CB8AC3E}">
        <p14:creationId xmlns:p14="http://schemas.microsoft.com/office/powerpoint/2010/main" val="16758388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620688"/>
            <a:ext cx="8229600" cy="5386603"/>
          </a:xfrm>
        </p:spPr>
        <p:txBody>
          <a:bodyPr>
            <a:normAutofit fontScale="92500"/>
          </a:bodyPr>
          <a:lstStyle/>
          <a:p>
            <a:pPr lvl="0" algn="just"/>
            <a:r>
              <a:rPr lang="es-ES" dirty="0"/>
              <a:t>Familiarizarse con la interfaz del software de control CX </a:t>
            </a:r>
            <a:r>
              <a:rPr lang="es-ES" dirty="0" err="1"/>
              <a:t>Programmer</a:t>
            </a:r>
            <a:r>
              <a:rPr lang="es-ES" dirty="0"/>
              <a:t> para la programación del PLC </a:t>
            </a:r>
            <a:r>
              <a:rPr lang="es-ES" dirty="0" err="1"/>
              <a:t>Omron</a:t>
            </a:r>
            <a:r>
              <a:rPr lang="es-ES" dirty="0"/>
              <a:t> y de esta manera realizar el correcto diseño del programa con la asignación de entradas, salidas y variables necesarias para el proceso de automatización del proceso</a:t>
            </a:r>
            <a:r>
              <a:rPr lang="es-ES" dirty="0" smtClean="0"/>
              <a:t>.</a:t>
            </a:r>
          </a:p>
          <a:p>
            <a:pPr lvl="0" algn="just"/>
            <a:endParaRPr lang="es-ES" dirty="0"/>
          </a:p>
          <a:p>
            <a:pPr lvl="0" algn="just"/>
            <a:r>
              <a:rPr lang="es-ES" dirty="0"/>
              <a:t>Realizar pruebas experimentales para comprobar la efectividad de la programación del PLC como es la utilización de luces piloto y/o relés, y de esta manera con la activación y desactivación de estos elementos saber si cumple con las condiciones y necesidades del proceso. </a:t>
            </a:r>
          </a:p>
        </p:txBody>
      </p:sp>
    </p:spTree>
    <p:extLst>
      <p:ext uri="{BB962C8B-B14F-4D97-AF65-F5344CB8AC3E}">
        <p14:creationId xmlns:p14="http://schemas.microsoft.com/office/powerpoint/2010/main" val="3681587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332656"/>
            <a:ext cx="8229600" cy="5976664"/>
          </a:xfrm>
        </p:spPr>
        <p:txBody>
          <a:bodyPr>
            <a:normAutofit fontScale="85000" lnSpcReduction="10000"/>
          </a:bodyPr>
          <a:lstStyle/>
          <a:p>
            <a:pPr lvl="0" algn="just"/>
            <a:r>
              <a:rPr lang="es-ES" dirty="0"/>
              <a:t>Comprobar el funcionamiento de cada elemento eléctrico como </a:t>
            </a:r>
            <a:r>
              <a:rPr lang="es-ES" dirty="0" err="1"/>
              <a:t>contactores</a:t>
            </a:r>
            <a:r>
              <a:rPr lang="es-ES" dirty="0"/>
              <a:t> y relés mediante la conmutación de sus bobinas de 110 VAC y 24 VDC respectivamente, además energizando con las líneas trifásicas de 480 VAC y 220 VAC para verificar el paso del voltaje y corriente en los elementos de protección como relés térmicos y </a:t>
            </a:r>
            <a:r>
              <a:rPr lang="es-ES" dirty="0" err="1"/>
              <a:t>guardamotores</a:t>
            </a:r>
            <a:r>
              <a:rPr lang="es-ES" dirty="0" smtClean="0"/>
              <a:t>.</a:t>
            </a:r>
          </a:p>
          <a:p>
            <a:pPr marL="109728" lvl="0" indent="0" algn="just">
              <a:buNone/>
            </a:pPr>
            <a:endParaRPr lang="es-ES" dirty="0"/>
          </a:p>
          <a:p>
            <a:pPr lvl="0" algn="just"/>
            <a:r>
              <a:rPr lang="es-ES" dirty="0"/>
              <a:t>Calcular la corriente que debe soportar en todo el proceso el PLC mediante el cálculo de corrientes de los elementos que se encuentran conectados a este, ya que, la fuente interna del PLC </a:t>
            </a:r>
            <a:r>
              <a:rPr lang="es-ES" dirty="0" err="1"/>
              <a:t>Omron</a:t>
            </a:r>
            <a:r>
              <a:rPr lang="es-ES" dirty="0"/>
              <a:t> maneja máximo una corriente de 0.3 A y 24 VDC, entonces, siempre es necesario la utilización de una fuente de alimentación externa de 24 VDC y la corriente debe establecerse mediante el cálculo del amperaje que generan los elementos que están conectados al PLC</a:t>
            </a:r>
            <a:r>
              <a:rPr lang="es-ES" dirty="0" smtClean="0"/>
              <a:t>.</a:t>
            </a:r>
            <a:endParaRPr lang="es-ES" dirty="0"/>
          </a:p>
        </p:txBody>
      </p:sp>
    </p:spTree>
    <p:extLst>
      <p:ext uri="{BB962C8B-B14F-4D97-AF65-F5344CB8AC3E}">
        <p14:creationId xmlns:p14="http://schemas.microsoft.com/office/powerpoint/2010/main" val="23554380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Autofit/>
          </a:bodyPr>
          <a:lstStyle/>
          <a:p>
            <a:pPr marL="109728" indent="0">
              <a:buNone/>
            </a:pPr>
            <a:endParaRPr lang="es-ES" sz="4000" dirty="0" smtClean="0"/>
          </a:p>
          <a:p>
            <a:pPr marL="109728" indent="0">
              <a:buNone/>
            </a:pPr>
            <a:endParaRPr lang="es-ES" sz="4000" dirty="0"/>
          </a:p>
          <a:p>
            <a:pPr marL="109728" indent="0" algn="ctr">
              <a:buNone/>
            </a:pPr>
            <a:r>
              <a:rPr lang="es-ES" sz="4000" dirty="0" smtClean="0"/>
              <a:t>GRACIAS POR</a:t>
            </a:r>
            <a:r>
              <a:rPr lang="es-ES" sz="4000" dirty="0"/>
              <a:t> </a:t>
            </a:r>
            <a:r>
              <a:rPr lang="es-ES" sz="4000" dirty="0" smtClean="0"/>
              <a:t>SU ATENCIÓN </a:t>
            </a:r>
            <a:r>
              <a:rPr lang="es-ES" sz="4000" dirty="0" smtClean="0"/>
              <a:t>   </a:t>
            </a:r>
            <a:endParaRPr lang="es-ES" sz="4000" dirty="0" smtClean="0"/>
          </a:p>
        </p:txBody>
      </p:sp>
      <p:sp>
        <p:nvSpPr>
          <p:cNvPr id="3" name="2 Título"/>
          <p:cNvSpPr>
            <a:spLocks noGrp="1"/>
          </p:cNvSpPr>
          <p:nvPr>
            <p:ph type="title"/>
          </p:nvPr>
        </p:nvSpPr>
        <p:spPr/>
        <p:txBody>
          <a:bodyPr/>
          <a:lstStyle/>
          <a:p>
            <a:endParaRPr lang="es-ES"/>
          </a:p>
        </p:txBody>
      </p:sp>
    </p:spTree>
    <p:extLst>
      <p:ext uri="{BB962C8B-B14F-4D97-AF65-F5344CB8AC3E}">
        <p14:creationId xmlns:p14="http://schemas.microsoft.com/office/powerpoint/2010/main" val="37410651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Título del Proyecto de Tesis</a:t>
            </a:r>
            <a:endParaRPr lang="es-ES" dirty="0"/>
          </a:p>
        </p:txBody>
      </p:sp>
      <p:graphicFrame>
        <p:nvGraphicFramePr>
          <p:cNvPr id="4" name="3 Marcador de contenido"/>
          <p:cNvGraphicFramePr>
            <a:graphicFrameLocks noGrp="1"/>
          </p:cNvGraphicFramePr>
          <p:nvPr>
            <p:ph idx="1"/>
          </p:nvPr>
        </p:nvGraphicFramePr>
        <p:xfrm>
          <a:off x="457200" y="1412776"/>
          <a:ext cx="8435280" cy="4713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p:cNvPicPr>
            <a:picLocks noChangeAspect="1" noChangeArrowheads="1"/>
          </p:cNvPicPr>
          <p:nvPr/>
        </p:nvPicPr>
        <p:blipFill>
          <a:blip r:embed="rId7" cstate="print"/>
          <a:srcRect/>
          <a:stretch>
            <a:fillRect/>
          </a:stretch>
        </p:blipFill>
        <p:spPr bwMode="auto">
          <a:xfrm>
            <a:off x="1763688" y="2708920"/>
            <a:ext cx="727146" cy="806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orthographicFront">
              <a:rot lat="0" lon="0" rev="900000"/>
            </a:camera>
            <a:lightRig rig="threePt" dir="t"/>
          </a:scene3d>
        </p:spPr>
      </p:pic>
      <p:pic>
        <p:nvPicPr>
          <p:cNvPr id="2051" name="Picture 3"/>
          <p:cNvPicPr>
            <a:picLocks noChangeAspect="1" noChangeArrowheads="1"/>
          </p:cNvPicPr>
          <p:nvPr/>
        </p:nvPicPr>
        <p:blipFill>
          <a:blip r:embed="rId8" cstate="print"/>
          <a:srcRect/>
          <a:stretch>
            <a:fillRect/>
          </a:stretch>
        </p:blipFill>
        <p:spPr bwMode="auto">
          <a:xfrm>
            <a:off x="2195736" y="5157192"/>
            <a:ext cx="1296144" cy="504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orthographicFront">
              <a:rot lat="0" lon="0" rev="900000"/>
            </a:camera>
            <a:lightRig rig="threePt" dir="t"/>
          </a:scene3d>
        </p:spPr>
      </p:pic>
    </p:spTree>
    <p:extLst>
      <p:ext uri="{BB962C8B-B14F-4D97-AF65-F5344CB8AC3E}">
        <p14:creationId xmlns:p14="http://schemas.microsoft.com/office/powerpoint/2010/main" val="2083972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68478" y="1578124"/>
            <a:ext cx="8229600" cy="2235704"/>
          </a:xfrm>
        </p:spPr>
        <p:txBody>
          <a:bodyPr/>
          <a:lstStyle/>
          <a:p>
            <a:pPr algn="just"/>
            <a:r>
              <a:rPr lang="es-ES" dirty="0" smtClean="0"/>
              <a:t>El polietileno (PE) es un material termoplástico translúcido, y es frecuentemente fabricado en finas láminas transparentes. Las secciones gruesas son translúcidas y tienen una apariencia de cera. </a:t>
            </a:r>
          </a:p>
        </p:txBody>
      </p:sp>
      <p:sp>
        <p:nvSpPr>
          <p:cNvPr id="3" name="2 Título"/>
          <p:cNvSpPr>
            <a:spLocks noGrp="1"/>
          </p:cNvSpPr>
          <p:nvPr>
            <p:ph type="title"/>
          </p:nvPr>
        </p:nvSpPr>
        <p:spPr/>
        <p:txBody>
          <a:bodyPr/>
          <a:lstStyle/>
          <a:p>
            <a:pPr algn="ctr"/>
            <a:r>
              <a:rPr lang="es-EC" dirty="0" smtClean="0"/>
              <a:t>¿Que es el polietileno?</a:t>
            </a:r>
            <a:endParaRPr lang="es-ES" dirty="0"/>
          </a:p>
        </p:txBody>
      </p:sp>
      <p:sp>
        <p:nvSpPr>
          <p:cNvPr id="5" name="1 Marcador de contenido"/>
          <p:cNvSpPr txBox="1">
            <a:spLocks/>
          </p:cNvSpPr>
          <p:nvPr/>
        </p:nvSpPr>
        <p:spPr>
          <a:xfrm>
            <a:off x="231823" y="3861048"/>
            <a:ext cx="5822954" cy="1296144"/>
          </a:xfrm>
          <a:prstGeom prst="rect">
            <a:avLst/>
          </a:prstGeom>
        </p:spPr>
        <p:txBody>
          <a:bodyPr vert="horz">
            <a:normAutofit fontScale="925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
            <a:r>
              <a:rPr lang="es-ES" dirty="0" smtClean="0"/>
              <a:t>Existen dos tipos de polietileno:</a:t>
            </a:r>
          </a:p>
          <a:p>
            <a:pPr lvl="1" algn="just"/>
            <a:r>
              <a:rPr lang="es-ES" dirty="0" smtClean="0"/>
              <a:t>Alta densidad</a:t>
            </a:r>
          </a:p>
          <a:p>
            <a:pPr lvl="1" algn="just"/>
            <a:r>
              <a:rPr lang="es-ES" dirty="0" smtClean="0"/>
              <a:t>Baja densidad</a:t>
            </a:r>
          </a:p>
        </p:txBody>
      </p:sp>
      <p:pic>
        <p:nvPicPr>
          <p:cNvPr id="6" name="Picture 3"/>
          <p:cNvPicPr>
            <a:picLocks noChangeAspect="1" noChangeArrowheads="1"/>
          </p:cNvPicPr>
          <p:nvPr/>
        </p:nvPicPr>
        <p:blipFill>
          <a:blip r:embed="rId2" cstate="print"/>
          <a:srcRect/>
          <a:stretch>
            <a:fillRect/>
          </a:stretch>
        </p:blipFill>
        <p:spPr bwMode="auto">
          <a:xfrm>
            <a:off x="5940152" y="5128840"/>
            <a:ext cx="2815826" cy="13380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4"/>
          <p:cNvPicPr>
            <a:picLocks noChangeAspect="1" noChangeArrowheads="1"/>
          </p:cNvPicPr>
          <p:nvPr/>
        </p:nvPicPr>
        <p:blipFill>
          <a:blip r:embed="rId3" cstate="print"/>
          <a:srcRect/>
          <a:stretch>
            <a:fillRect/>
          </a:stretch>
        </p:blipFill>
        <p:spPr bwMode="auto">
          <a:xfrm>
            <a:off x="3127772" y="4509120"/>
            <a:ext cx="2448272" cy="1458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lgn="ctr"/>
            <a:r>
              <a:rPr lang="es-ES" dirty="0" smtClean="0"/>
              <a:t>MAQUINARIA DEL PROCESO</a:t>
            </a:r>
            <a:endParaRPr lang="es-ES" dirty="0"/>
          </a:p>
        </p:txBody>
      </p:sp>
      <p:pic>
        <p:nvPicPr>
          <p:cNvPr id="6" name="5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266" y="1394942"/>
            <a:ext cx="8911468" cy="4698354"/>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9365" y="1754982"/>
            <a:ext cx="6405270" cy="3978274"/>
          </a:xfrm>
        </p:spPr>
      </p:pic>
      <p:sp>
        <p:nvSpPr>
          <p:cNvPr id="3" name="2 Título"/>
          <p:cNvSpPr>
            <a:spLocks noGrp="1"/>
          </p:cNvSpPr>
          <p:nvPr>
            <p:ph type="title"/>
          </p:nvPr>
        </p:nvSpPr>
        <p:spPr/>
        <p:txBody>
          <a:bodyPr/>
          <a:lstStyle/>
          <a:p>
            <a:r>
              <a:rPr lang="es-ES" dirty="0" smtClean="0"/>
              <a:t>BANDA TRANSPORTADORA</a:t>
            </a:r>
            <a:endParaRPr lang="es-ES" dirty="0"/>
          </a:p>
        </p:txBody>
      </p:sp>
    </p:spTree>
    <p:extLst>
      <p:ext uri="{BB962C8B-B14F-4D97-AF65-F5344CB8AC3E}">
        <p14:creationId xmlns:p14="http://schemas.microsoft.com/office/powerpoint/2010/main" val="6750935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0" y="1196752"/>
            <a:ext cx="5184578" cy="5100864"/>
          </a:xfrm>
        </p:spPr>
      </p:pic>
      <p:sp>
        <p:nvSpPr>
          <p:cNvPr id="3" name="2 Título"/>
          <p:cNvSpPr>
            <a:spLocks noGrp="1"/>
          </p:cNvSpPr>
          <p:nvPr>
            <p:ph type="title"/>
          </p:nvPr>
        </p:nvSpPr>
        <p:spPr/>
        <p:txBody>
          <a:bodyPr/>
          <a:lstStyle/>
          <a:p>
            <a:r>
              <a:rPr lang="es-ES" dirty="0" smtClean="0"/>
              <a:t>MOLINO</a:t>
            </a:r>
            <a:endParaRPr lang="es-ES" dirty="0"/>
          </a:p>
        </p:txBody>
      </p:sp>
    </p:spTree>
    <p:extLst>
      <p:ext uri="{BB962C8B-B14F-4D97-AF65-F5344CB8AC3E}">
        <p14:creationId xmlns:p14="http://schemas.microsoft.com/office/powerpoint/2010/main" val="37187022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175</TotalTime>
  <Words>1413</Words>
  <Application>Microsoft Office PowerPoint</Application>
  <PresentationFormat>Presentación en pantalla (4:3)</PresentationFormat>
  <Paragraphs>119</Paragraphs>
  <Slides>45</Slides>
  <Notes>0</Notes>
  <HiddenSlides>0</HiddenSlides>
  <MMClips>1</MMClips>
  <ScaleCrop>false</ScaleCrop>
  <HeadingPairs>
    <vt:vector size="4" baseType="variant">
      <vt:variant>
        <vt:lpstr>Tema</vt:lpstr>
      </vt:variant>
      <vt:variant>
        <vt:i4>1</vt:i4>
      </vt:variant>
      <vt:variant>
        <vt:lpstr>Títulos de diapositiva</vt:lpstr>
      </vt:variant>
      <vt:variant>
        <vt:i4>45</vt:i4>
      </vt:variant>
    </vt:vector>
  </HeadingPairs>
  <TitlesOfParts>
    <vt:vector size="46" baseType="lpstr">
      <vt:lpstr>Concurrencia</vt:lpstr>
      <vt:lpstr>       CARRERA DE INGENIERÍA EN MECATRÓNICA     PROYECTO DE GRADO PREVIO A LA OBTENCIÓN DEL TÍTULO DE INGENIERO MECATRÓNICO     TÍTULO DEL PROYECTO   “DISEÑO E IMPLEMENTACIÓN DE UN SISTEMA DE AUTOMATIZACIÓN EN EL PROCESO DE TRATAMIENTO Y RECICLAJE DE DESPERDICIOS PLÁSTICOS PARA LA OBTENCIÓN DE POLIETILENO.”  REALIZADO POR:   GABRIEL ENRIQUE VALLEJO RODRÍGUEZ. JOSÉ JULIÁN ZUMÁRRAGA POSSO.    DIRECTOR: ING. LUIS ECHEVERRÍA.   CODIRECTOR: ING. JOSÉ PÉREZ.    SANGOLQUÍ - ECUADOR</vt:lpstr>
      <vt:lpstr>ANTECEDENTES DE LA EMPRESA</vt:lpstr>
      <vt:lpstr>Justificación</vt:lpstr>
      <vt:lpstr>Objetivo General</vt:lpstr>
      <vt:lpstr>Título del Proyecto de Tesis</vt:lpstr>
      <vt:lpstr>¿Que es el polietileno?</vt:lpstr>
      <vt:lpstr>MAQUINARIA DEL PROCESO</vt:lpstr>
      <vt:lpstr>BANDA TRANSPORTADORA</vt:lpstr>
      <vt:lpstr>MOLINO</vt:lpstr>
      <vt:lpstr>CÓCLEAS</vt:lpstr>
      <vt:lpstr>BARCO 1</vt:lpstr>
      <vt:lpstr>BARCO 2</vt:lpstr>
      <vt:lpstr>CENTRIFUGADORAS</vt:lpstr>
      <vt:lpstr>Sensores, Interruptores de Seguridad y Paros de Emergencia</vt:lpstr>
      <vt:lpstr>Sensores de Nivel</vt:lpstr>
      <vt:lpstr>Ubicación de los Sensores de Nivel en los Barcos 1 y 2</vt:lpstr>
      <vt:lpstr>Interruptores de Seguridad</vt:lpstr>
      <vt:lpstr>Ubicación de los Interruptores de Seguridad en el Molino</vt:lpstr>
      <vt:lpstr>Paros de Emergencia</vt:lpstr>
      <vt:lpstr> Ubicación de los Paros de Emergencia en las máquinas y el paro general del sistema</vt:lpstr>
      <vt:lpstr>AUTOMATIZACIÓN</vt:lpstr>
      <vt:lpstr>Diseño Mecánico del armario de control</vt:lpstr>
      <vt:lpstr>Diseño Eléctrico</vt:lpstr>
      <vt:lpstr>Presentación de PowerPoint</vt:lpstr>
      <vt:lpstr>Presentación de PowerPoint</vt:lpstr>
      <vt:lpstr>DISEÑO ELECTRONICO</vt:lpstr>
      <vt:lpstr>CONEXIÓN ENTRADAS/SALIDAS PLC</vt:lpstr>
      <vt:lpstr>PROGRAMACION DEL PLC</vt:lpstr>
      <vt:lpstr>MANDO AUTOMÁTICO EN FUNCIONAMIENTO</vt:lpstr>
      <vt:lpstr>CONSTRUCCIÓN Y PRUEBAS Y PUESTA A PUNTO DEL SISTEMA</vt:lpstr>
      <vt:lpstr>Presentación de PowerPoint</vt:lpstr>
      <vt:lpstr>Presentación de PowerPoint</vt:lpstr>
      <vt:lpstr>Presentación de PowerPoint</vt:lpstr>
      <vt:lpstr>Presentación de PowerPoint</vt:lpstr>
      <vt:lpstr>Presentación de PowerPoint</vt:lpstr>
      <vt:lpstr>Presentación de PowerPoint</vt:lpstr>
      <vt:lpstr>Análisis del Proyecto de Tesis</vt:lpstr>
      <vt:lpstr>CONCLUSIONES</vt:lpstr>
      <vt:lpstr>Presentación de PowerPoint</vt:lpstr>
      <vt:lpstr>Presentación de PowerPoint</vt:lpstr>
      <vt:lpstr>Presentación de PowerPoint</vt:lpstr>
      <vt:lpstr>RECOMENDACIONES</vt:lpstr>
      <vt:lpstr>Presentación de PowerPoint</vt:lpstr>
      <vt:lpstr>Presentación de PowerPoint</vt:lpstr>
      <vt:lpstr>Presentación de PowerPoint</vt:lpstr>
    </vt:vector>
  </TitlesOfParts>
  <Company>XP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E IMPLEMENTACIÓN DE UN SISTEMA DE AUTOMATIZACIÓN EN EL PROCESO DE TRATAMIENTO Y RECICLAJE DE DESPERDICIOS PLÁSTICOS PARA LA OBTENCIÓN DE POLIETILENO.”</dc:title>
  <dc:creator>Digital</dc:creator>
  <cp:lastModifiedBy>UMBRELLA7</cp:lastModifiedBy>
  <cp:revision>15</cp:revision>
  <dcterms:created xsi:type="dcterms:W3CDTF">2013-01-22T15:39:10Z</dcterms:created>
  <dcterms:modified xsi:type="dcterms:W3CDTF">2013-01-23T13:51:38Z</dcterms:modified>
</cp:coreProperties>
</file>