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07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8C797-3F23-43F6-A9B5-D0E584E8F779}" type="datetimeFigureOut">
              <a:rPr lang="es-ES" smtClean="0"/>
              <a:t>21/03/2013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BC3D6-0D16-47A4-A3CF-BC5FBC2E9F7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5846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8C797-3F23-43F6-A9B5-D0E584E8F779}" type="datetimeFigureOut">
              <a:rPr lang="es-ES" smtClean="0"/>
              <a:t>21/03/2013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BC3D6-0D16-47A4-A3CF-BC5FBC2E9F7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9883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8C797-3F23-43F6-A9B5-D0E584E8F779}" type="datetimeFigureOut">
              <a:rPr lang="es-ES" smtClean="0"/>
              <a:t>21/03/2013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BC3D6-0D16-47A4-A3CF-BC5FBC2E9F7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3823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8C797-3F23-43F6-A9B5-D0E584E8F779}" type="datetimeFigureOut">
              <a:rPr lang="es-ES" smtClean="0"/>
              <a:t>21/03/2013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BC3D6-0D16-47A4-A3CF-BC5FBC2E9F7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0733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8C797-3F23-43F6-A9B5-D0E584E8F779}" type="datetimeFigureOut">
              <a:rPr lang="es-ES" smtClean="0"/>
              <a:t>21/03/2013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BC3D6-0D16-47A4-A3CF-BC5FBC2E9F7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7256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8C797-3F23-43F6-A9B5-D0E584E8F779}" type="datetimeFigureOut">
              <a:rPr lang="es-ES" smtClean="0"/>
              <a:t>21/03/2013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BC3D6-0D16-47A4-A3CF-BC5FBC2E9F7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6595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8C797-3F23-43F6-A9B5-D0E584E8F779}" type="datetimeFigureOut">
              <a:rPr lang="es-ES" smtClean="0"/>
              <a:t>21/03/2013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BC3D6-0D16-47A4-A3CF-BC5FBC2E9F7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4009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8C797-3F23-43F6-A9B5-D0E584E8F779}" type="datetimeFigureOut">
              <a:rPr lang="es-ES" smtClean="0"/>
              <a:t>21/03/2013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BC3D6-0D16-47A4-A3CF-BC5FBC2E9F7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0881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8C797-3F23-43F6-A9B5-D0E584E8F779}" type="datetimeFigureOut">
              <a:rPr lang="es-ES" smtClean="0"/>
              <a:t>21/03/2013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BC3D6-0D16-47A4-A3CF-BC5FBC2E9F7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0678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8C797-3F23-43F6-A9B5-D0E584E8F779}" type="datetimeFigureOut">
              <a:rPr lang="es-ES" smtClean="0"/>
              <a:t>21/03/2013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BC3D6-0D16-47A4-A3CF-BC5FBC2E9F7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04183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8C797-3F23-43F6-A9B5-D0E584E8F779}" type="datetimeFigureOut">
              <a:rPr lang="es-ES" smtClean="0"/>
              <a:t>21/03/2013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BC3D6-0D16-47A4-A3CF-BC5FBC2E9F7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2259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A8C797-3F23-43F6-A9B5-D0E584E8F779}" type="datetimeFigureOut">
              <a:rPr lang="es-ES" smtClean="0"/>
              <a:t>21/03/2013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4BC3D6-0D16-47A4-A3CF-BC5FBC2E9F7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02528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Picture 1"/>
          <p:cNvPicPr/>
          <p:nvPr/>
        </p:nvPicPr>
        <p:blipFill rotWithShape="1">
          <a:blip r:embed="rId2"/>
          <a:srcRect l="19179" t="5132" r="17346" b="1064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060742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/>
          <p:cNvPicPr/>
          <p:nvPr/>
        </p:nvPicPr>
        <p:blipFill rotWithShape="1">
          <a:blip r:embed="rId2"/>
          <a:srcRect l="9674" t="22942" r="7502" b="24231"/>
          <a:stretch/>
        </p:blipFill>
        <p:spPr bwMode="auto">
          <a:xfrm>
            <a:off x="2339752" y="260648"/>
            <a:ext cx="4648200" cy="16668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18"/>
          <p:cNvPicPr/>
          <p:nvPr/>
        </p:nvPicPr>
        <p:blipFill rotWithShape="1">
          <a:blip r:embed="rId3"/>
          <a:srcRect l="13917" t="3019" r="11576" b="10646"/>
          <a:stretch/>
        </p:blipFill>
        <p:spPr bwMode="auto">
          <a:xfrm>
            <a:off x="1043608" y="1927524"/>
            <a:ext cx="7056784" cy="43097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701754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/>
          <p:cNvPicPr/>
          <p:nvPr/>
        </p:nvPicPr>
        <p:blipFill rotWithShape="1">
          <a:blip r:embed="rId2"/>
          <a:srcRect l="22573" t="3019" r="21419" b="10042"/>
          <a:stretch/>
        </p:blipFill>
        <p:spPr bwMode="auto">
          <a:xfrm>
            <a:off x="0" y="260648"/>
            <a:ext cx="3143250" cy="2743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21"/>
          <p:cNvPicPr/>
          <p:nvPr/>
        </p:nvPicPr>
        <p:blipFill rotWithShape="1">
          <a:blip r:embed="rId3"/>
          <a:srcRect l="24101" t="3019" r="22437" b="10042"/>
          <a:stretch/>
        </p:blipFill>
        <p:spPr bwMode="auto">
          <a:xfrm>
            <a:off x="2915816" y="1196752"/>
            <a:ext cx="3000375" cy="2743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23"/>
          <p:cNvPicPr/>
          <p:nvPr/>
        </p:nvPicPr>
        <p:blipFill rotWithShape="1">
          <a:blip r:embed="rId4"/>
          <a:srcRect l="24270" t="3924" r="24983" b="12429"/>
          <a:stretch/>
        </p:blipFill>
        <p:spPr bwMode="auto">
          <a:xfrm>
            <a:off x="5851147" y="260648"/>
            <a:ext cx="2847975" cy="26393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24"/>
          <p:cNvPicPr/>
          <p:nvPr/>
        </p:nvPicPr>
        <p:blipFill rotWithShape="1">
          <a:blip r:embed="rId5"/>
          <a:srcRect l="23931" t="2717" r="20910" b="10345"/>
          <a:stretch/>
        </p:blipFill>
        <p:spPr bwMode="auto">
          <a:xfrm>
            <a:off x="2915816" y="3939952"/>
            <a:ext cx="3095625" cy="2743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539806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6"/>
          <p:cNvPicPr/>
          <p:nvPr/>
        </p:nvPicPr>
        <p:blipFill rotWithShape="1">
          <a:blip r:embed="rId2"/>
          <a:srcRect l="19349" t="11773" r="18363" b="28758"/>
          <a:stretch/>
        </p:blipFill>
        <p:spPr bwMode="auto">
          <a:xfrm>
            <a:off x="2824161" y="188640"/>
            <a:ext cx="3495675" cy="18764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25"/>
          <p:cNvPicPr/>
          <p:nvPr/>
        </p:nvPicPr>
        <p:blipFill rotWithShape="1">
          <a:blip r:embed="rId3"/>
          <a:srcRect l="14340" t="15395" r="21917" b="19401"/>
          <a:stretch/>
        </p:blipFill>
        <p:spPr bwMode="auto">
          <a:xfrm>
            <a:off x="1881050" y="2400300"/>
            <a:ext cx="6435366" cy="38370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044826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6"/>
          <p:cNvPicPr/>
          <p:nvPr/>
        </p:nvPicPr>
        <p:blipFill rotWithShape="1">
          <a:blip r:embed="rId2"/>
          <a:srcRect l="19349" t="11773" r="18363" b="28758"/>
          <a:stretch/>
        </p:blipFill>
        <p:spPr bwMode="auto">
          <a:xfrm>
            <a:off x="2987824" y="0"/>
            <a:ext cx="3495675" cy="18764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27"/>
          <p:cNvPicPr/>
          <p:nvPr/>
        </p:nvPicPr>
        <p:blipFill rotWithShape="1">
          <a:blip r:embed="rId3"/>
          <a:srcRect l="23932" t="2415" r="23285" b="10646"/>
          <a:stretch/>
        </p:blipFill>
        <p:spPr bwMode="auto">
          <a:xfrm>
            <a:off x="539552" y="2420888"/>
            <a:ext cx="2962275" cy="2743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28"/>
          <p:cNvPicPr/>
          <p:nvPr/>
        </p:nvPicPr>
        <p:blipFill rotWithShape="1">
          <a:blip r:embed="rId4"/>
          <a:srcRect l="16463" t="3019" r="17346" b="10042"/>
          <a:stretch/>
        </p:blipFill>
        <p:spPr bwMode="auto">
          <a:xfrm>
            <a:off x="4749171" y="2396223"/>
            <a:ext cx="3714750" cy="2743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680568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9"/>
          <p:cNvPicPr/>
          <p:nvPr/>
        </p:nvPicPr>
        <p:blipFill rotWithShape="1">
          <a:blip r:embed="rId2"/>
          <a:srcRect l="24780" t="3924" r="23455" b="11854"/>
          <a:stretch/>
        </p:blipFill>
        <p:spPr bwMode="auto">
          <a:xfrm>
            <a:off x="248105" y="332656"/>
            <a:ext cx="4539919" cy="37444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31"/>
          <p:cNvPicPr/>
          <p:nvPr/>
        </p:nvPicPr>
        <p:blipFill rotWithShape="1">
          <a:blip r:embed="rId3"/>
          <a:srcRect t="9056" b="18193"/>
          <a:stretch/>
        </p:blipFill>
        <p:spPr bwMode="auto">
          <a:xfrm>
            <a:off x="3347864" y="4043116"/>
            <a:ext cx="5612130" cy="22955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842858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3"/>
          <p:cNvPicPr/>
          <p:nvPr/>
        </p:nvPicPr>
        <p:blipFill rotWithShape="1">
          <a:blip r:embed="rId2"/>
          <a:srcRect l="8486" t="22339" r="9878" b="27551"/>
          <a:stretch/>
        </p:blipFill>
        <p:spPr bwMode="auto">
          <a:xfrm>
            <a:off x="1475656" y="0"/>
            <a:ext cx="6179194" cy="26627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34"/>
          <p:cNvPicPr/>
          <p:nvPr/>
        </p:nvPicPr>
        <p:blipFill rotWithShape="1">
          <a:blip r:embed="rId3"/>
          <a:srcRect l="23252" t="5360" r="22437" b="10647"/>
          <a:stretch/>
        </p:blipFill>
        <p:spPr bwMode="auto">
          <a:xfrm>
            <a:off x="25679" y="2873829"/>
            <a:ext cx="3048000" cy="26503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35"/>
          <p:cNvPicPr/>
          <p:nvPr/>
        </p:nvPicPr>
        <p:blipFill rotWithShape="1">
          <a:blip r:embed="rId4"/>
          <a:srcRect l="24949" t="5661" r="24474" b="10345"/>
          <a:stretch/>
        </p:blipFill>
        <p:spPr bwMode="auto">
          <a:xfrm>
            <a:off x="3073679" y="2873828"/>
            <a:ext cx="2838450" cy="26502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36"/>
          <p:cNvPicPr/>
          <p:nvPr/>
        </p:nvPicPr>
        <p:blipFill rotWithShape="1">
          <a:blip r:embed="rId5"/>
          <a:srcRect l="24609" t="3622" r="21419" b="10042"/>
          <a:stretch/>
        </p:blipFill>
        <p:spPr bwMode="auto">
          <a:xfrm>
            <a:off x="5938377" y="2662783"/>
            <a:ext cx="3028950" cy="27241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629077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7"/>
          <p:cNvPicPr/>
          <p:nvPr/>
        </p:nvPicPr>
        <p:blipFill rotWithShape="1">
          <a:blip r:embed="rId2"/>
          <a:srcRect l="23948" t="6078" r="23948" b="10050"/>
          <a:stretch/>
        </p:blipFill>
        <p:spPr bwMode="auto">
          <a:xfrm>
            <a:off x="1071761" y="476672"/>
            <a:ext cx="2924175" cy="26464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38"/>
          <p:cNvPicPr/>
          <p:nvPr/>
        </p:nvPicPr>
        <p:blipFill rotWithShape="1">
          <a:blip r:embed="rId3"/>
          <a:srcRect l="24440" t="5938" r="22946" b="9741"/>
          <a:stretch/>
        </p:blipFill>
        <p:spPr bwMode="auto">
          <a:xfrm>
            <a:off x="5076056" y="458451"/>
            <a:ext cx="2952750" cy="26606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39"/>
          <p:cNvPicPr/>
          <p:nvPr/>
        </p:nvPicPr>
        <p:blipFill rotWithShape="1">
          <a:blip r:embed="rId4"/>
          <a:srcRect l="338" t="3669" r="-1" b="10398"/>
          <a:stretch/>
        </p:blipFill>
        <p:spPr bwMode="auto">
          <a:xfrm>
            <a:off x="2073647" y="4149080"/>
            <a:ext cx="4966305" cy="20583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403649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0"/>
          <p:cNvPicPr/>
          <p:nvPr/>
        </p:nvPicPr>
        <p:blipFill rotWithShape="1">
          <a:blip r:embed="rId2"/>
          <a:srcRect l="5776" t="3631" r="19042" b="42644"/>
          <a:stretch/>
        </p:blipFill>
        <p:spPr bwMode="auto">
          <a:xfrm>
            <a:off x="2054114" y="408233"/>
            <a:ext cx="5074231" cy="22304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1"/>
          <p:cNvPicPr/>
          <p:nvPr/>
        </p:nvPicPr>
        <p:blipFill rotWithShape="1">
          <a:blip r:embed="rId3"/>
          <a:srcRect l="7172" t="5029" r="4450" b="10041"/>
          <a:stretch/>
        </p:blipFill>
        <p:spPr bwMode="auto">
          <a:xfrm>
            <a:off x="2168433" y="3284984"/>
            <a:ext cx="4959912" cy="26797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289107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2"/>
          <p:cNvPicPr/>
          <p:nvPr/>
        </p:nvPicPr>
        <p:blipFill rotWithShape="1">
          <a:blip r:embed="rId2"/>
          <a:srcRect l="21724" t="13887" r="44331" b="63473"/>
          <a:stretch/>
        </p:blipFill>
        <p:spPr bwMode="auto">
          <a:xfrm>
            <a:off x="2195736" y="332656"/>
            <a:ext cx="4336876" cy="16533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3"/>
          <p:cNvPicPr/>
          <p:nvPr/>
        </p:nvPicPr>
        <p:blipFill rotWithShape="1">
          <a:blip r:embed="rId3"/>
          <a:srcRect t="26565" b="29060"/>
          <a:stretch/>
        </p:blipFill>
        <p:spPr bwMode="auto">
          <a:xfrm>
            <a:off x="971600" y="2756823"/>
            <a:ext cx="7198553" cy="24282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96453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4"/>
          <p:cNvPicPr/>
          <p:nvPr/>
        </p:nvPicPr>
        <p:blipFill rotWithShape="1">
          <a:blip r:embed="rId2"/>
          <a:srcRect l="24799" t="3626" r="24753" b="9365"/>
          <a:stretch/>
        </p:blipFill>
        <p:spPr bwMode="auto">
          <a:xfrm>
            <a:off x="1599059" y="260648"/>
            <a:ext cx="2828925" cy="2743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5"/>
          <p:cNvPicPr/>
          <p:nvPr/>
        </p:nvPicPr>
        <p:blipFill rotWithShape="1">
          <a:blip r:embed="rId3"/>
          <a:srcRect l="25309" t="3322" r="24583" b="9667"/>
          <a:stretch/>
        </p:blipFill>
        <p:spPr bwMode="auto">
          <a:xfrm>
            <a:off x="382874" y="3429000"/>
            <a:ext cx="2809875" cy="2743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46"/>
          <p:cNvPicPr/>
          <p:nvPr/>
        </p:nvPicPr>
        <p:blipFill rotWithShape="1">
          <a:blip r:embed="rId4"/>
          <a:srcRect l="25309" t="3324" r="24583" b="10574"/>
          <a:stretch/>
        </p:blipFill>
        <p:spPr bwMode="auto">
          <a:xfrm>
            <a:off x="4860032" y="260648"/>
            <a:ext cx="2809875" cy="27146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47"/>
          <p:cNvPicPr/>
          <p:nvPr/>
        </p:nvPicPr>
        <p:blipFill rotWithShape="1">
          <a:blip r:embed="rId5"/>
          <a:srcRect l="25139" t="3322" r="24923" b="9667"/>
          <a:stretch/>
        </p:blipFill>
        <p:spPr bwMode="auto">
          <a:xfrm>
            <a:off x="5940236" y="3429000"/>
            <a:ext cx="2800350" cy="2743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72837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/>
          <p:nvPr/>
        </p:nvPicPr>
        <p:blipFill rotWithShape="1">
          <a:blip r:embed="rId2"/>
          <a:srcRect l="7298" t="20829" r="5466" b="29362"/>
          <a:stretch/>
        </p:blipFill>
        <p:spPr bwMode="auto">
          <a:xfrm>
            <a:off x="107504" y="404664"/>
            <a:ext cx="9036496" cy="51125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083399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8"/>
          <p:cNvPicPr/>
          <p:nvPr/>
        </p:nvPicPr>
        <p:blipFill rotWithShape="1">
          <a:blip r:embed="rId2"/>
          <a:srcRect l="23000" t="13361" r="33008" b="28265"/>
          <a:stretch/>
        </p:blipFill>
        <p:spPr>
          <a:xfrm>
            <a:off x="899592" y="404665"/>
            <a:ext cx="7704855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8192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9"/>
          <p:cNvPicPr/>
          <p:nvPr/>
        </p:nvPicPr>
        <p:blipFill rotWithShape="1">
          <a:blip r:embed="rId2"/>
          <a:srcRect t="5496" b="17493"/>
          <a:stretch/>
        </p:blipFill>
        <p:spPr>
          <a:xfrm>
            <a:off x="395536" y="404665"/>
            <a:ext cx="4104456" cy="2429976"/>
          </a:xfrm>
          <a:prstGeom prst="rect">
            <a:avLst/>
          </a:prstGeom>
        </p:spPr>
      </p:pic>
      <p:pic>
        <p:nvPicPr>
          <p:cNvPr id="5" name="Picture 50"/>
          <p:cNvPicPr/>
          <p:nvPr/>
        </p:nvPicPr>
        <p:blipFill rotWithShape="1">
          <a:blip r:embed="rId3"/>
          <a:srcRect t="5082" r="2982" b="17501"/>
          <a:stretch/>
        </p:blipFill>
        <p:spPr>
          <a:xfrm>
            <a:off x="395536" y="3429000"/>
            <a:ext cx="4104456" cy="2442754"/>
          </a:xfrm>
          <a:prstGeom prst="rect">
            <a:avLst/>
          </a:prstGeom>
        </p:spPr>
      </p:pic>
      <p:pic>
        <p:nvPicPr>
          <p:cNvPr id="6" name="Picture 51"/>
          <p:cNvPicPr/>
          <p:nvPr/>
        </p:nvPicPr>
        <p:blipFill rotWithShape="1">
          <a:blip r:embed="rId4"/>
          <a:srcRect l="11711" t="6323" r="11711" b="11291"/>
          <a:stretch/>
        </p:blipFill>
        <p:spPr>
          <a:xfrm>
            <a:off x="4842547" y="298500"/>
            <a:ext cx="3761901" cy="2599508"/>
          </a:xfrm>
          <a:prstGeom prst="rect">
            <a:avLst/>
          </a:prstGeom>
        </p:spPr>
      </p:pic>
      <p:pic>
        <p:nvPicPr>
          <p:cNvPr id="7" name="Picture 52"/>
          <p:cNvPicPr/>
          <p:nvPr/>
        </p:nvPicPr>
        <p:blipFill rotWithShape="1">
          <a:blip r:embed="rId5"/>
          <a:srcRect l="-7726" t="7980" r="6723" b="14604"/>
          <a:stretch/>
        </p:blipFill>
        <p:spPr>
          <a:xfrm>
            <a:off x="4716016" y="3284984"/>
            <a:ext cx="3888432" cy="244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4938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4"/>
          <p:cNvPicPr/>
          <p:nvPr/>
        </p:nvPicPr>
        <p:blipFill rotWithShape="1">
          <a:blip r:embed="rId2"/>
          <a:srcRect l="5775" t="3839" r="5543" b="9636"/>
          <a:stretch/>
        </p:blipFill>
        <p:spPr>
          <a:xfrm>
            <a:off x="539552" y="1052736"/>
            <a:ext cx="7992887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3395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5"/>
          <p:cNvPicPr/>
          <p:nvPr/>
        </p:nvPicPr>
        <p:blipFill rotWithShape="1">
          <a:blip r:embed="rId2"/>
          <a:srcRect l="24163" t="4254" r="25095" b="9634"/>
          <a:stretch/>
        </p:blipFill>
        <p:spPr>
          <a:xfrm>
            <a:off x="467544" y="332656"/>
            <a:ext cx="3384376" cy="3096344"/>
          </a:xfrm>
          <a:prstGeom prst="rect">
            <a:avLst/>
          </a:prstGeom>
        </p:spPr>
      </p:pic>
      <p:pic>
        <p:nvPicPr>
          <p:cNvPr id="5" name="Picture 56"/>
          <p:cNvPicPr/>
          <p:nvPr/>
        </p:nvPicPr>
        <p:blipFill rotWithShape="1">
          <a:blip r:embed="rId3"/>
          <a:srcRect l="24629" t="3840" r="24862" b="9635"/>
          <a:stretch/>
        </p:blipFill>
        <p:spPr>
          <a:xfrm>
            <a:off x="4716016" y="380139"/>
            <a:ext cx="3440075" cy="3184701"/>
          </a:xfrm>
          <a:prstGeom prst="rect">
            <a:avLst/>
          </a:prstGeom>
        </p:spPr>
      </p:pic>
      <p:pic>
        <p:nvPicPr>
          <p:cNvPr id="6" name="Picture 59"/>
          <p:cNvPicPr/>
          <p:nvPr/>
        </p:nvPicPr>
        <p:blipFill rotWithShape="1">
          <a:blip r:embed="rId4"/>
          <a:srcRect l="25560" t="3839" r="24862" b="10049"/>
          <a:stretch/>
        </p:blipFill>
        <p:spPr>
          <a:xfrm>
            <a:off x="611560" y="3564840"/>
            <a:ext cx="3240360" cy="3032512"/>
          </a:xfrm>
          <a:prstGeom prst="rect">
            <a:avLst/>
          </a:prstGeom>
        </p:spPr>
      </p:pic>
      <p:pic>
        <p:nvPicPr>
          <p:cNvPr id="7" name="Picture 60"/>
          <p:cNvPicPr/>
          <p:nvPr/>
        </p:nvPicPr>
        <p:blipFill rotWithShape="1">
          <a:blip r:embed="rId5"/>
          <a:srcRect l="25327" t="3838" r="24396" b="9222"/>
          <a:stretch/>
        </p:blipFill>
        <p:spPr>
          <a:xfrm>
            <a:off x="4912670" y="3717032"/>
            <a:ext cx="3243422" cy="29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4369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/>
          <p:nvPr/>
        </p:nvPicPr>
        <p:blipFill rotWithShape="1">
          <a:blip r:embed="rId2"/>
          <a:srcRect l="18330" t="8150" r="17176" b="36607"/>
          <a:stretch/>
        </p:blipFill>
        <p:spPr bwMode="auto">
          <a:xfrm>
            <a:off x="323528" y="1052736"/>
            <a:ext cx="8424936" cy="46085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50708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/>
          <p:nvPr/>
        </p:nvPicPr>
        <p:blipFill rotWithShape="1">
          <a:blip r:embed="rId2"/>
          <a:srcRect l="5771" t="16905" r="5804" b="23324"/>
          <a:stretch/>
        </p:blipFill>
        <p:spPr bwMode="auto">
          <a:xfrm>
            <a:off x="0" y="1484784"/>
            <a:ext cx="9143999" cy="28871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33428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/>
          <p:nvPr/>
        </p:nvPicPr>
        <p:blipFill rotWithShape="1">
          <a:blip r:embed="rId2"/>
          <a:srcRect l="170" t="3020" b="26041"/>
          <a:stretch/>
        </p:blipFill>
        <p:spPr bwMode="auto">
          <a:xfrm>
            <a:off x="1043608" y="1756345"/>
            <a:ext cx="7373302" cy="27033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220059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/>
          <p:nvPr/>
        </p:nvPicPr>
        <p:blipFill rotWithShape="1">
          <a:blip r:embed="rId2"/>
          <a:srcRect l="6789" t="25659" r="9199" b="35400"/>
          <a:stretch/>
        </p:blipFill>
        <p:spPr bwMode="auto">
          <a:xfrm>
            <a:off x="2214562" y="260648"/>
            <a:ext cx="4714875" cy="12287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9"/>
          <p:cNvPicPr/>
          <p:nvPr/>
        </p:nvPicPr>
        <p:blipFill rotWithShape="1">
          <a:blip r:embed="rId3"/>
          <a:srcRect l="12900" r="12083" b="9137"/>
          <a:stretch/>
        </p:blipFill>
        <p:spPr bwMode="auto">
          <a:xfrm>
            <a:off x="374039" y="1772816"/>
            <a:ext cx="4210050" cy="28670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10"/>
          <p:cNvPicPr/>
          <p:nvPr/>
        </p:nvPicPr>
        <p:blipFill rotWithShape="1">
          <a:blip r:embed="rId4"/>
          <a:srcRect l="21215" t="2415" r="17515" b="9439"/>
          <a:stretch/>
        </p:blipFill>
        <p:spPr bwMode="auto">
          <a:xfrm>
            <a:off x="4788024" y="1772815"/>
            <a:ext cx="3816424" cy="28670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65461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/>
          <p:cNvPicPr/>
          <p:nvPr/>
        </p:nvPicPr>
        <p:blipFill rotWithShape="1">
          <a:blip r:embed="rId2"/>
          <a:srcRect l="6959" t="17206" r="5974" b="23023"/>
          <a:stretch/>
        </p:blipFill>
        <p:spPr bwMode="auto">
          <a:xfrm>
            <a:off x="899592" y="1196752"/>
            <a:ext cx="7200799" cy="36724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947984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/>
          <p:cNvPicPr/>
          <p:nvPr/>
        </p:nvPicPr>
        <p:blipFill rotWithShape="1">
          <a:blip r:embed="rId2"/>
          <a:srcRect l="17990" t="2415" r="18194" b="9740"/>
          <a:stretch/>
        </p:blipFill>
        <p:spPr bwMode="auto">
          <a:xfrm>
            <a:off x="2627784" y="260648"/>
            <a:ext cx="3581400" cy="27717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13"/>
          <p:cNvPicPr/>
          <p:nvPr/>
        </p:nvPicPr>
        <p:blipFill rotWithShape="1">
          <a:blip r:embed="rId3"/>
          <a:srcRect l="3564" t="29885" r="373" b="32985"/>
          <a:stretch/>
        </p:blipFill>
        <p:spPr bwMode="auto">
          <a:xfrm>
            <a:off x="1547664" y="4077072"/>
            <a:ext cx="6467415" cy="18722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62882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/>
          <p:nvPr/>
        </p:nvPicPr>
        <p:blipFill rotWithShape="1">
          <a:blip r:embed="rId2"/>
          <a:srcRect l="26307" t="11773" r="28377" b="33286"/>
          <a:stretch/>
        </p:blipFill>
        <p:spPr bwMode="auto">
          <a:xfrm>
            <a:off x="1835696" y="476671"/>
            <a:ext cx="5304035" cy="30270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15"/>
          <p:cNvPicPr/>
          <p:nvPr/>
        </p:nvPicPr>
        <p:blipFill rotWithShape="1">
          <a:blip r:embed="rId3"/>
          <a:srcRect l="30888" t="16301" r="38901" b="38116"/>
          <a:stretch/>
        </p:blipFill>
        <p:spPr bwMode="auto">
          <a:xfrm>
            <a:off x="1191716" y="3915258"/>
            <a:ext cx="3295997" cy="23753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16"/>
          <p:cNvPicPr/>
          <p:nvPr/>
        </p:nvPicPr>
        <p:blipFill rotWithShape="1">
          <a:blip r:embed="rId4"/>
          <a:srcRect l="28853" t="3020" r="28377" b="9136"/>
          <a:stretch/>
        </p:blipFill>
        <p:spPr bwMode="auto">
          <a:xfrm>
            <a:off x="5652120" y="3717032"/>
            <a:ext cx="2400300" cy="27717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2878567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0</Words>
  <Application>Microsoft Office PowerPoint</Application>
  <PresentationFormat>Presentación en pantalla (4:3)</PresentationFormat>
  <Paragraphs>0</Paragraphs>
  <Slides>23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4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VERO</dc:creator>
  <cp:lastModifiedBy>VERO</cp:lastModifiedBy>
  <cp:revision>6</cp:revision>
  <dcterms:created xsi:type="dcterms:W3CDTF">2013-03-21T22:55:36Z</dcterms:created>
  <dcterms:modified xsi:type="dcterms:W3CDTF">2013-03-21T23:41:11Z</dcterms:modified>
</cp:coreProperties>
</file>