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472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024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104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650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70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41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1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024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5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66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746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8ED7-BB25-4606-BA8E-D28D2F885BCF}" type="datetimeFigureOut">
              <a:rPr lang="es-EC" smtClean="0"/>
              <a:t>21/03/2013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6473-6C8E-4A20-A1CC-24CE95EE9B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47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t="8333" r="6742" b="6250"/>
          <a:stretch/>
        </p:blipFill>
        <p:spPr bwMode="auto">
          <a:xfrm>
            <a:off x="-180528" y="620688"/>
            <a:ext cx="9468544" cy="5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9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8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29177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1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20688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4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99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8680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7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22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4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8680"/>
            <a:ext cx="947767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39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8720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5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08720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4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91" y="871024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84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36712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64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36712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76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70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8680"/>
            <a:ext cx="9498140" cy="53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66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RODRIGUEZ</dc:creator>
  <cp:lastModifiedBy>DANIEL RODRIGUEZ</cp:lastModifiedBy>
  <cp:revision>3</cp:revision>
  <dcterms:created xsi:type="dcterms:W3CDTF">2013-03-21T12:50:48Z</dcterms:created>
  <dcterms:modified xsi:type="dcterms:W3CDTF">2013-03-21T13:07:07Z</dcterms:modified>
</cp:coreProperties>
</file>