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diagrams/colors22.xml" ContentType="application/vnd.openxmlformats-officedocument.drawingml.diagramColors+xml"/>
  <Override PartName="/ppt/diagrams/data35.xml" ContentType="application/vnd.openxmlformats-officedocument.drawingml.diagramData+xml"/>
  <Override PartName="/ppt/slides/slide36.xml" ContentType="application/vnd.openxmlformats-officedocument.presentationml.slide+xml"/>
  <Override PartName="/ppt/slides/slide83.xml" ContentType="application/vnd.openxmlformats-officedocument.presentationml.slide+xml"/>
  <Override PartName="/ppt/diagrams/colors11.xml" ContentType="application/vnd.openxmlformats-officedocument.drawingml.diagramColors+xml"/>
  <Override PartName="/ppt/diagrams/data24.xml" ContentType="application/vnd.openxmlformats-officedocument.drawingml.diagramData+xml"/>
  <Override PartName="/ppt/diagrams/quickStyle39.xml" ContentType="application/vnd.openxmlformats-officedocument.drawingml.diagramStyl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diagrams/layout9.xml" ContentType="application/vnd.openxmlformats-officedocument.drawingml.diagramLayout+xml"/>
  <Override PartName="/ppt/diagrams/data13.xml" ContentType="application/vnd.openxmlformats-officedocument.drawingml.diagramData+xml"/>
  <Override PartName="/ppt/diagrams/quickStyle28.xml" ContentType="application/vnd.openxmlformats-officedocument.drawingml.diagramStyl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diagrams/quickStyle17.xml" ContentType="application/vnd.openxmlformats-officedocument.drawingml.diagramStyle+xml"/>
  <Override PartName="/ppt/charts/chart13.xml" ContentType="application/vnd.openxmlformats-officedocument.drawingml.chart+xml"/>
  <Override PartName="/ppt/diagrams/layout39.xml" ContentType="application/vnd.openxmlformats-officedocument.drawingml.diagramLayout+xml"/>
  <Override PartName="/ppt/tableStyles.xml" ContentType="application/vnd.openxmlformats-officedocument.presentationml.tableStyles+xml"/>
  <Override PartName="/ppt/diagrams/layout17.xml" ContentType="application/vnd.openxmlformats-officedocument.drawingml.diagramLayout+xml"/>
  <Override PartName="/ppt/diagrams/layout28.xml" ContentType="application/vnd.openxmlformats-officedocument.drawingml.diagramLayout+xml"/>
  <Override PartName="/ppt/diagrams/quickStyle31.xml" ContentType="application/vnd.openxmlformats-officedocument.drawingml.diagramStyle+xml"/>
  <Override PartName="/ppt/diagrams/colors38.xml" ContentType="application/vnd.openxmlformats-officedocument.drawingml.diagramColors+xml"/>
  <Override PartName="/ppt/diagrams/layout1.xml" ContentType="application/vnd.openxmlformats-officedocument.drawingml.diagramLayout+xml"/>
  <Override PartName="/ppt/diagrams/data2.xml" ContentType="application/vnd.openxmlformats-officedocument.drawingml.diagramData+xml"/>
  <Override PartName="/ppt/diagrams/quickStyle20.xml" ContentType="application/vnd.openxmlformats-officedocument.drawingml.diagramStyle+xml"/>
  <Override PartName="/ppt/diagrams/colors27.xml" ContentType="application/vnd.openxmlformats-officedocument.drawingml.diagramColors+xml"/>
  <Default Extension="xlsx" ContentType="application/vnd.openxmlformats-officedocument.spreadsheetml.sheet"/>
  <Override PartName="/ppt/charts/chart3.xml" ContentType="application/vnd.openxmlformats-officedocument.drawingml.chart+xml"/>
  <Override PartName="/ppt/diagrams/data29.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diagrams/colors4.xml" ContentType="application/vnd.openxmlformats-officedocument.drawingml.diagramColors+xml"/>
  <Override PartName="/ppt/diagrams/colors16.xml" ContentType="application/vnd.openxmlformats-officedocument.drawingml.diagramColors+xml"/>
  <Override PartName="/ppt/diagrams/data18.xml" ContentType="application/vnd.openxmlformats-officedocument.drawingml.diagramData+xml"/>
  <Override PartName="/ppt/diagrams/layout31.xml" ContentType="application/vnd.openxmlformats-officedocument.drawingml.diagramLayout+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layout20.xml" ContentType="application/vnd.openxmlformats-officedocument.drawingml.diagramLayout+xml"/>
  <Override PartName="/ppt/diagrams/colors41.xml" ContentType="application/vnd.openxmlformats-officedocument.drawingml.diagramColors+xml"/>
  <Override PartName="/ppt/slides/slide55.xml" ContentType="application/vnd.openxmlformats-officedocument.presentationml.slide+xml"/>
  <Override PartName="/ppt/diagrams/quickStyle3.xml" ContentType="application/vnd.openxmlformats-officedocument.drawingml.diagramStyle+xml"/>
  <Override PartName="/ppt/diagrams/colors30.xml" ContentType="application/vnd.openxmlformats-officedocument.drawingml.diagramColors+xml"/>
  <Override PartName="/ppt/diagrams/data32.xml" ContentType="application/vnd.openxmlformats-officedocument.drawingml.diagramData+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diagrams/data21.xml" ContentType="application/vnd.openxmlformats-officedocument.drawingml.diagramData+xml"/>
  <Override PartName="/ppt/presentation.xml" ContentType="application/vnd.openxmlformats-officedocument.presentationml.presentation.main+xml"/>
  <Override PartName="/ppt/slides/slide22.xml" ContentType="application/vnd.openxmlformats-officedocument.presentationml.slide+xml"/>
  <Override PartName="/ppt/diagrams/layout6.xml" ContentType="application/vnd.openxmlformats-officedocument.drawingml.diagramLayout+xml"/>
  <Override PartName="/ppt/diagrams/data10.xml" ContentType="application/vnd.openxmlformats-officedocument.drawingml.diagramData+xml"/>
  <Override PartName="/ppt/diagrams/quickStyle36.xml" ContentType="application/vnd.openxmlformats-officedocument.drawingml.diagramStyle+xml"/>
  <Override PartName="/docProps/app.xml" ContentType="application/vnd.openxmlformats-officedocument.extended-properties+xml"/>
  <Override PartName="/ppt/slides/slide11.xml" ContentType="application/vnd.openxmlformats-officedocument.presentationml.slide+xml"/>
  <Override PartName="/ppt/diagrams/data7.xml" ContentType="application/vnd.openxmlformats-officedocument.drawingml.diagramData+xml"/>
  <Override PartName="/ppt/diagrams/colors9.xml" ContentType="application/vnd.openxmlformats-officedocument.drawingml.diagramColors+xml"/>
  <Override PartName="/ppt/diagrams/quickStyle14.xml" ContentType="application/vnd.openxmlformats-officedocument.drawingml.diagramStyle+xml"/>
  <Override PartName="/ppt/diagrams/quickStyle25.xml" ContentType="application/vnd.openxmlformats-officedocument.drawingml.diagramStyle+xml"/>
  <Override PartName="/ppt/charts/chart8.xml" ContentType="application/vnd.openxmlformats-officedocument.drawingml.chart+xml"/>
  <Override PartName="/ppt/diagrams/layout36.xml" ContentType="application/vnd.openxmlformats-officedocument.drawingml.diagramLayout+xml"/>
  <Override PartName="/ppt/slideLayouts/slideLayout10.xml" ContentType="application/vnd.openxmlformats-officedocument.presentationml.slideLayout+xml"/>
  <Override PartName="/ppt/diagrams/layout25.xml" ContentType="application/vnd.openxmlformats-officedocument.drawingml.diagramLayout+xml"/>
  <Override PartName="/ppt/charts/chart10.xml" ContentType="application/vnd.openxmlformats-officedocument.drawingml.chart+xml"/>
  <Override PartName="/ppt/diagrams/quickStyle8.xml" ContentType="application/vnd.openxmlformats-officedocument.drawingml.diagramStyle+xml"/>
  <Override PartName="/ppt/diagrams/layout14.xml" ContentType="application/vnd.openxmlformats-officedocument.drawingml.diagramLayout+xml"/>
  <Override PartName="/ppt/diagrams/colors35.xml" ContentType="application/vnd.openxmlformats-officedocument.drawingml.diagramColors+xml"/>
  <Override PartName="/ppt/slides/slide49.xml" ContentType="application/vnd.openxmlformats-officedocument.presentationml.slide+xml"/>
  <Override PartName="/ppt/diagrams/colors24.xml" ContentType="application/vnd.openxmlformats-officedocument.drawingml.diagramColors+xml"/>
  <Override PartName="/ppt/diagrams/data37.xml" ContentType="application/vnd.openxmlformats-officedocument.drawingml.diagramData+xml"/>
  <Override PartName="/ppt/slides/slide38.xml" ContentType="application/vnd.openxmlformats-officedocument.presentationml.slide+xml"/>
  <Override PartName="/ppt/slides/slide85.xml" ContentType="application/vnd.openxmlformats-officedocument.presentationml.slide+xml"/>
  <Override PartName="/ppt/diagrams/colors1.xml" ContentType="application/vnd.openxmlformats-officedocument.drawingml.diagramColors+xml"/>
  <Override PartName="/ppt/diagrams/colors13.xml" ContentType="application/vnd.openxmlformats-officedocument.drawingml.diagramColors+xml"/>
  <Override PartName="/ppt/diagrams/data26.xml" ContentType="application/vnd.openxmlformats-officedocument.drawingml.diagramData+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diagrams/data15.xml" ContentType="application/vnd.openxmlformats-officedocument.drawingml.diagramData+xml"/>
  <Override PartName="/ppt/diagrams/colors20.xml" ContentType="application/vnd.openxmlformats-officedocument.drawingml.diagramColors+xml"/>
  <Override PartName="/ppt/diagrams/data33.xml" ContentType="application/vnd.openxmlformats-officedocument.drawingml.diagramData+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diagrams/data11.xml" ContentType="application/vnd.openxmlformats-officedocument.drawingml.diagramData+xml"/>
  <Override PartName="/ppt/diagrams/quickStyle19.xml" ContentType="application/vnd.openxmlformats-officedocument.drawingml.diagramStyle+xml"/>
  <Override PartName="/ppt/diagrams/data22.xml" ContentType="application/vnd.openxmlformats-officedocument.drawingml.diagramData+xml"/>
  <Override PartName="/ppt/diagrams/quickStyle37.xml" ContentType="application/vnd.openxmlformats-officedocument.drawingml.diagramStyle+xml"/>
  <Override PartName="/ppt/diagrams/data40.xml" ContentType="application/vnd.openxmlformats-officedocument.drawingml.diagramData+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diagrams/layout7.xml" ContentType="application/vnd.openxmlformats-officedocument.drawingml.diagramLayout+xml"/>
  <Override PartName="/ppt/diagrams/data8.xml" ContentType="application/vnd.openxmlformats-officedocument.drawingml.diagramData+xml"/>
  <Override PartName="/ppt/diagrams/quickStyle26.xml" ContentType="application/vnd.openxmlformats-officedocument.drawingml.diagramStyl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diagrams/quickStyle15.xml" ContentType="application/vnd.openxmlformats-officedocument.drawingml.diagramStyle+xml"/>
  <Override PartName="/ppt/diagrams/layout19.xml" ContentType="application/vnd.openxmlformats-officedocument.drawingml.diagramLayout+xml"/>
  <Override PartName="/ppt/charts/chart9.xml" ContentType="application/vnd.openxmlformats-officedocument.drawingml.chart+xml"/>
  <Override PartName="/ppt/charts/chart11.xml" ContentType="application/vnd.openxmlformats-officedocument.drawingml.chart+xml"/>
  <Override PartName="/ppt/diagrams/quickStyle33.xml" ContentType="application/vnd.openxmlformats-officedocument.drawingml.diagramStyle+xml"/>
  <Override PartName="/ppt/diagrams/layout37.xml" ContentType="application/vnd.openxmlformats-officedocument.drawingml.diagramLayout+xml"/>
  <Override PartName="/ppt/diagrams/layout3.xml" ContentType="application/vnd.openxmlformats-officedocument.drawingml.diagramLayout+xml"/>
  <Override PartName="/ppt/diagrams/data4.xml" ContentType="application/vnd.openxmlformats-officedocument.drawingml.diagramData+xml"/>
  <Override PartName="/ppt/diagrams/layout15.xml" ContentType="application/vnd.openxmlformats-officedocument.drawingml.diagramLayout+xml"/>
  <Override PartName="/ppt/diagrams/quickStyle22.xml" ContentType="application/vnd.openxmlformats-officedocument.drawingml.diagramStyle+xml"/>
  <Override PartName="/ppt/diagrams/layout26.xml" ContentType="application/vnd.openxmlformats-officedocument.drawingml.diagramLayout+xml"/>
  <Override PartName="/ppt/diagrams/colors29.xml" ContentType="application/vnd.openxmlformats-officedocument.drawingml.diagramColors+xml"/>
  <Override PartName="/ppt/slides/slide79.xml" ContentType="application/vnd.openxmlformats-officedocument.presentationml.slide+xml"/>
  <Override PartName="/ppt/diagrams/colors6.xml" ContentType="application/vnd.openxmlformats-officedocument.drawingml.diagramColors+xml"/>
  <Override PartName="/ppt/diagrams/quickStyle9.xml" ContentType="application/vnd.openxmlformats-officedocument.drawingml.diagramStyle+xml"/>
  <Override PartName="/ppt/diagrams/quickStyle11.xml" ContentType="application/vnd.openxmlformats-officedocument.drawingml.diagramStyle+xml"/>
  <Override PartName="/ppt/diagrams/colors18.xml" ContentType="application/vnd.openxmlformats-officedocument.drawingml.diagramColors+xml"/>
  <Override PartName="/ppt/charts/chart5.xml" ContentType="application/vnd.openxmlformats-officedocument.drawingml.chart+xml"/>
  <Override PartName="/ppt/diagrams/layout33.xml" ContentType="application/vnd.openxmlformats-officedocument.drawingml.diagramLayout+xml"/>
  <Override PartName="/ppt/diagrams/colors36.xml" ContentType="application/vnd.openxmlformats-officedocument.drawingml.diagramColors+xml"/>
  <Override PartName="/ppt/diagrams/quickStyle40.xml" ContentType="application/vnd.openxmlformats-officedocument.drawingml.diagramStyl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diagrams/layout11.xml" ContentType="application/vnd.openxmlformats-officedocument.drawingml.diagramLayout+xml"/>
  <Override PartName="/ppt/diagrams/colors14.xml" ContentType="application/vnd.openxmlformats-officedocument.drawingml.diagramColors+xml"/>
  <Override PartName="/ppt/diagrams/layout22.xml" ContentType="application/vnd.openxmlformats-officedocument.drawingml.diagramLayout+xml"/>
  <Override PartName="/ppt/diagrams/colors25.xml" ContentType="application/vnd.openxmlformats-officedocument.drawingml.diagramColors+xml"/>
  <Override PartName="/ppt/diagrams/data27.xml" ContentType="application/vnd.openxmlformats-officedocument.drawingml.diagramData+xml"/>
  <Override PartName="/ppt/charts/chart1.xml" ContentType="application/vnd.openxmlformats-officedocument.drawingml.chart+xml"/>
  <Override PartName="/ppt/diagrams/data38.xml" ContentType="application/vnd.openxmlformats-officedocument.drawingml.diagramData+xml"/>
  <Override PartName="/ppt/diagrams/layout40.xml" ContentType="application/vnd.openxmlformats-officedocument.drawingml.diagram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diagrams/colors2.xml" ContentType="application/vnd.openxmlformats-officedocument.drawingml.diagramColors+xml"/>
  <Override PartName="/ppt/diagrams/quickStyle5.xml" ContentType="application/vnd.openxmlformats-officedocument.drawingml.diagramStyle+xml"/>
  <Override PartName="/ppt/diagrams/data16.xml" ContentType="application/vnd.openxmlformats-officedocument.drawingml.diagramData+xml"/>
  <Override PartName="/ppt/diagrams/colors32.xml" ContentType="application/vnd.openxmlformats-officedocument.drawingml.diagramColors+xml"/>
  <Override PartName="/ppt/diagrams/data34.xml" ContentType="application/vnd.openxmlformats-officedocument.drawingml.diagramData+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diagrams/colors10.xml" ContentType="application/vnd.openxmlformats-officedocument.drawingml.diagramColors+xml"/>
  <Override PartName="/ppt/diagrams/colors21.xml" ContentType="application/vnd.openxmlformats-officedocument.drawingml.diagramColors+xml"/>
  <Override PartName="/ppt/diagrams/data23.xml" ContentType="application/vnd.openxmlformats-officedocument.drawingml.diagramData+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diagrams/quickStyle1.xml" ContentType="application/vnd.openxmlformats-officedocument.drawingml.diagramStyle+xml"/>
  <Override PartName="/ppt/diagrams/layout8.xml" ContentType="application/vnd.openxmlformats-officedocument.drawingml.diagramLayout+xml"/>
  <Override PartName="/ppt/diagrams/data12.xml" ContentType="application/vnd.openxmlformats-officedocument.drawingml.diagramData+xml"/>
  <Override PartName="/ppt/diagrams/data30.xml" ContentType="application/vnd.openxmlformats-officedocument.drawingml.diagramData+xml"/>
  <Override PartName="/ppt/diagrams/quickStyle38.xml" ContentType="application/vnd.openxmlformats-officedocument.drawingml.diagramStyle+xml"/>
  <Override PartName="/ppt/diagrams/data41.xml" ContentType="application/vnd.openxmlformats-officedocument.drawingml.diagramData+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diagrams/data9.xml" ContentType="application/vnd.openxmlformats-officedocument.drawingml.diagramData+xml"/>
  <Override PartName="/ppt/diagrams/quickStyle16.xml" ContentType="application/vnd.openxmlformats-officedocument.drawingml.diagramStyle+xml"/>
  <Override PartName="/ppt/diagrams/quickStyle27.xml" ContentType="application/vnd.openxmlformats-officedocument.drawingml.diagramStyle+xml"/>
  <Override PartName="/ppt/diagrams/layout38.xml" ContentType="application/vnd.openxmlformats-officedocument.drawingml.diagramLayout+xml"/>
  <Override PartName="/ppt/slides/slide20.xml" ContentType="application/vnd.openxmlformats-officedocument.presentationml.slide+xml"/>
  <Override PartName="/ppt/diagrams/layout4.xml" ContentType="application/vnd.openxmlformats-officedocument.drawingml.diagramLayout+xml"/>
  <Override PartName="/ppt/diagrams/layout27.xml" ContentType="application/vnd.openxmlformats-officedocument.drawingml.diagramLayout+xml"/>
  <Override PartName="/ppt/charts/chart12.xml" ContentType="application/vnd.openxmlformats-officedocument.drawingml.chart+xml"/>
  <Override PartName="/ppt/diagrams/quickStyle34.xml" ContentType="application/vnd.openxmlformats-officedocument.drawingml.diagramStyle+xml"/>
  <Override PartName="/ppt/diagrams/data5.xml" ContentType="application/vnd.openxmlformats-officedocument.drawingml.diagramData+xml"/>
  <Override PartName="/ppt/diagrams/colors7.xml" ContentType="application/vnd.openxmlformats-officedocument.drawingml.diagramColors+xml"/>
  <Override PartName="/ppt/diagrams/quickStyle12.xml" ContentType="application/vnd.openxmlformats-officedocument.drawingml.diagramStyle+xml"/>
  <Override PartName="/ppt/diagrams/layout16.xml" ContentType="application/vnd.openxmlformats-officedocument.drawingml.diagramLayout+xml"/>
  <Override PartName="/ppt/diagrams/colors19.xml" ContentType="application/vnd.openxmlformats-officedocument.drawingml.diagramColors+xml"/>
  <Override PartName="/ppt/diagrams/quickStyle23.xml" ContentType="application/vnd.openxmlformats-officedocument.drawingml.diagramStyle+xml"/>
  <Override PartName="/ppt/charts/chart6.xml" ContentType="application/vnd.openxmlformats-officedocument.drawingml.chart+xml"/>
  <Override PartName="/ppt/diagrams/layout34.xml" ContentType="application/vnd.openxmlformats-officedocument.drawingml.diagramLayout+xml"/>
  <Override PartName="/ppt/diagrams/colors37.xml" ContentType="application/vnd.openxmlformats-officedocument.drawingml.diagramColors+xml"/>
  <Override PartName="/ppt/diagrams/quickStyle41.xml" ContentType="application/vnd.openxmlformats-officedocument.drawingml.diagramStyle+xml"/>
  <Override PartName="/ppt/diagrams/layout23.xml" ContentType="application/vnd.openxmlformats-officedocument.drawingml.diagramLayout+xml"/>
  <Override PartName="/ppt/diagrams/colors26.xml" ContentType="application/vnd.openxmlformats-officedocument.drawingml.diagramColors+xml"/>
  <Override PartName="/ppt/diagrams/quickStyle30.xml" ContentType="application/vnd.openxmlformats-officedocument.drawingml.diagramStyle+xml"/>
  <Override PartName="/ppt/diagrams/data39.xml" ContentType="application/vnd.openxmlformats-officedocument.drawingml.diagramData+xml"/>
  <Override PartName="/ppt/diagrams/layout41.xml" ContentType="application/vnd.openxmlformats-officedocument.drawingml.diagramLayout+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diagrams/quickStyle6.xml" ContentType="application/vnd.openxmlformats-officedocument.drawingml.diagramStyle+xml"/>
  <Override PartName="/ppt/diagrams/layout12.xml" ContentType="application/vnd.openxmlformats-officedocument.drawingml.diagramLayout+xml"/>
  <Override PartName="/ppt/diagrams/colors15.xml" ContentType="application/vnd.openxmlformats-officedocument.drawingml.diagramColors+xml"/>
  <Override PartName="/ppt/diagrams/data28.xml" ContentType="application/vnd.openxmlformats-officedocument.drawingml.diagramData+xml"/>
  <Override PartName="/ppt/charts/chart2.xml" ContentType="application/vnd.openxmlformats-officedocument.drawingml.chart+xml"/>
  <Override PartName="/ppt/diagrams/layout30.xml" ContentType="application/vnd.openxmlformats-officedocument.drawingml.diagramLayout+xml"/>
  <Override PartName="/ppt/diagrams/colors33.xml" ContentType="application/vnd.openxmlformats-officedocument.drawingml.diagramColors+xml"/>
  <Override PartName="/ppt/slides/slide29.xml" ContentType="application/vnd.openxmlformats-officedocument.presentationml.slide+xml"/>
  <Override PartName="/ppt/slides/slide76.xml" ContentType="application/vnd.openxmlformats-officedocument.presentationml.slide+xml"/>
  <Override PartName="/ppt/diagrams/data17.xml" ContentType="application/vnd.openxmlformats-officedocument.drawingml.diagramData+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diagrams/quickStyle2.xml" ContentType="application/vnd.openxmlformats-officedocument.drawingml.diagramStyle+xml"/>
  <Override PartName="/ppt/diagrams/colors40.xml" ContentType="application/vnd.openxmlformats-officedocument.drawingml.diagramColors+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diagrams/data31.xml" ContentType="application/vnd.openxmlformats-officedocument.drawingml.diagramData+xml"/>
  <Override PartName="/ppt/slides/slide32.xml" ContentType="application/vnd.openxmlformats-officedocument.presentationml.slide+xml"/>
  <Override PartName="/ppt/diagrams/data20.xml" ContentType="application/vnd.openxmlformats-officedocument.drawingml.diagramData+xml"/>
  <Override PartName="/ppt/diagrams/quickStyle35.xml" ContentType="application/vnd.openxmlformats-officedocument.drawingml.diagramStyle+xml"/>
  <Override PartName="/ppt/slides/slide10.xml" ContentType="application/vnd.openxmlformats-officedocument.presentationml.slide+xml"/>
  <Override PartName="/ppt/slides/slide21.xml" ContentType="application/vnd.openxmlformats-officedocument.presentationml.slide+xml"/>
  <Override PartName="/ppt/diagrams/layout5.xml" ContentType="application/vnd.openxmlformats-officedocument.drawingml.diagramLayout+xml"/>
  <Override PartName="/ppt/diagrams/data6.xml" ContentType="application/vnd.openxmlformats-officedocument.drawingml.diagramData+xml"/>
  <Override PartName="/ppt/diagrams/quickStyle24.xml" ContentType="application/vnd.openxmlformats-officedocument.drawingml.diagramStyle+xml"/>
  <Override PartName="/ppt/diagrams/colors8.xml" ContentType="application/vnd.openxmlformats-officedocument.drawingml.diagramColors+xml"/>
  <Override PartName="/ppt/diagrams/quickStyle13.xml" ContentType="application/vnd.openxmlformats-officedocument.drawingml.diagramStyle+xml"/>
  <Override PartName="/ppt/charts/chart7.xml" ContentType="application/vnd.openxmlformats-officedocument.drawingml.chart+xml"/>
  <Override PartName="/ppt/diagrams/layout35.xml" ContentType="application/vnd.openxmlformats-officedocument.drawingml.diagramLayout+xml"/>
  <Override PartName="/ppt/diagrams/layout13.xml" ContentType="application/vnd.openxmlformats-officedocument.drawingml.diagramLayout+xml"/>
  <Override PartName="/ppt/diagrams/layout24.xml" ContentType="application/vnd.openxmlformats-officedocument.drawingml.diagramLayout+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diagrams/quickStyle7.xml" ContentType="application/vnd.openxmlformats-officedocument.drawingml.diagramStyle+xml"/>
  <Override PartName="/ppt/diagrams/colors34.xml" ContentType="application/vnd.openxmlformats-officedocument.drawingml.diagramColors+xml"/>
  <Override PartName="/ppt/slides/slide48.xml" ContentType="application/vnd.openxmlformats-officedocument.presentationml.slide+xml"/>
  <Override PartName="/ppt/diagrams/colors12.xml" ContentType="application/vnd.openxmlformats-officedocument.drawingml.diagramColors+xml"/>
  <Override PartName="/ppt/diagrams/colors23.xml" ContentType="application/vnd.openxmlformats-officedocument.drawingml.diagramColors+xml"/>
  <Override PartName="/ppt/diagrams/data25.xml" ContentType="application/vnd.openxmlformats-officedocument.drawingml.diagramData+xml"/>
  <Override PartName="/ppt/diagrams/data36.xml" ContentType="application/vnd.openxmlformats-officedocument.drawingml.diagramData+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diagrams/data14.xml" ContentType="application/vnd.openxmlformats-officedocument.drawingml.diagramData+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diagrams/quickStyle29.xml" ContentType="application/vnd.openxmlformats-officedocument.drawingml.diagramStyle+xml"/>
  <Override PartName="/ppt/slides/slide51.xml" ContentType="application/vnd.openxmlformats-officedocument.presentationml.slide+xml"/>
  <Override PartName="/ppt/diagrams/quickStyle18.xml" ContentType="application/vnd.openxmlformats-officedocument.drawingml.diagramStyle+xml"/>
  <Override PartName="/ppt/diagrams/layout29.xml" ContentType="application/vnd.openxmlformats-officedocument.drawingml.diagramLayout+xml"/>
  <Override PartName="/ppt/slides/slide40.xml" ContentType="application/vnd.openxmlformats-officedocument.presentationml.slide+xml"/>
  <Override PartName="/ppt/diagrams/layout18.xml" ContentType="application/vnd.openxmlformats-officedocument.drawingml.diagramLayout+xml"/>
  <Override PartName="/ppt/diagrams/layout2.xml" ContentType="application/vnd.openxmlformats-officedocument.drawingml.diagramLayout+xml"/>
  <Override PartName="/ppt/diagrams/colors28.xml" ContentType="application/vnd.openxmlformats-officedocument.drawingml.diagramColors+xml"/>
  <Override PartName="/ppt/diagrams/quickStyle32.xml" ContentType="application/vnd.openxmlformats-officedocument.drawingml.diagramStyle+xml"/>
  <Override PartName="/ppt/diagrams/colors39.xml" ContentType="application/vnd.openxmlformats-officedocument.drawingml.diagramColors+xml"/>
  <Default Extension="gif" ContentType="image/gif"/>
  <Override PartName="/ppt/slides/slide89.xml" ContentType="application/vnd.openxmlformats-officedocument.presentationml.slide+xml"/>
  <Override PartName="/ppt/diagrams/data3.xml" ContentType="application/vnd.openxmlformats-officedocument.drawingml.diagramData+xml"/>
  <Override PartName="/ppt/diagrams/colors5.xml" ContentType="application/vnd.openxmlformats-officedocument.drawingml.diagramColors+xml"/>
  <Override PartName="/ppt/diagrams/quickStyle10.xml" ContentType="application/vnd.openxmlformats-officedocument.drawingml.diagramStyle+xml"/>
  <Override PartName="/ppt/diagrams/colors17.xml" ContentType="application/vnd.openxmlformats-officedocument.drawingml.diagramColors+xml"/>
  <Override PartName="/ppt/diagrams/quickStyle21.xml" ContentType="application/vnd.openxmlformats-officedocument.drawingml.diagramStyle+xml"/>
  <Override PartName="/ppt/charts/chart4.xml" ContentType="application/vnd.openxmlformats-officedocument.drawingml.chart+xml"/>
  <Override PartName="/ppt/diagrams/layout32.xml" ContentType="application/vnd.openxmlformats-officedocument.drawingml.diagramLayout+xml"/>
  <Override PartName="/ppt/slides/slide78.xml" ContentType="application/vnd.openxmlformats-officedocument.presentationml.slide+xml"/>
  <Override PartName="/ppt/diagrams/data19.xml" ContentType="application/vnd.openxmlformats-officedocument.drawingml.diagramData+xml"/>
  <Override PartName="/ppt/diagrams/layout21.xml" ContentType="application/vnd.openxmlformats-officedocument.drawingml.diagram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diagrams/quickStyle4.xml" ContentType="application/vnd.openxmlformats-officedocument.drawingml.diagramStyle+xml"/>
  <Override PartName="/ppt/diagrams/layout10.xml" ContentType="application/vnd.openxmlformats-officedocument.drawingml.diagramLayout+xml"/>
  <Override PartName="/ppt/diagrams/colors31.xml" ContentType="application/vnd.openxmlformats-officedocument.drawingml.diagramCol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7" r:id="rId3"/>
    <p:sldId id="268" r:id="rId4"/>
    <p:sldId id="269" r:id="rId5"/>
    <p:sldId id="270" r:id="rId6"/>
    <p:sldId id="271" r:id="rId7"/>
    <p:sldId id="355" r:id="rId8"/>
    <p:sldId id="356" r:id="rId9"/>
    <p:sldId id="357" r:id="rId10"/>
    <p:sldId id="272" r:id="rId11"/>
    <p:sldId id="273" r:id="rId12"/>
    <p:sldId id="369" r:id="rId13"/>
    <p:sldId id="274" r:id="rId14"/>
    <p:sldId id="275" r:id="rId15"/>
    <p:sldId id="276" r:id="rId16"/>
    <p:sldId id="277" r:id="rId17"/>
    <p:sldId id="278" r:id="rId18"/>
    <p:sldId id="377" r:id="rId19"/>
    <p:sldId id="279" r:id="rId20"/>
    <p:sldId id="280" r:id="rId21"/>
    <p:sldId id="297" r:id="rId22"/>
    <p:sldId id="298" r:id="rId23"/>
    <p:sldId id="299" r:id="rId24"/>
    <p:sldId id="300" r:id="rId25"/>
    <p:sldId id="301" r:id="rId26"/>
    <p:sldId id="358" r:id="rId27"/>
    <p:sldId id="302" r:id="rId28"/>
    <p:sldId id="303" r:id="rId29"/>
    <p:sldId id="304" r:id="rId30"/>
    <p:sldId id="305" r:id="rId31"/>
    <p:sldId id="359" r:id="rId32"/>
    <p:sldId id="306" r:id="rId33"/>
    <p:sldId id="307" r:id="rId34"/>
    <p:sldId id="310" r:id="rId35"/>
    <p:sldId id="360" r:id="rId36"/>
    <p:sldId id="311" r:id="rId37"/>
    <p:sldId id="361" r:id="rId38"/>
    <p:sldId id="370" r:id="rId39"/>
    <p:sldId id="371" r:id="rId40"/>
    <p:sldId id="372" r:id="rId41"/>
    <p:sldId id="373" r:id="rId42"/>
    <p:sldId id="362" r:id="rId43"/>
    <p:sldId id="363" r:id="rId44"/>
    <p:sldId id="364" r:id="rId45"/>
    <p:sldId id="366" r:id="rId46"/>
    <p:sldId id="365" r:id="rId47"/>
    <p:sldId id="367" r:id="rId48"/>
    <p:sldId id="314" r:id="rId49"/>
    <p:sldId id="368" r:id="rId50"/>
    <p:sldId id="316" r:id="rId51"/>
    <p:sldId id="320" r:id="rId52"/>
    <p:sldId id="317" r:id="rId53"/>
    <p:sldId id="319" r:id="rId54"/>
    <p:sldId id="318" r:id="rId55"/>
    <p:sldId id="321" r:id="rId56"/>
    <p:sldId id="322" r:id="rId57"/>
    <p:sldId id="323" r:id="rId58"/>
    <p:sldId id="324" r:id="rId59"/>
    <p:sldId id="325" r:id="rId60"/>
    <p:sldId id="326" r:id="rId61"/>
    <p:sldId id="327" r:id="rId62"/>
    <p:sldId id="328" r:id="rId63"/>
    <p:sldId id="329" r:id="rId64"/>
    <p:sldId id="347" r:id="rId65"/>
    <p:sldId id="330" r:id="rId66"/>
    <p:sldId id="332" r:id="rId67"/>
    <p:sldId id="346" r:id="rId68"/>
    <p:sldId id="333" r:id="rId69"/>
    <p:sldId id="334" r:id="rId70"/>
    <p:sldId id="335" r:id="rId71"/>
    <p:sldId id="348" r:id="rId72"/>
    <p:sldId id="336" r:id="rId73"/>
    <p:sldId id="349" r:id="rId74"/>
    <p:sldId id="337" r:id="rId75"/>
    <p:sldId id="338" r:id="rId76"/>
    <p:sldId id="339" r:id="rId77"/>
    <p:sldId id="350" r:id="rId78"/>
    <p:sldId id="340" r:id="rId79"/>
    <p:sldId id="351" r:id="rId80"/>
    <p:sldId id="341" r:id="rId81"/>
    <p:sldId id="352" r:id="rId82"/>
    <p:sldId id="342" r:id="rId83"/>
    <p:sldId id="374" r:id="rId84"/>
    <p:sldId id="375" r:id="rId85"/>
    <p:sldId id="344" r:id="rId86"/>
    <p:sldId id="345" r:id="rId87"/>
    <p:sldId id="376" r:id="rId88"/>
    <p:sldId id="353" r:id="rId89"/>
    <p:sldId id="354" r:id="rId90"/>
    <p:sldId id="378" r:id="rId91"/>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70" d="100"/>
          <a:sy n="70" d="100"/>
        </p:scale>
        <p:origin x="-1386" y="-5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1" Type="http://schemas.openxmlformats.org/officeDocument/2006/relationships/package" Target="../embeddings/Hoja_de_c_lculo_de_Microsoft_Office_Excel1.xlsx"/></Relationships>
</file>

<file path=ppt/charts/_rels/chart10.xml.rels><?xml version="1.0" encoding="UTF-8" standalone="yes"?>
<Relationships xmlns="http://schemas.openxmlformats.org/package/2006/relationships"><Relationship Id="rId1" Type="http://schemas.openxmlformats.org/officeDocument/2006/relationships/package" Target="../embeddings/Hoja_de_c_lculo_de_Microsoft_Office_Excel10.xlsx"/></Relationships>
</file>

<file path=ppt/charts/_rels/chart11.xml.rels><?xml version="1.0" encoding="UTF-8" standalone="yes"?>
<Relationships xmlns="http://schemas.openxmlformats.org/package/2006/relationships"><Relationship Id="rId1" Type="http://schemas.openxmlformats.org/officeDocument/2006/relationships/package" Target="../embeddings/Hoja_de_c_lculo_de_Microsoft_Office_Excel11.xlsx"/></Relationships>
</file>

<file path=ppt/charts/_rels/chart12.xml.rels><?xml version="1.0" encoding="UTF-8" standalone="yes"?>
<Relationships xmlns="http://schemas.openxmlformats.org/package/2006/relationships"><Relationship Id="rId1" Type="http://schemas.openxmlformats.org/officeDocument/2006/relationships/package" Target="../embeddings/Hoja_de_c_lculo_de_Microsoft_Office_Excel12.xlsx"/></Relationships>
</file>

<file path=ppt/charts/_rels/chart13.xml.rels><?xml version="1.0" encoding="UTF-8" standalone="yes"?>
<Relationships xmlns="http://schemas.openxmlformats.org/package/2006/relationships"><Relationship Id="rId1" Type="http://schemas.openxmlformats.org/officeDocument/2006/relationships/package" Target="../embeddings/Hoja_de_c_lculo_de_Microsoft_Office_Excel13.xlsx"/></Relationships>
</file>

<file path=ppt/charts/_rels/chart2.xml.rels><?xml version="1.0" encoding="UTF-8" standalone="yes"?>
<Relationships xmlns="http://schemas.openxmlformats.org/package/2006/relationships"><Relationship Id="rId1" Type="http://schemas.openxmlformats.org/officeDocument/2006/relationships/package" Target="../embeddings/Hoja_de_c_lculo_de_Microsoft_Office_Excel2.xlsx"/></Relationships>
</file>

<file path=ppt/charts/_rels/chart3.xml.rels><?xml version="1.0" encoding="UTF-8" standalone="yes"?>
<Relationships xmlns="http://schemas.openxmlformats.org/package/2006/relationships"><Relationship Id="rId1" Type="http://schemas.openxmlformats.org/officeDocument/2006/relationships/package" Target="../embeddings/Hoja_de_c_lculo_de_Microsoft_Office_Excel3.xlsx"/></Relationships>
</file>

<file path=ppt/charts/_rels/chart4.xml.rels><?xml version="1.0" encoding="UTF-8" standalone="yes"?>
<Relationships xmlns="http://schemas.openxmlformats.org/package/2006/relationships"><Relationship Id="rId1" Type="http://schemas.openxmlformats.org/officeDocument/2006/relationships/package" Target="../embeddings/Hoja_de_c_lculo_de_Microsoft_Office_Excel4.xlsx"/></Relationships>
</file>

<file path=ppt/charts/_rels/chart5.xml.rels><?xml version="1.0" encoding="UTF-8" standalone="yes"?>
<Relationships xmlns="http://schemas.openxmlformats.org/package/2006/relationships"><Relationship Id="rId1" Type="http://schemas.openxmlformats.org/officeDocument/2006/relationships/package" Target="../embeddings/Hoja_de_c_lculo_de_Microsoft_Office_Excel5.xlsx"/></Relationships>
</file>

<file path=ppt/charts/_rels/chart6.xml.rels><?xml version="1.0" encoding="UTF-8" standalone="yes"?>
<Relationships xmlns="http://schemas.openxmlformats.org/package/2006/relationships"><Relationship Id="rId1" Type="http://schemas.openxmlformats.org/officeDocument/2006/relationships/package" Target="../embeddings/Hoja_de_c_lculo_de_Microsoft_Office_Excel6.xlsx"/></Relationships>
</file>

<file path=ppt/charts/_rels/chart7.xml.rels><?xml version="1.0" encoding="UTF-8" standalone="yes"?>
<Relationships xmlns="http://schemas.openxmlformats.org/package/2006/relationships"><Relationship Id="rId1" Type="http://schemas.openxmlformats.org/officeDocument/2006/relationships/package" Target="../embeddings/Hoja_de_c_lculo_de_Microsoft_Office_Excel7.xlsx"/></Relationships>
</file>

<file path=ppt/charts/_rels/chart8.xml.rels><?xml version="1.0" encoding="UTF-8" standalone="yes"?>
<Relationships xmlns="http://schemas.openxmlformats.org/package/2006/relationships"><Relationship Id="rId1" Type="http://schemas.openxmlformats.org/officeDocument/2006/relationships/package" Target="../embeddings/Hoja_de_c_lculo_de_Microsoft_Office_Excel8.xlsx"/></Relationships>
</file>

<file path=ppt/charts/_rels/chart9.xml.rels><?xml version="1.0" encoding="UTF-8" standalone="yes"?>
<Relationships xmlns="http://schemas.openxmlformats.org/package/2006/relationships"><Relationship Id="rId1" Type="http://schemas.openxmlformats.org/officeDocument/2006/relationships/package" Target="../embeddings/Hoja_de_c_lculo_de_Microsoft_Office_Excel9.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a:pPr>
            <a:r>
              <a:rPr lang="en-US"/>
              <a:t>RECEPCIÓN (24)</a:t>
            </a:r>
          </a:p>
        </c:rich>
      </c:tx>
      <c:layout/>
    </c:title>
    <c:plotArea>
      <c:layout/>
      <c:barChart>
        <c:barDir val="col"/>
        <c:grouping val="clustered"/>
        <c:ser>
          <c:idx val="0"/>
          <c:order val="0"/>
          <c:tx>
            <c:strRef>
              <c:f>Hoja1!$B$1</c:f>
              <c:strCache>
                <c:ptCount val="1"/>
                <c:pt idx="0">
                  <c:v>RECEPCIÓN (24)</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24</c:v>
                </c:pt>
                <c:pt idx="1">
                  <c:v>14</c:v>
                </c:pt>
                <c:pt idx="2">
                  <c:v>17</c:v>
                </c:pt>
                <c:pt idx="3">
                  <c:v>14</c:v>
                </c:pt>
                <c:pt idx="4">
                  <c:v>17</c:v>
                </c:pt>
                <c:pt idx="5">
                  <c:v>17</c:v>
                </c:pt>
                <c:pt idx="6">
                  <c:v>14</c:v>
                </c:pt>
                <c:pt idx="7">
                  <c:v>24</c:v>
                </c:pt>
                <c:pt idx="8">
                  <c:v>17</c:v>
                </c:pt>
                <c:pt idx="9">
                  <c:v>14</c:v>
                </c:pt>
                <c:pt idx="10">
                  <c:v>14</c:v>
                </c:pt>
                <c:pt idx="11">
                  <c:v>17</c:v>
                </c:pt>
                <c:pt idx="12">
                  <c:v>17</c:v>
                </c:pt>
                <c:pt idx="13">
                  <c:v>14</c:v>
                </c:pt>
                <c:pt idx="14">
                  <c:v>24</c:v>
                </c:pt>
              </c:numCache>
            </c:numRef>
          </c:val>
        </c:ser>
        <c:axId val="113169536"/>
        <c:axId val="113171072"/>
      </c:barChart>
      <c:catAx>
        <c:axId val="113169536"/>
        <c:scaling>
          <c:orientation val="minMax"/>
        </c:scaling>
        <c:axPos val="b"/>
        <c:tickLblPos val="nextTo"/>
        <c:txPr>
          <a:bodyPr/>
          <a:lstStyle/>
          <a:p>
            <a:pPr>
              <a:defRPr lang="es-EC"/>
            </a:pPr>
            <a:endParaRPr lang="es-MX"/>
          </a:p>
        </c:txPr>
        <c:crossAx val="113171072"/>
        <c:crosses val="autoZero"/>
        <c:auto val="1"/>
        <c:lblAlgn val="ctr"/>
        <c:lblOffset val="100"/>
      </c:catAx>
      <c:valAx>
        <c:axId val="113171072"/>
        <c:scaling>
          <c:orientation val="minMax"/>
        </c:scaling>
        <c:axPos val="l"/>
        <c:majorGridlines/>
        <c:numFmt formatCode="General" sourceLinked="1"/>
        <c:tickLblPos val="nextTo"/>
        <c:txPr>
          <a:bodyPr/>
          <a:lstStyle/>
          <a:p>
            <a:pPr>
              <a:defRPr lang="es-EC"/>
            </a:pPr>
            <a:endParaRPr lang="es-MX"/>
          </a:p>
        </c:txPr>
        <c:crossAx val="113169536"/>
        <c:crosses val="autoZero"/>
        <c:crossBetween val="between"/>
      </c:valAx>
    </c:plotArea>
    <c:legend>
      <c:legendPos val="r"/>
      <c:layout/>
      <c:txPr>
        <a:bodyPr/>
        <a:lstStyle/>
        <a:p>
          <a:pPr>
            <a:defRPr lang="es-EC"/>
          </a:pPr>
          <a:endParaRPr lang="es-MX"/>
        </a:p>
      </c:txPr>
    </c:legend>
    <c:plotVisOnly val="1"/>
  </c:chart>
  <c:externalData r:id="rId1"/>
</c:chartSpace>
</file>

<file path=ppt/charts/chart10.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a:pPr>
            <a:r>
              <a:rPr lang="es-MX" dirty="0" smtClean="0"/>
              <a:t>Efectividad</a:t>
            </a:r>
            <a:endParaRPr lang="es-MX" dirty="0"/>
          </a:p>
        </c:rich>
      </c:tx>
      <c:layout/>
    </c:title>
    <c:view3D>
      <c:rotX val="30"/>
      <c:perspective val="30"/>
    </c:view3D>
    <c:plotArea>
      <c:layout/>
      <c:pie3DChart>
        <c:varyColors val="1"/>
        <c:ser>
          <c:idx val="0"/>
          <c:order val="0"/>
          <c:tx>
            <c:strRef>
              <c:f>Hoja1!$B$1</c:f>
              <c:strCache>
                <c:ptCount val="1"/>
                <c:pt idx="0">
                  <c:v>Ventas</c:v>
                </c:pt>
              </c:strCache>
            </c:strRef>
          </c:tx>
          <c:explosion val="25"/>
          <c:dLbls>
            <c:showPercent val="1"/>
          </c:dLbls>
          <c:cat>
            <c:strRef>
              <c:f>Hoja1!$A$2:$A$4</c:f>
              <c:strCache>
                <c:ptCount val="3"/>
                <c:pt idx="0">
                  <c:v>100%</c:v>
                </c:pt>
                <c:pt idx="1">
                  <c:v>&gt;50%</c:v>
                </c:pt>
                <c:pt idx="2">
                  <c:v>&lt;50%</c:v>
                </c:pt>
              </c:strCache>
            </c:strRef>
          </c:cat>
          <c:val>
            <c:numRef>
              <c:f>Hoja1!$B$2:$B$4</c:f>
              <c:numCache>
                <c:formatCode>General</c:formatCode>
                <c:ptCount val="3"/>
                <c:pt idx="0">
                  <c:v>0</c:v>
                </c:pt>
                <c:pt idx="1">
                  <c:v>13</c:v>
                </c:pt>
                <c:pt idx="2">
                  <c:v>87</c:v>
                </c:pt>
              </c:numCache>
            </c:numRef>
          </c:val>
        </c:ser>
        <c:dLbls>
          <c:showPercent val="1"/>
        </c:dLbls>
      </c:pie3DChart>
    </c:plotArea>
    <c:legend>
      <c:legendPos val="t"/>
      <c:layout/>
    </c:legend>
    <c:plotVisOnly val="1"/>
  </c:chart>
  <c:externalData r:id="rId1"/>
</c:chartSpace>
</file>

<file path=ppt/charts/chart11.xml><?xml version="1.0" encoding="utf-8"?>
<c:chartSpace xmlns:c="http://schemas.openxmlformats.org/drawingml/2006/chart" xmlns:a="http://schemas.openxmlformats.org/drawingml/2006/main" xmlns:r="http://schemas.openxmlformats.org/officeDocument/2006/relationships">
  <c:date1904 val="1"/>
  <c:lang val="es-MX"/>
  <c:chart>
    <c:title>
      <c:layout/>
    </c:title>
    <c:plotArea>
      <c:layout/>
      <c:barChart>
        <c:barDir val="col"/>
        <c:grouping val="clustered"/>
        <c:ser>
          <c:idx val="0"/>
          <c:order val="0"/>
          <c:tx>
            <c:strRef>
              <c:f>Hoja1!$B$1</c:f>
              <c:strCache>
                <c:ptCount val="1"/>
                <c:pt idx="0">
                  <c:v>TOTAL</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64</c:v>
                </c:pt>
                <c:pt idx="1">
                  <c:v>57</c:v>
                </c:pt>
                <c:pt idx="2">
                  <c:v>60</c:v>
                </c:pt>
                <c:pt idx="3">
                  <c:v>61</c:v>
                </c:pt>
                <c:pt idx="4">
                  <c:v>56</c:v>
                </c:pt>
                <c:pt idx="5">
                  <c:v>57</c:v>
                </c:pt>
                <c:pt idx="6">
                  <c:v>48</c:v>
                </c:pt>
                <c:pt idx="7">
                  <c:v>71</c:v>
                </c:pt>
                <c:pt idx="8">
                  <c:v>55</c:v>
                </c:pt>
                <c:pt idx="9">
                  <c:v>57</c:v>
                </c:pt>
                <c:pt idx="10">
                  <c:v>55</c:v>
                </c:pt>
                <c:pt idx="11">
                  <c:v>59</c:v>
                </c:pt>
                <c:pt idx="12">
                  <c:v>59</c:v>
                </c:pt>
                <c:pt idx="13">
                  <c:v>52</c:v>
                </c:pt>
                <c:pt idx="14">
                  <c:v>73</c:v>
                </c:pt>
              </c:numCache>
            </c:numRef>
          </c:val>
        </c:ser>
        <c:axId val="117479680"/>
        <c:axId val="117504256"/>
      </c:barChart>
      <c:catAx>
        <c:axId val="117479680"/>
        <c:scaling>
          <c:orientation val="minMax"/>
        </c:scaling>
        <c:axPos val="b"/>
        <c:tickLblPos val="nextTo"/>
        <c:txPr>
          <a:bodyPr/>
          <a:lstStyle/>
          <a:p>
            <a:pPr>
              <a:defRPr lang="es-EC"/>
            </a:pPr>
            <a:endParaRPr lang="es-MX"/>
          </a:p>
        </c:txPr>
        <c:crossAx val="117504256"/>
        <c:crosses val="autoZero"/>
        <c:auto val="1"/>
        <c:lblAlgn val="ctr"/>
        <c:lblOffset val="100"/>
      </c:catAx>
      <c:valAx>
        <c:axId val="117504256"/>
        <c:scaling>
          <c:orientation val="minMax"/>
        </c:scaling>
        <c:axPos val="l"/>
        <c:majorGridlines/>
        <c:numFmt formatCode="General" sourceLinked="1"/>
        <c:tickLblPos val="nextTo"/>
        <c:txPr>
          <a:bodyPr/>
          <a:lstStyle/>
          <a:p>
            <a:pPr>
              <a:defRPr lang="es-EC"/>
            </a:pPr>
            <a:endParaRPr lang="es-MX"/>
          </a:p>
        </c:txPr>
        <c:crossAx val="117479680"/>
        <c:crosses val="autoZero"/>
        <c:crossBetween val="between"/>
      </c:valAx>
    </c:plotArea>
    <c:legend>
      <c:legendPos val="r"/>
      <c:layout/>
      <c:txPr>
        <a:bodyPr/>
        <a:lstStyle/>
        <a:p>
          <a:pPr>
            <a:defRPr lang="es-EC"/>
          </a:pPr>
          <a:endParaRPr lang="es-MX"/>
        </a:p>
      </c:txPr>
    </c:legend>
    <c:plotVisOnly val="1"/>
  </c:chart>
  <c:externalData r:id="rId1"/>
</c:chartSpace>
</file>

<file path=ppt/charts/chart12.xml><?xml version="1.0" encoding="utf-8"?>
<c:chartSpace xmlns:c="http://schemas.openxmlformats.org/drawingml/2006/chart" xmlns:a="http://schemas.openxmlformats.org/drawingml/2006/main" xmlns:r="http://schemas.openxmlformats.org/officeDocument/2006/relationships">
  <c:date1904 val="1"/>
  <c:lang val="es-MX"/>
  <c:chart>
    <c:title>
      <c:layout/>
    </c:title>
    <c:view3D>
      <c:rotX val="30"/>
      <c:perspective val="30"/>
    </c:view3D>
    <c:plotArea>
      <c:layout/>
      <c:pie3DChart>
        <c:varyColors val="1"/>
        <c:ser>
          <c:idx val="0"/>
          <c:order val="0"/>
          <c:tx>
            <c:strRef>
              <c:f>Hoja1!$B$1</c:f>
              <c:strCache>
                <c:ptCount val="1"/>
                <c:pt idx="0">
                  <c:v>Test técnico</c:v>
                </c:pt>
              </c:strCache>
            </c:strRef>
          </c:tx>
          <c:explosion val="25"/>
          <c:dLbls>
            <c:showPercent val="1"/>
          </c:dLbls>
          <c:cat>
            <c:strRef>
              <c:f>Hoja1!$A$2:$A$5</c:f>
              <c:strCache>
                <c:ptCount val="4"/>
                <c:pt idx="0">
                  <c:v>Exelente</c:v>
                </c:pt>
                <c:pt idx="1">
                  <c:v>Bien</c:v>
                </c:pt>
                <c:pt idx="2">
                  <c:v>Regular</c:v>
                </c:pt>
                <c:pt idx="3">
                  <c:v>Desaprobado</c:v>
                </c:pt>
              </c:strCache>
            </c:strRef>
          </c:cat>
          <c:val>
            <c:numRef>
              <c:f>Hoja1!$B$2:$B$5</c:f>
              <c:numCache>
                <c:formatCode>General</c:formatCode>
                <c:ptCount val="4"/>
                <c:pt idx="0">
                  <c:v>0</c:v>
                </c:pt>
                <c:pt idx="1">
                  <c:v>0</c:v>
                </c:pt>
                <c:pt idx="2" formatCode="0%">
                  <c:v>0.13</c:v>
                </c:pt>
                <c:pt idx="3" formatCode="0%">
                  <c:v>0.87000000000000099</c:v>
                </c:pt>
              </c:numCache>
            </c:numRef>
          </c:val>
        </c:ser>
        <c:dLbls>
          <c:showPercent val="1"/>
        </c:dLbls>
      </c:pie3DChart>
    </c:plotArea>
    <c:legend>
      <c:legendPos val="t"/>
      <c:layout/>
    </c:legend>
    <c:plotVisOnly val="1"/>
  </c:chart>
  <c:externalData r:id="rId1"/>
</c:chartSpace>
</file>

<file path=ppt/charts/chart13.xml><?xml version="1.0" encoding="utf-8"?>
<c:chartSpace xmlns:c="http://schemas.openxmlformats.org/drawingml/2006/chart" xmlns:a="http://schemas.openxmlformats.org/drawingml/2006/main" xmlns:r="http://schemas.openxmlformats.org/officeDocument/2006/relationships">
  <c:date1904 val="1"/>
  <c:lang val="es-MX"/>
  <c:chart>
    <c:plotArea>
      <c:layout/>
      <c:barChart>
        <c:barDir val="col"/>
        <c:grouping val="clustered"/>
        <c:ser>
          <c:idx val="0"/>
          <c:order val="0"/>
          <c:tx>
            <c:strRef>
              <c:f>Hoja1!$B$1</c:f>
              <c:strCache>
                <c:ptCount val="1"/>
                <c:pt idx="0">
                  <c:v>TOTAL fundamentos</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64</c:v>
                </c:pt>
                <c:pt idx="1">
                  <c:v>57</c:v>
                </c:pt>
                <c:pt idx="2">
                  <c:v>60</c:v>
                </c:pt>
                <c:pt idx="3">
                  <c:v>61</c:v>
                </c:pt>
                <c:pt idx="4">
                  <c:v>56</c:v>
                </c:pt>
                <c:pt idx="5">
                  <c:v>57</c:v>
                </c:pt>
                <c:pt idx="6">
                  <c:v>48</c:v>
                </c:pt>
                <c:pt idx="7">
                  <c:v>71</c:v>
                </c:pt>
                <c:pt idx="8">
                  <c:v>55</c:v>
                </c:pt>
                <c:pt idx="9">
                  <c:v>57</c:v>
                </c:pt>
                <c:pt idx="10">
                  <c:v>55</c:v>
                </c:pt>
                <c:pt idx="11">
                  <c:v>59</c:v>
                </c:pt>
                <c:pt idx="12">
                  <c:v>59</c:v>
                </c:pt>
                <c:pt idx="13">
                  <c:v>52</c:v>
                </c:pt>
                <c:pt idx="14">
                  <c:v>73</c:v>
                </c:pt>
              </c:numCache>
            </c:numRef>
          </c:val>
        </c:ser>
        <c:ser>
          <c:idx val="1"/>
          <c:order val="1"/>
          <c:tx>
            <c:strRef>
              <c:f>Hoja1!$C$1</c:f>
              <c:strCache>
                <c:ptCount val="1"/>
                <c:pt idx="0">
                  <c:v>BASE</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Hoja1!$C$2:$C$16</c:f>
              <c:numCache>
                <c:formatCode>General</c:formatCode>
                <c:ptCount val="15"/>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numCache>
            </c:numRef>
          </c:val>
        </c:ser>
        <c:axId val="117294208"/>
        <c:axId val="117295744"/>
      </c:barChart>
      <c:catAx>
        <c:axId val="117294208"/>
        <c:scaling>
          <c:orientation val="minMax"/>
        </c:scaling>
        <c:axPos val="b"/>
        <c:tickLblPos val="nextTo"/>
        <c:txPr>
          <a:bodyPr/>
          <a:lstStyle/>
          <a:p>
            <a:pPr>
              <a:defRPr lang="es-EC"/>
            </a:pPr>
            <a:endParaRPr lang="es-MX"/>
          </a:p>
        </c:txPr>
        <c:crossAx val="117295744"/>
        <c:crosses val="autoZero"/>
        <c:auto val="1"/>
        <c:lblAlgn val="ctr"/>
        <c:lblOffset val="100"/>
      </c:catAx>
      <c:valAx>
        <c:axId val="117295744"/>
        <c:scaling>
          <c:orientation val="minMax"/>
        </c:scaling>
        <c:axPos val="l"/>
        <c:majorGridlines/>
        <c:numFmt formatCode="General" sourceLinked="1"/>
        <c:tickLblPos val="nextTo"/>
        <c:txPr>
          <a:bodyPr/>
          <a:lstStyle/>
          <a:p>
            <a:pPr>
              <a:defRPr lang="es-EC"/>
            </a:pPr>
            <a:endParaRPr lang="es-MX"/>
          </a:p>
        </c:txPr>
        <c:crossAx val="117294208"/>
        <c:crosses val="autoZero"/>
        <c:crossBetween val="between"/>
      </c:valAx>
    </c:plotArea>
    <c:legend>
      <c:legendPos val="r"/>
      <c:layout/>
      <c:txPr>
        <a:bodyPr/>
        <a:lstStyle/>
        <a:p>
          <a:pPr>
            <a:defRPr lang="es-EC"/>
          </a:pPr>
          <a:endParaRPr lang="es-MX"/>
        </a:p>
      </c:txPr>
    </c:legend>
    <c:plotVisOnly val="1"/>
  </c:chart>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s-MX"/>
  <c:chart>
    <c:title>
      <c:layout/>
    </c:title>
    <c:view3D>
      <c:rotX val="30"/>
      <c:perspective val="30"/>
    </c:view3D>
    <c:plotArea>
      <c:layout/>
      <c:pie3DChart>
        <c:varyColors val="1"/>
        <c:ser>
          <c:idx val="0"/>
          <c:order val="0"/>
          <c:tx>
            <c:strRef>
              <c:f>Hoja1!$B$1</c:f>
              <c:strCache>
                <c:ptCount val="1"/>
                <c:pt idx="0">
                  <c:v>Efectividad</c:v>
                </c:pt>
              </c:strCache>
            </c:strRef>
          </c:tx>
          <c:explosion val="25"/>
          <c:dLbls>
            <c:showPercent val="1"/>
          </c:dLbls>
          <c:cat>
            <c:strRef>
              <c:f>Hoja1!$A$2:$A$4</c:f>
              <c:strCache>
                <c:ptCount val="3"/>
                <c:pt idx="0">
                  <c:v>100%</c:v>
                </c:pt>
                <c:pt idx="1">
                  <c:v>&gt;50%</c:v>
                </c:pt>
                <c:pt idx="2">
                  <c:v>&lt;50%</c:v>
                </c:pt>
              </c:strCache>
            </c:strRef>
          </c:cat>
          <c:val>
            <c:numRef>
              <c:f>Hoja1!$B$2:$B$4</c:f>
              <c:numCache>
                <c:formatCode>0%</c:formatCode>
                <c:ptCount val="3"/>
                <c:pt idx="0">
                  <c:v>0.2</c:v>
                </c:pt>
                <c:pt idx="1">
                  <c:v>0.4</c:v>
                </c:pt>
                <c:pt idx="2">
                  <c:v>0.4</c:v>
                </c:pt>
              </c:numCache>
            </c:numRef>
          </c:val>
        </c:ser>
        <c:dLbls>
          <c:showPercent val="1"/>
        </c:dLbls>
      </c:pie3DChart>
    </c:plotArea>
    <c:legend>
      <c:legendPos val="t"/>
      <c:layout/>
    </c:legend>
    <c:plotVisOnly val="1"/>
  </c:chart>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s-MX"/>
  <c:chart>
    <c:title>
      <c:tx>
        <c:rich>
          <a:bodyPr/>
          <a:lstStyle/>
          <a:p>
            <a:pPr>
              <a:defRPr/>
            </a:pPr>
            <a:r>
              <a:rPr lang="es-MX"/>
              <a:t>PASE (24)</a:t>
            </a:r>
          </a:p>
        </c:rich>
      </c:tx>
      <c:layout/>
    </c:title>
    <c:plotArea>
      <c:layout/>
      <c:barChart>
        <c:barDir val="col"/>
        <c:grouping val="clustered"/>
        <c:ser>
          <c:idx val="0"/>
          <c:order val="0"/>
          <c:tx>
            <c:strRef>
              <c:f>Hoja1!$B$1</c:f>
              <c:strCache>
                <c:ptCount val="1"/>
                <c:pt idx="0">
                  <c:v>PASE (2)</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24</c:v>
                </c:pt>
                <c:pt idx="1">
                  <c:v>17</c:v>
                </c:pt>
                <c:pt idx="2">
                  <c:v>14</c:v>
                </c:pt>
                <c:pt idx="3">
                  <c:v>17</c:v>
                </c:pt>
                <c:pt idx="4">
                  <c:v>17</c:v>
                </c:pt>
                <c:pt idx="5">
                  <c:v>14</c:v>
                </c:pt>
                <c:pt idx="6">
                  <c:v>14</c:v>
                </c:pt>
                <c:pt idx="7">
                  <c:v>17</c:v>
                </c:pt>
                <c:pt idx="8">
                  <c:v>17</c:v>
                </c:pt>
                <c:pt idx="9">
                  <c:v>17</c:v>
                </c:pt>
                <c:pt idx="10">
                  <c:v>17</c:v>
                </c:pt>
                <c:pt idx="11">
                  <c:v>14</c:v>
                </c:pt>
                <c:pt idx="12">
                  <c:v>14</c:v>
                </c:pt>
                <c:pt idx="13">
                  <c:v>14</c:v>
                </c:pt>
                <c:pt idx="14">
                  <c:v>17</c:v>
                </c:pt>
              </c:numCache>
            </c:numRef>
          </c:val>
        </c:ser>
        <c:axId val="116419968"/>
        <c:axId val="113382528"/>
      </c:barChart>
      <c:catAx>
        <c:axId val="116419968"/>
        <c:scaling>
          <c:orientation val="minMax"/>
        </c:scaling>
        <c:axPos val="b"/>
        <c:tickLblPos val="nextTo"/>
        <c:crossAx val="113382528"/>
        <c:crosses val="autoZero"/>
        <c:auto val="1"/>
        <c:lblAlgn val="ctr"/>
        <c:lblOffset val="100"/>
      </c:catAx>
      <c:valAx>
        <c:axId val="113382528"/>
        <c:scaling>
          <c:orientation val="minMax"/>
        </c:scaling>
        <c:axPos val="l"/>
        <c:majorGridlines/>
        <c:numFmt formatCode="General" sourceLinked="1"/>
        <c:tickLblPos val="nextTo"/>
        <c:crossAx val="116419968"/>
        <c:crosses val="autoZero"/>
        <c:crossBetween val="between"/>
      </c:valAx>
    </c:plotArea>
    <c:legend>
      <c:legendPos val="r"/>
      <c:layout/>
    </c:legend>
    <c:plotVisOnly val="1"/>
  </c:chart>
  <c:externalData r:id="rId1"/>
</c:chartSpace>
</file>

<file path=ppt/charts/chart4.xml><?xml version="1.0" encoding="utf-8"?>
<c:chartSpace xmlns:c="http://schemas.openxmlformats.org/drawingml/2006/chart" xmlns:a="http://schemas.openxmlformats.org/drawingml/2006/main" xmlns:r="http://schemas.openxmlformats.org/officeDocument/2006/relationships">
  <c:date1904 val="1"/>
  <c:lang val="es-MX"/>
  <c:chart>
    <c:title>
      <c:layout/>
    </c:title>
    <c:view3D>
      <c:rotX val="30"/>
      <c:perspective val="30"/>
    </c:view3D>
    <c:plotArea>
      <c:layout/>
      <c:pie3DChart>
        <c:varyColors val="1"/>
        <c:ser>
          <c:idx val="0"/>
          <c:order val="0"/>
          <c:tx>
            <c:strRef>
              <c:f>Hoja1!$B$1</c:f>
              <c:strCache>
                <c:ptCount val="1"/>
                <c:pt idx="0">
                  <c:v>Efectividad</c:v>
                </c:pt>
              </c:strCache>
            </c:strRef>
          </c:tx>
          <c:explosion val="25"/>
          <c:dLbls>
            <c:showPercent val="1"/>
          </c:dLbls>
          <c:cat>
            <c:strRef>
              <c:f>Hoja1!$A$2:$A$4</c:f>
              <c:strCache>
                <c:ptCount val="3"/>
                <c:pt idx="0">
                  <c:v>100%</c:v>
                </c:pt>
                <c:pt idx="1">
                  <c:v>&gt;50%</c:v>
                </c:pt>
                <c:pt idx="2">
                  <c:v>&lt;50%</c:v>
                </c:pt>
              </c:strCache>
            </c:strRef>
          </c:cat>
          <c:val>
            <c:numRef>
              <c:f>Hoja1!$B$2:$B$4</c:f>
              <c:numCache>
                <c:formatCode>0%</c:formatCode>
                <c:ptCount val="3"/>
                <c:pt idx="0">
                  <c:v>7.0000000000000021E-2</c:v>
                </c:pt>
                <c:pt idx="1">
                  <c:v>0.53</c:v>
                </c:pt>
                <c:pt idx="2">
                  <c:v>0.4</c:v>
                </c:pt>
              </c:numCache>
            </c:numRef>
          </c:val>
        </c:ser>
        <c:dLbls>
          <c:showPercent val="1"/>
        </c:dLbls>
      </c:pie3DChart>
    </c:plotArea>
    <c:legend>
      <c:legendPos val="t"/>
      <c:layout/>
    </c:legend>
    <c:plotVisOnly val="1"/>
  </c:chart>
  <c:externalData r:id="rId1"/>
</c:chartSpace>
</file>

<file path=ppt/charts/chart5.xml><?xml version="1.0" encoding="utf-8"?>
<c:chartSpace xmlns:c="http://schemas.openxmlformats.org/drawingml/2006/chart" xmlns:a="http://schemas.openxmlformats.org/drawingml/2006/main" xmlns:r="http://schemas.openxmlformats.org/officeDocument/2006/relationships">
  <c:date1904 val="1"/>
  <c:lang val="es-MX"/>
  <c:chart>
    <c:title>
      <c:layout/>
    </c:title>
    <c:plotArea>
      <c:layout/>
      <c:barChart>
        <c:barDir val="col"/>
        <c:grouping val="clustered"/>
        <c:ser>
          <c:idx val="0"/>
          <c:order val="0"/>
          <c:tx>
            <c:strRef>
              <c:f>Hoja1!$B$1</c:f>
              <c:strCache>
                <c:ptCount val="1"/>
                <c:pt idx="0">
                  <c:v>ATAQUE (15)</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1</c:v>
                </c:pt>
                <c:pt idx="1">
                  <c:v>5</c:v>
                </c:pt>
                <c:pt idx="2">
                  <c:v>8</c:v>
                </c:pt>
                <c:pt idx="3">
                  <c:v>9</c:v>
                </c:pt>
                <c:pt idx="4">
                  <c:v>7</c:v>
                </c:pt>
                <c:pt idx="5">
                  <c:v>7</c:v>
                </c:pt>
                <c:pt idx="6">
                  <c:v>2</c:v>
                </c:pt>
                <c:pt idx="7">
                  <c:v>2</c:v>
                </c:pt>
                <c:pt idx="8">
                  <c:v>0</c:v>
                </c:pt>
                <c:pt idx="9">
                  <c:v>9</c:v>
                </c:pt>
                <c:pt idx="10">
                  <c:v>7</c:v>
                </c:pt>
                <c:pt idx="11">
                  <c:v>9</c:v>
                </c:pt>
                <c:pt idx="12">
                  <c:v>5</c:v>
                </c:pt>
                <c:pt idx="13">
                  <c:v>7</c:v>
                </c:pt>
                <c:pt idx="14">
                  <c:v>4</c:v>
                </c:pt>
              </c:numCache>
            </c:numRef>
          </c:val>
        </c:ser>
        <c:axId val="116998528"/>
        <c:axId val="117000064"/>
      </c:barChart>
      <c:catAx>
        <c:axId val="116998528"/>
        <c:scaling>
          <c:orientation val="minMax"/>
        </c:scaling>
        <c:axPos val="b"/>
        <c:tickLblPos val="nextTo"/>
        <c:txPr>
          <a:bodyPr/>
          <a:lstStyle/>
          <a:p>
            <a:pPr>
              <a:defRPr lang="es-EC"/>
            </a:pPr>
            <a:endParaRPr lang="es-MX"/>
          </a:p>
        </c:txPr>
        <c:crossAx val="117000064"/>
        <c:crosses val="autoZero"/>
        <c:auto val="1"/>
        <c:lblAlgn val="ctr"/>
        <c:lblOffset val="100"/>
      </c:catAx>
      <c:valAx>
        <c:axId val="117000064"/>
        <c:scaling>
          <c:orientation val="minMax"/>
        </c:scaling>
        <c:axPos val="l"/>
        <c:majorGridlines/>
        <c:numFmt formatCode="General" sourceLinked="1"/>
        <c:tickLblPos val="nextTo"/>
        <c:txPr>
          <a:bodyPr/>
          <a:lstStyle/>
          <a:p>
            <a:pPr>
              <a:defRPr lang="es-EC"/>
            </a:pPr>
            <a:endParaRPr lang="es-MX"/>
          </a:p>
        </c:txPr>
        <c:crossAx val="116998528"/>
        <c:crosses val="autoZero"/>
        <c:crossBetween val="between"/>
      </c:valAx>
    </c:plotArea>
    <c:legend>
      <c:legendPos val="r"/>
      <c:layout/>
      <c:txPr>
        <a:bodyPr/>
        <a:lstStyle/>
        <a:p>
          <a:pPr>
            <a:defRPr lang="es-EC"/>
          </a:pPr>
          <a:endParaRPr lang="es-MX"/>
        </a:p>
      </c:txPr>
    </c:legend>
    <c:plotVisOnly val="1"/>
  </c:chart>
  <c:externalData r:id="rId1"/>
</c:chartSpace>
</file>

<file path=ppt/charts/chart6.xml><?xml version="1.0" encoding="utf-8"?>
<c:chartSpace xmlns:c="http://schemas.openxmlformats.org/drawingml/2006/chart" xmlns:a="http://schemas.openxmlformats.org/drawingml/2006/main" xmlns:r="http://schemas.openxmlformats.org/officeDocument/2006/relationships">
  <c:date1904 val="1"/>
  <c:lang val="es-MX"/>
  <c:chart>
    <c:title>
      <c:layout/>
    </c:title>
    <c:view3D>
      <c:rotX val="30"/>
      <c:perspective val="30"/>
    </c:view3D>
    <c:plotArea>
      <c:layout/>
      <c:pie3DChart>
        <c:varyColors val="1"/>
        <c:ser>
          <c:idx val="0"/>
          <c:order val="0"/>
          <c:tx>
            <c:strRef>
              <c:f>Hoja1!$B$1</c:f>
              <c:strCache>
                <c:ptCount val="1"/>
                <c:pt idx="0">
                  <c:v>Efectividad</c:v>
                </c:pt>
              </c:strCache>
            </c:strRef>
          </c:tx>
          <c:explosion val="25"/>
          <c:dLbls>
            <c:showPercent val="1"/>
          </c:dLbls>
          <c:cat>
            <c:strRef>
              <c:f>Hoja1!$A$2:$A$4</c:f>
              <c:strCache>
                <c:ptCount val="3"/>
                <c:pt idx="0">
                  <c:v>100%</c:v>
                </c:pt>
                <c:pt idx="1">
                  <c:v>&gt;50%</c:v>
                </c:pt>
                <c:pt idx="2">
                  <c:v>&lt;50%</c:v>
                </c:pt>
              </c:strCache>
            </c:strRef>
          </c:cat>
          <c:val>
            <c:numRef>
              <c:f>Hoja1!$B$2:$B$4</c:f>
              <c:numCache>
                <c:formatCode>0%</c:formatCode>
                <c:ptCount val="3"/>
                <c:pt idx="0" formatCode="General">
                  <c:v>0</c:v>
                </c:pt>
                <c:pt idx="1">
                  <c:v>0.26</c:v>
                </c:pt>
                <c:pt idx="2">
                  <c:v>0.74000000000000099</c:v>
                </c:pt>
              </c:numCache>
            </c:numRef>
          </c:val>
        </c:ser>
        <c:dLbls>
          <c:showPercent val="1"/>
        </c:dLbls>
      </c:pie3DChart>
    </c:plotArea>
    <c:legend>
      <c:legendPos val="t"/>
      <c:layout/>
    </c:legend>
    <c:plotVisOnly val="1"/>
  </c:chart>
  <c:externalData r:id="rId1"/>
</c:chartSpace>
</file>

<file path=ppt/charts/chart7.xml><?xml version="1.0" encoding="utf-8"?>
<c:chartSpace xmlns:c="http://schemas.openxmlformats.org/drawingml/2006/chart" xmlns:a="http://schemas.openxmlformats.org/drawingml/2006/main" xmlns:r="http://schemas.openxmlformats.org/officeDocument/2006/relationships">
  <c:date1904 val="1"/>
  <c:lang val="es-MX"/>
  <c:chart>
    <c:title>
      <c:layout/>
    </c:title>
    <c:plotArea>
      <c:layout/>
      <c:barChart>
        <c:barDir val="col"/>
        <c:grouping val="clustered"/>
        <c:ser>
          <c:idx val="0"/>
          <c:order val="0"/>
          <c:tx>
            <c:strRef>
              <c:f>Hoja1!$B$1</c:f>
              <c:strCache>
                <c:ptCount val="1"/>
                <c:pt idx="0">
                  <c:v>SAQUE  (15)</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7</c:v>
                </c:pt>
                <c:pt idx="1">
                  <c:v>9</c:v>
                </c:pt>
                <c:pt idx="2">
                  <c:v>9</c:v>
                </c:pt>
                <c:pt idx="3">
                  <c:v>9</c:v>
                </c:pt>
                <c:pt idx="4">
                  <c:v>9</c:v>
                </c:pt>
                <c:pt idx="5">
                  <c:v>5</c:v>
                </c:pt>
                <c:pt idx="6">
                  <c:v>9</c:v>
                </c:pt>
                <c:pt idx="7">
                  <c:v>5</c:v>
                </c:pt>
                <c:pt idx="8">
                  <c:v>7</c:v>
                </c:pt>
                <c:pt idx="9">
                  <c:v>9</c:v>
                </c:pt>
                <c:pt idx="10">
                  <c:v>7</c:v>
                </c:pt>
                <c:pt idx="11">
                  <c:v>5</c:v>
                </c:pt>
                <c:pt idx="12">
                  <c:v>7</c:v>
                </c:pt>
                <c:pt idx="13">
                  <c:v>7</c:v>
                </c:pt>
                <c:pt idx="14">
                  <c:v>7</c:v>
                </c:pt>
              </c:numCache>
            </c:numRef>
          </c:val>
        </c:ser>
        <c:axId val="117084160"/>
        <c:axId val="117085696"/>
      </c:barChart>
      <c:catAx>
        <c:axId val="117084160"/>
        <c:scaling>
          <c:orientation val="minMax"/>
        </c:scaling>
        <c:axPos val="b"/>
        <c:tickLblPos val="nextTo"/>
        <c:txPr>
          <a:bodyPr/>
          <a:lstStyle/>
          <a:p>
            <a:pPr>
              <a:defRPr lang="es-EC"/>
            </a:pPr>
            <a:endParaRPr lang="es-MX"/>
          </a:p>
        </c:txPr>
        <c:crossAx val="117085696"/>
        <c:crosses val="autoZero"/>
        <c:auto val="1"/>
        <c:lblAlgn val="ctr"/>
        <c:lblOffset val="100"/>
      </c:catAx>
      <c:valAx>
        <c:axId val="117085696"/>
        <c:scaling>
          <c:orientation val="minMax"/>
        </c:scaling>
        <c:axPos val="l"/>
        <c:majorGridlines/>
        <c:numFmt formatCode="General" sourceLinked="1"/>
        <c:tickLblPos val="nextTo"/>
        <c:txPr>
          <a:bodyPr/>
          <a:lstStyle/>
          <a:p>
            <a:pPr>
              <a:defRPr lang="es-EC"/>
            </a:pPr>
            <a:endParaRPr lang="es-MX"/>
          </a:p>
        </c:txPr>
        <c:crossAx val="117084160"/>
        <c:crosses val="autoZero"/>
        <c:crossBetween val="between"/>
      </c:valAx>
    </c:plotArea>
    <c:legend>
      <c:legendPos val="r"/>
      <c:layout/>
      <c:txPr>
        <a:bodyPr/>
        <a:lstStyle/>
        <a:p>
          <a:pPr>
            <a:defRPr lang="es-EC"/>
          </a:pPr>
          <a:endParaRPr lang="es-MX"/>
        </a:p>
      </c:txPr>
    </c:legend>
    <c:plotVisOnly val="1"/>
  </c:chart>
  <c:externalData r:id="rId1"/>
</c:chartSpace>
</file>

<file path=ppt/charts/chart8.xml><?xml version="1.0" encoding="utf-8"?>
<c:chartSpace xmlns:c="http://schemas.openxmlformats.org/drawingml/2006/chart" xmlns:a="http://schemas.openxmlformats.org/drawingml/2006/main" xmlns:r="http://schemas.openxmlformats.org/officeDocument/2006/relationships">
  <c:date1904 val="1"/>
  <c:lang val="es-MX"/>
  <c:chart>
    <c:title>
      <c:layout/>
    </c:title>
    <c:view3D>
      <c:rotX val="30"/>
      <c:perspective val="30"/>
    </c:view3D>
    <c:plotArea>
      <c:layout/>
      <c:pie3DChart>
        <c:varyColors val="1"/>
        <c:ser>
          <c:idx val="0"/>
          <c:order val="0"/>
          <c:tx>
            <c:strRef>
              <c:f>Hoja1!$B$1</c:f>
              <c:strCache>
                <c:ptCount val="1"/>
                <c:pt idx="0">
                  <c:v>Efectividad</c:v>
                </c:pt>
              </c:strCache>
            </c:strRef>
          </c:tx>
          <c:explosion val="25"/>
          <c:dLbls>
            <c:showPercent val="1"/>
          </c:dLbls>
          <c:cat>
            <c:strRef>
              <c:f>Hoja1!$A$2:$A$4</c:f>
              <c:strCache>
                <c:ptCount val="3"/>
                <c:pt idx="0">
                  <c:v>100%</c:v>
                </c:pt>
                <c:pt idx="1">
                  <c:v>&gt;50%</c:v>
                </c:pt>
                <c:pt idx="2">
                  <c:v>&lt;50%</c:v>
                </c:pt>
              </c:strCache>
            </c:strRef>
          </c:cat>
          <c:val>
            <c:numRef>
              <c:f>Hoja1!$B$2:$B$4</c:f>
              <c:numCache>
                <c:formatCode>0%</c:formatCode>
                <c:ptCount val="3"/>
                <c:pt idx="0" formatCode="General">
                  <c:v>0</c:v>
                </c:pt>
                <c:pt idx="1">
                  <c:v>0.4</c:v>
                </c:pt>
                <c:pt idx="2">
                  <c:v>0.60000000000000064</c:v>
                </c:pt>
              </c:numCache>
            </c:numRef>
          </c:val>
        </c:ser>
        <c:dLbls>
          <c:showPercent val="1"/>
        </c:dLbls>
      </c:pie3DChart>
    </c:plotArea>
    <c:legend>
      <c:legendPos val="t"/>
      <c:layout/>
    </c:legend>
    <c:plotVisOnly val="1"/>
  </c:chart>
  <c:externalData r:id="rId1"/>
</c:chartSpace>
</file>

<file path=ppt/charts/chart9.xml><?xml version="1.0" encoding="utf-8"?>
<c:chartSpace xmlns:c="http://schemas.openxmlformats.org/drawingml/2006/chart" xmlns:a="http://schemas.openxmlformats.org/drawingml/2006/main" xmlns:r="http://schemas.openxmlformats.org/officeDocument/2006/relationships">
  <c:date1904 val="1"/>
  <c:lang val="es-MX"/>
  <c:chart>
    <c:title>
      <c:layout/>
    </c:title>
    <c:plotArea>
      <c:layout/>
      <c:barChart>
        <c:barDir val="col"/>
        <c:grouping val="clustered"/>
        <c:ser>
          <c:idx val="0"/>
          <c:order val="0"/>
          <c:tx>
            <c:strRef>
              <c:f>Hoja1!$B$1</c:f>
              <c:strCache>
                <c:ptCount val="1"/>
                <c:pt idx="0">
                  <c:v>DEFENSA (15)</c:v>
                </c:pt>
              </c:strCache>
            </c:strRef>
          </c:tx>
          <c:cat>
            <c:strRef>
              <c:f>Hoja1!$A$2:$A$16</c:f>
              <c:strCache>
                <c:ptCount val="15"/>
                <c:pt idx="0">
                  <c:v>Elisabeth Ulloa</c:v>
                </c:pt>
                <c:pt idx="1">
                  <c:v>Diana Guamán</c:v>
                </c:pt>
                <c:pt idx="2">
                  <c:v>Lorena Santamaría</c:v>
                </c:pt>
                <c:pt idx="3">
                  <c:v>Erica Rosales</c:v>
                </c:pt>
                <c:pt idx="4">
                  <c:v>Erica Romero</c:v>
                </c:pt>
                <c:pt idx="5">
                  <c:v>Evelyn Manosalvas</c:v>
                </c:pt>
                <c:pt idx="6">
                  <c:v>Jessenia Manosalvas</c:v>
                </c:pt>
                <c:pt idx="7">
                  <c:v>Ariana Lopez</c:v>
                </c:pt>
                <c:pt idx="8">
                  <c:v>Catalina Arteaga</c:v>
                </c:pt>
                <c:pt idx="9">
                  <c:v>Jessica Cuero</c:v>
                </c:pt>
                <c:pt idx="10">
                  <c:v>Lisbeth Sanipatin</c:v>
                </c:pt>
                <c:pt idx="11">
                  <c:v>Johana Morales</c:v>
                </c:pt>
                <c:pt idx="12">
                  <c:v>Carla Rodrigues</c:v>
                </c:pt>
                <c:pt idx="13">
                  <c:v>Pamela Osorio</c:v>
                </c:pt>
                <c:pt idx="14">
                  <c:v>Alexandra Mera</c:v>
                </c:pt>
              </c:strCache>
            </c:strRef>
          </c:cat>
          <c:val>
            <c:numRef>
              <c:f>Hoja1!$B$2:$B$16</c:f>
              <c:numCache>
                <c:formatCode>General</c:formatCode>
                <c:ptCount val="15"/>
                <c:pt idx="0">
                  <c:v>5</c:v>
                </c:pt>
                <c:pt idx="1">
                  <c:v>7</c:v>
                </c:pt>
                <c:pt idx="2">
                  <c:v>7</c:v>
                </c:pt>
                <c:pt idx="3">
                  <c:v>5</c:v>
                </c:pt>
                <c:pt idx="4">
                  <c:v>5</c:v>
                </c:pt>
                <c:pt idx="5">
                  <c:v>5</c:v>
                </c:pt>
                <c:pt idx="6">
                  <c:v>5</c:v>
                </c:pt>
                <c:pt idx="7">
                  <c:v>9</c:v>
                </c:pt>
                <c:pt idx="8">
                  <c:v>7</c:v>
                </c:pt>
                <c:pt idx="9">
                  <c:v>5</c:v>
                </c:pt>
                <c:pt idx="10">
                  <c:v>7</c:v>
                </c:pt>
                <c:pt idx="11">
                  <c:v>7</c:v>
                </c:pt>
                <c:pt idx="12">
                  <c:v>5</c:v>
                </c:pt>
                <c:pt idx="13">
                  <c:v>5</c:v>
                </c:pt>
                <c:pt idx="14">
                  <c:v>11</c:v>
                </c:pt>
              </c:numCache>
            </c:numRef>
          </c:val>
        </c:ser>
        <c:axId val="117222784"/>
        <c:axId val="117232768"/>
      </c:barChart>
      <c:catAx>
        <c:axId val="117222784"/>
        <c:scaling>
          <c:orientation val="minMax"/>
        </c:scaling>
        <c:axPos val="b"/>
        <c:tickLblPos val="nextTo"/>
        <c:txPr>
          <a:bodyPr/>
          <a:lstStyle/>
          <a:p>
            <a:pPr>
              <a:defRPr lang="es-EC"/>
            </a:pPr>
            <a:endParaRPr lang="es-MX"/>
          </a:p>
        </c:txPr>
        <c:crossAx val="117232768"/>
        <c:crosses val="autoZero"/>
        <c:auto val="1"/>
        <c:lblAlgn val="ctr"/>
        <c:lblOffset val="100"/>
      </c:catAx>
      <c:valAx>
        <c:axId val="117232768"/>
        <c:scaling>
          <c:orientation val="minMax"/>
        </c:scaling>
        <c:axPos val="l"/>
        <c:majorGridlines/>
        <c:numFmt formatCode="General" sourceLinked="1"/>
        <c:tickLblPos val="nextTo"/>
        <c:txPr>
          <a:bodyPr/>
          <a:lstStyle/>
          <a:p>
            <a:pPr>
              <a:defRPr lang="es-EC"/>
            </a:pPr>
            <a:endParaRPr lang="es-MX"/>
          </a:p>
        </c:txPr>
        <c:crossAx val="117222784"/>
        <c:crosses val="autoZero"/>
        <c:crossBetween val="between"/>
      </c:valAx>
    </c:plotArea>
    <c:legend>
      <c:legendPos val="r"/>
      <c:layout/>
      <c:txPr>
        <a:bodyPr/>
        <a:lstStyle/>
        <a:p>
          <a:pPr>
            <a:defRPr lang="es-EC"/>
          </a:pPr>
          <a:endParaRPr lang="es-MX"/>
        </a:p>
      </c:txPr>
    </c:legend>
    <c:plotVisOnly val="1"/>
  </c:chart>
  <c:externalData r:id="rId1"/>
</c:chartSpace>
</file>

<file path=ppt/diagrams/_rels/data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image" Target="../media/image9.png"/><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diagrams/_rels/data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image" Target="../media/image3.png"/></Relationships>
</file>

<file path=ppt/diagrams/_rels/data3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image" Target="../media/image22.png"/><Relationship Id="rId6" Type="http://schemas.openxmlformats.org/officeDocument/2006/relationships/image" Target="../media/image27.pn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diagrams/_rels/data31.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8.png"/><Relationship Id="rId3" Type="http://schemas.openxmlformats.org/officeDocument/2006/relationships/image" Target="../media/image38.png"/><Relationship Id="rId7" Type="http://schemas.openxmlformats.org/officeDocument/2006/relationships/image" Target="../media/image42.png"/><Relationship Id="rId12" Type="http://schemas.openxmlformats.org/officeDocument/2006/relationships/image" Target="../media/image47.png"/><Relationship Id="rId2" Type="http://schemas.openxmlformats.org/officeDocument/2006/relationships/image" Target="../media/image37.png"/><Relationship Id="rId16" Type="http://schemas.openxmlformats.org/officeDocument/2006/relationships/image" Target="../media/image51.png"/><Relationship Id="rId1" Type="http://schemas.openxmlformats.org/officeDocument/2006/relationships/image" Target="../media/image36.png"/><Relationship Id="rId6" Type="http://schemas.openxmlformats.org/officeDocument/2006/relationships/image" Target="../media/image41.pn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png"/><Relationship Id="rId14" Type="http://schemas.openxmlformats.org/officeDocument/2006/relationships/image" Target="../media/image49.png"/></Relationships>
</file>

<file path=ppt/diagrams/_rels/data32.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image" Target="../media/image53.png"/><Relationship Id="rId1" Type="http://schemas.openxmlformats.org/officeDocument/2006/relationships/image" Target="../media/image52.png"/><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diagrams/_rels/data33.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image" Target="../media/image64.png"/><Relationship Id="rId1" Type="http://schemas.openxmlformats.org/officeDocument/2006/relationships/image" Target="../media/image63.png"/><Relationship Id="rId6" Type="http://schemas.openxmlformats.org/officeDocument/2006/relationships/image" Target="../media/image68.png"/><Relationship Id="rId5" Type="http://schemas.openxmlformats.org/officeDocument/2006/relationships/image" Target="../media/image67.png"/><Relationship Id="rId10" Type="http://schemas.openxmlformats.org/officeDocument/2006/relationships/image" Target="../media/image72.png"/><Relationship Id="rId4" Type="http://schemas.openxmlformats.org/officeDocument/2006/relationships/image" Target="../media/image66.png"/><Relationship Id="rId9" Type="http://schemas.openxmlformats.org/officeDocument/2006/relationships/image" Target="../media/image71.png"/></Relationships>
</file>

<file path=ppt/diagrams/_rels/data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image" Target="../media/image75.png"/><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diagrams/_rels/data35.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image" Target="../media/image86.png"/><Relationship Id="rId1" Type="http://schemas.openxmlformats.org/officeDocument/2006/relationships/image" Target="../media/image85.png"/><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diagrams/_rels/data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image" Target="../media/image94.png"/><Relationship Id="rId5" Type="http://schemas.openxmlformats.org/officeDocument/2006/relationships/image" Target="../media/image98.png"/><Relationship Id="rId4" Type="http://schemas.openxmlformats.org/officeDocument/2006/relationships/image" Target="../media/image97.png"/></Relationships>
</file>

<file path=ppt/diagrams/_rels/data3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image" Target="../media/image102.png"/><Relationship Id="rId1" Type="http://schemas.openxmlformats.org/officeDocument/2006/relationships/image" Target="../media/image101.png"/><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A77B2D-0D7C-45F5-A7F4-30F434EAAA7B}" type="doc">
      <dgm:prSet loTypeId="urn:microsoft.com/office/officeart/2005/8/layout/default" loCatId="list" qsTypeId="urn:microsoft.com/office/officeart/2005/8/quickstyle/3d7" qsCatId="3D" csTypeId="urn:microsoft.com/office/officeart/2005/8/colors/colorful4" csCatId="colorful" phldr="1"/>
      <dgm:spPr/>
      <dgm:t>
        <a:bodyPr/>
        <a:lstStyle/>
        <a:p>
          <a:endParaRPr lang="es-MX"/>
        </a:p>
      </dgm:t>
    </dgm:pt>
    <dgm:pt modelId="{E2A1F6CD-74F0-4033-8C9B-790BA62CFFD0}">
      <dgm:prSet/>
      <dgm:spPr/>
      <dgm:t>
        <a:bodyPr/>
        <a:lstStyle/>
        <a:p>
          <a:r>
            <a:rPr lang="es-EC" dirty="0" smtClean="0"/>
            <a:t>Análisis de la planificación metodológica y la incidencia de los fundamentos técnicos  en los resultados obtenidos de la categoría Menores del club de voleibol del Colegio Simón Bolívar en el período 2009-2010. Propuesta Alternativa. </a:t>
          </a:r>
          <a:endParaRPr lang="es-MX" dirty="0"/>
        </a:p>
      </dgm:t>
    </dgm:pt>
    <dgm:pt modelId="{A1771138-89FA-43C5-B357-9ADFE798C1DD}" type="parTrans" cxnId="{BA1187BF-F68A-46E8-9BFE-BCA7986B74D0}">
      <dgm:prSet/>
      <dgm:spPr/>
      <dgm:t>
        <a:bodyPr/>
        <a:lstStyle/>
        <a:p>
          <a:endParaRPr lang="es-MX"/>
        </a:p>
      </dgm:t>
    </dgm:pt>
    <dgm:pt modelId="{6D05FA0B-DA3C-433E-853C-35399A2A5569}" type="sibTrans" cxnId="{BA1187BF-F68A-46E8-9BFE-BCA7986B74D0}">
      <dgm:prSet/>
      <dgm:spPr/>
      <dgm:t>
        <a:bodyPr/>
        <a:lstStyle/>
        <a:p>
          <a:endParaRPr lang="es-MX"/>
        </a:p>
      </dgm:t>
    </dgm:pt>
    <dgm:pt modelId="{79872D59-15CB-4D26-9293-5338E9B931CC}" type="pres">
      <dgm:prSet presAssocID="{36A77B2D-0D7C-45F5-A7F4-30F434EAAA7B}" presName="diagram" presStyleCnt="0">
        <dgm:presLayoutVars>
          <dgm:dir/>
          <dgm:resizeHandles val="exact"/>
        </dgm:presLayoutVars>
      </dgm:prSet>
      <dgm:spPr/>
      <dgm:t>
        <a:bodyPr/>
        <a:lstStyle/>
        <a:p>
          <a:endParaRPr lang="es-MX"/>
        </a:p>
      </dgm:t>
    </dgm:pt>
    <dgm:pt modelId="{5B2212A8-8FA7-427F-B09B-6C33ED0E76BF}" type="pres">
      <dgm:prSet presAssocID="{E2A1F6CD-74F0-4033-8C9B-790BA62CFFD0}" presName="node" presStyleLbl="node1" presStyleIdx="0" presStyleCnt="1">
        <dgm:presLayoutVars>
          <dgm:bulletEnabled val="1"/>
        </dgm:presLayoutVars>
      </dgm:prSet>
      <dgm:spPr/>
      <dgm:t>
        <a:bodyPr/>
        <a:lstStyle/>
        <a:p>
          <a:endParaRPr lang="es-MX"/>
        </a:p>
      </dgm:t>
    </dgm:pt>
  </dgm:ptLst>
  <dgm:cxnLst>
    <dgm:cxn modelId="{88AD267A-E31D-4528-9B95-5ABC3F03D509}" type="presOf" srcId="{36A77B2D-0D7C-45F5-A7F4-30F434EAAA7B}" destId="{79872D59-15CB-4D26-9293-5338E9B931CC}" srcOrd="0" destOrd="0" presId="urn:microsoft.com/office/officeart/2005/8/layout/default"/>
    <dgm:cxn modelId="{237DB356-794F-4119-BAB9-076CA95ED1E6}" type="presOf" srcId="{E2A1F6CD-74F0-4033-8C9B-790BA62CFFD0}" destId="{5B2212A8-8FA7-427F-B09B-6C33ED0E76BF}" srcOrd="0" destOrd="0" presId="urn:microsoft.com/office/officeart/2005/8/layout/default"/>
    <dgm:cxn modelId="{BA1187BF-F68A-46E8-9BFE-BCA7986B74D0}" srcId="{36A77B2D-0D7C-45F5-A7F4-30F434EAAA7B}" destId="{E2A1F6CD-74F0-4033-8C9B-790BA62CFFD0}" srcOrd="0" destOrd="0" parTransId="{A1771138-89FA-43C5-B357-9ADFE798C1DD}" sibTransId="{6D05FA0B-DA3C-433E-853C-35399A2A5569}"/>
    <dgm:cxn modelId="{27F2D3E1-8B76-4FCC-B6FB-C7A666652AB1}" type="presParOf" srcId="{79872D59-15CB-4D26-9293-5338E9B931CC}" destId="{5B2212A8-8FA7-427F-B09B-6C33ED0E76BF}" srcOrd="0" destOrd="0" presId="urn:microsoft.com/office/officeart/2005/8/layout/default"/>
  </dgm:cxnLst>
  <dgm:bg/>
  <dgm:whole/>
</dgm:dataModel>
</file>

<file path=ppt/diagrams/data10.xml><?xml version="1.0" encoding="utf-8"?>
<dgm:dataModel xmlns:dgm="http://schemas.openxmlformats.org/drawingml/2006/diagram" xmlns:a="http://schemas.openxmlformats.org/drawingml/2006/main">
  <dgm:ptLst>
    <dgm:pt modelId="{39286526-614E-41E1-B425-291E13752020}" type="doc">
      <dgm:prSet loTypeId="urn:microsoft.com/office/officeart/2005/8/layout/pyramid3" loCatId="pyramid" qsTypeId="urn:microsoft.com/office/officeart/2005/8/quickstyle/3d2" qsCatId="3D" csTypeId="urn:microsoft.com/office/officeart/2005/8/colors/accent2_4" csCatId="accent2" phldr="1"/>
      <dgm:spPr/>
    </dgm:pt>
    <dgm:pt modelId="{5C2E40C1-8C5A-46BB-B26A-CDB24B664E38}">
      <dgm:prSet phldrT="[Texto]"/>
      <dgm:spPr/>
      <dgm:t>
        <a:bodyPr/>
        <a:lstStyle/>
        <a:p>
          <a:r>
            <a:rPr lang="es-MX" b="1" dirty="0"/>
            <a:t>Colegio Simón </a:t>
          </a:r>
          <a:r>
            <a:rPr lang="es-MX" b="1" dirty="0" smtClean="0"/>
            <a:t>Bolívar</a:t>
          </a:r>
          <a:endParaRPr lang="es-MX" b="1" dirty="0"/>
        </a:p>
      </dgm:t>
    </dgm:pt>
    <dgm:pt modelId="{58C66D07-63AA-4E42-9E06-ABC3A182CB95}" type="parTrans" cxnId="{D19BAC4E-881F-4A83-B7C7-319DD3320D05}">
      <dgm:prSet/>
      <dgm:spPr/>
      <dgm:t>
        <a:bodyPr/>
        <a:lstStyle/>
        <a:p>
          <a:endParaRPr lang="es-MX"/>
        </a:p>
      </dgm:t>
    </dgm:pt>
    <dgm:pt modelId="{6C8FB2FE-06A1-422A-B215-8A7DF0103462}" type="sibTrans" cxnId="{D19BAC4E-881F-4A83-B7C7-319DD3320D05}">
      <dgm:prSet/>
      <dgm:spPr/>
      <dgm:t>
        <a:bodyPr/>
        <a:lstStyle/>
        <a:p>
          <a:endParaRPr lang="es-MX"/>
        </a:p>
      </dgm:t>
    </dgm:pt>
    <dgm:pt modelId="{4666F71F-AC2D-47BB-BB58-4811CC4E02EC}">
      <dgm:prSet phldrT="[Texto]"/>
      <dgm:spPr/>
      <dgm:t>
        <a:bodyPr/>
        <a:lstStyle/>
        <a:p>
          <a:r>
            <a:rPr lang="es-MX" b="1" dirty="0"/>
            <a:t>Falta de planificación </a:t>
          </a:r>
        </a:p>
        <a:p>
          <a:r>
            <a:rPr lang="es-MX" b="1" dirty="0"/>
            <a:t>Sin Estructura</a:t>
          </a:r>
        </a:p>
        <a:p>
          <a:r>
            <a:rPr lang="es-MX" b="1" dirty="0"/>
            <a:t>No hay algoritmo</a:t>
          </a:r>
        </a:p>
      </dgm:t>
    </dgm:pt>
    <dgm:pt modelId="{85290CA5-6961-4CF0-AA78-17A8ED37902C}" type="parTrans" cxnId="{E6974547-5DD4-4C52-8B98-F9065F2A2633}">
      <dgm:prSet/>
      <dgm:spPr/>
      <dgm:t>
        <a:bodyPr/>
        <a:lstStyle/>
        <a:p>
          <a:endParaRPr lang="es-MX"/>
        </a:p>
      </dgm:t>
    </dgm:pt>
    <dgm:pt modelId="{9CBFCBB0-7205-422B-BC93-60FF78EB881A}" type="sibTrans" cxnId="{E6974547-5DD4-4C52-8B98-F9065F2A2633}">
      <dgm:prSet/>
      <dgm:spPr/>
      <dgm:t>
        <a:bodyPr/>
        <a:lstStyle/>
        <a:p>
          <a:endParaRPr lang="es-MX"/>
        </a:p>
      </dgm:t>
    </dgm:pt>
    <dgm:pt modelId="{EBDFADB9-F311-4629-B6CF-A534AB184A83}">
      <dgm:prSet/>
      <dgm:spPr/>
      <dgm:t>
        <a:bodyPr/>
        <a:lstStyle/>
        <a:p>
          <a:r>
            <a:rPr lang="es-MX" b="1" dirty="0"/>
            <a:t>Colegio Simón </a:t>
          </a:r>
          <a:r>
            <a:rPr lang="es-MX" b="1" dirty="0" smtClean="0"/>
            <a:t>Bolívar </a:t>
          </a:r>
          <a:r>
            <a:rPr lang="es-MX" b="1" dirty="0"/>
            <a:t>EN ULTIMOS LUGARES.</a:t>
          </a:r>
        </a:p>
      </dgm:t>
    </dgm:pt>
    <dgm:pt modelId="{4B154F70-8BD3-4329-ACB5-F956A6381E48}" type="parTrans" cxnId="{206F2AAA-9C28-4167-851E-EFB5A7ED3D85}">
      <dgm:prSet/>
      <dgm:spPr/>
      <dgm:t>
        <a:bodyPr/>
        <a:lstStyle/>
        <a:p>
          <a:endParaRPr lang="es-MX"/>
        </a:p>
      </dgm:t>
    </dgm:pt>
    <dgm:pt modelId="{8B3F9494-A2AF-400B-904B-AA790E1EF832}" type="sibTrans" cxnId="{206F2AAA-9C28-4167-851E-EFB5A7ED3D85}">
      <dgm:prSet/>
      <dgm:spPr/>
      <dgm:t>
        <a:bodyPr/>
        <a:lstStyle/>
        <a:p>
          <a:endParaRPr lang="es-MX"/>
        </a:p>
      </dgm:t>
    </dgm:pt>
    <dgm:pt modelId="{A17C05CB-072D-48F1-8C12-E3876B3A1147}" type="pres">
      <dgm:prSet presAssocID="{39286526-614E-41E1-B425-291E13752020}" presName="Name0" presStyleCnt="0">
        <dgm:presLayoutVars>
          <dgm:dir/>
          <dgm:animLvl val="lvl"/>
          <dgm:resizeHandles val="exact"/>
        </dgm:presLayoutVars>
      </dgm:prSet>
      <dgm:spPr/>
    </dgm:pt>
    <dgm:pt modelId="{7F081C62-0347-4C38-A1D5-386442695852}" type="pres">
      <dgm:prSet presAssocID="{5C2E40C1-8C5A-46BB-B26A-CDB24B664E38}" presName="Name8" presStyleCnt="0"/>
      <dgm:spPr/>
    </dgm:pt>
    <dgm:pt modelId="{A3289E11-25B4-41DC-892C-C9715824882F}" type="pres">
      <dgm:prSet presAssocID="{5C2E40C1-8C5A-46BB-B26A-CDB24B664E38}" presName="level" presStyleLbl="node1" presStyleIdx="0" presStyleCnt="3">
        <dgm:presLayoutVars>
          <dgm:chMax val="1"/>
          <dgm:bulletEnabled val="1"/>
        </dgm:presLayoutVars>
      </dgm:prSet>
      <dgm:spPr/>
      <dgm:t>
        <a:bodyPr/>
        <a:lstStyle/>
        <a:p>
          <a:endParaRPr lang="es-MX"/>
        </a:p>
      </dgm:t>
    </dgm:pt>
    <dgm:pt modelId="{79D7DE96-E5D5-45AC-97C4-3B7872465100}" type="pres">
      <dgm:prSet presAssocID="{5C2E40C1-8C5A-46BB-B26A-CDB24B664E38}" presName="levelTx" presStyleLbl="revTx" presStyleIdx="0" presStyleCnt="0">
        <dgm:presLayoutVars>
          <dgm:chMax val="1"/>
          <dgm:bulletEnabled val="1"/>
        </dgm:presLayoutVars>
      </dgm:prSet>
      <dgm:spPr/>
      <dgm:t>
        <a:bodyPr/>
        <a:lstStyle/>
        <a:p>
          <a:endParaRPr lang="es-MX"/>
        </a:p>
      </dgm:t>
    </dgm:pt>
    <dgm:pt modelId="{82D3D790-9E74-4D36-8D54-FC9FBFA47BEE}" type="pres">
      <dgm:prSet presAssocID="{4666F71F-AC2D-47BB-BB58-4811CC4E02EC}" presName="Name8" presStyleCnt="0"/>
      <dgm:spPr/>
    </dgm:pt>
    <dgm:pt modelId="{CA4AD40F-4EA5-4A26-9A75-517775C38DC1}" type="pres">
      <dgm:prSet presAssocID="{4666F71F-AC2D-47BB-BB58-4811CC4E02EC}" presName="level" presStyleLbl="node1" presStyleIdx="1" presStyleCnt="3">
        <dgm:presLayoutVars>
          <dgm:chMax val="1"/>
          <dgm:bulletEnabled val="1"/>
        </dgm:presLayoutVars>
      </dgm:prSet>
      <dgm:spPr/>
      <dgm:t>
        <a:bodyPr/>
        <a:lstStyle/>
        <a:p>
          <a:endParaRPr lang="es-MX"/>
        </a:p>
      </dgm:t>
    </dgm:pt>
    <dgm:pt modelId="{0387EEA2-6497-44AC-96F3-212F9016CDBE}" type="pres">
      <dgm:prSet presAssocID="{4666F71F-AC2D-47BB-BB58-4811CC4E02EC}" presName="levelTx" presStyleLbl="revTx" presStyleIdx="0" presStyleCnt="0">
        <dgm:presLayoutVars>
          <dgm:chMax val="1"/>
          <dgm:bulletEnabled val="1"/>
        </dgm:presLayoutVars>
      </dgm:prSet>
      <dgm:spPr/>
      <dgm:t>
        <a:bodyPr/>
        <a:lstStyle/>
        <a:p>
          <a:endParaRPr lang="es-MX"/>
        </a:p>
      </dgm:t>
    </dgm:pt>
    <dgm:pt modelId="{01282ED3-E9F9-4274-AE65-9E6ADB74E07E}" type="pres">
      <dgm:prSet presAssocID="{EBDFADB9-F311-4629-B6CF-A534AB184A83}" presName="Name8" presStyleCnt="0"/>
      <dgm:spPr/>
    </dgm:pt>
    <dgm:pt modelId="{EF7F070A-81A3-4524-9D14-8C9CFD436F63}" type="pres">
      <dgm:prSet presAssocID="{EBDFADB9-F311-4629-B6CF-A534AB184A83}" presName="level" presStyleLbl="node1" presStyleIdx="2" presStyleCnt="3">
        <dgm:presLayoutVars>
          <dgm:chMax val="1"/>
          <dgm:bulletEnabled val="1"/>
        </dgm:presLayoutVars>
      </dgm:prSet>
      <dgm:spPr/>
      <dgm:t>
        <a:bodyPr/>
        <a:lstStyle/>
        <a:p>
          <a:endParaRPr lang="es-MX"/>
        </a:p>
      </dgm:t>
    </dgm:pt>
    <dgm:pt modelId="{4AB7E828-A862-4762-BD59-B0BB6B0E77E7}" type="pres">
      <dgm:prSet presAssocID="{EBDFADB9-F311-4629-B6CF-A534AB184A83}" presName="levelTx" presStyleLbl="revTx" presStyleIdx="0" presStyleCnt="0">
        <dgm:presLayoutVars>
          <dgm:chMax val="1"/>
          <dgm:bulletEnabled val="1"/>
        </dgm:presLayoutVars>
      </dgm:prSet>
      <dgm:spPr/>
      <dgm:t>
        <a:bodyPr/>
        <a:lstStyle/>
        <a:p>
          <a:endParaRPr lang="es-MX"/>
        </a:p>
      </dgm:t>
    </dgm:pt>
  </dgm:ptLst>
  <dgm:cxnLst>
    <dgm:cxn modelId="{3D0EE4BE-4249-4C0A-BECC-9FD2E0CEC91A}" type="presOf" srcId="{4666F71F-AC2D-47BB-BB58-4811CC4E02EC}" destId="{0387EEA2-6497-44AC-96F3-212F9016CDBE}" srcOrd="1" destOrd="0" presId="urn:microsoft.com/office/officeart/2005/8/layout/pyramid3"/>
    <dgm:cxn modelId="{6BB54412-EDFA-4585-9337-3713A459E374}" type="presOf" srcId="{EBDFADB9-F311-4629-B6CF-A534AB184A83}" destId="{EF7F070A-81A3-4524-9D14-8C9CFD436F63}" srcOrd="0" destOrd="0" presId="urn:microsoft.com/office/officeart/2005/8/layout/pyramid3"/>
    <dgm:cxn modelId="{E6974547-5DD4-4C52-8B98-F9065F2A2633}" srcId="{39286526-614E-41E1-B425-291E13752020}" destId="{4666F71F-AC2D-47BB-BB58-4811CC4E02EC}" srcOrd="1" destOrd="0" parTransId="{85290CA5-6961-4CF0-AA78-17A8ED37902C}" sibTransId="{9CBFCBB0-7205-422B-BC93-60FF78EB881A}"/>
    <dgm:cxn modelId="{AD5F0A72-DCDE-4FC3-AE59-9147090BD827}" type="presOf" srcId="{5C2E40C1-8C5A-46BB-B26A-CDB24B664E38}" destId="{79D7DE96-E5D5-45AC-97C4-3B7872465100}" srcOrd="1" destOrd="0" presId="urn:microsoft.com/office/officeart/2005/8/layout/pyramid3"/>
    <dgm:cxn modelId="{2D8308C2-B14A-4C48-8541-D499ACF1A112}" type="presOf" srcId="{39286526-614E-41E1-B425-291E13752020}" destId="{A17C05CB-072D-48F1-8C12-E3876B3A1147}" srcOrd="0" destOrd="0" presId="urn:microsoft.com/office/officeart/2005/8/layout/pyramid3"/>
    <dgm:cxn modelId="{44E016EB-5846-4D6C-BB38-57797E3577C5}" type="presOf" srcId="{EBDFADB9-F311-4629-B6CF-A534AB184A83}" destId="{4AB7E828-A862-4762-BD59-B0BB6B0E77E7}" srcOrd="1" destOrd="0" presId="urn:microsoft.com/office/officeart/2005/8/layout/pyramid3"/>
    <dgm:cxn modelId="{7D3500BB-A15C-4738-A1D0-B349AC8E76F1}" type="presOf" srcId="{5C2E40C1-8C5A-46BB-B26A-CDB24B664E38}" destId="{A3289E11-25B4-41DC-892C-C9715824882F}" srcOrd="0" destOrd="0" presId="urn:microsoft.com/office/officeart/2005/8/layout/pyramid3"/>
    <dgm:cxn modelId="{5D7E315A-8BDC-492A-BB86-D501152E8247}" type="presOf" srcId="{4666F71F-AC2D-47BB-BB58-4811CC4E02EC}" destId="{CA4AD40F-4EA5-4A26-9A75-517775C38DC1}" srcOrd="0" destOrd="0" presId="urn:microsoft.com/office/officeart/2005/8/layout/pyramid3"/>
    <dgm:cxn modelId="{D19BAC4E-881F-4A83-B7C7-319DD3320D05}" srcId="{39286526-614E-41E1-B425-291E13752020}" destId="{5C2E40C1-8C5A-46BB-B26A-CDB24B664E38}" srcOrd="0" destOrd="0" parTransId="{58C66D07-63AA-4E42-9E06-ABC3A182CB95}" sibTransId="{6C8FB2FE-06A1-422A-B215-8A7DF0103462}"/>
    <dgm:cxn modelId="{206F2AAA-9C28-4167-851E-EFB5A7ED3D85}" srcId="{39286526-614E-41E1-B425-291E13752020}" destId="{EBDFADB9-F311-4629-B6CF-A534AB184A83}" srcOrd="2" destOrd="0" parTransId="{4B154F70-8BD3-4329-ACB5-F956A6381E48}" sibTransId="{8B3F9494-A2AF-400B-904B-AA790E1EF832}"/>
    <dgm:cxn modelId="{F0FDB8E6-D9C3-4A51-9CE2-725929DD4FBE}" type="presParOf" srcId="{A17C05CB-072D-48F1-8C12-E3876B3A1147}" destId="{7F081C62-0347-4C38-A1D5-386442695852}" srcOrd="0" destOrd="0" presId="urn:microsoft.com/office/officeart/2005/8/layout/pyramid3"/>
    <dgm:cxn modelId="{D5BA8213-826F-4E56-9471-65433E59CAD2}" type="presParOf" srcId="{7F081C62-0347-4C38-A1D5-386442695852}" destId="{A3289E11-25B4-41DC-892C-C9715824882F}" srcOrd="0" destOrd="0" presId="urn:microsoft.com/office/officeart/2005/8/layout/pyramid3"/>
    <dgm:cxn modelId="{B73BE471-9DD4-416F-A4F1-F646A7CA72F3}" type="presParOf" srcId="{7F081C62-0347-4C38-A1D5-386442695852}" destId="{79D7DE96-E5D5-45AC-97C4-3B7872465100}" srcOrd="1" destOrd="0" presId="urn:microsoft.com/office/officeart/2005/8/layout/pyramid3"/>
    <dgm:cxn modelId="{837536DA-E9DA-498F-9C41-5E8D5BC9BB65}" type="presParOf" srcId="{A17C05CB-072D-48F1-8C12-E3876B3A1147}" destId="{82D3D790-9E74-4D36-8D54-FC9FBFA47BEE}" srcOrd="1" destOrd="0" presId="urn:microsoft.com/office/officeart/2005/8/layout/pyramid3"/>
    <dgm:cxn modelId="{6C221B91-3811-4A41-8197-3A178CD6F397}" type="presParOf" srcId="{82D3D790-9E74-4D36-8D54-FC9FBFA47BEE}" destId="{CA4AD40F-4EA5-4A26-9A75-517775C38DC1}" srcOrd="0" destOrd="0" presId="urn:microsoft.com/office/officeart/2005/8/layout/pyramid3"/>
    <dgm:cxn modelId="{3D5DD41A-D405-4E85-A65E-721A1D545E25}" type="presParOf" srcId="{82D3D790-9E74-4D36-8D54-FC9FBFA47BEE}" destId="{0387EEA2-6497-44AC-96F3-212F9016CDBE}" srcOrd="1" destOrd="0" presId="urn:microsoft.com/office/officeart/2005/8/layout/pyramid3"/>
    <dgm:cxn modelId="{279455A8-00A5-44B9-BEDF-3B877DB8B7F6}" type="presParOf" srcId="{A17C05CB-072D-48F1-8C12-E3876B3A1147}" destId="{01282ED3-E9F9-4274-AE65-9E6ADB74E07E}" srcOrd="2" destOrd="0" presId="urn:microsoft.com/office/officeart/2005/8/layout/pyramid3"/>
    <dgm:cxn modelId="{12923843-FD53-4C47-BA2E-A8C2DAC1F1AE}" type="presParOf" srcId="{01282ED3-E9F9-4274-AE65-9E6ADB74E07E}" destId="{EF7F070A-81A3-4524-9D14-8C9CFD436F63}" srcOrd="0" destOrd="0" presId="urn:microsoft.com/office/officeart/2005/8/layout/pyramid3"/>
    <dgm:cxn modelId="{1B8759FD-3B9C-4C13-AFDA-37E045B82AE1}" type="presParOf" srcId="{01282ED3-E9F9-4274-AE65-9E6ADB74E07E}" destId="{4AB7E828-A862-4762-BD59-B0BB6B0E77E7}" srcOrd="1" destOrd="0" presId="urn:microsoft.com/office/officeart/2005/8/layout/pyramid3"/>
  </dgm:cxnLst>
  <dgm:bg/>
  <dgm:whole/>
</dgm:dataModel>
</file>

<file path=ppt/diagrams/data11.xml><?xml version="1.0" encoding="utf-8"?>
<dgm:dataModel xmlns:dgm="http://schemas.openxmlformats.org/drawingml/2006/diagram" xmlns:a="http://schemas.openxmlformats.org/drawingml/2006/main">
  <dgm:ptLst>
    <dgm:pt modelId="{ED8B5B23-9D0C-4F58-85C7-5BC8D1CE871A}" type="doc">
      <dgm:prSet loTypeId="urn:microsoft.com/office/officeart/2005/8/layout/radial1" loCatId="cycle" qsTypeId="urn:microsoft.com/office/officeart/2005/8/quickstyle/3d1" qsCatId="3D" csTypeId="urn:microsoft.com/office/officeart/2005/8/colors/colorful5" csCatId="colorful" phldr="1"/>
      <dgm:spPr/>
      <dgm:t>
        <a:bodyPr/>
        <a:lstStyle/>
        <a:p>
          <a:endParaRPr lang="es-MX"/>
        </a:p>
      </dgm:t>
    </dgm:pt>
    <dgm:pt modelId="{9FED9BF4-7321-4FF2-B120-DC553D1CE3F3}">
      <dgm:prSet phldrT="[Texto]"/>
      <dgm:spPr/>
      <dgm:t>
        <a:bodyPr/>
        <a:lstStyle/>
        <a:p>
          <a:r>
            <a:rPr lang="es-MX" dirty="0"/>
            <a:t>Proceso</a:t>
          </a:r>
        </a:p>
      </dgm:t>
    </dgm:pt>
    <dgm:pt modelId="{CC7CD5B3-A518-473A-A0C4-E4E64741BC2C}" type="parTrans" cxnId="{B0697352-7D0D-4947-AA7D-9E0622745F20}">
      <dgm:prSet/>
      <dgm:spPr/>
      <dgm:t>
        <a:bodyPr/>
        <a:lstStyle/>
        <a:p>
          <a:endParaRPr lang="es-MX"/>
        </a:p>
      </dgm:t>
    </dgm:pt>
    <dgm:pt modelId="{69848641-D8F7-46FE-AB82-9F76E678473D}" type="sibTrans" cxnId="{B0697352-7D0D-4947-AA7D-9E0622745F20}">
      <dgm:prSet/>
      <dgm:spPr/>
      <dgm:t>
        <a:bodyPr/>
        <a:lstStyle/>
        <a:p>
          <a:endParaRPr lang="es-MX"/>
        </a:p>
      </dgm:t>
    </dgm:pt>
    <dgm:pt modelId="{33B600E4-2A32-4ECE-9987-D583BF371192}">
      <dgm:prSet phldrT="[Texto]" custT="1"/>
      <dgm:spPr/>
      <dgm:t>
        <a:bodyPr/>
        <a:lstStyle/>
        <a:p>
          <a:r>
            <a:rPr lang="es-MX" sz="2400" dirty="0"/>
            <a:t>Planificación del Entrenamiento</a:t>
          </a:r>
        </a:p>
      </dgm:t>
    </dgm:pt>
    <dgm:pt modelId="{F952861A-BC69-4674-8228-366BFAF29622}" type="parTrans" cxnId="{671CCA62-EA62-479E-BA10-55CDCAA32924}">
      <dgm:prSet/>
      <dgm:spPr/>
      <dgm:t>
        <a:bodyPr/>
        <a:lstStyle/>
        <a:p>
          <a:endParaRPr lang="es-MX"/>
        </a:p>
      </dgm:t>
    </dgm:pt>
    <dgm:pt modelId="{5020DC51-C4C7-4EC9-AF41-D8089015E13A}" type="sibTrans" cxnId="{671CCA62-EA62-479E-BA10-55CDCAA32924}">
      <dgm:prSet/>
      <dgm:spPr/>
      <dgm:t>
        <a:bodyPr/>
        <a:lstStyle/>
        <a:p>
          <a:endParaRPr lang="es-MX"/>
        </a:p>
      </dgm:t>
    </dgm:pt>
    <dgm:pt modelId="{B78EDB3B-E857-4049-B385-96C7948ADD65}">
      <dgm:prSet phldrT="[Texto]" custT="1"/>
      <dgm:spPr/>
      <dgm:t>
        <a:bodyPr/>
        <a:lstStyle/>
        <a:p>
          <a:r>
            <a:rPr lang="es-MX" sz="1800" dirty="0"/>
            <a:t>Objetivos</a:t>
          </a:r>
        </a:p>
      </dgm:t>
    </dgm:pt>
    <dgm:pt modelId="{60761E66-CE3D-4483-863D-7F31164230EA}" type="parTrans" cxnId="{F1168C22-98DE-4E0D-B2BB-33BDEF36DF94}">
      <dgm:prSet/>
      <dgm:spPr/>
      <dgm:t>
        <a:bodyPr/>
        <a:lstStyle/>
        <a:p>
          <a:endParaRPr lang="es-MX"/>
        </a:p>
      </dgm:t>
    </dgm:pt>
    <dgm:pt modelId="{1383E330-4D65-408D-BF28-D6412F6BA731}" type="sibTrans" cxnId="{F1168C22-98DE-4E0D-B2BB-33BDEF36DF94}">
      <dgm:prSet/>
      <dgm:spPr/>
      <dgm:t>
        <a:bodyPr/>
        <a:lstStyle/>
        <a:p>
          <a:endParaRPr lang="es-MX"/>
        </a:p>
      </dgm:t>
    </dgm:pt>
    <dgm:pt modelId="{773DF2BE-2C83-4E61-BE99-1B9955CD4B9B}">
      <dgm:prSet phldrT="[Texto]" custT="1"/>
      <dgm:spPr/>
      <dgm:t>
        <a:bodyPr/>
        <a:lstStyle/>
        <a:p>
          <a:r>
            <a:rPr lang="es-MX" sz="1800" dirty="0"/>
            <a:t>Conocimiento Científico</a:t>
          </a:r>
        </a:p>
      </dgm:t>
    </dgm:pt>
    <dgm:pt modelId="{A52946C4-5B1E-4091-B113-D7519F709DA5}" type="parTrans" cxnId="{EA39E63E-F0C3-4283-A2E8-EAD73C573395}">
      <dgm:prSet/>
      <dgm:spPr/>
      <dgm:t>
        <a:bodyPr/>
        <a:lstStyle/>
        <a:p>
          <a:endParaRPr lang="es-MX"/>
        </a:p>
      </dgm:t>
    </dgm:pt>
    <dgm:pt modelId="{95CBBF2A-E016-4EFF-8CA1-DC29C8201102}" type="sibTrans" cxnId="{EA39E63E-F0C3-4283-A2E8-EAD73C573395}">
      <dgm:prSet/>
      <dgm:spPr/>
      <dgm:t>
        <a:bodyPr/>
        <a:lstStyle/>
        <a:p>
          <a:endParaRPr lang="es-MX"/>
        </a:p>
      </dgm:t>
    </dgm:pt>
    <dgm:pt modelId="{543AC2A6-2C81-4548-B8BB-3EDDC60EC58B}">
      <dgm:prSet phldrT="[Texto]" custT="1"/>
      <dgm:spPr/>
      <dgm:t>
        <a:bodyPr/>
        <a:lstStyle/>
        <a:p>
          <a:r>
            <a:rPr lang="es-MX" sz="1800" dirty="0"/>
            <a:t>Plazos Determinados</a:t>
          </a:r>
        </a:p>
      </dgm:t>
    </dgm:pt>
    <dgm:pt modelId="{D66DE6FC-0612-43F1-A579-1ED7D73D57BC}" type="parTrans" cxnId="{8FA89A4E-D628-4790-AE37-8BB0425017B1}">
      <dgm:prSet/>
      <dgm:spPr/>
      <dgm:t>
        <a:bodyPr/>
        <a:lstStyle/>
        <a:p>
          <a:endParaRPr lang="es-MX"/>
        </a:p>
      </dgm:t>
    </dgm:pt>
    <dgm:pt modelId="{340BE175-031A-4B3D-8E3C-257A080900E5}" type="sibTrans" cxnId="{8FA89A4E-D628-4790-AE37-8BB0425017B1}">
      <dgm:prSet/>
      <dgm:spPr/>
      <dgm:t>
        <a:bodyPr/>
        <a:lstStyle/>
        <a:p>
          <a:endParaRPr lang="es-MX"/>
        </a:p>
      </dgm:t>
    </dgm:pt>
    <dgm:pt modelId="{3042DCF2-F192-4474-9A47-A6B9E06CDAD5}" type="pres">
      <dgm:prSet presAssocID="{ED8B5B23-9D0C-4F58-85C7-5BC8D1CE871A}" presName="cycle" presStyleCnt="0">
        <dgm:presLayoutVars>
          <dgm:chMax val="1"/>
          <dgm:dir/>
          <dgm:animLvl val="ctr"/>
          <dgm:resizeHandles val="exact"/>
        </dgm:presLayoutVars>
      </dgm:prSet>
      <dgm:spPr/>
      <dgm:t>
        <a:bodyPr/>
        <a:lstStyle/>
        <a:p>
          <a:endParaRPr lang="es-MX"/>
        </a:p>
      </dgm:t>
    </dgm:pt>
    <dgm:pt modelId="{D99855C3-4E76-46E7-97A7-479A0C9E9996}" type="pres">
      <dgm:prSet presAssocID="{9FED9BF4-7321-4FF2-B120-DC553D1CE3F3}" presName="centerShape" presStyleLbl="node0" presStyleIdx="0" presStyleCnt="1" custLinFactNeighborX="495" custLinFactNeighborY="734"/>
      <dgm:spPr/>
      <dgm:t>
        <a:bodyPr/>
        <a:lstStyle/>
        <a:p>
          <a:endParaRPr lang="es-MX"/>
        </a:p>
      </dgm:t>
    </dgm:pt>
    <dgm:pt modelId="{7FA57DCB-E655-4C64-B637-A468716D1A2F}" type="pres">
      <dgm:prSet presAssocID="{F952861A-BC69-4674-8228-366BFAF29622}" presName="Name9" presStyleLbl="parChTrans1D2" presStyleIdx="0" presStyleCnt="4"/>
      <dgm:spPr/>
      <dgm:t>
        <a:bodyPr/>
        <a:lstStyle/>
        <a:p>
          <a:endParaRPr lang="es-MX"/>
        </a:p>
      </dgm:t>
    </dgm:pt>
    <dgm:pt modelId="{07F78389-8411-4C73-87D2-43E2B7782B66}" type="pres">
      <dgm:prSet presAssocID="{F952861A-BC69-4674-8228-366BFAF29622}" presName="connTx" presStyleLbl="parChTrans1D2" presStyleIdx="0" presStyleCnt="4"/>
      <dgm:spPr/>
      <dgm:t>
        <a:bodyPr/>
        <a:lstStyle/>
        <a:p>
          <a:endParaRPr lang="es-MX"/>
        </a:p>
      </dgm:t>
    </dgm:pt>
    <dgm:pt modelId="{61AFC66E-AD66-4224-B3D5-1F9D23F0A556}" type="pres">
      <dgm:prSet presAssocID="{33B600E4-2A32-4ECE-9987-D583BF371192}" presName="node" presStyleLbl="node1" presStyleIdx="0" presStyleCnt="4" custScaleX="391813" custRadScaleRad="101087" custRadScaleInc="0">
        <dgm:presLayoutVars>
          <dgm:bulletEnabled val="1"/>
        </dgm:presLayoutVars>
      </dgm:prSet>
      <dgm:spPr/>
      <dgm:t>
        <a:bodyPr/>
        <a:lstStyle/>
        <a:p>
          <a:endParaRPr lang="es-MX"/>
        </a:p>
      </dgm:t>
    </dgm:pt>
    <dgm:pt modelId="{EB6F6A68-611E-45D8-8743-5D69DEBB35FA}" type="pres">
      <dgm:prSet presAssocID="{60761E66-CE3D-4483-863D-7F31164230EA}" presName="Name9" presStyleLbl="parChTrans1D2" presStyleIdx="1" presStyleCnt="4"/>
      <dgm:spPr/>
      <dgm:t>
        <a:bodyPr/>
        <a:lstStyle/>
        <a:p>
          <a:endParaRPr lang="es-MX"/>
        </a:p>
      </dgm:t>
    </dgm:pt>
    <dgm:pt modelId="{EE34CCD6-BBE0-49CF-89F4-4E4049855A7B}" type="pres">
      <dgm:prSet presAssocID="{60761E66-CE3D-4483-863D-7F31164230EA}" presName="connTx" presStyleLbl="parChTrans1D2" presStyleIdx="1" presStyleCnt="4"/>
      <dgm:spPr/>
      <dgm:t>
        <a:bodyPr/>
        <a:lstStyle/>
        <a:p>
          <a:endParaRPr lang="es-MX"/>
        </a:p>
      </dgm:t>
    </dgm:pt>
    <dgm:pt modelId="{D65B0594-1BEB-43AC-90FF-B37194DADA3A}" type="pres">
      <dgm:prSet presAssocID="{B78EDB3B-E857-4049-B385-96C7948ADD65}" presName="node" presStyleLbl="node1" presStyleIdx="1" presStyleCnt="4" custScaleX="132767">
        <dgm:presLayoutVars>
          <dgm:bulletEnabled val="1"/>
        </dgm:presLayoutVars>
      </dgm:prSet>
      <dgm:spPr/>
      <dgm:t>
        <a:bodyPr/>
        <a:lstStyle/>
        <a:p>
          <a:endParaRPr lang="es-MX"/>
        </a:p>
      </dgm:t>
    </dgm:pt>
    <dgm:pt modelId="{C7C0E163-DFCC-4239-9F03-2891C779D62A}" type="pres">
      <dgm:prSet presAssocID="{A52946C4-5B1E-4091-B113-D7519F709DA5}" presName="Name9" presStyleLbl="parChTrans1D2" presStyleIdx="2" presStyleCnt="4"/>
      <dgm:spPr/>
      <dgm:t>
        <a:bodyPr/>
        <a:lstStyle/>
        <a:p>
          <a:endParaRPr lang="es-MX"/>
        </a:p>
      </dgm:t>
    </dgm:pt>
    <dgm:pt modelId="{B91A695B-F5ED-4371-9E43-18A274162155}" type="pres">
      <dgm:prSet presAssocID="{A52946C4-5B1E-4091-B113-D7519F709DA5}" presName="connTx" presStyleLbl="parChTrans1D2" presStyleIdx="2" presStyleCnt="4"/>
      <dgm:spPr/>
      <dgm:t>
        <a:bodyPr/>
        <a:lstStyle/>
        <a:p>
          <a:endParaRPr lang="es-MX"/>
        </a:p>
      </dgm:t>
    </dgm:pt>
    <dgm:pt modelId="{8C1C5411-D65A-414E-960E-66C6E510637D}" type="pres">
      <dgm:prSet presAssocID="{773DF2BE-2C83-4E61-BE99-1B9955CD4B9B}" presName="node" presStyleLbl="node1" presStyleIdx="2" presStyleCnt="4" custScaleX="170253">
        <dgm:presLayoutVars>
          <dgm:bulletEnabled val="1"/>
        </dgm:presLayoutVars>
      </dgm:prSet>
      <dgm:spPr/>
      <dgm:t>
        <a:bodyPr/>
        <a:lstStyle/>
        <a:p>
          <a:endParaRPr lang="es-MX"/>
        </a:p>
      </dgm:t>
    </dgm:pt>
    <dgm:pt modelId="{34AA72C7-EA5F-47E6-B23A-774CEA29227C}" type="pres">
      <dgm:prSet presAssocID="{D66DE6FC-0612-43F1-A579-1ED7D73D57BC}" presName="Name9" presStyleLbl="parChTrans1D2" presStyleIdx="3" presStyleCnt="4"/>
      <dgm:spPr/>
      <dgm:t>
        <a:bodyPr/>
        <a:lstStyle/>
        <a:p>
          <a:endParaRPr lang="es-MX"/>
        </a:p>
      </dgm:t>
    </dgm:pt>
    <dgm:pt modelId="{F38DBCE2-33B4-4722-A2B1-AF876E389070}" type="pres">
      <dgm:prSet presAssocID="{D66DE6FC-0612-43F1-A579-1ED7D73D57BC}" presName="connTx" presStyleLbl="parChTrans1D2" presStyleIdx="3" presStyleCnt="4"/>
      <dgm:spPr/>
      <dgm:t>
        <a:bodyPr/>
        <a:lstStyle/>
        <a:p>
          <a:endParaRPr lang="es-MX"/>
        </a:p>
      </dgm:t>
    </dgm:pt>
    <dgm:pt modelId="{074261BD-7247-42D7-B274-A69B660BF757}" type="pres">
      <dgm:prSet presAssocID="{543AC2A6-2C81-4548-B8BB-3EDDC60EC58B}" presName="node" presStyleLbl="node1" presStyleIdx="3" presStyleCnt="4" custScaleX="195435" custRadScaleRad="121614" custRadScaleInc="-1537">
        <dgm:presLayoutVars>
          <dgm:bulletEnabled val="1"/>
        </dgm:presLayoutVars>
      </dgm:prSet>
      <dgm:spPr/>
      <dgm:t>
        <a:bodyPr/>
        <a:lstStyle/>
        <a:p>
          <a:endParaRPr lang="es-MX"/>
        </a:p>
      </dgm:t>
    </dgm:pt>
  </dgm:ptLst>
  <dgm:cxnLst>
    <dgm:cxn modelId="{8FA89A4E-D628-4790-AE37-8BB0425017B1}" srcId="{9FED9BF4-7321-4FF2-B120-DC553D1CE3F3}" destId="{543AC2A6-2C81-4548-B8BB-3EDDC60EC58B}" srcOrd="3" destOrd="0" parTransId="{D66DE6FC-0612-43F1-A579-1ED7D73D57BC}" sibTransId="{340BE175-031A-4B3D-8E3C-257A080900E5}"/>
    <dgm:cxn modelId="{671CCA62-EA62-479E-BA10-55CDCAA32924}" srcId="{9FED9BF4-7321-4FF2-B120-DC553D1CE3F3}" destId="{33B600E4-2A32-4ECE-9987-D583BF371192}" srcOrd="0" destOrd="0" parTransId="{F952861A-BC69-4674-8228-366BFAF29622}" sibTransId="{5020DC51-C4C7-4EC9-AF41-D8089015E13A}"/>
    <dgm:cxn modelId="{DA693DD2-7D9B-43B0-9C8B-7949E8E4C37C}" type="presOf" srcId="{60761E66-CE3D-4483-863D-7F31164230EA}" destId="{EB6F6A68-611E-45D8-8743-5D69DEBB35FA}" srcOrd="0" destOrd="0" presId="urn:microsoft.com/office/officeart/2005/8/layout/radial1"/>
    <dgm:cxn modelId="{8AA98DC4-BEF0-4AF1-BEF8-91006C317867}" type="presOf" srcId="{543AC2A6-2C81-4548-B8BB-3EDDC60EC58B}" destId="{074261BD-7247-42D7-B274-A69B660BF757}" srcOrd="0" destOrd="0" presId="urn:microsoft.com/office/officeart/2005/8/layout/radial1"/>
    <dgm:cxn modelId="{6EFDC1FD-B0BD-4891-922A-9D0A00A36BA0}" type="presOf" srcId="{9FED9BF4-7321-4FF2-B120-DC553D1CE3F3}" destId="{D99855C3-4E76-46E7-97A7-479A0C9E9996}" srcOrd="0" destOrd="0" presId="urn:microsoft.com/office/officeart/2005/8/layout/radial1"/>
    <dgm:cxn modelId="{F434B45F-C6B9-4922-936C-CC0B319E473C}" type="presOf" srcId="{F952861A-BC69-4674-8228-366BFAF29622}" destId="{07F78389-8411-4C73-87D2-43E2B7782B66}" srcOrd="1" destOrd="0" presId="urn:microsoft.com/office/officeart/2005/8/layout/radial1"/>
    <dgm:cxn modelId="{C4D0BAD3-550E-4C9D-8F35-3D8995BE4F34}" type="presOf" srcId="{D66DE6FC-0612-43F1-A579-1ED7D73D57BC}" destId="{34AA72C7-EA5F-47E6-B23A-774CEA29227C}" srcOrd="0" destOrd="0" presId="urn:microsoft.com/office/officeart/2005/8/layout/radial1"/>
    <dgm:cxn modelId="{E3913A26-BA01-4F8B-BF09-8F174609432C}" type="presOf" srcId="{773DF2BE-2C83-4E61-BE99-1B9955CD4B9B}" destId="{8C1C5411-D65A-414E-960E-66C6E510637D}" srcOrd="0" destOrd="0" presId="urn:microsoft.com/office/officeart/2005/8/layout/radial1"/>
    <dgm:cxn modelId="{41AB3EC6-D466-4A84-B388-5C59F8EDEF61}" type="presOf" srcId="{33B600E4-2A32-4ECE-9987-D583BF371192}" destId="{61AFC66E-AD66-4224-B3D5-1F9D23F0A556}" srcOrd="0" destOrd="0" presId="urn:microsoft.com/office/officeart/2005/8/layout/radial1"/>
    <dgm:cxn modelId="{94971E2B-C62A-4E4F-B875-0F36F7477654}" type="presOf" srcId="{B78EDB3B-E857-4049-B385-96C7948ADD65}" destId="{D65B0594-1BEB-43AC-90FF-B37194DADA3A}" srcOrd="0" destOrd="0" presId="urn:microsoft.com/office/officeart/2005/8/layout/radial1"/>
    <dgm:cxn modelId="{B9A07C24-70D8-412A-998A-2257B15E718B}" type="presOf" srcId="{F952861A-BC69-4674-8228-366BFAF29622}" destId="{7FA57DCB-E655-4C64-B637-A468716D1A2F}" srcOrd="0" destOrd="0" presId="urn:microsoft.com/office/officeart/2005/8/layout/radial1"/>
    <dgm:cxn modelId="{68BB31A1-C6F8-4C85-B559-687B862D43AB}" type="presOf" srcId="{ED8B5B23-9D0C-4F58-85C7-5BC8D1CE871A}" destId="{3042DCF2-F192-4474-9A47-A6B9E06CDAD5}" srcOrd="0" destOrd="0" presId="urn:microsoft.com/office/officeart/2005/8/layout/radial1"/>
    <dgm:cxn modelId="{746E23B9-B3AE-4F73-A700-E62068244C41}" type="presOf" srcId="{60761E66-CE3D-4483-863D-7F31164230EA}" destId="{EE34CCD6-BBE0-49CF-89F4-4E4049855A7B}" srcOrd="1" destOrd="0" presId="urn:microsoft.com/office/officeart/2005/8/layout/radial1"/>
    <dgm:cxn modelId="{F1168C22-98DE-4E0D-B2BB-33BDEF36DF94}" srcId="{9FED9BF4-7321-4FF2-B120-DC553D1CE3F3}" destId="{B78EDB3B-E857-4049-B385-96C7948ADD65}" srcOrd="1" destOrd="0" parTransId="{60761E66-CE3D-4483-863D-7F31164230EA}" sibTransId="{1383E330-4D65-408D-BF28-D6412F6BA731}"/>
    <dgm:cxn modelId="{1C802DC1-F0D6-4E4A-A5A8-5B59B2859FD8}" type="presOf" srcId="{A52946C4-5B1E-4091-B113-D7519F709DA5}" destId="{C7C0E163-DFCC-4239-9F03-2891C779D62A}" srcOrd="0" destOrd="0" presId="urn:microsoft.com/office/officeart/2005/8/layout/radial1"/>
    <dgm:cxn modelId="{B0697352-7D0D-4947-AA7D-9E0622745F20}" srcId="{ED8B5B23-9D0C-4F58-85C7-5BC8D1CE871A}" destId="{9FED9BF4-7321-4FF2-B120-DC553D1CE3F3}" srcOrd="0" destOrd="0" parTransId="{CC7CD5B3-A518-473A-A0C4-E4E64741BC2C}" sibTransId="{69848641-D8F7-46FE-AB82-9F76E678473D}"/>
    <dgm:cxn modelId="{57644B49-354A-4F98-A7F5-309677340830}" type="presOf" srcId="{A52946C4-5B1E-4091-B113-D7519F709DA5}" destId="{B91A695B-F5ED-4371-9E43-18A274162155}" srcOrd="1" destOrd="0" presId="urn:microsoft.com/office/officeart/2005/8/layout/radial1"/>
    <dgm:cxn modelId="{EA39E63E-F0C3-4283-A2E8-EAD73C573395}" srcId="{9FED9BF4-7321-4FF2-B120-DC553D1CE3F3}" destId="{773DF2BE-2C83-4E61-BE99-1B9955CD4B9B}" srcOrd="2" destOrd="0" parTransId="{A52946C4-5B1E-4091-B113-D7519F709DA5}" sibTransId="{95CBBF2A-E016-4EFF-8CA1-DC29C8201102}"/>
    <dgm:cxn modelId="{9DBCF630-3A53-4394-A15F-5CCF479860DB}" type="presOf" srcId="{D66DE6FC-0612-43F1-A579-1ED7D73D57BC}" destId="{F38DBCE2-33B4-4722-A2B1-AF876E389070}" srcOrd="1" destOrd="0" presId="urn:microsoft.com/office/officeart/2005/8/layout/radial1"/>
    <dgm:cxn modelId="{88AFE926-B798-4647-94C7-E91785FF0E2F}" type="presParOf" srcId="{3042DCF2-F192-4474-9A47-A6B9E06CDAD5}" destId="{D99855C3-4E76-46E7-97A7-479A0C9E9996}" srcOrd="0" destOrd="0" presId="urn:microsoft.com/office/officeart/2005/8/layout/radial1"/>
    <dgm:cxn modelId="{CE4B40B7-DD3E-475B-8A3C-4B2F542FB244}" type="presParOf" srcId="{3042DCF2-F192-4474-9A47-A6B9E06CDAD5}" destId="{7FA57DCB-E655-4C64-B637-A468716D1A2F}" srcOrd="1" destOrd="0" presId="urn:microsoft.com/office/officeart/2005/8/layout/radial1"/>
    <dgm:cxn modelId="{2889116E-34C1-4EE8-80AC-DB3FB30E0BA6}" type="presParOf" srcId="{7FA57DCB-E655-4C64-B637-A468716D1A2F}" destId="{07F78389-8411-4C73-87D2-43E2B7782B66}" srcOrd="0" destOrd="0" presId="urn:microsoft.com/office/officeart/2005/8/layout/radial1"/>
    <dgm:cxn modelId="{958F0F1E-DCBA-4645-B25D-2344DF82E32E}" type="presParOf" srcId="{3042DCF2-F192-4474-9A47-A6B9E06CDAD5}" destId="{61AFC66E-AD66-4224-B3D5-1F9D23F0A556}" srcOrd="2" destOrd="0" presId="urn:microsoft.com/office/officeart/2005/8/layout/radial1"/>
    <dgm:cxn modelId="{8C39C164-30B9-4F51-A158-7569D9492ED6}" type="presParOf" srcId="{3042DCF2-F192-4474-9A47-A6B9E06CDAD5}" destId="{EB6F6A68-611E-45D8-8743-5D69DEBB35FA}" srcOrd="3" destOrd="0" presId="urn:microsoft.com/office/officeart/2005/8/layout/radial1"/>
    <dgm:cxn modelId="{DFCCFDE4-F160-4650-BE32-929B472700CC}" type="presParOf" srcId="{EB6F6A68-611E-45D8-8743-5D69DEBB35FA}" destId="{EE34CCD6-BBE0-49CF-89F4-4E4049855A7B}" srcOrd="0" destOrd="0" presId="urn:microsoft.com/office/officeart/2005/8/layout/radial1"/>
    <dgm:cxn modelId="{085170BD-591D-4A72-BDDB-4FC39B94F6B8}" type="presParOf" srcId="{3042DCF2-F192-4474-9A47-A6B9E06CDAD5}" destId="{D65B0594-1BEB-43AC-90FF-B37194DADA3A}" srcOrd="4" destOrd="0" presId="urn:microsoft.com/office/officeart/2005/8/layout/radial1"/>
    <dgm:cxn modelId="{6A55E798-2E9D-48C5-BF9E-964AF7FEC0D4}" type="presParOf" srcId="{3042DCF2-F192-4474-9A47-A6B9E06CDAD5}" destId="{C7C0E163-DFCC-4239-9F03-2891C779D62A}" srcOrd="5" destOrd="0" presId="urn:microsoft.com/office/officeart/2005/8/layout/radial1"/>
    <dgm:cxn modelId="{172D6C38-2B3A-44A6-86E5-A6475415C556}" type="presParOf" srcId="{C7C0E163-DFCC-4239-9F03-2891C779D62A}" destId="{B91A695B-F5ED-4371-9E43-18A274162155}" srcOrd="0" destOrd="0" presId="urn:microsoft.com/office/officeart/2005/8/layout/radial1"/>
    <dgm:cxn modelId="{5A87C44C-B6AF-4E30-B25A-2126A5AC4578}" type="presParOf" srcId="{3042DCF2-F192-4474-9A47-A6B9E06CDAD5}" destId="{8C1C5411-D65A-414E-960E-66C6E510637D}" srcOrd="6" destOrd="0" presId="urn:microsoft.com/office/officeart/2005/8/layout/radial1"/>
    <dgm:cxn modelId="{6F1B6424-17B3-4AFA-B229-17EC685F52FE}" type="presParOf" srcId="{3042DCF2-F192-4474-9A47-A6B9E06CDAD5}" destId="{34AA72C7-EA5F-47E6-B23A-774CEA29227C}" srcOrd="7" destOrd="0" presId="urn:microsoft.com/office/officeart/2005/8/layout/radial1"/>
    <dgm:cxn modelId="{A051A591-A9E3-41C2-A17F-CA84D82C9858}" type="presParOf" srcId="{34AA72C7-EA5F-47E6-B23A-774CEA29227C}" destId="{F38DBCE2-33B4-4722-A2B1-AF876E389070}" srcOrd="0" destOrd="0" presId="urn:microsoft.com/office/officeart/2005/8/layout/radial1"/>
    <dgm:cxn modelId="{25DA62EF-3116-46F3-80B3-CEF6ABBDF179}" type="presParOf" srcId="{3042DCF2-F192-4474-9A47-A6B9E06CDAD5}" destId="{074261BD-7247-42D7-B274-A69B660BF757}" srcOrd="8" destOrd="0" presId="urn:microsoft.com/office/officeart/2005/8/layout/radial1"/>
  </dgm:cxnLst>
  <dgm:bg/>
  <dgm:whole/>
</dgm:dataModel>
</file>

<file path=ppt/diagrams/data12.xml><?xml version="1.0" encoding="utf-8"?>
<dgm:dataModel xmlns:dgm="http://schemas.openxmlformats.org/drawingml/2006/diagram" xmlns:a="http://schemas.openxmlformats.org/drawingml/2006/main">
  <dgm:ptLst>
    <dgm:pt modelId="{FBA3371A-062F-47D1-99EE-ADB2B6F21FC7}" type="doc">
      <dgm:prSet loTypeId="urn:microsoft.com/office/officeart/2005/8/layout/cycle7" loCatId="cycle" qsTypeId="urn:microsoft.com/office/officeart/2005/8/quickstyle/3d1" qsCatId="3D" csTypeId="urn:microsoft.com/office/officeart/2005/8/colors/colorful3" csCatId="colorful" phldr="1"/>
      <dgm:spPr/>
      <dgm:t>
        <a:bodyPr/>
        <a:lstStyle/>
        <a:p>
          <a:endParaRPr lang="es-MX"/>
        </a:p>
      </dgm:t>
    </dgm:pt>
    <dgm:pt modelId="{2518EB3B-2C1A-4491-B8F5-BB25BF534AF1}">
      <dgm:prSet phldrT="[Texto]"/>
      <dgm:spPr/>
      <dgm:t>
        <a:bodyPr/>
        <a:lstStyle/>
        <a:p>
          <a:r>
            <a:rPr lang="es-MX" dirty="0"/>
            <a:t>Objetivos</a:t>
          </a:r>
        </a:p>
        <a:p>
          <a:r>
            <a:rPr lang="es-MX" dirty="0"/>
            <a:t>Corto - Mediano -Largo plazo</a:t>
          </a:r>
        </a:p>
      </dgm:t>
    </dgm:pt>
    <dgm:pt modelId="{32D9E9D6-0C16-42A0-A9E5-192EF08D2C37}" type="parTrans" cxnId="{8DB4EAC7-B474-4558-8ADB-C930B7146BDA}">
      <dgm:prSet/>
      <dgm:spPr/>
      <dgm:t>
        <a:bodyPr/>
        <a:lstStyle/>
        <a:p>
          <a:endParaRPr lang="es-MX"/>
        </a:p>
      </dgm:t>
    </dgm:pt>
    <dgm:pt modelId="{397567D7-62C0-4491-80D1-7A4B7570612E}" type="sibTrans" cxnId="{8DB4EAC7-B474-4558-8ADB-C930B7146BDA}">
      <dgm:prSet/>
      <dgm:spPr/>
      <dgm:t>
        <a:bodyPr/>
        <a:lstStyle/>
        <a:p>
          <a:endParaRPr lang="es-MX"/>
        </a:p>
      </dgm:t>
    </dgm:pt>
    <dgm:pt modelId="{C9198FD4-CADE-486A-A402-7771B0329AD7}">
      <dgm:prSet phldrT="[Texto]"/>
      <dgm:spPr/>
      <dgm:t>
        <a:bodyPr/>
        <a:lstStyle/>
        <a:p>
          <a:r>
            <a:rPr lang="es-MX" dirty="0"/>
            <a:t>Personal Cualificado</a:t>
          </a:r>
        </a:p>
      </dgm:t>
    </dgm:pt>
    <dgm:pt modelId="{0D6F7DB0-7EE5-4218-8F28-5B0A0D38678D}" type="parTrans" cxnId="{49A7DCC6-66FE-4876-893B-7F4EC1E6216D}">
      <dgm:prSet/>
      <dgm:spPr/>
      <dgm:t>
        <a:bodyPr/>
        <a:lstStyle/>
        <a:p>
          <a:endParaRPr lang="es-MX"/>
        </a:p>
      </dgm:t>
    </dgm:pt>
    <dgm:pt modelId="{89BDD137-37F9-457D-AB30-A617721E0BEB}" type="sibTrans" cxnId="{49A7DCC6-66FE-4876-893B-7F4EC1E6216D}">
      <dgm:prSet/>
      <dgm:spPr/>
      <dgm:t>
        <a:bodyPr/>
        <a:lstStyle/>
        <a:p>
          <a:endParaRPr lang="es-MX"/>
        </a:p>
      </dgm:t>
    </dgm:pt>
    <dgm:pt modelId="{A6C6B8B2-011A-4ABB-9187-9EE555AF2DE5}">
      <dgm:prSet phldrT="[Texto]"/>
      <dgm:spPr/>
      <dgm:t>
        <a:bodyPr/>
        <a:lstStyle/>
        <a:p>
          <a:r>
            <a:rPr lang="es-MX"/>
            <a:t>Contenidos Secuancializados</a:t>
          </a:r>
        </a:p>
      </dgm:t>
    </dgm:pt>
    <dgm:pt modelId="{6F3CE3EB-E3B4-4EE2-AB88-8C67557CEB8C}" type="parTrans" cxnId="{57CDEEAC-67CA-413D-B222-55EDAFD6C45B}">
      <dgm:prSet/>
      <dgm:spPr/>
      <dgm:t>
        <a:bodyPr/>
        <a:lstStyle/>
        <a:p>
          <a:endParaRPr lang="es-MX"/>
        </a:p>
      </dgm:t>
    </dgm:pt>
    <dgm:pt modelId="{2A63E5D6-1F03-4920-BE72-5FC28E3F9EA2}" type="sibTrans" cxnId="{57CDEEAC-67CA-413D-B222-55EDAFD6C45B}">
      <dgm:prSet/>
      <dgm:spPr/>
      <dgm:t>
        <a:bodyPr/>
        <a:lstStyle/>
        <a:p>
          <a:endParaRPr lang="es-MX"/>
        </a:p>
      </dgm:t>
    </dgm:pt>
    <dgm:pt modelId="{3BAD9771-084A-418A-96A6-217357DC268F}" type="pres">
      <dgm:prSet presAssocID="{FBA3371A-062F-47D1-99EE-ADB2B6F21FC7}" presName="Name0" presStyleCnt="0">
        <dgm:presLayoutVars>
          <dgm:dir/>
          <dgm:resizeHandles val="exact"/>
        </dgm:presLayoutVars>
      </dgm:prSet>
      <dgm:spPr/>
      <dgm:t>
        <a:bodyPr/>
        <a:lstStyle/>
        <a:p>
          <a:endParaRPr lang="es-MX"/>
        </a:p>
      </dgm:t>
    </dgm:pt>
    <dgm:pt modelId="{B9E7892A-7C0C-45AA-8E84-97D737042218}" type="pres">
      <dgm:prSet presAssocID="{2518EB3B-2C1A-4491-B8F5-BB25BF534AF1}" presName="node" presStyleLbl="node1" presStyleIdx="0" presStyleCnt="3" custRadScaleRad="100092" custRadScaleInc="-2660">
        <dgm:presLayoutVars>
          <dgm:bulletEnabled val="1"/>
        </dgm:presLayoutVars>
      </dgm:prSet>
      <dgm:spPr/>
      <dgm:t>
        <a:bodyPr/>
        <a:lstStyle/>
        <a:p>
          <a:endParaRPr lang="es-MX"/>
        </a:p>
      </dgm:t>
    </dgm:pt>
    <dgm:pt modelId="{EBE5A0EF-7D7F-4048-B4F4-856797BACB3D}" type="pres">
      <dgm:prSet presAssocID="{397567D7-62C0-4491-80D1-7A4B7570612E}" presName="sibTrans" presStyleLbl="sibTrans2D1" presStyleIdx="0" presStyleCnt="3"/>
      <dgm:spPr/>
      <dgm:t>
        <a:bodyPr/>
        <a:lstStyle/>
        <a:p>
          <a:endParaRPr lang="es-MX"/>
        </a:p>
      </dgm:t>
    </dgm:pt>
    <dgm:pt modelId="{C78E475F-BD1B-4CC7-B36F-E6119F98F475}" type="pres">
      <dgm:prSet presAssocID="{397567D7-62C0-4491-80D1-7A4B7570612E}" presName="connectorText" presStyleLbl="sibTrans2D1" presStyleIdx="0" presStyleCnt="3"/>
      <dgm:spPr/>
      <dgm:t>
        <a:bodyPr/>
        <a:lstStyle/>
        <a:p>
          <a:endParaRPr lang="es-MX"/>
        </a:p>
      </dgm:t>
    </dgm:pt>
    <dgm:pt modelId="{9D3BC36E-4C39-4C37-B48D-5AEEBAC6D8EC}" type="pres">
      <dgm:prSet presAssocID="{C9198FD4-CADE-486A-A402-7771B0329AD7}" presName="node" presStyleLbl="node1" presStyleIdx="1" presStyleCnt="3" custRadScaleRad="99624" custRadScaleInc="-771">
        <dgm:presLayoutVars>
          <dgm:bulletEnabled val="1"/>
        </dgm:presLayoutVars>
      </dgm:prSet>
      <dgm:spPr/>
      <dgm:t>
        <a:bodyPr/>
        <a:lstStyle/>
        <a:p>
          <a:endParaRPr lang="es-MX"/>
        </a:p>
      </dgm:t>
    </dgm:pt>
    <dgm:pt modelId="{CBE0493C-19B9-4340-A4F3-76DCE30306A4}" type="pres">
      <dgm:prSet presAssocID="{89BDD137-37F9-457D-AB30-A617721E0BEB}" presName="sibTrans" presStyleLbl="sibTrans2D1" presStyleIdx="1" presStyleCnt="3"/>
      <dgm:spPr/>
      <dgm:t>
        <a:bodyPr/>
        <a:lstStyle/>
        <a:p>
          <a:endParaRPr lang="es-MX"/>
        </a:p>
      </dgm:t>
    </dgm:pt>
    <dgm:pt modelId="{BC277D2F-CDBD-4118-9EEF-30C70DD7500D}" type="pres">
      <dgm:prSet presAssocID="{89BDD137-37F9-457D-AB30-A617721E0BEB}" presName="connectorText" presStyleLbl="sibTrans2D1" presStyleIdx="1" presStyleCnt="3"/>
      <dgm:spPr/>
      <dgm:t>
        <a:bodyPr/>
        <a:lstStyle/>
        <a:p>
          <a:endParaRPr lang="es-MX"/>
        </a:p>
      </dgm:t>
    </dgm:pt>
    <dgm:pt modelId="{536B7ED3-6FAA-4A7C-BBE0-2B2D93308AA3}" type="pres">
      <dgm:prSet presAssocID="{A6C6B8B2-011A-4ABB-9187-9EE555AF2DE5}" presName="node" presStyleLbl="node1" presStyleIdx="2" presStyleCnt="3" custRadScaleRad="205442" custRadScaleInc="-48397">
        <dgm:presLayoutVars>
          <dgm:bulletEnabled val="1"/>
        </dgm:presLayoutVars>
      </dgm:prSet>
      <dgm:spPr/>
      <dgm:t>
        <a:bodyPr/>
        <a:lstStyle/>
        <a:p>
          <a:endParaRPr lang="es-MX"/>
        </a:p>
      </dgm:t>
    </dgm:pt>
    <dgm:pt modelId="{9E1C66FE-24BC-45AE-A1FC-3029ACF5D7F4}" type="pres">
      <dgm:prSet presAssocID="{2A63E5D6-1F03-4920-BE72-5FC28E3F9EA2}" presName="sibTrans" presStyleLbl="sibTrans2D1" presStyleIdx="2" presStyleCnt="3"/>
      <dgm:spPr/>
      <dgm:t>
        <a:bodyPr/>
        <a:lstStyle/>
        <a:p>
          <a:endParaRPr lang="es-MX"/>
        </a:p>
      </dgm:t>
    </dgm:pt>
    <dgm:pt modelId="{493C43CB-EB9D-41BB-92ED-9792E52FBDE6}" type="pres">
      <dgm:prSet presAssocID="{2A63E5D6-1F03-4920-BE72-5FC28E3F9EA2}" presName="connectorText" presStyleLbl="sibTrans2D1" presStyleIdx="2" presStyleCnt="3"/>
      <dgm:spPr/>
      <dgm:t>
        <a:bodyPr/>
        <a:lstStyle/>
        <a:p>
          <a:endParaRPr lang="es-MX"/>
        </a:p>
      </dgm:t>
    </dgm:pt>
  </dgm:ptLst>
  <dgm:cxnLst>
    <dgm:cxn modelId="{51EF1EAC-D97C-441F-AFF9-FB793252BBE4}" type="presOf" srcId="{2A63E5D6-1F03-4920-BE72-5FC28E3F9EA2}" destId="{9E1C66FE-24BC-45AE-A1FC-3029ACF5D7F4}" srcOrd="0" destOrd="0" presId="urn:microsoft.com/office/officeart/2005/8/layout/cycle7"/>
    <dgm:cxn modelId="{BBAD6A8A-46F9-4C5C-BB53-9EF66014C1D5}" type="presOf" srcId="{2A63E5D6-1F03-4920-BE72-5FC28E3F9EA2}" destId="{493C43CB-EB9D-41BB-92ED-9792E52FBDE6}" srcOrd="1" destOrd="0" presId="urn:microsoft.com/office/officeart/2005/8/layout/cycle7"/>
    <dgm:cxn modelId="{6ABAE76E-39F5-4E5C-9BB6-2564E14DB015}" type="presOf" srcId="{2518EB3B-2C1A-4491-B8F5-BB25BF534AF1}" destId="{B9E7892A-7C0C-45AA-8E84-97D737042218}" srcOrd="0" destOrd="0" presId="urn:microsoft.com/office/officeart/2005/8/layout/cycle7"/>
    <dgm:cxn modelId="{8DB4EAC7-B474-4558-8ADB-C930B7146BDA}" srcId="{FBA3371A-062F-47D1-99EE-ADB2B6F21FC7}" destId="{2518EB3B-2C1A-4491-B8F5-BB25BF534AF1}" srcOrd="0" destOrd="0" parTransId="{32D9E9D6-0C16-42A0-A9E5-192EF08D2C37}" sibTransId="{397567D7-62C0-4491-80D1-7A4B7570612E}"/>
    <dgm:cxn modelId="{49A7DCC6-66FE-4876-893B-7F4EC1E6216D}" srcId="{FBA3371A-062F-47D1-99EE-ADB2B6F21FC7}" destId="{C9198FD4-CADE-486A-A402-7771B0329AD7}" srcOrd="1" destOrd="0" parTransId="{0D6F7DB0-7EE5-4218-8F28-5B0A0D38678D}" sibTransId="{89BDD137-37F9-457D-AB30-A617721E0BEB}"/>
    <dgm:cxn modelId="{23BF3C9B-C478-460B-B93E-F9FDB0C25F33}" type="presOf" srcId="{89BDD137-37F9-457D-AB30-A617721E0BEB}" destId="{BC277D2F-CDBD-4118-9EEF-30C70DD7500D}" srcOrd="1" destOrd="0" presId="urn:microsoft.com/office/officeart/2005/8/layout/cycle7"/>
    <dgm:cxn modelId="{182504A7-6661-4AAD-9A92-9933A7D57551}" type="presOf" srcId="{C9198FD4-CADE-486A-A402-7771B0329AD7}" destId="{9D3BC36E-4C39-4C37-B48D-5AEEBAC6D8EC}" srcOrd="0" destOrd="0" presId="urn:microsoft.com/office/officeart/2005/8/layout/cycle7"/>
    <dgm:cxn modelId="{D9473307-371B-4DA3-8E87-60617DBAB7EE}" type="presOf" srcId="{397567D7-62C0-4491-80D1-7A4B7570612E}" destId="{C78E475F-BD1B-4CC7-B36F-E6119F98F475}" srcOrd="1" destOrd="0" presId="urn:microsoft.com/office/officeart/2005/8/layout/cycle7"/>
    <dgm:cxn modelId="{EB412423-F162-4FE2-8E90-2245851F2A5C}" type="presOf" srcId="{397567D7-62C0-4491-80D1-7A4B7570612E}" destId="{EBE5A0EF-7D7F-4048-B4F4-856797BACB3D}" srcOrd="0" destOrd="0" presId="urn:microsoft.com/office/officeart/2005/8/layout/cycle7"/>
    <dgm:cxn modelId="{EA79CC42-1195-4FAA-9A82-9CB8C26B4A3E}" type="presOf" srcId="{FBA3371A-062F-47D1-99EE-ADB2B6F21FC7}" destId="{3BAD9771-084A-418A-96A6-217357DC268F}" srcOrd="0" destOrd="0" presId="urn:microsoft.com/office/officeart/2005/8/layout/cycle7"/>
    <dgm:cxn modelId="{53AF7412-F53F-46AF-A071-412A775022ED}" type="presOf" srcId="{89BDD137-37F9-457D-AB30-A617721E0BEB}" destId="{CBE0493C-19B9-4340-A4F3-76DCE30306A4}" srcOrd="0" destOrd="0" presId="urn:microsoft.com/office/officeart/2005/8/layout/cycle7"/>
    <dgm:cxn modelId="{57CDEEAC-67CA-413D-B222-55EDAFD6C45B}" srcId="{FBA3371A-062F-47D1-99EE-ADB2B6F21FC7}" destId="{A6C6B8B2-011A-4ABB-9187-9EE555AF2DE5}" srcOrd="2" destOrd="0" parTransId="{6F3CE3EB-E3B4-4EE2-AB88-8C67557CEB8C}" sibTransId="{2A63E5D6-1F03-4920-BE72-5FC28E3F9EA2}"/>
    <dgm:cxn modelId="{6EEBECBA-AE8A-40EB-AF32-ABD015E83999}" type="presOf" srcId="{A6C6B8B2-011A-4ABB-9187-9EE555AF2DE5}" destId="{536B7ED3-6FAA-4A7C-BBE0-2B2D93308AA3}" srcOrd="0" destOrd="0" presId="urn:microsoft.com/office/officeart/2005/8/layout/cycle7"/>
    <dgm:cxn modelId="{6896E9E2-75DB-4E45-BC03-EEAC50A77184}" type="presParOf" srcId="{3BAD9771-084A-418A-96A6-217357DC268F}" destId="{B9E7892A-7C0C-45AA-8E84-97D737042218}" srcOrd="0" destOrd="0" presId="urn:microsoft.com/office/officeart/2005/8/layout/cycle7"/>
    <dgm:cxn modelId="{8D975965-2B63-4710-A1E8-14F0A52863CB}" type="presParOf" srcId="{3BAD9771-084A-418A-96A6-217357DC268F}" destId="{EBE5A0EF-7D7F-4048-B4F4-856797BACB3D}" srcOrd="1" destOrd="0" presId="urn:microsoft.com/office/officeart/2005/8/layout/cycle7"/>
    <dgm:cxn modelId="{84CAEA47-9C52-4541-988B-2AAD367EB25E}" type="presParOf" srcId="{EBE5A0EF-7D7F-4048-B4F4-856797BACB3D}" destId="{C78E475F-BD1B-4CC7-B36F-E6119F98F475}" srcOrd="0" destOrd="0" presId="urn:microsoft.com/office/officeart/2005/8/layout/cycle7"/>
    <dgm:cxn modelId="{CB12215C-3355-4355-82B0-EFFEA6606A55}" type="presParOf" srcId="{3BAD9771-084A-418A-96A6-217357DC268F}" destId="{9D3BC36E-4C39-4C37-B48D-5AEEBAC6D8EC}" srcOrd="2" destOrd="0" presId="urn:microsoft.com/office/officeart/2005/8/layout/cycle7"/>
    <dgm:cxn modelId="{E6E9980C-D539-45FA-ABFF-82DEFEB67F27}" type="presParOf" srcId="{3BAD9771-084A-418A-96A6-217357DC268F}" destId="{CBE0493C-19B9-4340-A4F3-76DCE30306A4}" srcOrd="3" destOrd="0" presId="urn:microsoft.com/office/officeart/2005/8/layout/cycle7"/>
    <dgm:cxn modelId="{97B08242-78CD-4439-8FE4-1A2718F99CB2}" type="presParOf" srcId="{CBE0493C-19B9-4340-A4F3-76DCE30306A4}" destId="{BC277D2F-CDBD-4118-9EEF-30C70DD7500D}" srcOrd="0" destOrd="0" presId="urn:microsoft.com/office/officeart/2005/8/layout/cycle7"/>
    <dgm:cxn modelId="{519A0FD0-2F0F-4759-AC51-3B64361E96AE}" type="presParOf" srcId="{3BAD9771-084A-418A-96A6-217357DC268F}" destId="{536B7ED3-6FAA-4A7C-BBE0-2B2D93308AA3}" srcOrd="4" destOrd="0" presId="urn:microsoft.com/office/officeart/2005/8/layout/cycle7"/>
    <dgm:cxn modelId="{4E7537C4-C77C-4061-AA37-309100A2EBC1}" type="presParOf" srcId="{3BAD9771-084A-418A-96A6-217357DC268F}" destId="{9E1C66FE-24BC-45AE-A1FC-3029ACF5D7F4}" srcOrd="5" destOrd="0" presId="urn:microsoft.com/office/officeart/2005/8/layout/cycle7"/>
    <dgm:cxn modelId="{6D79F04A-4DE9-41BB-ADDB-7682BBD25D14}" type="presParOf" srcId="{9E1C66FE-24BC-45AE-A1FC-3029ACF5D7F4}" destId="{493C43CB-EB9D-41BB-92ED-9792E52FBDE6}" srcOrd="0" destOrd="0" presId="urn:microsoft.com/office/officeart/2005/8/layout/cycle7"/>
  </dgm:cxnLst>
  <dgm:bg/>
  <dgm:whole/>
</dgm:dataModel>
</file>

<file path=ppt/diagrams/data13.xml><?xml version="1.0" encoding="utf-8"?>
<dgm:dataModel xmlns:dgm="http://schemas.openxmlformats.org/drawingml/2006/diagram" xmlns:a="http://schemas.openxmlformats.org/drawingml/2006/main">
  <dgm:ptLst>
    <dgm:pt modelId="{B6AAD55E-BB7D-407A-903F-4BFBA8D0E032}" type="doc">
      <dgm:prSet loTypeId="urn:microsoft.com/office/officeart/2005/8/layout/cycle7" loCatId="cycle" qsTypeId="urn:microsoft.com/office/officeart/2005/8/quickstyle/3d1" qsCatId="3D" csTypeId="urn:microsoft.com/office/officeart/2005/8/colors/colorful2" csCatId="colorful" phldr="1"/>
      <dgm:spPr/>
      <dgm:t>
        <a:bodyPr/>
        <a:lstStyle/>
        <a:p>
          <a:endParaRPr lang="es-MX"/>
        </a:p>
      </dgm:t>
    </dgm:pt>
    <dgm:pt modelId="{BF12B97E-C419-412E-B25A-CA8FDB4FED64}">
      <dgm:prSet phldrT="[Texto]"/>
      <dgm:spPr/>
      <dgm:t>
        <a:bodyPr/>
        <a:lstStyle/>
        <a:p>
          <a:r>
            <a:rPr lang="es-MX" dirty="0"/>
            <a:t>Diseño de la planificación</a:t>
          </a:r>
        </a:p>
      </dgm:t>
    </dgm:pt>
    <dgm:pt modelId="{41EB6898-834C-4D0B-8A70-D12F33EC74AE}" type="parTrans" cxnId="{0B5680D3-7AB3-4557-A751-4170B6B190B8}">
      <dgm:prSet/>
      <dgm:spPr/>
      <dgm:t>
        <a:bodyPr/>
        <a:lstStyle/>
        <a:p>
          <a:endParaRPr lang="es-MX"/>
        </a:p>
      </dgm:t>
    </dgm:pt>
    <dgm:pt modelId="{71A99E87-505C-4779-8610-0320FA9FD254}" type="sibTrans" cxnId="{0B5680D3-7AB3-4557-A751-4170B6B190B8}">
      <dgm:prSet/>
      <dgm:spPr/>
      <dgm:t>
        <a:bodyPr/>
        <a:lstStyle/>
        <a:p>
          <a:endParaRPr lang="es-MX"/>
        </a:p>
      </dgm:t>
    </dgm:pt>
    <dgm:pt modelId="{BB889AD4-5FE6-47DF-8181-DFCA86B605AA}">
      <dgm:prSet phldrT="[Texto]"/>
      <dgm:spPr/>
      <dgm:t>
        <a:bodyPr/>
        <a:lstStyle/>
        <a:p>
          <a:r>
            <a:rPr lang="es-MX" dirty="0"/>
            <a:t>Evaluación Final del proceso</a:t>
          </a:r>
        </a:p>
      </dgm:t>
    </dgm:pt>
    <dgm:pt modelId="{1B5FA87B-DF26-4424-A8B6-509F25E7B22A}" type="parTrans" cxnId="{503ED7A2-CB70-422B-8232-D2B471870CD3}">
      <dgm:prSet/>
      <dgm:spPr/>
      <dgm:t>
        <a:bodyPr/>
        <a:lstStyle/>
        <a:p>
          <a:endParaRPr lang="es-MX"/>
        </a:p>
      </dgm:t>
    </dgm:pt>
    <dgm:pt modelId="{9452518F-CC3B-4F79-8F8C-87F24129436B}" type="sibTrans" cxnId="{503ED7A2-CB70-422B-8232-D2B471870CD3}">
      <dgm:prSet/>
      <dgm:spPr/>
      <dgm:t>
        <a:bodyPr/>
        <a:lstStyle/>
        <a:p>
          <a:endParaRPr lang="es-MX"/>
        </a:p>
      </dgm:t>
    </dgm:pt>
    <dgm:pt modelId="{E09D44CF-3935-4FA2-BD5E-A5C4D5EF1029}">
      <dgm:prSet phldrT="[Texto]"/>
      <dgm:spPr/>
      <dgm:t>
        <a:bodyPr/>
        <a:lstStyle/>
        <a:p>
          <a:r>
            <a:rPr lang="es-MX"/>
            <a:t>Medios de Control</a:t>
          </a:r>
        </a:p>
      </dgm:t>
    </dgm:pt>
    <dgm:pt modelId="{4905D1A7-2A84-4588-810A-05F24D01F2AC}" type="parTrans" cxnId="{15F23D16-8443-4E0A-A93D-CB5CD1704469}">
      <dgm:prSet/>
      <dgm:spPr/>
      <dgm:t>
        <a:bodyPr/>
        <a:lstStyle/>
        <a:p>
          <a:endParaRPr lang="es-MX"/>
        </a:p>
      </dgm:t>
    </dgm:pt>
    <dgm:pt modelId="{5FA2633A-B60E-4A5B-A1B2-55D998CB642C}" type="sibTrans" cxnId="{15F23D16-8443-4E0A-A93D-CB5CD1704469}">
      <dgm:prSet/>
      <dgm:spPr/>
      <dgm:t>
        <a:bodyPr/>
        <a:lstStyle/>
        <a:p>
          <a:endParaRPr lang="es-MX"/>
        </a:p>
      </dgm:t>
    </dgm:pt>
    <dgm:pt modelId="{6D476783-D984-4D73-AEFF-0FB6F7477299}" type="pres">
      <dgm:prSet presAssocID="{B6AAD55E-BB7D-407A-903F-4BFBA8D0E032}" presName="Name0" presStyleCnt="0">
        <dgm:presLayoutVars>
          <dgm:dir/>
          <dgm:resizeHandles val="exact"/>
        </dgm:presLayoutVars>
      </dgm:prSet>
      <dgm:spPr/>
      <dgm:t>
        <a:bodyPr/>
        <a:lstStyle/>
        <a:p>
          <a:endParaRPr lang="es-MX"/>
        </a:p>
      </dgm:t>
    </dgm:pt>
    <dgm:pt modelId="{F75F6CBB-970C-48CC-80A8-E8B17CC01328}" type="pres">
      <dgm:prSet presAssocID="{BF12B97E-C419-412E-B25A-CA8FDB4FED64}" presName="node" presStyleLbl="node1" presStyleIdx="0" presStyleCnt="3">
        <dgm:presLayoutVars>
          <dgm:bulletEnabled val="1"/>
        </dgm:presLayoutVars>
      </dgm:prSet>
      <dgm:spPr/>
      <dgm:t>
        <a:bodyPr/>
        <a:lstStyle/>
        <a:p>
          <a:endParaRPr lang="es-MX"/>
        </a:p>
      </dgm:t>
    </dgm:pt>
    <dgm:pt modelId="{FF10BE8F-5D83-41AF-AB04-EBC43D2F6E50}" type="pres">
      <dgm:prSet presAssocID="{71A99E87-505C-4779-8610-0320FA9FD254}" presName="sibTrans" presStyleLbl="sibTrans2D1" presStyleIdx="0" presStyleCnt="3"/>
      <dgm:spPr/>
      <dgm:t>
        <a:bodyPr/>
        <a:lstStyle/>
        <a:p>
          <a:endParaRPr lang="es-MX"/>
        </a:p>
      </dgm:t>
    </dgm:pt>
    <dgm:pt modelId="{8333E090-1F44-4FDA-B4D0-4C4D3AC67CC5}" type="pres">
      <dgm:prSet presAssocID="{71A99E87-505C-4779-8610-0320FA9FD254}" presName="connectorText" presStyleLbl="sibTrans2D1" presStyleIdx="0" presStyleCnt="3"/>
      <dgm:spPr/>
      <dgm:t>
        <a:bodyPr/>
        <a:lstStyle/>
        <a:p>
          <a:endParaRPr lang="es-MX"/>
        </a:p>
      </dgm:t>
    </dgm:pt>
    <dgm:pt modelId="{BA813B43-7A50-445A-9C0E-A5EBE0568997}" type="pres">
      <dgm:prSet presAssocID="{BB889AD4-5FE6-47DF-8181-DFCA86B605AA}" presName="node" presStyleLbl="node1" presStyleIdx="1" presStyleCnt="3">
        <dgm:presLayoutVars>
          <dgm:bulletEnabled val="1"/>
        </dgm:presLayoutVars>
      </dgm:prSet>
      <dgm:spPr/>
      <dgm:t>
        <a:bodyPr/>
        <a:lstStyle/>
        <a:p>
          <a:endParaRPr lang="es-MX"/>
        </a:p>
      </dgm:t>
    </dgm:pt>
    <dgm:pt modelId="{8D3A6F64-D7A5-4D1E-BCAE-D8014FC02494}" type="pres">
      <dgm:prSet presAssocID="{9452518F-CC3B-4F79-8F8C-87F24129436B}" presName="sibTrans" presStyleLbl="sibTrans2D1" presStyleIdx="1" presStyleCnt="3"/>
      <dgm:spPr/>
      <dgm:t>
        <a:bodyPr/>
        <a:lstStyle/>
        <a:p>
          <a:endParaRPr lang="es-MX"/>
        </a:p>
      </dgm:t>
    </dgm:pt>
    <dgm:pt modelId="{0A6DFE64-8572-49F5-B76D-196B034F6E6A}" type="pres">
      <dgm:prSet presAssocID="{9452518F-CC3B-4F79-8F8C-87F24129436B}" presName="connectorText" presStyleLbl="sibTrans2D1" presStyleIdx="1" presStyleCnt="3"/>
      <dgm:spPr/>
      <dgm:t>
        <a:bodyPr/>
        <a:lstStyle/>
        <a:p>
          <a:endParaRPr lang="es-MX"/>
        </a:p>
      </dgm:t>
    </dgm:pt>
    <dgm:pt modelId="{D6E96233-2B21-4A7B-A5EF-E776816C6D90}" type="pres">
      <dgm:prSet presAssocID="{E09D44CF-3935-4FA2-BD5E-A5C4D5EF1029}" presName="node" presStyleLbl="node1" presStyleIdx="2" presStyleCnt="3">
        <dgm:presLayoutVars>
          <dgm:bulletEnabled val="1"/>
        </dgm:presLayoutVars>
      </dgm:prSet>
      <dgm:spPr/>
      <dgm:t>
        <a:bodyPr/>
        <a:lstStyle/>
        <a:p>
          <a:endParaRPr lang="es-MX"/>
        </a:p>
      </dgm:t>
    </dgm:pt>
    <dgm:pt modelId="{BA707C6F-8BF6-4E00-BFE3-6B5411220982}" type="pres">
      <dgm:prSet presAssocID="{5FA2633A-B60E-4A5B-A1B2-55D998CB642C}" presName="sibTrans" presStyleLbl="sibTrans2D1" presStyleIdx="2" presStyleCnt="3"/>
      <dgm:spPr/>
      <dgm:t>
        <a:bodyPr/>
        <a:lstStyle/>
        <a:p>
          <a:endParaRPr lang="es-MX"/>
        </a:p>
      </dgm:t>
    </dgm:pt>
    <dgm:pt modelId="{94FC0750-D86D-4C7D-B1C2-5A37B32C1AEB}" type="pres">
      <dgm:prSet presAssocID="{5FA2633A-B60E-4A5B-A1B2-55D998CB642C}" presName="connectorText" presStyleLbl="sibTrans2D1" presStyleIdx="2" presStyleCnt="3"/>
      <dgm:spPr/>
      <dgm:t>
        <a:bodyPr/>
        <a:lstStyle/>
        <a:p>
          <a:endParaRPr lang="es-MX"/>
        </a:p>
      </dgm:t>
    </dgm:pt>
  </dgm:ptLst>
  <dgm:cxnLst>
    <dgm:cxn modelId="{17F06C00-2D05-414B-B79B-70B73A234019}" type="presOf" srcId="{9452518F-CC3B-4F79-8F8C-87F24129436B}" destId="{8D3A6F64-D7A5-4D1E-BCAE-D8014FC02494}" srcOrd="0" destOrd="0" presId="urn:microsoft.com/office/officeart/2005/8/layout/cycle7"/>
    <dgm:cxn modelId="{2593B355-75A1-4EDF-910B-8A238F496DAF}" type="presOf" srcId="{9452518F-CC3B-4F79-8F8C-87F24129436B}" destId="{0A6DFE64-8572-49F5-B76D-196B034F6E6A}" srcOrd="1" destOrd="0" presId="urn:microsoft.com/office/officeart/2005/8/layout/cycle7"/>
    <dgm:cxn modelId="{411C6ED9-E51D-4512-B656-E9457414DAB6}" type="presOf" srcId="{BF12B97E-C419-412E-B25A-CA8FDB4FED64}" destId="{F75F6CBB-970C-48CC-80A8-E8B17CC01328}" srcOrd="0" destOrd="0" presId="urn:microsoft.com/office/officeart/2005/8/layout/cycle7"/>
    <dgm:cxn modelId="{95D15607-0371-4865-B6C7-7D309471800B}" type="presOf" srcId="{B6AAD55E-BB7D-407A-903F-4BFBA8D0E032}" destId="{6D476783-D984-4D73-AEFF-0FB6F7477299}" srcOrd="0" destOrd="0" presId="urn:microsoft.com/office/officeart/2005/8/layout/cycle7"/>
    <dgm:cxn modelId="{503ED7A2-CB70-422B-8232-D2B471870CD3}" srcId="{B6AAD55E-BB7D-407A-903F-4BFBA8D0E032}" destId="{BB889AD4-5FE6-47DF-8181-DFCA86B605AA}" srcOrd="1" destOrd="0" parTransId="{1B5FA87B-DF26-4424-A8B6-509F25E7B22A}" sibTransId="{9452518F-CC3B-4F79-8F8C-87F24129436B}"/>
    <dgm:cxn modelId="{15F23D16-8443-4E0A-A93D-CB5CD1704469}" srcId="{B6AAD55E-BB7D-407A-903F-4BFBA8D0E032}" destId="{E09D44CF-3935-4FA2-BD5E-A5C4D5EF1029}" srcOrd="2" destOrd="0" parTransId="{4905D1A7-2A84-4588-810A-05F24D01F2AC}" sibTransId="{5FA2633A-B60E-4A5B-A1B2-55D998CB642C}"/>
    <dgm:cxn modelId="{0B5680D3-7AB3-4557-A751-4170B6B190B8}" srcId="{B6AAD55E-BB7D-407A-903F-4BFBA8D0E032}" destId="{BF12B97E-C419-412E-B25A-CA8FDB4FED64}" srcOrd="0" destOrd="0" parTransId="{41EB6898-834C-4D0B-8A70-D12F33EC74AE}" sibTransId="{71A99E87-505C-4779-8610-0320FA9FD254}"/>
    <dgm:cxn modelId="{1B7E8463-6B07-4CED-9D6C-573E3F0F99AF}" type="presOf" srcId="{BB889AD4-5FE6-47DF-8181-DFCA86B605AA}" destId="{BA813B43-7A50-445A-9C0E-A5EBE0568997}" srcOrd="0" destOrd="0" presId="urn:microsoft.com/office/officeart/2005/8/layout/cycle7"/>
    <dgm:cxn modelId="{9760FB5F-D064-435E-9CEF-58448939ADBE}" type="presOf" srcId="{71A99E87-505C-4779-8610-0320FA9FD254}" destId="{FF10BE8F-5D83-41AF-AB04-EBC43D2F6E50}" srcOrd="0" destOrd="0" presId="urn:microsoft.com/office/officeart/2005/8/layout/cycle7"/>
    <dgm:cxn modelId="{7B825FBC-F8F1-41C3-845A-A08F4CD380B8}" type="presOf" srcId="{71A99E87-505C-4779-8610-0320FA9FD254}" destId="{8333E090-1F44-4FDA-B4D0-4C4D3AC67CC5}" srcOrd="1" destOrd="0" presId="urn:microsoft.com/office/officeart/2005/8/layout/cycle7"/>
    <dgm:cxn modelId="{7F867197-2627-440C-834D-7BA9423F9BAC}" type="presOf" srcId="{5FA2633A-B60E-4A5B-A1B2-55D998CB642C}" destId="{94FC0750-D86D-4C7D-B1C2-5A37B32C1AEB}" srcOrd="1" destOrd="0" presId="urn:microsoft.com/office/officeart/2005/8/layout/cycle7"/>
    <dgm:cxn modelId="{3EBF6531-4C03-4224-96EA-7830A60ADDDC}" type="presOf" srcId="{5FA2633A-B60E-4A5B-A1B2-55D998CB642C}" destId="{BA707C6F-8BF6-4E00-BFE3-6B5411220982}" srcOrd="0" destOrd="0" presId="urn:microsoft.com/office/officeart/2005/8/layout/cycle7"/>
    <dgm:cxn modelId="{26B96179-2E94-4B92-9CDB-77C1EC1EE27E}" type="presOf" srcId="{E09D44CF-3935-4FA2-BD5E-A5C4D5EF1029}" destId="{D6E96233-2B21-4A7B-A5EF-E776816C6D90}" srcOrd="0" destOrd="0" presId="urn:microsoft.com/office/officeart/2005/8/layout/cycle7"/>
    <dgm:cxn modelId="{AA832712-B9C8-4F63-84BC-2FFC8FFC2B71}" type="presParOf" srcId="{6D476783-D984-4D73-AEFF-0FB6F7477299}" destId="{F75F6CBB-970C-48CC-80A8-E8B17CC01328}" srcOrd="0" destOrd="0" presId="urn:microsoft.com/office/officeart/2005/8/layout/cycle7"/>
    <dgm:cxn modelId="{0CD39A29-F578-4132-98B2-DA417C90D283}" type="presParOf" srcId="{6D476783-D984-4D73-AEFF-0FB6F7477299}" destId="{FF10BE8F-5D83-41AF-AB04-EBC43D2F6E50}" srcOrd="1" destOrd="0" presId="urn:microsoft.com/office/officeart/2005/8/layout/cycle7"/>
    <dgm:cxn modelId="{EAD51560-8E31-4D7E-8DB6-BA6118D436B3}" type="presParOf" srcId="{FF10BE8F-5D83-41AF-AB04-EBC43D2F6E50}" destId="{8333E090-1F44-4FDA-B4D0-4C4D3AC67CC5}" srcOrd="0" destOrd="0" presId="urn:microsoft.com/office/officeart/2005/8/layout/cycle7"/>
    <dgm:cxn modelId="{FB14C705-2145-47D7-B44C-B721729D05D1}" type="presParOf" srcId="{6D476783-D984-4D73-AEFF-0FB6F7477299}" destId="{BA813B43-7A50-445A-9C0E-A5EBE0568997}" srcOrd="2" destOrd="0" presId="urn:microsoft.com/office/officeart/2005/8/layout/cycle7"/>
    <dgm:cxn modelId="{DF2A2F11-12CA-4BAF-B971-506F3DAB7F19}" type="presParOf" srcId="{6D476783-D984-4D73-AEFF-0FB6F7477299}" destId="{8D3A6F64-D7A5-4D1E-BCAE-D8014FC02494}" srcOrd="3" destOrd="0" presId="urn:microsoft.com/office/officeart/2005/8/layout/cycle7"/>
    <dgm:cxn modelId="{38E276FF-895A-42B4-B5C6-68500A8EFECE}" type="presParOf" srcId="{8D3A6F64-D7A5-4D1E-BCAE-D8014FC02494}" destId="{0A6DFE64-8572-49F5-B76D-196B034F6E6A}" srcOrd="0" destOrd="0" presId="urn:microsoft.com/office/officeart/2005/8/layout/cycle7"/>
    <dgm:cxn modelId="{D0DE9676-7CB3-4866-854F-AE0D1D026997}" type="presParOf" srcId="{6D476783-D984-4D73-AEFF-0FB6F7477299}" destId="{D6E96233-2B21-4A7B-A5EF-E776816C6D90}" srcOrd="4" destOrd="0" presId="urn:microsoft.com/office/officeart/2005/8/layout/cycle7"/>
    <dgm:cxn modelId="{963F22FB-96E5-4284-B973-004346294C2F}" type="presParOf" srcId="{6D476783-D984-4D73-AEFF-0FB6F7477299}" destId="{BA707C6F-8BF6-4E00-BFE3-6B5411220982}" srcOrd="5" destOrd="0" presId="urn:microsoft.com/office/officeart/2005/8/layout/cycle7"/>
    <dgm:cxn modelId="{E0533C43-D743-4B99-82D7-6648A02D5405}" type="presParOf" srcId="{BA707C6F-8BF6-4E00-BFE3-6B5411220982}" destId="{94FC0750-D86D-4C7D-B1C2-5A37B32C1AEB}" srcOrd="0" destOrd="0" presId="urn:microsoft.com/office/officeart/2005/8/layout/cycle7"/>
  </dgm:cxnLst>
  <dgm:bg/>
  <dgm:whole/>
</dgm:dataModel>
</file>

<file path=ppt/diagrams/data14.xml><?xml version="1.0" encoding="utf-8"?>
<dgm:dataModel xmlns:dgm="http://schemas.openxmlformats.org/drawingml/2006/diagram" xmlns:a="http://schemas.openxmlformats.org/drawingml/2006/main">
  <dgm:ptLst>
    <dgm:pt modelId="{324514FF-70BD-4522-9270-2CEE02B381D3}" type="doc">
      <dgm:prSet loTypeId="urn:microsoft.com/office/officeart/2005/8/layout/hierarchy1" loCatId="hierarchy" qsTypeId="urn:microsoft.com/office/officeart/2005/8/quickstyle/simple1" qsCatId="simple" csTypeId="urn:microsoft.com/office/officeart/2005/8/colors/colorful5" csCatId="colorful" phldr="1"/>
      <dgm:spPr/>
      <dgm:t>
        <a:bodyPr/>
        <a:lstStyle/>
        <a:p>
          <a:endParaRPr lang="es-MX"/>
        </a:p>
      </dgm:t>
    </dgm:pt>
    <dgm:pt modelId="{028E2980-8F40-4DA8-BA29-B8D247CA70F6}">
      <dgm:prSet phldrT="[Texto]" custT="1"/>
      <dgm:spPr/>
      <dgm:t>
        <a:bodyPr/>
        <a:lstStyle/>
        <a:p>
          <a:r>
            <a:rPr lang="es-MX" sz="1800" b="1" dirty="0"/>
            <a:t>Estructura y </a:t>
          </a:r>
          <a:r>
            <a:rPr lang="es-MX" sz="1800" b="1" dirty="0" smtClean="0"/>
            <a:t>periodización </a:t>
          </a:r>
          <a:r>
            <a:rPr lang="es-MX" sz="1800" b="1" dirty="0"/>
            <a:t>de los entrenamientos</a:t>
          </a:r>
        </a:p>
      </dgm:t>
    </dgm:pt>
    <dgm:pt modelId="{0D0A972A-C750-498B-848B-044D37081348}" type="parTrans" cxnId="{78416917-F99C-416C-B03C-E0ED15A3FE7E}">
      <dgm:prSet/>
      <dgm:spPr/>
      <dgm:t>
        <a:bodyPr/>
        <a:lstStyle/>
        <a:p>
          <a:endParaRPr lang="es-MX"/>
        </a:p>
      </dgm:t>
    </dgm:pt>
    <dgm:pt modelId="{5FEDAE27-2CDE-4294-AEB9-4A8D49FCA7E1}" type="sibTrans" cxnId="{78416917-F99C-416C-B03C-E0ED15A3FE7E}">
      <dgm:prSet/>
      <dgm:spPr/>
      <dgm:t>
        <a:bodyPr/>
        <a:lstStyle/>
        <a:p>
          <a:endParaRPr lang="es-MX"/>
        </a:p>
      </dgm:t>
    </dgm:pt>
    <dgm:pt modelId="{B08AFCD0-D829-4EF2-8F4C-0EA53A31EBF2}">
      <dgm:prSet phldrT="[Texto]" custT="1"/>
      <dgm:spPr/>
      <dgm:t>
        <a:bodyPr/>
        <a:lstStyle/>
        <a:p>
          <a:r>
            <a:rPr lang="es-MX" sz="1600"/>
            <a:t>Macrociclo</a:t>
          </a:r>
        </a:p>
      </dgm:t>
    </dgm:pt>
    <dgm:pt modelId="{76B2AA92-2497-4DD0-ADAE-15FAF91E0717}" type="parTrans" cxnId="{06E78D16-62FA-4EFE-811F-94513D49B5EF}">
      <dgm:prSet/>
      <dgm:spPr/>
      <dgm:t>
        <a:bodyPr/>
        <a:lstStyle/>
        <a:p>
          <a:endParaRPr lang="es-MX"/>
        </a:p>
      </dgm:t>
    </dgm:pt>
    <dgm:pt modelId="{9A488994-0DB6-48D8-A115-4894C781E3A1}" type="sibTrans" cxnId="{06E78D16-62FA-4EFE-811F-94513D49B5EF}">
      <dgm:prSet/>
      <dgm:spPr/>
      <dgm:t>
        <a:bodyPr/>
        <a:lstStyle/>
        <a:p>
          <a:endParaRPr lang="es-MX"/>
        </a:p>
      </dgm:t>
    </dgm:pt>
    <dgm:pt modelId="{D4FAEF07-8000-4A6C-90E6-83F1BD25BDA2}">
      <dgm:prSet phldrT="[Texto]" custT="1"/>
      <dgm:spPr/>
      <dgm:t>
        <a:bodyPr/>
        <a:lstStyle/>
        <a:p>
          <a:r>
            <a:rPr lang="es-MX" sz="1400" dirty="0" smtClean="0"/>
            <a:t>P. Preparatorio</a:t>
          </a:r>
          <a:endParaRPr lang="es-MX" sz="1400" dirty="0"/>
        </a:p>
      </dgm:t>
    </dgm:pt>
    <dgm:pt modelId="{4F423513-6EA8-4488-819A-584EFF20477D}" type="parTrans" cxnId="{9EAA5C0E-51A7-4391-B5B1-6FAA3D8AEA8B}">
      <dgm:prSet/>
      <dgm:spPr/>
      <dgm:t>
        <a:bodyPr/>
        <a:lstStyle/>
        <a:p>
          <a:endParaRPr lang="es-MX"/>
        </a:p>
      </dgm:t>
    </dgm:pt>
    <dgm:pt modelId="{2BC0FA70-7647-4DAB-974A-BCA89A17D32C}" type="sibTrans" cxnId="{9EAA5C0E-51A7-4391-B5B1-6FAA3D8AEA8B}">
      <dgm:prSet/>
      <dgm:spPr/>
      <dgm:t>
        <a:bodyPr/>
        <a:lstStyle/>
        <a:p>
          <a:endParaRPr lang="es-MX"/>
        </a:p>
      </dgm:t>
    </dgm:pt>
    <dgm:pt modelId="{25BC8DBB-CED1-444D-B8F3-30B7331EC9F0}">
      <dgm:prSet phldrT="[Texto]" custT="1"/>
      <dgm:spPr/>
      <dgm:t>
        <a:bodyPr/>
        <a:lstStyle/>
        <a:p>
          <a:r>
            <a:rPr lang="es-MX" sz="1400"/>
            <a:t>Competitivo</a:t>
          </a:r>
        </a:p>
      </dgm:t>
    </dgm:pt>
    <dgm:pt modelId="{2B07FB6E-4EFB-4826-B746-E0EE8A212886}" type="parTrans" cxnId="{F72FADA0-4A2F-41DD-8947-AA00B1611F8B}">
      <dgm:prSet/>
      <dgm:spPr/>
      <dgm:t>
        <a:bodyPr/>
        <a:lstStyle/>
        <a:p>
          <a:endParaRPr lang="es-MX"/>
        </a:p>
      </dgm:t>
    </dgm:pt>
    <dgm:pt modelId="{25714B2F-C09C-4201-9079-31643300338E}" type="sibTrans" cxnId="{F72FADA0-4A2F-41DD-8947-AA00B1611F8B}">
      <dgm:prSet/>
      <dgm:spPr/>
      <dgm:t>
        <a:bodyPr/>
        <a:lstStyle/>
        <a:p>
          <a:endParaRPr lang="es-MX"/>
        </a:p>
      </dgm:t>
    </dgm:pt>
    <dgm:pt modelId="{F14A44CE-3DE1-4E01-89FF-42EB19488319}">
      <dgm:prSet phldrT="[Texto]" custT="1"/>
      <dgm:spPr/>
      <dgm:t>
        <a:bodyPr/>
        <a:lstStyle/>
        <a:p>
          <a:r>
            <a:rPr lang="es-MX" sz="1600"/>
            <a:t>Microciclo</a:t>
          </a:r>
        </a:p>
      </dgm:t>
    </dgm:pt>
    <dgm:pt modelId="{38941842-DDD3-45BF-95D6-F03BEF5C25CC}" type="parTrans" cxnId="{CC03FAF7-6B28-4841-B30D-010D31640345}">
      <dgm:prSet/>
      <dgm:spPr/>
      <dgm:t>
        <a:bodyPr/>
        <a:lstStyle/>
        <a:p>
          <a:endParaRPr lang="es-MX"/>
        </a:p>
      </dgm:t>
    </dgm:pt>
    <dgm:pt modelId="{540F07AC-CD51-4A7C-9263-DF12F0A4F835}" type="sibTrans" cxnId="{CC03FAF7-6B28-4841-B30D-010D31640345}">
      <dgm:prSet/>
      <dgm:spPr/>
      <dgm:t>
        <a:bodyPr/>
        <a:lstStyle/>
        <a:p>
          <a:endParaRPr lang="es-MX"/>
        </a:p>
      </dgm:t>
    </dgm:pt>
    <dgm:pt modelId="{06EC25D7-8D14-4468-9D6E-915AFD3EA7BE}">
      <dgm:prSet custT="1"/>
      <dgm:spPr/>
      <dgm:t>
        <a:bodyPr/>
        <a:lstStyle/>
        <a:p>
          <a:r>
            <a:rPr lang="es-MX" sz="1600" dirty="0"/>
            <a:t>Mesociclo</a:t>
          </a:r>
        </a:p>
      </dgm:t>
    </dgm:pt>
    <dgm:pt modelId="{4FB31620-6D7B-4CAE-B64A-DCD7D5056120}" type="parTrans" cxnId="{888E38D4-6CB7-4311-87B0-437E7FDF1EFD}">
      <dgm:prSet/>
      <dgm:spPr/>
      <dgm:t>
        <a:bodyPr/>
        <a:lstStyle/>
        <a:p>
          <a:endParaRPr lang="es-MX"/>
        </a:p>
      </dgm:t>
    </dgm:pt>
    <dgm:pt modelId="{2A31E5F1-8D35-4E9D-BB74-EFE89F543E9A}" type="sibTrans" cxnId="{888E38D4-6CB7-4311-87B0-437E7FDF1EFD}">
      <dgm:prSet/>
      <dgm:spPr/>
      <dgm:t>
        <a:bodyPr/>
        <a:lstStyle/>
        <a:p>
          <a:endParaRPr lang="es-MX"/>
        </a:p>
      </dgm:t>
    </dgm:pt>
    <dgm:pt modelId="{B56125B8-675D-4BFB-9498-FDFE8CD7E611}">
      <dgm:prSet custT="1"/>
      <dgm:spPr/>
      <dgm:t>
        <a:bodyPr/>
        <a:lstStyle/>
        <a:p>
          <a:r>
            <a:rPr lang="es-MX" sz="1600"/>
            <a:t>Sesión</a:t>
          </a:r>
        </a:p>
      </dgm:t>
    </dgm:pt>
    <dgm:pt modelId="{F469EBE0-21C8-4B22-B819-266B5C9325E8}" type="parTrans" cxnId="{895B75E1-8456-4911-8550-D4D7A36A8B8D}">
      <dgm:prSet/>
      <dgm:spPr/>
      <dgm:t>
        <a:bodyPr/>
        <a:lstStyle/>
        <a:p>
          <a:endParaRPr lang="es-MX"/>
        </a:p>
      </dgm:t>
    </dgm:pt>
    <dgm:pt modelId="{DAC33CAC-DECC-4782-9031-82D149354092}" type="sibTrans" cxnId="{895B75E1-8456-4911-8550-D4D7A36A8B8D}">
      <dgm:prSet/>
      <dgm:spPr/>
      <dgm:t>
        <a:bodyPr/>
        <a:lstStyle/>
        <a:p>
          <a:endParaRPr lang="es-MX"/>
        </a:p>
      </dgm:t>
    </dgm:pt>
    <dgm:pt modelId="{C1515938-E955-41AA-A093-23FE96566CA0}">
      <dgm:prSet custT="1"/>
      <dgm:spPr/>
      <dgm:t>
        <a:bodyPr/>
        <a:lstStyle/>
        <a:p>
          <a:r>
            <a:rPr lang="es-MX" sz="1600"/>
            <a:t>GENERAL</a:t>
          </a:r>
        </a:p>
      </dgm:t>
    </dgm:pt>
    <dgm:pt modelId="{EE96D12E-E87D-4DE2-B0BA-A977B370228D}" type="parTrans" cxnId="{22EB910C-562C-442C-8979-347D3B5706E5}">
      <dgm:prSet/>
      <dgm:spPr/>
      <dgm:t>
        <a:bodyPr/>
        <a:lstStyle/>
        <a:p>
          <a:endParaRPr lang="es-MX"/>
        </a:p>
      </dgm:t>
    </dgm:pt>
    <dgm:pt modelId="{5C8AC293-F1A4-4EA4-99F8-AA99E172E1A4}" type="sibTrans" cxnId="{22EB910C-562C-442C-8979-347D3B5706E5}">
      <dgm:prSet/>
      <dgm:spPr/>
      <dgm:t>
        <a:bodyPr/>
        <a:lstStyle/>
        <a:p>
          <a:endParaRPr lang="es-MX"/>
        </a:p>
      </dgm:t>
    </dgm:pt>
    <dgm:pt modelId="{23C4ADEF-F2C4-4132-9D9B-C7EF0B7369BA}">
      <dgm:prSet custT="1"/>
      <dgm:spPr/>
      <dgm:t>
        <a:bodyPr/>
        <a:lstStyle/>
        <a:p>
          <a:r>
            <a:rPr lang="es-MX" sz="1600"/>
            <a:t>ESPECIAL</a:t>
          </a:r>
        </a:p>
      </dgm:t>
    </dgm:pt>
    <dgm:pt modelId="{4AB19BE8-CC97-4022-B596-1A378A3825C4}" type="parTrans" cxnId="{CB122C1D-892F-42B1-853F-999E5C59A557}">
      <dgm:prSet/>
      <dgm:spPr/>
      <dgm:t>
        <a:bodyPr/>
        <a:lstStyle/>
        <a:p>
          <a:endParaRPr lang="es-MX"/>
        </a:p>
      </dgm:t>
    </dgm:pt>
    <dgm:pt modelId="{1BB38352-37F9-4BDF-AA22-46805B2122E4}" type="sibTrans" cxnId="{CB122C1D-892F-42B1-853F-999E5C59A557}">
      <dgm:prSet/>
      <dgm:spPr/>
      <dgm:t>
        <a:bodyPr/>
        <a:lstStyle/>
        <a:p>
          <a:endParaRPr lang="es-MX"/>
        </a:p>
      </dgm:t>
    </dgm:pt>
    <dgm:pt modelId="{F65E9038-8CA3-4CD6-92F8-D23DF5819F54}">
      <dgm:prSet custT="1"/>
      <dgm:spPr/>
      <dgm:t>
        <a:bodyPr/>
        <a:lstStyle/>
        <a:p>
          <a:r>
            <a:rPr lang="es-MX" sz="1050"/>
            <a:t>PRECOMPETITIVO</a:t>
          </a:r>
        </a:p>
      </dgm:t>
    </dgm:pt>
    <dgm:pt modelId="{8A2A19E3-4677-4F84-AC76-0DF206913B04}" type="parTrans" cxnId="{7BA79755-CE9F-472F-A31A-A2667F72980F}">
      <dgm:prSet/>
      <dgm:spPr/>
      <dgm:t>
        <a:bodyPr/>
        <a:lstStyle/>
        <a:p>
          <a:endParaRPr lang="es-MX"/>
        </a:p>
      </dgm:t>
    </dgm:pt>
    <dgm:pt modelId="{8EC935C3-5959-4D53-BAB3-22CE6842ADA5}" type="sibTrans" cxnId="{7BA79755-CE9F-472F-A31A-A2667F72980F}">
      <dgm:prSet/>
      <dgm:spPr/>
      <dgm:t>
        <a:bodyPr/>
        <a:lstStyle/>
        <a:p>
          <a:endParaRPr lang="es-MX"/>
        </a:p>
      </dgm:t>
    </dgm:pt>
    <dgm:pt modelId="{5E6C88D4-6030-4F75-9C90-DDACE36E2141}">
      <dgm:prSet/>
      <dgm:spPr/>
      <dgm:t>
        <a:bodyPr/>
        <a:lstStyle/>
        <a:p>
          <a:r>
            <a:rPr lang="es-MX"/>
            <a:t>COMPETITIVO</a:t>
          </a:r>
        </a:p>
      </dgm:t>
    </dgm:pt>
    <dgm:pt modelId="{73F3C7F3-E569-43D2-8B74-6BEA166A3329}" type="parTrans" cxnId="{0EEE2E8A-0F25-401B-B161-629EBBD4DFCD}">
      <dgm:prSet/>
      <dgm:spPr/>
      <dgm:t>
        <a:bodyPr/>
        <a:lstStyle/>
        <a:p>
          <a:endParaRPr lang="es-MX"/>
        </a:p>
      </dgm:t>
    </dgm:pt>
    <dgm:pt modelId="{7633354A-5C41-4544-AB4A-6F11C3092A48}" type="sibTrans" cxnId="{0EEE2E8A-0F25-401B-B161-629EBBD4DFCD}">
      <dgm:prSet/>
      <dgm:spPr/>
      <dgm:t>
        <a:bodyPr/>
        <a:lstStyle/>
        <a:p>
          <a:endParaRPr lang="es-MX"/>
        </a:p>
      </dgm:t>
    </dgm:pt>
    <dgm:pt modelId="{FDB0133E-375F-404E-B47B-ECF68FB890DD}">
      <dgm:prSet custT="1"/>
      <dgm:spPr/>
      <dgm:t>
        <a:bodyPr/>
        <a:lstStyle/>
        <a:p>
          <a:r>
            <a:rPr lang="es-MX" sz="1400"/>
            <a:t>Transito</a:t>
          </a:r>
        </a:p>
      </dgm:t>
    </dgm:pt>
    <dgm:pt modelId="{009F7A8E-D8A2-4823-943E-60E2A316273C}" type="parTrans" cxnId="{96784DD0-A549-46D2-9DD0-EAB98C7EFC8D}">
      <dgm:prSet/>
      <dgm:spPr/>
      <dgm:t>
        <a:bodyPr/>
        <a:lstStyle/>
        <a:p>
          <a:endParaRPr lang="es-MX"/>
        </a:p>
      </dgm:t>
    </dgm:pt>
    <dgm:pt modelId="{53248CBF-1BDB-4BAB-BCEC-1908058B2763}" type="sibTrans" cxnId="{96784DD0-A549-46D2-9DD0-EAB98C7EFC8D}">
      <dgm:prSet/>
      <dgm:spPr/>
      <dgm:t>
        <a:bodyPr/>
        <a:lstStyle/>
        <a:p>
          <a:endParaRPr lang="es-MX"/>
        </a:p>
      </dgm:t>
    </dgm:pt>
    <dgm:pt modelId="{EEC813E2-B867-4D5D-9B31-9D9504B3C305}" type="pres">
      <dgm:prSet presAssocID="{324514FF-70BD-4522-9270-2CEE02B381D3}" presName="hierChild1" presStyleCnt="0">
        <dgm:presLayoutVars>
          <dgm:chPref val="1"/>
          <dgm:dir/>
          <dgm:animOne val="branch"/>
          <dgm:animLvl val="lvl"/>
          <dgm:resizeHandles/>
        </dgm:presLayoutVars>
      </dgm:prSet>
      <dgm:spPr/>
      <dgm:t>
        <a:bodyPr/>
        <a:lstStyle/>
        <a:p>
          <a:endParaRPr lang="es-MX"/>
        </a:p>
      </dgm:t>
    </dgm:pt>
    <dgm:pt modelId="{696AD404-9722-4554-9E22-C4374A087889}" type="pres">
      <dgm:prSet presAssocID="{028E2980-8F40-4DA8-BA29-B8D247CA70F6}" presName="hierRoot1" presStyleCnt="0"/>
      <dgm:spPr/>
      <dgm:t>
        <a:bodyPr/>
        <a:lstStyle/>
        <a:p>
          <a:endParaRPr lang="es-MX"/>
        </a:p>
      </dgm:t>
    </dgm:pt>
    <dgm:pt modelId="{F01079D4-F5E5-4D15-AB33-097007204D69}" type="pres">
      <dgm:prSet presAssocID="{028E2980-8F40-4DA8-BA29-B8D247CA70F6}" presName="composite" presStyleCnt="0"/>
      <dgm:spPr/>
      <dgm:t>
        <a:bodyPr/>
        <a:lstStyle/>
        <a:p>
          <a:endParaRPr lang="es-MX"/>
        </a:p>
      </dgm:t>
    </dgm:pt>
    <dgm:pt modelId="{4780E914-4CBB-4228-B069-1F5D409EEEC7}" type="pres">
      <dgm:prSet presAssocID="{028E2980-8F40-4DA8-BA29-B8D247CA70F6}" presName="background" presStyleLbl="node0" presStyleIdx="0" presStyleCnt="1"/>
      <dgm:spPr/>
      <dgm:t>
        <a:bodyPr/>
        <a:lstStyle/>
        <a:p>
          <a:endParaRPr lang="es-MX"/>
        </a:p>
      </dgm:t>
    </dgm:pt>
    <dgm:pt modelId="{47BD63B8-5AD4-4868-AB91-F9E2402115E1}" type="pres">
      <dgm:prSet presAssocID="{028E2980-8F40-4DA8-BA29-B8D247CA70F6}" presName="text" presStyleLbl="fgAcc0" presStyleIdx="0" presStyleCnt="1" custScaleX="440771">
        <dgm:presLayoutVars>
          <dgm:chPref val="3"/>
        </dgm:presLayoutVars>
      </dgm:prSet>
      <dgm:spPr/>
      <dgm:t>
        <a:bodyPr/>
        <a:lstStyle/>
        <a:p>
          <a:endParaRPr lang="es-MX"/>
        </a:p>
      </dgm:t>
    </dgm:pt>
    <dgm:pt modelId="{4B112EBC-0067-4DC7-AECB-AB855E04363A}" type="pres">
      <dgm:prSet presAssocID="{028E2980-8F40-4DA8-BA29-B8D247CA70F6}" presName="hierChild2" presStyleCnt="0"/>
      <dgm:spPr/>
      <dgm:t>
        <a:bodyPr/>
        <a:lstStyle/>
        <a:p>
          <a:endParaRPr lang="es-MX"/>
        </a:p>
      </dgm:t>
    </dgm:pt>
    <dgm:pt modelId="{71FD89B8-C625-4D1E-AD33-19173D8B4311}" type="pres">
      <dgm:prSet presAssocID="{76B2AA92-2497-4DD0-ADAE-15FAF91E0717}" presName="Name10" presStyleLbl="parChTrans1D2" presStyleIdx="0" presStyleCnt="4"/>
      <dgm:spPr/>
      <dgm:t>
        <a:bodyPr/>
        <a:lstStyle/>
        <a:p>
          <a:endParaRPr lang="es-MX"/>
        </a:p>
      </dgm:t>
    </dgm:pt>
    <dgm:pt modelId="{8CDBCD89-B33E-4FBE-B5CD-C00C21BE511E}" type="pres">
      <dgm:prSet presAssocID="{B08AFCD0-D829-4EF2-8F4C-0EA53A31EBF2}" presName="hierRoot2" presStyleCnt="0"/>
      <dgm:spPr/>
      <dgm:t>
        <a:bodyPr/>
        <a:lstStyle/>
        <a:p>
          <a:endParaRPr lang="es-MX"/>
        </a:p>
      </dgm:t>
    </dgm:pt>
    <dgm:pt modelId="{3E988753-3DB3-4931-867D-6370CD014C31}" type="pres">
      <dgm:prSet presAssocID="{B08AFCD0-D829-4EF2-8F4C-0EA53A31EBF2}" presName="composite2" presStyleCnt="0"/>
      <dgm:spPr/>
      <dgm:t>
        <a:bodyPr/>
        <a:lstStyle/>
        <a:p>
          <a:endParaRPr lang="es-MX"/>
        </a:p>
      </dgm:t>
    </dgm:pt>
    <dgm:pt modelId="{BE1DFEA8-8898-4383-B830-9E8CC61E95F2}" type="pres">
      <dgm:prSet presAssocID="{B08AFCD0-D829-4EF2-8F4C-0EA53A31EBF2}" presName="background2" presStyleLbl="node2" presStyleIdx="0" presStyleCnt="4"/>
      <dgm:spPr/>
      <dgm:t>
        <a:bodyPr/>
        <a:lstStyle/>
        <a:p>
          <a:endParaRPr lang="es-MX"/>
        </a:p>
      </dgm:t>
    </dgm:pt>
    <dgm:pt modelId="{7FA54B3A-5B19-4C37-8BA5-AABB40E59812}" type="pres">
      <dgm:prSet presAssocID="{B08AFCD0-D829-4EF2-8F4C-0EA53A31EBF2}" presName="text2" presStyleLbl="fgAcc2" presStyleIdx="0" presStyleCnt="4" custScaleX="120113">
        <dgm:presLayoutVars>
          <dgm:chPref val="3"/>
        </dgm:presLayoutVars>
      </dgm:prSet>
      <dgm:spPr/>
      <dgm:t>
        <a:bodyPr/>
        <a:lstStyle/>
        <a:p>
          <a:endParaRPr lang="es-MX"/>
        </a:p>
      </dgm:t>
    </dgm:pt>
    <dgm:pt modelId="{76C10A83-87F6-453B-934A-E633D2BE9EED}" type="pres">
      <dgm:prSet presAssocID="{B08AFCD0-D829-4EF2-8F4C-0EA53A31EBF2}" presName="hierChild3" presStyleCnt="0"/>
      <dgm:spPr/>
      <dgm:t>
        <a:bodyPr/>
        <a:lstStyle/>
        <a:p>
          <a:endParaRPr lang="es-MX"/>
        </a:p>
      </dgm:t>
    </dgm:pt>
    <dgm:pt modelId="{0B82ED86-1872-4E31-91D2-3D732260AFF3}" type="pres">
      <dgm:prSet presAssocID="{4F423513-6EA8-4488-819A-584EFF20477D}" presName="Name17" presStyleLbl="parChTrans1D3" presStyleIdx="0" presStyleCnt="3"/>
      <dgm:spPr/>
      <dgm:t>
        <a:bodyPr/>
        <a:lstStyle/>
        <a:p>
          <a:endParaRPr lang="es-MX"/>
        </a:p>
      </dgm:t>
    </dgm:pt>
    <dgm:pt modelId="{840A1BD1-C63B-4E40-A72B-48790F327C97}" type="pres">
      <dgm:prSet presAssocID="{D4FAEF07-8000-4A6C-90E6-83F1BD25BDA2}" presName="hierRoot3" presStyleCnt="0"/>
      <dgm:spPr/>
      <dgm:t>
        <a:bodyPr/>
        <a:lstStyle/>
        <a:p>
          <a:endParaRPr lang="es-MX"/>
        </a:p>
      </dgm:t>
    </dgm:pt>
    <dgm:pt modelId="{A14B3ADE-35C0-4BD9-B95B-B5FD0DF18DCD}" type="pres">
      <dgm:prSet presAssocID="{D4FAEF07-8000-4A6C-90E6-83F1BD25BDA2}" presName="composite3" presStyleCnt="0"/>
      <dgm:spPr/>
      <dgm:t>
        <a:bodyPr/>
        <a:lstStyle/>
        <a:p>
          <a:endParaRPr lang="es-MX"/>
        </a:p>
      </dgm:t>
    </dgm:pt>
    <dgm:pt modelId="{C2494A05-1974-467E-88EE-0B20E6C3A94B}" type="pres">
      <dgm:prSet presAssocID="{D4FAEF07-8000-4A6C-90E6-83F1BD25BDA2}" presName="background3" presStyleLbl="node3" presStyleIdx="0" presStyleCnt="3"/>
      <dgm:spPr/>
      <dgm:t>
        <a:bodyPr/>
        <a:lstStyle/>
        <a:p>
          <a:endParaRPr lang="es-MX"/>
        </a:p>
      </dgm:t>
    </dgm:pt>
    <dgm:pt modelId="{23B3AAFC-7702-4B80-9639-0B23A6974A1B}" type="pres">
      <dgm:prSet presAssocID="{D4FAEF07-8000-4A6C-90E6-83F1BD25BDA2}" presName="text3" presStyleLbl="fgAcc3" presStyleIdx="0" presStyleCnt="3" custScaleX="137475">
        <dgm:presLayoutVars>
          <dgm:chPref val="3"/>
        </dgm:presLayoutVars>
      </dgm:prSet>
      <dgm:spPr/>
      <dgm:t>
        <a:bodyPr/>
        <a:lstStyle/>
        <a:p>
          <a:endParaRPr lang="es-MX"/>
        </a:p>
      </dgm:t>
    </dgm:pt>
    <dgm:pt modelId="{1C3A69A0-6AF6-4677-96E9-961F98840E6E}" type="pres">
      <dgm:prSet presAssocID="{D4FAEF07-8000-4A6C-90E6-83F1BD25BDA2}" presName="hierChild4" presStyleCnt="0"/>
      <dgm:spPr/>
      <dgm:t>
        <a:bodyPr/>
        <a:lstStyle/>
        <a:p>
          <a:endParaRPr lang="es-MX"/>
        </a:p>
      </dgm:t>
    </dgm:pt>
    <dgm:pt modelId="{F7FCF6E9-D938-4CBB-8412-9DB0F286C072}" type="pres">
      <dgm:prSet presAssocID="{EE96D12E-E87D-4DE2-B0BA-A977B370228D}" presName="Name23" presStyleLbl="parChTrans1D4" presStyleIdx="0" presStyleCnt="4"/>
      <dgm:spPr/>
      <dgm:t>
        <a:bodyPr/>
        <a:lstStyle/>
        <a:p>
          <a:endParaRPr lang="es-MX"/>
        </a:p>
      </dgm:t>
    </dgm:pt>
    <dgm:pt modelId="{B84A9C19-80D8-4C8A-80C5-981AF66D337A}" type="pres">
      <dgm:prSet presAssocID="{C1515938-E955-41AA-A093-23FE96566CA0}" presName="hierRoot4" presStyleCnt="0"/>
      <dgm:spPr/>
      <dgm:t>
        <a:bodyPr/>
        <a:lstStyle/>
        <a:p>
          <a:endParaRPr lang="es-MX"/>
        </a:p>
      </dgm:t>
    </dgm:pt>
    <dgm:pt modelId="{2323E857-4A96-4CCB-9EC8-C82C73B963A1}" type="pres">
      <dgm:prSet presAssocID="{C1515938-E955-41AA-A093-23FE96566CA0}" presName="composite4" presStyleCnt="0"/>
      <dgm:spPr/>
      <dgm:t>
        <a:bodyPr/>
        <a:lstStyle/>
        <a:p>
          <a:endParaRPr lang="es-MX"/>
        </a:p>
      </dgm:t>
    </dgm:pt>
    <dgm:pt modelId="{AE03F364-4248-45DF-A4F2-9C3E6E0F2A24}" type="pres">
      <dgm:prSet presAssocID="{C1515938-E955-41AA-A093-23FE96566CA0}" presName="background4" presStyleLbl="node4" presStyleIdx="0" presStyleCnt="4"/>
      <dgm:spPr/>
      <dgm:t>
        <a:bodyPr/>
        <a:lstStyle/>
        <a:p>
          <a:endParaRPr lang="es-MX"/>
        </a:p>
      </dgm:t>
    </dgm:pt>
    <dgm:pt modelId="{A45E0702-9D7E-452A-B79D-8702053F20EF}" type="pres">
      <dgm:prSet presAssocID="{C1515938-E955-41AA-A093-23FE96566CA0}" presName="text4" presStyleLbl="fgAcc4" presStyleIdx="0" presStyleCnt="4">
        <dgm:presLayoutVars>
          <dgm:chPref val="3"/>
        </dgm:presLayoutVars>
      </dgm:prSet>
      <dgm:spPr/>
      <dgm:t>
        <a:bodyPr/>
        <a:lstStyle/>
        <a:p>
          <a:endParaRPr lang="es-MX"/>
        </a:p>
      </dgm:t>
    </dgm:pt>
    <dgm:pt modelId="{8A195BF4-5AA1-4D9E-BFD4-B92111C00C5B}" type="pres">
      <dgm:prSet presAssocID="{C1515938-E955-41AA-A093-23FE96566CA0}" presName="hierChild5" presStyleCnt="0"/>
      <dgm:spPr/>
      <dgm:t>
        <a:bodyPr/>
        <a:lstStyle/>
        <a:p>
          <a:endParaRPr lang="es-MX"/>
        </a:p>
      </dgm:t>
    </dgm:pt>
    <dgm:pt modelId="{8744E674-F4BE-4DD1-B61D-72DB1B139448}" type="pres">
      <dgm:prSet presAssocID="{4AB19BE8-CC97-4022-B596-1A378A3825C4}" presName="Name23" presStyleLbl="parChTrans1D4" presStyleIdx="1" presStyleCnt="4"/>
      <dgm:spPr/>
      <dgm:t>
        <a:bodyPr/>
        <a:lstStyle/>
        <a:p>
          <a:endParaRPr lang="es-MX"/>
        </a:p>
      </dgm:t>
    </dgm:pt>
    <dgm:pt modelId="{6A26258E-0E19-40FA-A85B-A98DD8E118F4}" type="pres">
      <dgm:prSet presAssocID="{23C4ADEF-F2C4-4132-9D9B-C7EF0B7369BA}" presName="hierRoot4" presStyleCnt="0"/>
      <dgm:spPr/>
      <dgm:t>
        <a:bodyPr/>
        <a:lstStyle/>
        <a:p>
          <a:endParaRPr lang="es-MX"/>
        </a:p>
      </dgm:t>
    </dgm:pt>
    <dgm:pt modelId="{00725093-4656-4540-95C4-4A60E98B709C}" type="pres">
      <dgm:prSet presAssocID="{23C4ADEF-F2C4-4132-9D9B-C7EF0B7369BA}" presName="composite4" presStyleCnt="0"/>
      <dgm:spPr/>
      <dgm:t>
        <a:bodyPr/>
        <a:lstStyle/>
        <a:p>
          <a:endParaRPr lang="es-MX"/>
        </a:p>
      </dgm:t>
    </dgm:pt>
    <dgm:pt modelId="{557C6E7F-AE76-42FD-83DA-A0C02BB712B0}" type="pres">
      <dgm:prSet presAssocID="{23C4ADEF-F2C4-4132-9D9B-C7EF0B7369BA}" presName="background4" presStyleLbl="node4" presStyleIdx="1" presStyleCnt="4"/>
      <dgm:spPr/>
      <dgm:t>
        <a:bodyPr/>
        <a:lstStyle/>
        <a:p>
          <a:endParaRPr lang="es-MX"/>
        </a:p>
      </dgm:t>
    </dgm:pt>
    <dgm:pt modelId="{8DD56689-0DB5-44A8-89D8-688BFAD4476C}" type="pres">
      <dgm:prSet presAssocID="{23C4ADEF-F2C4-4132-9D9B-C7EF0B7369BA}" presName="text4" presStyleLbl="fgAcc4" presStyleIdx="1" presStyleCnt="4">
        <dgm:presLayoutVars>
          <dgm:chPref val="3"/>
        </dgm:presLayoutVars>
      </dgm:prSet>
      <dgm:spPr/>
      <dgm:t>
        <a:bodyPr/>
        <a:lstStyle/>
        <a:p>
          <a:endParaRPr lang="es-MX"/>
        </a:p>
      </dgm:t>
    </dgm:pt>
    <dgm:pt modelId="{46003C55-E230-41C4-9127-3C839CCD96AB}" type="pres">
      <dgm:prSet presAssocID="{23C4ADEF-F2C4-4132-9D9B-C7EF0B7369BA}" presName="hierChild5" presStyleCnt="0"/>
      <dgm:spPr/>
      <dgm:t>
        <a:bodyPr/>
        <a:lstStyle/>
        <a:p>
          <a:endParaRPr lang="es-MX"/>
        </a:p>
      </dgm:t>
    </dgm:pt>
    <dgm:pt modelId="{CAA49683-B23B-4E53-93C5-9F9892D3F583}" type="pres">
      <dgm:prSet presAssocID="{2B07FB6E-4EFB-4826-B746-E0EE8A212886}" presName="Name17" presStyleLbl="parChTrans1D3" presStyleIdx="1" presStyleCnt="3"/>
      <dgm:spPr/>
      <dgm:t>
        <a:bodyPr/>
        <a:lstStyle/>
        <a:p>
          <a:endParaRPr lang="es-MX"/>
        </a:p>
      </dgm:t>
    </dgm:pt>
    <dgm:pt modelId="{304F620C-77A9-4859-93A1-A28B081D2A3B}" type="pres">
      <dgm:prSet presAssocID="{25BC8DBB-CED1-444D-B8F3-30B7331EC9F0}" presName="hierRoot3" presStyleCnt="0"/>
      <dgm:spPr/>
      <dgm:t>
        <a:bodyPr/>
        <a:lstStyle/>
        <a:p>
          <a:endParaRPr lang="es-MX"/>
        </a:p>
      </dgm:t>
    </dgm:pt>
    <dgm:pt modelId="{B7023394-AD6B-403D-BFCD-08BF0491855D}" type="pres">
      <dgm:prSet presAssocID="{25BC8DBB-CED1-444D-B8F3-30B7331EC9F0}" presName="composite3" presStyleCnt="0"/>
      <dgm:spPr/>
      <dgm:t>
        <a:bodyPr/>
        <a:lstStyle/>
        <a:p>
          <a:endParaRPr lang="es-MX"/>
        </a:p>
      </dgm:t>
    </dgm:pt>
    <dgm:pt modelId="{E0DA0ECC-1647-450B-B9E7-3B0483984F6B}" type="pres">
      <dgm:prSet presAssocID="{25BC8DBB-CED1-444D-B8F3-30B7331EC9F0}" presName="background3" presStyleLbl="node3" presStyleIdx="1" presStyleCnt="3"/>
      <dgm:spPr/>
      <dgm:t>
        <a:bodyPr/>
        <a:lstStyle/>
        <a:p>
          <a:endParaRPr lang="es-MX"/>
        </a:p>
      </dgm:t>
    </dgm:pt>
    <dgm:pt modelId="{BA5D02BE-896F-4D24-A75D-1C5065141BC6}" type="pres">
      <dgm:prSet presAssocID="{25BC8DBB-CED1-444D-B8F3-30B7331EC9F0}" presName="text3" presStyleLbl="fgAcc3" presStyleIdx="1" presStyleCnt="3" custScaleX="132492">
        <dgm:presLayoutVars>
          <dgm:chPref val="3"/>
        </dgm:presLayoutVars>
      </dgm:prSet>
      <dgm:spPr/>
      <dgm:t>
        <a:bodyPr/>
        <a:lstStyle/>
        <a:p>
          <a:endParaRPr lang="es-MX"/>
        </a:p>
      </dgm:t>
    </dgm:pt>
    <dgm:pt modelId="{387D7B1D-37D7-4014-B4A4-222CA6FC34FB}" type="pres">
      <dgm:prSet presAssocID="{25BC8DBB-CED1-444D-B8F3-30B7331EC9F0}" presName="hierChild4" presStyleCnt="0"/>
      <dgm:spPr/>
      <dgm:t>
        <a:bodyPr/>
        <a:lstStyle/>
        <a:p>
          <a:endParaRPr lang="es-MX"/>
        </a:p>
      </dgm:t>
    </dgm:pt>
    <dgm:pt modelId="{ED176E2A-0D89-4567-B659-AC6D7389FA12}" type="pres">
      <dgm:prSet presAssocID="{8A2A19E3-4677-4F84-AC76-0DF206913B04}" presName="Name23" presStyleLbl="parChTrans1D4" presStyleIdx="2" presStyleCnt="4"/>
      <dgm:spPr/>
      <dgm:t>
        <a:bodyPr/>
        <a:lstStyle/>
        <a:p>
          <a:endParaRPr lang="es-MX"/>
        </a:p>
      </dgm:t>
    </dgm:pt>
    <dgm:pt modelId="{A8796D3F-6509-4957-B28C-E4B953739C4D}" type="pres">
      <dgm:prSet presAssocID="{F65E9038-8CA3-4CD6-92F8-D23DF5819F54}" presName="hierRoot4" presStyleCnt="0"/>
      <dgm:spPr/>
      <dgm:t>
        <a:bodyPr/>
        <a:lstStyle/>
        <a:p>
          <a:endParaRPr lang="es-MX"/>
        </a:p>
      </dgm:t>
    </dgm:pt>
    <dgm:pt modelId="{F42FCC35-6E10-4545-9D4B-E008FCB47E29}" type="pres">
      <dgm:prSet presAssocID="{F65E9038-8CA3-4CD6-92F8-D23DF5819F54}" presName="composite4" presStyleCnt="0"/>
      <dgm:spPr/>
      <dgm:t>
        <a:bodyPr/>
        <a:lstStyle/>
        <a:p>
          <a:endParaRPr lang="es-MX"/>
        </a:p>
      </dgm:t>
    </dgm:pt>
    <dgm:pt modelId="{C618AAEF-F81C-4959-B3A6-D1F5F8497D39}" type="pres">
      <dgm:prSet presAssocID="{F65E9038-8CA3-4CD6-92F8-D23DF5819F54}" presName="background4" presStyleLbl="node4" presStyleIdx="2" presStyleCnt="4"/>
      <dgm:spPr/>
      <dgm:t>
        <a:bodyPr/>
        <a:lstStyle/>
        <a:p>
          <a:endParaRPr lang="es-MX"/>
        </a:p>
      </dgm:t>
    </dgm:pt>
    <dgm:pt modelId="{BBD72660-AE3C-4161-895F-9AE05D9680C6}" type="pres">
      <dgm:prSet presAssocID="{F65E9038-8CA3-4CD6-92F8-D23DF5819F54}" presName="text4" presStyleLbl="fgAcc4" presStyleIdx="2" presStyleCnt="4" custScaleX="128006">
        <dgm:presLayoutVars>
          <dgm:chPref val="3"/>
        </dgm:presLayoutVars>
      </dgm:prSet>
      <dgm:spPr/>
      <dgm:t>
        <a:bodyPr/>
        <a:lstStyle/>
        <a:p>
          <a:endParaRPr lang="es-MX"/>
        </a:p>
      </dgm:t>
    </dgm:pt>
    <dgm:pt modelId="{A265AE29-4B24-41CE-B6FE-71909588B3F6}" type="pres">
      <dgm:prSet presAssocID="{F65E9038-8CA3-4CD6-92F8-D23DF5819F54}" presName="hierChild5" presStyleCnt="0"/>
      <dgm:spPr/>
      <dgm:t>
        <a:bodyPr/>
        <a:lstStyle/>
        <a:p>
          <a:endParaRPr lang="es-MX"/>
        </a:p>
      </dgm:t>
    </dgm:pt>
    <dgm:pt modelId="{7CABDC1D-3E30-4386-A743-C080CD0C8D13}" type="pres">
      <dgm:prSet presAssocID="{73F3C7F3-E569-43D2-8B74-6BEA166A3329}" presName="Name23" presStyleLbl="parChTrans1D4" presStyleIdx="3" presStyleCnt="4"/>
      <dgm:spPr/>
      <dgm:t>
        <a:bodyPr/>
        <a:lstStyle/>
        <a:p>
          <a:endParaRPr lang="es-MX"/>
        </a:p>
      </dgm:t>
    </dgm:pt>
    <dgm:pt modelId="{A5203CF7-6830-4969-9522-E12C8B98C85F}" type="pres">
      <dgm:prSet presAssocID="{5E6C88D4-6030-4F75-9C90-DDACE36E2141}" presName="hierRoot4" presStyleCnt="0"/>
      <dgm:spPr/>
      <dgm:t>
        <a:bodyPr/>
        <a:lstStyle/>
        <a:p>
          <a:endParaRPr lang="es-MX"/>
        </a:p>
      </dgm:t>
    </dgm:pt>
    <dgm:pt modelId="{D2A83726-BF13-49C4-937E-08FE4D40179C}" type="pres">
      <dgm:prSet presAssocID="{5E6C88D4-6030-4F75-9C90-DDACE36E2141}" presName="composite4" presStyleCnt="0"/>
      <dgm:spPr/>
      <dgm:t>
        <a:bodyPr/>
        <a:lstStyle/>
        <a:p>
          <a:endParaRPr lang="es-MX"/>
        </a:p>
      </dgm:t>
    </dgm:pt>
    <dgm:pt modelId="{1F7CC863-507A-4A98-B7C9-BF4759B5607B}" type="pres">
      <dgm:prSet presAssocID="{5E6C88D4-6030-4F75-9C90-DDACE36E2141}" presName="background4" presStyleLbl="node4" presStyleIdx="3" presStyleCnt="4"/>
      <dgm:spPr/>
      <dgm:t>
        <a:bodyPr/>
        <a:lstStyle/>
        <a:p>
          <a:endParaRPr lang="es-MX"/>
        </a:p>
      </dgm:t>
    </dgm:pt>
    <dgm:pt modelId="{EB03FEF8-9C29-425D-B2AC-1500663964FA}" type="pres">
      <dgm:prSet presAssocID="{5E6C88D4-6030-4F75-9C90-DDACE36E2141}" presName="text4" presStyleLbl="fgAcc4" presStyleIdx="3" presStyleCnt="4">
        <dgm:presLayoutVars>
          <dgm:chPref val="3"/>
        </dgm:presLayoutVars>
      </dgm:prSet>
      <dgm:spPr/>
      <dgm:t>
        <a:bodyPr/>
        <a:lstStyle/>
        <a:p>
          <a:endParaRPr lang="es-MX"/>
        </a:p>
      </dgm:t>
    </dgm:pt>
    <dgm:pt modelId="{4014CD64-DE75-43CE-BC75-D9436F00161F}" type="pres">
      <dgm:prSet presAssocID="{5E6C88D4-6030-4F75-9C90-DDACE36E2141}" presName="hierChild5" presStyleCnt="0"/>
      <dgm:spPr/>
      <dgm:t>
        <a:bodyPr/>
        <a:lstStyle/>
        <a:p>
          <a:endParaRPr lang="es-MX"/>
        </a:p>
      </dgm:t>
    </dgm:pt>
    <dgm:pt modelId="{01FE9B81-631A-404F-B63B-3A4AF22EAB28}" type="pres">
      <dgm:prSet presAssocID="{009F7A8E-D8A2-4823-943E-60E2A316273C}" presName="Name17" presStyleLbl="parChTrans1D3" presStyleIdx="2" presStyleCnt="3"/>
      <dgm:spPr/>
      <dgm:t>
        <a:bodyPr/>
        <a:lstStyle/>
        <a:p>
          <a:endParaRPr lang="es-MX"/>
        </a:p>
      </dgm:t>
    </dgm:pt>
    <dgm:pt modelId="{205C3C83-66C2-4787-A6C9-E32E34EBBB18}" type="pres">
      <dgm:prSet presAssocID="{FDB0133E-375F-404E-B47B-ECF68FB890DD}" presName="hierRoot3" presStyleCnt="0"/>
      <dgm:spPr/>
      <dgm:t>
        <a:bodyPr/>
        <a:lstStyle/>
        <a:p>
          <a:endParaRPr lang="es-MX"/>
        </a:p>
      </dgm:t>
    </dgm:pt>
    <dgm:pt modelId="{B04CCFC8-7D89-426B-A5F1-15F155F84B70}" type="pres">
      <dgm:prSet presAssocID="{FDB0133E-375F-404E-B47B-ECF68FB890DD}" presName="composite3" presStyleCnt="0"/>
      <dgm:spPr/>
      <dgm:t>
        <a:bodyPr/>
        <a:lstStyle/>
        <a:p>
          <a:endParaRPr lang="es-MX"/>
        </a:p>
      </dgm:t>
    </dgm:pt>
    <dgm:pt modelId="{C4F02CF1-472E-4A90-B40F-CB42EF34BDA3}" type="pres">
      <dgm:prSet presAssocID="{FDB0133E-375F-404E-B47B-ECF68FB890DD}" presName="background3" presStyleLbl="node3" presStyleIdx="2" presStyleCnt="3"/>
      <dgm:spPr/>
      <dgm:t>
        <a:bodyPr/>
        <a:lstStyle/>
        <a:p>
          <a:endParaRPr lang="es-MX"/>
        </a:p>
      </dgm:t>
    </dgm:pt>
    <dgm:pt modelId="{E6FE7D7D-2C13-4A8F-8E06-1CB3A671049F}" type="pres">
      <dgm:prSet presAssocID="{FDB0133E-375F-404E-B47B-ECF68FB890DD}" presName="text3" presStyleLbl="fgAcc3" presStyleIdx="2" presStyleCnt="3">
        <dgm:presLayoutVars>
          <dgm:chPref val="3"/>
        </dgm:presLayoutVars>
      </dgm:prSet>
      <dgm:spPr/>
      <dgm:t>
        <a:bodyPr/>
        <a:lstStyle/>
        <a:p>
          <a:endParaRPr lang="es-MX"/>
        </a:p>
      </dgm:t>
    </dgm:pt>
    <dgm:pt modelId="{94E8E518-5B6B-44F1-B72B-74847E95A75D}" type="pres">
      <dgm:prSet presAssocID="{FDB0133E-375F-404E-B47B-ECF68FB890DD}" presName="hierChild4" presStyleCnt="0"/>
      <dgm:spPr/>
      <dgm:t>
        <a:bodyPr/>
        <a:lstStyle/>
        <a:p>
          <a:endParaRPr lang="es-MX"/>
        </a:p>
      </dgm:t>
    </dgm:pt>
    <dgm:pt modelId="{4889D08A-EA6D-41DF-9EEB-908F9CFD2A5B}" type="pres">
      <dgm:prSet presAssocID="{4FB31620-6D7B-4CAE-B64A-DCD7D5056120}" presName="Name10" presStyleLbl="parChTrans1D2" presStyleIdx="1" presStyleCnt="4"/>
      <dgm:spPr/>
      <dgm:t>
        <a:bodyPr/>
        <a:lstStyle/>
        <a:p>
          <a:endParaRPr lang="es-MX"/>
        </a:p>
      </dgm:t>
    </dgm:pt>
    <dgm:pt modelId="{01F52321-FE1A-4974-BC2A-7F5CB6EF19EF}" type="pres">
      <dgm:prSet presAssocID="{06EC25D7-8D14-4468-9D6E-915AFD3EA7BE}" presName="hierRoot2" presStyleCnt="0"/>
      <dgm:spPr/>
      <dgm:t>
        <a:bodyPr/>
        <a:lstStyle/>
        <a:p>
          <a:endParaRPr lang="es-MX"/>
        </a:p>
      </dgm:t>
    </dgm:pt>
    <dgm:pt modelId="{863B05BC-A20B-4FAF-83EC-558B4F6B121C}" type="pres">
      <dgm:prSet presAssocID="{06EC25D7-8D14-4468-9D6E-915AFD3EA7BE}" presName="composite2" presStyleCnt="0"/>
      <dgm:spPr/>
      <dgm:t>
        <a:bodyPr/>
        <a:lstStyle/>
        <a:p>
          <a:endParaRPr lang="es-MX"/>
        </a:p>
      </dgm:t>
    </dgm:pt>
    <dgm:pt modelId="{552ED0F0-2CC7-4440-98F6-4672402ED2EE}" type="pres">
      <dgm:prSet presAssocID="{06EC25D7-8D14-4468-9D6E-915AFD3EA7BE}" presName="background2" presStyleLbl="node2" presStyleIdx="1" presStyleCnt="4"/>
      <dgm:spPr/>
      <dgm:t>
        <a:bodyPr/>
        <a:lstStyle/>
        <a:p>
          <a:endParaRPr lang="es-MX"/>
        </a:p>
      </dgm:t>
    </dgm:pt>
    <dgm:pt modelId="{CF657706-BDAB-4032-BB38-E96C8DFE97F9}" type="pres">
      <dgm:prSet presAssocID="{06EC25D7-8D14-4468-9D6E-915AFD3EA7BE}" presName="text2" presStyleLbl="fgAcc2" presStyleIdx="1" presStyleCnt="4">
        <dgm:presLayoutVars>
          <dgm:chPref val="3"/>
        </dgm:presLayoutVars>
      </dgm:prSet>
      <dgm:spPr/>
      <dgm:t>
        <a:bodyPr/>
        <a:lstStyle/>
        <a:p>
          <a:endParaRPr lang="es-MX"/>
        </a:p>
      </dgm:t>
    </dgm:pt>
    <dgm:pt modelId="{423F60DC-EF6A-431A-BC22-B26F9376C9F4}" type="pres">
      <dgm:prSet presAssocID="{06EC25D7-8D14-4468-9D6E-915AFD3EA7BE}" presName="hierChild3" presStyleCnt="0"/>
      <dgm:spPr/>
      <dgm:t>
        <a:bodyPr/>
        <a:lstStyle/>
        <a:p>
          <a:endParaRPr lang="es-MX"/>
        </a:p>
      </dgm:t>
    </dgm:pt>
    <dgm:pt modelId="{B3CEA17A-5275-46D6-9519-D5DE8E3B53F2}" type="pres">
      <dgm:prSet presAssocID="{38941842-DDD3-45BF-95D6-F03BEF5C25CC}" presName="Name10" presStyleLbl="parChTrans1D2" presStyleIdx="2" presStyleCnt="4"/>
      <dgm:spPr/>
      <dgm:t>
        <a:bodyPr/>
        <a:lstStyle/>
        <a:p>
          <a:endParaRPr lang="es-MX"/>
        </a:p>
      </dgm:t>
    </dgm:pt>
    <dgm:pt modelId="{645F3218-8954-49C8-8663-A03288B11817}" type="pres">
      <dgm:prSet presAssocID="{F14A44CE-3DE1-4E01-89FF-42EB19488319}" presName="hierRoot2" presStyleCnt="0"/>
      <dgm:spPr/>
      <dgm:t>
        <a:bodyPr/>
        <a:lstStyle/>
        <a:p>
          <a:endParaRPr lang="es-MX"/>
        </a:p>
      </dgm:t>
    </dgm:pt>
    <dgm:pt modelId="{76CC76F6-1E0D-4C5B-8DD5-4092CB82A3AB}" type="pres">
      <dgm:prSet presAssocID="{F14A44CE-3DE1-4E01-89FF-42EB19488319}" presName="composite2" presStyleCnt="0"/>
      <dgm:spPr/>
      <dgm:t>
        <a:bodyPr/>
        <a:lstStyle/>
        <a:p>
          <a:endParaRPr lang="es-MX"/>
        </a:p>
      </dgm:t>
    </dgm:pt>
    <dgm:pt modelId="{DC4A2AE7-2336-4F2C-816F-1815CE27C480}" type="pres">
      <dgm:prSet presAssocID="{F14A44CE-3DE1-4E01-89FF-42EB19488319}" presName="background2" presStyleLbl="node2" presStyleIdx="2" presStyleCnt="4"/>
      <dgm:spPr/>
      <dgm:t>
        <a:bodyPr/>
        <a:lstStyle/>
        <a:p>
          <a:endParaRPr lang="es-MX"/>
        </a:p>
      </dgm:t>
    </dgm:pt>
    <dgm:pt modelId="{8650E306-E690-4D50-8861-C92AF2DD412D}" type="pres">
      <dgm:prSet presAssocID="{F14A44CE-3DE1-4E01-89FF-42EB19488319}" presName="text2" presStyleLbl="fgAcc2" presStyleIdx="2" presStyleCnt="4">
        <dgm:presLayoutVars>
          <dgm:chPref val="3"/>
        </dgm:presLayoutVars>
      </dgm:prSet>
      <dgm:spPr/>
      <dgm:t>
        <a:bodyPr/>
        <a:lstStyle/>
        <a:p>
          <a:endParaRPr lang="es-MX"/>
        </a:p>
      </dgm:t>
    </dgm:pt>
    <dgm:pt modelId="{2CC86F77-F575-404C-981E-3E49118C03DB}" type="pres">
      <dgm:prSet presAssocID="{F14A44CE-3DE1-4E01-89FF-42EB19488319}" presName="hierChild3" presStyleCnt="0"/>
      <dgm:spPr/>
      <dgm:t>
        <a:bodyPr/>
        <a:lstStyle/>
        <a:p>
          <a:endParaRPr lang="es-MX"/>
        </a:p>
      </dgm:t>
    </dgm:pt>
    <dgm:pt modelId="{1EB16111-9185-404F-A80D-206F0B25ABDE}" type="pres">
      <dgm:prSet presAssocID="{F469EBE0-21C8-4B22-B819-266B5C9325E8}" presName="Name10" presStyleLbl="parChTrans1D2" presStyleIdx="3" presStyleCnt="4"/>
      <dgm:spPr/>
      <dgm:t>
        <a:bodyPr/>
        <a:lstStyle/>
        <a:p>
          <a:endParaRPr lang="es-MX"/>
        </a:p>
      </dgm:t>
    </dgm:pt>
    <dgm:pt modelId="{437BD3A6-7B5D-4388-A863-BCD81F097D40}" type="pres">
      <dgm:prSet presAssocID="{B56125B8-675D-4BFB-9498-FDFE8CD7E611}" presName="hierRoot2" presStyleCnt="0"/>
      <dgm:spPr/>
      <dgm:t>
        <a:bodyPr/>
        <a:lstStyle/>
        <a:p>
          <a:endParaRPr lang="es-MX"/>
        </a:p>
      </dgm:t>
    </dgm:pt>
    <dgm:pt modelId="{D765BC1E-8CBE-4C57-8B5B-3322D309352A}" type="pres">
      <dgm:prSet presAssocID="{B56125B8-675D-4BFB-9498-FDFE8CD7E611}" presName="composite2" presStyleCnt="0"/>
      <dgm:spPr/>
      <dgm:t>
        <a:bodyPr/>
        <a:lstStyle/>
        <a:p>
          <a:endParaRPr lang="es-MX"/>
        </a:p>
      </dgm:t>
    </dgm:pt>
    <dgm:pt modelId="{27DA5D08-04C5-49CD-828C-F7AD8C2EE4BC}" type="pres">
      <dgm:prSet presAssocID="{B56125B8-675D-4BFB-9498-FDFE8CD7E611}" presName="background2" presStyleLbl="node2" presStyleIdx="3" presStyleCnt="4"/>
      <dgm:spPr/>
      <dgm:t>
        <a:bodyPr/>
        <a:lstStyle/>
        <a:p>
          <a:endParaRPr lang="es-MX"/>
        </a:p>
      </dgm:t>
    </dgm:pt>
    <dgm:pt modelId="{1B9C88D1-B232-4E03-851E-C017D3C189CA}" type="pres">
      <dgm:prSet presAssocID="{B56125B8-675D-4BFB-9498-FDFE8CD7E611}" presName="text2" presStyleLbl="fgAcc2" presStyleIdx="3" presStyleCnt="4">
        <dgm:presLayoutVars>
          <dgm:chPref val="3"/>
        </dgm:presLayoutVars>
      </dgm:prSet>
      <dgm:spPr/>
      <dgm:t>
        <a:bodyPr/>
        <a:lstStyle/>
        <a:p>
          <a:endParaRPr lang="es-MX"/>
        </a:p>
      </dgm:t>
    </dgm:pt>
    <dgm:pt modelId="{5197B523-2BA8-492B-B87C-57A23BA368E1}" type="pres">
      <dgm:prSet presAssocID="{B56125B8-675D-4BFB-9498-FDFE8CD7E611}" presName="hierChild3" presStyleCnt="0"/>
      <dgm:spPr/>
      <dgm:t>
        <a:bodyPr/>
        <a:lstStyle/>
        <a:p>
          <a:endParaRPr lang="es-MX"/>
        </a:p>
      </dgm:t>
    </dgm:pt>
  </dgm:ptLst>
  <dgm:cxnLst>
    <dgm:cxn modelId="{F72FADA0-4A2F-41DD-8947-AA00B1611F8B}" srcId="{B08AFCD0-D829-4EF2-8F4C-0EA53A31EBF2}" destId="{25BC8DBB-CED1-444D-B8F3-30B7331EC9F0}" srcOrd="1" destOrd="0" parTransId="{2B07FB6E-4EFB-4826-B746-E0EE8A212886}" sibTransId="{25714B2F-C09C-4201-9079-31643300338E}"/>
    <dgm:cxn modelId="{1C3B1883-B408-4DC5-8CFD-7D5B62BBD4E3}" type="presOf" srcId="{028E2980-8F40-4DA8-BA29-B8D247CA70F6}" destId="{47BD63B8-5AD4-4868-AB91-F9E2402115E1}" srcOrd="0" destOrd="0" presId="urn:microsoft.com/office/officeart/2005/8/layout/hierarchy1"/>
    <dgm:cxn modelId="{F2DD4859-5898-40E2-9022-D3DDCE949E32}" type="presOf" srcId="{06EC25D7-8D14-4468-9D6E-915AFD3EA7BE}" destId="{CF657706-BDAB-4032-BB38-E96C8DFE97F9}" srcOrd="0" destOrd="0" presId="urn:microsoft.com/office/officeart/2005/8/layout/hierarchy1"/>
    <dgm:cxn modelId="{06E78D16-62FA-4EFE-811F-94513D49B5EF}" srcId="{028E2980-8F40-4DA8-BA29-B8D247CA70F6}" destId="{B08AFCD0-D829-4EF2-8F4C-0EA53A31EBF2}" srcOrd="0" destOrd="0" parTransId="{76B2AA92-2497-4DD0-ADAE-15FAF91E0717}" sibTransId="{9A488994-0DB6-48D8-A115-4894C781E3A1}"/>
    <dgm:cxn modelId="{7BA79755-CE9F-472F-A31A-A2667F72980F}" srcId="{25BC8DBB-CED1-444D-B8F3-30B7331EC9F0}" destId="{F65E9038-8CA3-4CD6-92F8-D23DF5819F54}" srcOrd="0" destOrd="0" parTransId="{8A2A19E3-4677-4F84-AC76-0DF206913B04}" sibTransId="{8EC935C3-5959-4D53-BAB3-22CE6842ADA5}"/>
    <dgm:cxn modelId="{96784DD0-A549-46D2-9DD0-EAB98C7EFC8D}" srcId="{B08AFCD0-D829-4EF2-8F4C-0EA53A31EBF2}" destId="{FDB0133E-375F-404E-B47B-ECF68FB890DD}" srcOrd="2" destOrd="0" parTransId="{009F7A8E-D8A2-4823-943E-60E2A316273C}" sibTransId="{53248CBF-1BDB-4BAB-BCEC-1908058B2763}"/>
    <dgm:cxn modelId="{C456C082-F648-44DD-96CE-F995FD27F58A}" type="presOf" srcId="{23C4ADEF-F2C4-4132-9D9B-C7EF0B7369BA}" destId="{8DD56689-0DB5-44A8-89D8-688BFAD4476C}" srcOrd="0" destOrd="0" presId="urn:microsoft.com/office/officeart/2005/8/layout/hierarchy1"/>
    <dgm:cxn modelId="{8D9EDA67-4305-48D0-9E0E-2F8B3D84FDDF}" type="presOf" srcId="{38941842-DDD3-45BF-95D6-F03BEF5C25CC}" destId="{B3CEA17A-5275-46D6-9519-D5DE8E3B53F2}" srcOrd="0" destOrd="0" presId="urn:microsoft.com/office/officeart/2005/8/layout/hierarchy1"/>
    <dgm:cxn modelId="{895B75E1-8456-4911-8550-D4D7A36A8B8D}" srcId="{028E2980-8F40-4DA8-BA29-B8D247CA70F6}" destId="{B56125B8-675D-4BFB-9498-FDFE8CD7E611}" srcOrd="3" destOrd="0" parTransId="{F469EBE0-21C8-4B22-B819-266B5C9325E8}" sibTransId="{DAC33CAC-DECC-4782-9031-82D149354092}"/>
    <dgm:cxn modelId="{24055925-6B5D-4EB2-B8B4-FFBC64A52448}" type="presOf" srcId="{73F3C7F3-E569-43D2-8B74-6BEA166A3329}" destId="{7CABDC1D-3E30-4386-A743-C080CD0C8D13}" srcOrd="0" destOrd="0" presId="urn:microsoft.com/office/officeart/2005/8/layout/hierarchy1"/>
    <dgm:cxn modelId="{0EEE2E8A-0F25-401B-B161-629EBBD4DFCD}" srcId="{25BC8DBB-CED1-444D-B8F3-30B7331EC9F0}" destId="{5E6C88D4-6030-4F75-9C90-DDACE36E2141}" srcOrd="1" destOrd="0" parTransId="{73F3C7F3-E569-43D2-8B74-6BEA166A3329}" sibTransId="{7633354A-5C41-4544-AB4A-6F11C3092A48}"/>
    <dgm:cxn modelId="{CB122C1D-892F-42B1-853F-999E5C59A557}" srcId="{D4FAEF07-8000-4A6C-90E6-83F1BD25BDA2}" destId="{23C4ADEF-F2C4-4132-9D9B-C7EF0B7369BA}" srcOrd="1" destOrd="0" parTransId="{4AB19BE8-CC97-4022-B596-1A378A3825C4}" sibTransId="{1BB38352-37F9-4BDF-AA22-46805B2122E4}"/>
    <dgm:cxn modelId="{22DFA9BD-E419-4999-847C-53CF8A2928B4}" type="presOf" srcId="{4FB31620-6D7B-4CAE-B64A-DCD7D5056120}" destId="{4889D08A-EA6D-41DF-9EEB-908F9CFD2A5B}" srcOrd="0" destOrd="0" presId="urn:microsoft.com/office/officeart/2005/8/layout/hierarchy1"/>
    <dgm:cxn modelId="{DF0CC960-FBAC-42F8-ACC8-A6E5AA699FC9}" type="presOf" srcId="{4AB19BE8-CC97-4022-B596-1A378A3825C4}" destId="{8744E674-F4BE-4DD1-B61D-72DB1B139448}" srcOrd="0" destOrd="0" presId="urn:microsoft.com/office/officeart/2005/8/layout/hierarchy1"/>
    <dgm:cxn modelId="{01311146-8205-4F0F-9714-0031A8A5536C}" type="presOf" srcId="{5E6C88D4-6030-4F75-9C90-DDACE36E2141}" destId="{EB03FEF8-9C29-425D-B2AC-1500663964FA}" srcOrd="0" destOrd="0" presId="urn:microsoft.com/office/officeart/2005/8/layout/hierarchy1"/>
    <dgm:cxn modelId="{379B7C11-6680-45FE-8370-EF0970851D12}" type="presOf" srcId="{EE96D12E-E87D-4DE2-B0BA-A977B370228D}" destId="{F7FCF6E9-D938-4CBB-8412-9DB0F286C072}" srcOrd="0" destOrd="0" presId="urn:microsoft.com/office/officeart/2005/8/layout/hierarchy1"/>
    <dgm:cxn modelId="{78416917-F99C-416C-B03C-E0ED15A3FE7E}" srcId="{324514FF-70BD-4522-9270-2CEE02B381D3}" destId="{028E2980-8F40-4DA8-BA29-B8D247CA70F6}" srcOrd="0" destOrd="0" parTransId="{0D0A972A-C750-498B-848B-044D37081348}" sibTransId="{5FEDAE27-2CDE-4294-AEB9-4A8D49FCA7E1}"/>
    <dgm:cxn modelId="{F0FB6DDB-BDDF-4C36-A34E-34171C9D411A}" type="presOf" srcId="{B08AFCD0-D829-4EF2-8F4C-0EA53A31EBF2}" destId="{7FA54B3A-5B19-4C37-8BA5-AABB40E59812}" srcOrd="0" destOrd="0" presId="urn:microsoft.com/office/officeart/2005/8/layout/hierarchy1"/>
    <dgm:cxn modelId="{2BB42E2E-21B5-41DD-91C2-3041FC9D9AA0}" type="presOf" srcId="{F65E9038-8CA3-4CD6-92F8-D23DF5819F54}" destId="{BBD72660-AE3C-4161-895F-9AE05D9680C6}" srcOrd="0" destOrd="0" presId="urn:microsoft.com/office/officeart/2005/8/layout/hierarchy1"/>
    <dgm:cxn modelId="{B398CCA0-C3CE-4134-B6CB-F4D49E409A43}" type="presOf" srcId="{4F423513-6EA8-4488-819A-584EFF20477D}" destId="{0B82ED86-1872-4E31-91D2-3D732260AFF3}" srcOrd="0" destOrd="0" presId="urn:microsoft.com/office/officeart/2005/8/layout/hierarchy1"/>
    <dgm:cxn modelId="{450E3FDF-B17F-4E79-9043-F48D48B854BC}" type="presOf" srcId="{009F7A8E-D8A2-4823-943E-60E2A316273C}" destId="{01FE9B81-631A-404F-B63B-3A4AF22EAB28}" srcOrd="0" destOrd="0" presId="urn:microsoft.com/office/officeart/2005/8/layout/hierarchy1"/>
    <dgm:cxn modelId="{888E38D4-6CB7-4311-87B0-437E7FDF1EFD}" srcId="{028E2980-8F40-4DA8-BA29-B8D247CA70F6}" destId="{06EC25D7-8D14-4468-9D6E-915AFD3EA7BE}" srcOrd="1" destOrd="0" parTransId="{4FB31620-6D7B-4CAE-B64A-DCD7D5056120}" sibTransId="{2A31E5F1-8D35-4E9D-BB74-EFE89F543E9A}"/>
    <dgm:cxn modelId="{8F0BB434-DEB3-47EF-AA99-AE4650562A2D}" type="presOf" srcId="{2B07FB6E-4EFB-4826-B746-E0EE8A212886}" destId="{CAA49683-B23B-4E53-93C5-9F9892D3F583}" srcOrd="0" destOrd="0" presId="urn:microsoft.com/office/officeart/2005/8/layout/hierarchy1"/>
    <dgm:cxn modelId="{3BBF9B3A-9CBE-43DD-B5D4-27C41BB2CC5D}" type="presOf" srcId="{8A2A19E3-4677-4F84-AC76-0DF206913B04}" destId="{ED176E2A-0D89-4567-B659-AC6D7389FA12}" srcOrd="0" destOrd="0" presId="urn:microsoft.com/office/officeart/2005/8/layout/hierarchy1"/>
    <dgm:cxn modelId="{93821C6F-E20F-4E27-93C5-BC7FC84C35E6}" type="presOf" srcId="{C1515938-E955-41AA-A093-23FE96566CA0}" destId="{A45E0702-9D7E-452A-B79D-8702053F20EF}" srcOrd="0" destOrd="0" presId="urn:microsoft.com/office/officeart/2005/8/layout/hierarchy1"/>
    <dgm:cxn modelId="{E741400C-0FF2-4C3B-A42C-54A9DED08E7E}" type="presOf" srcId="{F469EBE0-21C8-4B22-B819-266B5C9325E8}" destId="{1EB16111-9185-404F-A80D-206F0B25ABDE}" srcOrd="0" destOrd="0" presId="urn:microsoft.com/office/officeart/2005/8/layout/hierarchy1"/>
    <dgm:cxn modelId="{8C646D84-557C-48CD-91B8-CF091027C23A}" type="presOf" srcId="{25BC8DBB-CED1-444D-B8F3-30B7331EC9F0}" destId="{BA5D02BE-896F-4D24-A75D-1C5065141BC6}" srcOrd="0" destOrd="0" presId="urn:microsoft.com/office/officeart/2005/8/layout/hierarchy1"/>
    <dgm:cxn modelId="{CC03FAF7-6B28-4841-B30D-010D31640345}" srcId="{028E2980-8F40-4DA8-BA29-B8D247CA70F6}" destId="{F14A44CE-3DE1-4E01-89FF-42EB19488319}" srcOrd="2" destOrd="0" parTransId="{38941842-DDD3-45BF-95D6-F03BEF5C25CC}" sibTransId="{540F07AC-CD51-4A7C-9263-DF12F0A4F835}"/>
    <dgm:cxn modelId="{298FDE9F-1CD2-4C0B-B955-895A0730D333}" type="presOf" srcId="{F14A44CE-3DE1-4E01-89FF-42EB19488319}" destId="{8650E306-E690-4D50-8861-C92AF2DD412D}" srcOrd="0" destOrd="0" presId="urn:microsoft.com/office/officeart/2005/8/layout/hierarchy1"/>
    <dgm:cxn modelId="{998E3FE0-E0E7-4A95-B010-6C1B2137CFED}" type="presOf" srcId="{324514FF-70BD-4522-9270-2CEE02B381D3}" destId="{EEC813E2-B867-4D5D-9B31-9D9504B3C305}" srcOrd="0" destOrd="0" presId="urn:microsoft.com/office/officeart/2005/8/layout/hierarchy1"/>
    <dgm:cxn modelId="{9EAA5C0E-51A7-4391-B5B1-6FAA3D8AEA8B}" srcId="{B08AFCD0-D829-4EF2-8F4C-0EA53A31EBF2}" destId="{D4FAEF07-8000-4A6C-90E6-83F1BD25BDA2}" srcOrd="0" destOrd="0" parTransId="{4F423513-6EA8-4488-819A-584EFF20477D}" sibTransId="{2BC0FA70-7647-4DAB-974A-BCA89A17D32C}"/>
    <dgm:cxn modelId="{C86316E7-FD49-4908-BA6B-72D283666CF0}" type="presOf" srcId="{D4FAEF07-8000-4A6C-90E6-83F1BD25BDA2}" destId="{23B3AAFC-7702-4B80-9639-0B23A6974A1B}" srcOrd="0" destOrd="0" presId="urn:microsoft.com/office/officeart/2005/8/layout/hierarchy1"/>
    <dgm:cxn modelId="{6663B0C7-576C-4F43-B92E-8F3D90C0F3E8}" type="presOf" srcId="{76B2AA92-2497-4DD0-ADAE-15FAF91E0717}" destId="{71FD89B8-C625-4D1E-AD33-19173D8B4311}" srcOrd="0" destOrd="0" presId="urn:microsoft.com/office/officeart/2005/8/layout/hierarchy1"/>
    <dgm:cxn modelId="{306EA1F0-BA29-482E-BE48-F791B66578FB}" type="presOf" srcId="{FDB0133E-375F-404E-B47B-ECF68FB890DD}" destId="{E6FE7D7D-2C13-4A8F-8E06-1CB3A671049F}" srcOrd="0" destOrd="0" presId="urn:microsoft.com/office/officeart/2005/8/layout/hierarchy1"/>
    <dgm:cxn modelId="{BD04DEB1-F054-450C-A5C1-1023C91BC306}" type="presOf" srcId="{B56125B8-675D-4BFB-9498-FDFE8CD7E611}" destId="{1B9C88D1-B232-4E03-851E-C017D3C189CA}" srcOrd="0" destOrd="0" presId="urn:microsoft.com/office/officeart/2005/8/layout/hierarchy1"/>
    <dgm:cxn modelId="{22EB910C-562C-442C-8979-347D3B5706E5}" srcId="{D4FAEF07-8000-4A6C-90E6-83F1BD25BDA2}" destId="{C1515938-E955-41AA-A093-23FE96566CA0}" srcOrd="0" destOrd="0" parTransId="{EE96D12E-E87D-4DE2-B0BA-A977B370228D}" sibTransId="{5C8AC293-F1A4-4EA4-99F8-AA99E172E1A4}"/>
    <dgm:cxn modelId="{903AA6BA-E62F-41E5-96C3-7DF277037A11}" type="presParOf" srcId="{EEC813E2-B867-4D5D-9B31-9D9504B3C305}" destId="{696AD404-9722-4554-9E22-C4374A087889}" srcOrd="0" destOrd="0" presId="urn:microsoft.com/office/officeart/2005/8/layout/hierarchy1"/>
    <dgm:cxn modelId="{487AE716-212E-4F70-AEE6-D94955CC0AAF}" type="presParOf" srcId="{696AD404-9722-4554-9E22-C4374A087889}" destId="{F01079D4-F5E5-4D15-AB33-097007204D69}" srcOrd="0" destOrd="0" presId="urn:microsoft.com/office/officeart/2005/8/layout/hierarchy1"/>
    <dgm:cxn modelId="{6A9A65EE-8126-4CBE-9FBB-1BEA2D871B09}" type="presParOf" srcId="{F01079D4-F5E5-4D15-AB33-097007204D69}" destId="{4780E914-4CBB-4228-B069-1F5D409EEEC7}" srcOrd="0" destOrd="0" presId="urn:microsoft.com/office/officeart/2005/8/layout/hierarchy1"/>
    <dgm:cxn modelId="{AD72E2A9-1B93-42C9-AAE6-3FD763483EFF}" type="presParOf" srcId="{F01079D4-F5E5-4D15-AB33-097007204D69}" destId="{47BD63B8-5AD4-4868-AB91-F9E2402115E1}" srcOrd="1" destOrd="0" presId="urn:microsoft.com/office/officeart/2005/8/layout/hierarchy1"/>
    <dgm:cxn modelId="{D35DF184-53F5-499F-96D7-192A3F52A532}" type="presParOf" srcId="{696AD404-9722-4554-9E22-C4374A087889}" destId="{4B112EBC-0067-4DC7-AECB-AB855E04363A}" srcOrd="1" destOrd="0" presId="urn:microsoft.com/office/officeart/2005/8/layout/hierarchy1"/>
    <dgm:cxn modelId="{FC9ACF8F-6499-48C8-B555-1169F1519153}" type="presParOf" srcId="{4B112EBC-0067-4DC7-AECB-AB855E04363A}" destId="{71FD89B8-C625-4D1E-AD33-19173D8B4311}" srcOrd="0" destOrd="0" presId="urn:microsoft.com/office/officeart/2005/8/layout/hierarchy1"/>
    <dgm:cxn modelId="{EE1E5BDD-AEA2-4B5D-9CC5-2414528D13AF}" type="presParOf" srcId="{4B112EBC-0067-4DC7-AECB-AB855E04363A}" destId="{8CDBCD89-B33E-4FBE-B5CD-C00C21BE511E}" srcOrd="1" destOrd="0" presId="urn:microsoft.com/office/officeart/2005/8/layout/hierarchy1"/>
    <dgm:cxn modelId="{12F0DEDC-EA53-4DA9-ACCE-1404729D5ACB}" type="presParOf" srcId="{8CDBCD89-B33E-4FBE-B5CD-C00C21BE511E}" destId="{3E988753-3DB3-4931-867D-6370CD014C31}" srcOrd="0" destOrd="0" presId="urn:microsoft.com/office/officeart/2005/8/layout/hierarchy1"/>
    <dgm:cxn modelId="{EB5546D3-2886-4691-B185-1AC48435015B}" type="presParOf" srcId="{3E988753-3DB3-4931-867D-6370CD014C31}" destId="{BE1DFEA8-8898-4383-B830-9E8CC61E95F2}" srcOrd="0" destOrd="0" presId="urn:microsoft.com/office/officeart/2005/8/layout/hierarchy1"/>
    <dgm:cxn modelId="{16BAB4C4-92FE-4A00-B8ED-C36D3F38AA10}" type="presParOf" srcId="{3E988753-3DB3-4931-867D-6370CD014C31}" destId="{7FA54B3A-5B19-4C37-8BA5-AABB40E59812}" srcOrd="1" destOrd="0" presId="urn:microsoft.com/office/officeart/2005/8/layout/hierarchy1"/>
    <dgm:cxn modelId="{A2A00ACC-7C08-422E-B58E-0470DD082707}" type="presParOf" srcId="{8CDBCD89-B33E-4FBE-B5CD-C00C21BE511E}" destId="{76C10A83-87F6-453B-934A-E633D2BE9EED}" srcOrd="1" destOrd="0" presId="urn:microsoft.com/office/officeart/2005/8/layout/hierarchy1"/>
    <dgm:cxn modelId="{DA090674-8552-45DC-BEE1-282E4BABFEAB}" type="presParOf" srcId="{76C10A83-87F6-453B-934A-E633D2BE9EED}" destId="{0B82ED86-1872-4E31-91D2-3D732260AFF3}" srcOrd="0" destOrd="0" presId="urn:microsoft.com/office/officeart/2005/8/layout/hierarchy1"/>
    <dgm:cxn modelId="{6997C47A-3316-473F-8EAD-8A51DFBF082E}" type="presParOf" srcId="{76C10A83-87F6-453B-934A-E633D2BE9EED}" destId="{840A1BD1-C63B-4E40-A72B-48790F327C97}" srcOrd="1" destOrd="0" presId="urn:microsoft.com/office/officeart/2005/8/layout/hierarchy1"/>
    <dgm:cxn modelId="{AAEB6DDB-43BB-4BC6-8632-E3D98209FB0A}" type="presParOf" srcId="{840A1BD1-C63B-4E40-A72B-48790F327C97}" destId="{A14B3ADE-35C0-4BD9-B95B-B5FD0DF18DCD}" srcOrd="0" destOrd="0" presId="urn:microsoft.com/office/officeart/2005/8/layout/hierarchy1"/>
    <dgm:cxn modelId="{58200B26-0A26-4BA0-AA2D-02A40A4C90C7}" type="presParOf" srcId="{A14B3ADE-35C0-4BD9-B95B-B5FD0DF18DCD}" destId="{C2494A05-1974-467E-88EE-0B20E6C3A94B}" srcOrd="0" destOrd="0" presId="urn:microsoft.com/office/officeart/2005/8/layout/hierarchy1"/>
    <dgm:cxn modelId="{9359448E-8A90-4681-8728-2FC93F22361B}" type="presParOf" srcId="{A14B3ADE-35C0-4BD9-B95B-B5FD0DF18DCD}" destId="{23B3AAFC-7702-4B80-9639-0B23A6974A1B}" srcOrd="1" destOrd="0" presId="urn:microsoft.com/office/officeart/2005/8/layout/hierarchy1"/>
    <dgm:cxn modelId="{838E3038-7737-4766-95BE-0815DD44744B}" type="presParOf" srcId="{840A1BD1-C63B-4E40-A72B-48790F327C97}" destId="{1C3A69A0-6AF6-4677-96E9-961F98840E6E}" srcOrd="1" destOrd="0" presId="urn:microsoft.com/office/officeart/2005/8/layout/hierarchy1"/>
    <dgm:cxn modelId="{E205C3E6-3C1A-4842-B000-99D57E33BC18}" type="presParOf" srcId="{1C3A69A0-6AF6-4677-96E9-961F98840E6E}" destId="{F7FCF6E9-D938-4CBB-8412-9DB0F286C072}" srcOrd="0" destOrd="0" presId="urn:microsoft.com/office/officeart/2005/8/layout/hierarchy1"/>
    <dgm:cxn modelId="{E7ACD242-B387-48AE-BCA3-892F883AF909}" type="presParOf" srcId="{1C3A69A0-6AF6-4677-96E9-961F98840E6E}" destId="{B84A9C19-80D8-4C8A-80C5-981AF66D337A}" srcOrd="1" destOrd="0" presId="urn:microsoft.com/office/officeart/2005/8/layout/hierarchy1"/>
    <dgm:cxn modelId="{41E56613-3A7E-463E-9058-B7A851549A95}" type="presParOf" srcId="{B84A9C19-80D8-4C8A-80C5-981AF66D337A}" destId="{2323E857-4A96-4CCB-9EC8-C82C73B963A1}" srcOrd="0" destOrd="0" presId="urn:microsoft.com/office/officeart/2005/8/layout/hierarchy1"/>
    <dgm:cxn modelId="{5395B50E-E121-4CDB-A818-248C81172101}" type="presParOf" srcId="{2323E857-4A96-4CCB-9EC8-C82C73B963A1}" destId="{AE03F364-4248-45DF-A4F2-9C3E6E0F2A24}" srcOrd="0" destOrd="0" presId="urn:microsoft.com/office/officeart/2005/8/layout/hierarchy1"/>
    <dgm:cxn modelId="{4DE5FC93-7E42-4BE6-844F-8CDA86F81F07}" type="presParOf" srcId="{2323E857-4A96-4CCB-9EC8-C82C73B963A1}" destId="{A45E0702-9D7E-452A-B79D-8702053F20EF}" srcOrd="1" destOrd="0" presId="urn:microsoft.com/office/officeart/2005/8/layout/hierarchy1"/>
    <dgm:cxn modelId="{495C05C7-5266-49FF-865A-29353113D1C9}" type="presParOf" srcId="{B84A9C19-80D8-4C8A-80C5-981AF66D337A}" destId="{8A195BF4-5AA1-4D9E-BFD4-B92111C00C5B}" srcOrd="1" destOrd="0" presId="urn:microsoft.com/office/officeart/2005/8/layout/hierarchy1"/>
    <dgm:cxn modelId="{47360B99-9610-4349-98F1-233A3A91BB33}" type="presParOf" srcId="{1C3A69A0-6AF6-4677-96E9-961F98840E6E}" destId="{8744E674-F4BE-4DD1-B61D-72DB1B139448}" srcOrd="2" destOrd="0" presId="urn:microsoft.com/office/officeart/2005/8/layout/hierarchy1"/>
    <dgm:cxn modelId="{1FE5301D-6FCF-480C-BEC1-9E2F680537BE}" type="presParOf" srcId="{1C3A69A0-6AF6-4677-96E9-961F98840E6E}" destId="{6A26258E-0E19-40FA-A85B-A98DD8E118F4}" srcOrd="3" destOrd="0" presId="urn:microsoft.com/office/officeart/2005/8/layout/hierarchy1"/>
    <dgm:cxn modelId="{93E04C07-5F96-40F6-AB28-5523AF715AB2}" type="presParOf" srcId="{6A26258E-0E19-40FA-A85B-A98DD8E118F4}" destId="{00725093-4656-4540-95C4-4A60E98B709C}" srcOrd="0" destOrd="0" presId="urn:microsoft.com/office/officeart/2005/8/layout/hierarchy1"/>
    <dgm:cxn modelId="{FC1DD959-150A-4964-83DE-8EC36CA12BF0}" type="presParOf" srcId="{00725093-4656-4540-95C4-4A60E98B709C}" destId="{557C6E7F-AE76-42FD-83DA-A0C02BB712B0}" srcOrd="0" destOrd="0" presId="urn:microsoft.com/office/officeart/2005/8/layout/hierarchy1"/>
    <dgm:cxn modelId="{55972EC2-2F21-4B52-8D8B-9979F643458F}" type="presParOf" srcId="{00725093-4656-4540-95C4-4A60E98B709C}" destId="{8DD56689-0DB5-44A8-89D8-688BFAD4476C}" srcOrd="1" destOrd="0" presId="urn:microsoft.com/office/officeart/2005/8/layout/hierarchy1"/>
    <dgm:cxn modelId="{63040537-9011-418C-A4E8-1B4CE6CBE59B}" type="presParOf" srcId="{6A26258E-0E19-40FA-A85B-A98DD8E118F4}" destId="{46003C55-E230-41C4-9127-3C839CCD96AB}" srcOrd="1" destOrd="0" presId="urn:microsoft.com/office/officeart/2005/8/layout/hierarchy1"/>
    <dgm:cxn modelId="{0F91B428-D18D-45E3-9D6A-F564D53F2B3D}" type="presParOf" srcId="{76C10A83-87F6-453B-934A-E633D2BE9EED}" destId="{CAA49683-B23B-4E53-93C5-9F9892D3F583}" srcOrd="2" destOrd="0" presId="urn:microsoft.com/office/officeart/2005/8/layout/hierarchy1"/>
    <dgm:cxn modelId="{EE7D616E-6DA0-411C-8C7E-D2797D08CD29}" type="presParOf" srcId="{76C10A83-87F6-453B-934A-E633D2BE9EED}" destId="{304F620C-77A9-4859-93A1-A28B081D2A3B}" srcOrd="3" destOrd="0" presId="urn:microsoft.com/office/officeart/2005/8/layout/hierarchy1"/>
    <dgm:cxn modelId="{0F1CBD5E-22C5-40F8-B984-4F43D6C91910}" type="presParOf" srcId="{304F620C-77A9-4859-93A1-A28B081D2A3B}" destId="{B7023394-AD6B-403D-BFCD-08BF0491855D}" srcOrd="0" destOrd="0" presId="urn:microsoft.com/office/officeart/2005/8/layout/hierarchy1"/>
    <dgm:cxn modelId="{ADA6341B-F01B-4C9B-BF93-9B4D4ECE98A9}" type="presParOf" srcId="{B7023394-AD6B-403D-BFCD-08BF0491855D}" destId="{E0DA0ECC-1647-450B-B9E7-3B0483984F6B}" srcOrd="0" destOrd="0" presId="urn:microsoft.com/office/officeart/2005/8/layout/hierarchy1"/>
    <dgm:cxn modelId="{3627EB22-FD13-47A5-816E-17734B21FA14}" type="presParOf" srcId="{B7023394-AD6B-403D-BFCD-08BF0491855D}" destId="{BA5D02BE-896F-4D24-A75D-1C5065141BC6}" srcOrd="1" destOrd="0" presId="urn:microsoft.com/office/officeart/2005/8/layout/hierarchy1"/>
    <dgm:cxn modelId="{C9B6475E-F2A2-4AD4-991D-D34BF6512734}" type="presParOf" srcId="{304F620C-77A9-4859-93A1-A28B081D2A3B}" destId="{387D7B1D-37D7-4014-B4A4-222CA6FC34FB}" srcOrd="1" destOrd="0" presId="urn:microsoft.com/office/officeart/2005/8/layout/hierarchy1"/>
    <dgm:cxn modelId="{36352CBA-4A94-4293-8B7E-320B183E0BD6}" type="presParOf" srcId="{387D7B1D-37D7-4014-B4A4-222CA6FC34FB}" destId="{ED176E2A-0D89-4567-B659-AC6D7389FA12}" srcOrd="0" destOrd="0" presId="urn:microsoft.com/office/officeart/2005/8/layout/hierarchy1"/>
    <dgm:cxn modelId="{9FC849E0-B999-46A4-9C29-945F28AE130E}" type="presParOf" srcId="{387D7B1D-37D7-4014-B4A4-222CA6FC34FB}" destId="{A8796D3F-6509-4957-B28C-E4B953739C4D}" srcOrd="1" destOrd="0" presId="urn:microsoft.com/office/officeart/2005/8/layout/hierarchy1"/>
    <dgm:cxn modelId="{448169DB-1163-4A95-BC86-DFBAAD50BA84}" type="presParOf" srcId="{A8796D3F-6509-4957-B28C-E4B953739C4D}" destId="{F42FCC35-6E10-4545-9D4B-E008FCB47E29}" srcOrd="0" destOrd="0" presId="urn:microsoft.com/office/officeart/2005/8/layout/hierarchy1"/>
    <dgm:cxn modelId="{888D1DDE-A4E1-4002-92F9-E56D7EE89A2A}" type="presParOf" srcId="{F42FCC35-6E10-4545-9D4B-E008FCB47E29}" destId="{C618AAEF-F81C-4959-B3A6-D1F5F8497D39}" srcOrd="0" destOrd="0" presId="urn:microsoft.com/office/officeart/2005/8/layout/hierarchy1"/>
    <dgm:cxn modelId="{2DD9D155-EB54-4ABB-892C-16C870BE141A}" type="presParOf" srcId="{F42FCC35-6E10-4545-9D4B-E008FCB47E29}" destId="{BBD72660-AE3C-4161-895F-9AE05D9680C6}" srcOrd="1" destOrd="0" presId="urn:microsoft.com/office/officeart/2005/8/layout/hierarchy1"/>
    <dgm:cxn modelId="{944F8B2D-952D-4BB7-B7CA-6C326FE59DC4}" type="presParOf" srcId="{A8796D3F-6509-4957-B28C-E4B953739C4D}" destId="{A265AE29-4B24-41CE-B6FE-71909588B3F6}" srcOrd="1" destOrd="0" presId="urn:microsoft.com/office/officeart/2005/8/layout/hierarchy1"/>
    <dgm:cxn modelId="{75EF2C47-4454-476A-9E4F-D0534377D004}" type="presParOf" srcId="{387D7B1D-37D7-4014-B4A4-222CA6FC34FB}" destId="{7CABDC1D-3E30-4386-A743-C080CD0C8D13}" srcOrd="2" destOrd="0" presId="urn:microsoft.com/office/officeart/2005/8/layout/hierarchy1"/>
    <dgm:cxn modelId="{76B169EE-2241-4906-9DBD-B9B6CBC38AFD}" type="presParOf" srcId="{387D7B1D-37D7-4014-B4A4-222CA6FC34FB}" destId="{A5203CF7-6830-4969-9522-E12C8B98C85F}" srcOrd="3" destOrd="0" presId="urn:microsoft.com/office/officeart/2005/8/layout/hierarchy1"/>
    <dgm:cxn modelId="{6B319E40-D417-4705-9CAC-43C2FA8993E2}" type="presParOf" srcId="{A5203CF7-6830-4969-9522-E12C8B98C85F}" destId="{D2A83726-BF13-49C4-937E-08FE4D40179C}" srcOrd="0" destOrd="0" presId="urn:microsoft.com/office/officeart/2005/8/layout/hierarchy1"/>
    <dgm:cxn modelId="{38DEB409-1E8E-40EE-800A-58C4654F1E2B}" type="presParOf" srcId="{D2A83726-BF13-49C4-937E-08FE4D40179C}" destId="{1F7CC863-507A-4A98-B7C9-BF4759B5607B}" srcOrd="0" destOrd="0" presId="urn:microsoft.com/office/officeart/2005/8/layout/hierarchy1"/>
    <dgm:cxn modelId="{426B2898-4992-4773-8570-D7BC1D532EC6}" type="presParOf" srcId="{D2A83726-BF13-49C4-937E-08FE4D40179C}" destId="{EB03FEF8-9C29-425D-B2AC-1500663964FA}" srcOrd="1" destOrd="0" presId="urn:microsoft.com/office/officeart/2005/8/layout/hierarchy1"/>
    <dgm:cxn modelId="{1A8F2903-26AE-4C60-B72E-F7BB50C39A9A}" type="presParOf" srcId="{A5203CF7-6830-4969-9522-E12C8B98C85F}" destId="{4014CD64-DE75-43CE-BC75-D9436F00161F}" srcOrd="1" destOrd="0" presId="urn:microsoft.com/office/officeart/2005/8/layout/hierarchy1"/>
    <dgm:cxn modelId="{F86DC0E1-CEC0-4741-97CF-E8ED324FE328}" type="presParOf" srcId="{76C10A83-87F6-453B-934A-E633D2BE9EED}" destId="{01FE9B81-631A-404F-B63B-3A4AF22EAB28}" srcOrd="4" destOrd="0" presId="urn:microsoft.com/office/officeart/2005/8/layout/hierarchy1"/>
    <dgm:cxn modelId="{3D6D5BA3-17A7-4334-9D79-DFADDA1C4B36}" type="presParOf" srcId="{76C10A83-87F6-453B-934A-E633D2BE9EED}" destId="{205C3C83-66C2-4787-A6C9-E32E34EBBB18}" srcOrd="5" destOrd="0" presId="urn:microsoft.com/office/officeart/2005/8/layout/hierarchy1"/>
    <dgm:cxn modelId="{43769C2B-5EAA-4934-A8AC-C5BFF72FAADB}" type="presParOf" srcId="{205C3C83-66C2-4787-A6C9-E32E34EBBB18}" destId="{B04CCFC8-7D89-426B-A5F1-15F155F84B70}" srcOrd="0" destOrd="0" presId="urn:microsoft.com/office/officeart/2005/8/layout/hierarchy1"/>
    <dgm:cxn modelId="{E7BBDB80-C646-4B4D-8C2B-F82EF8499E64}" type="presParOf" srcId="{B04CCFC8-7D89-426B-A5F1-15F155F84B70}" destId="{C4F02CF1-472E-4A90-B40F-CB42EF34BDA3}" srcOrd="0" destOrd="0" presId="urn:microsoft.com/office/officeart/2005/8/layout/hierarchy1"/>
    <dgm:cxn modelId="{E4C69B38-7CD5-48AF-9C27-C437D57BC7AD}" type="presParOf" srcId="{B04CCFC8-7D89-426B-A5F1-15F155F84B70}" destId="{E6FE7D7D-2C13-4A8F-8E06-1CB3A671049F}" srcOrd="1" destOrd="0" presId="urn:microsoft.com/office/officeart/2005/8/layout/hierarchy1"/>
    <dgm:cxn modelId="{5A0C96D7-052D-4544-BE5B-1B6C60434440}" type="presParOf" srcId="{205C3C83-66C2-4787-A6C9-E32E34EBBB18}" destId="{94E8E518-5B6B-44F1-B72B-74847E95A75D}" srcOrd="1" destOrd="0" presId="urn:microsoft.com/office/officeart/2005/8/layout/hierarchy1"/>
    <dgm:cxn modelId="{640C935E-043F-4825-8CF1-9A40C3C020F8}" type="presParOf" srcId="{4B112EBC-0067-4DC7-AECB-AB855E04363A}" destId="{4889D08A-EA6D-41DF-9EEB-908F9CFD2A5B}" srcOrd="2" destOrd="0" presId="urn:microsoft.com/office/officeart/2005/8/layout/hierarchy1"/>
    <dgm:cxn modelId="{43845C8A-C502-4377-8ED2-BF731AC02F40}" type="presParOf" srcId="{4B112EBC-0067-4DC7-AECB-AB855E04363A}" destId="{01F52321-FE1A-4974-BC2A-7F5CB6EF19EF}" srcOrd="3" destOrd="0" presId="urn:microsoft.com/office/officeart/2005/8/layout/hierarchy1"/>
    <dgm:cxn modelId="{F3CB2CD2-C351-4BB6-B28F-688AD0D32BEA}" type="presParOf" srcId="{01F52321-FE1A-4974-BC2A-7F5CB6EF19EF}" destId="{863B05BC-A20B-4FAF-83EC-558B4F6B121C}" srcOrd="0" destOrd="0" presId="urn:microsoft.com/office/officeart/2005/8/layout/hierarchy1"/>
    <dgm:cxn modelId="{2F7EE630-AABF-48D5-94FE-4F9928627AC1}" type="presParOf" srcId="{863B05BC-A20B-4FAF-83EC-558B4F6B121C}" destId="{552ED0F0-2CC7-4440-98F6-4672402ED2EE}" srcOrd="0" destOrd="0" presId="urn:microsoft.com/office/officeart/2005/8/layout/hierarchy1"/>
    <dgm:cxn modelId="{DA373B4B-74E9-4CCF-AD69-B420A2BB4A77}" type="presParOf" srcId="{863B05BC-A20B-4FAF-83EC-558B4F6B121C}" destId="{CF657706-BDAB-4032-BB38-E96C8DFE97F9}" srcOrd="1" destOrd="0" presId="urn:microsoft.com/office/officeart/2005/8/layout/hierarchy1"/>
    <dgm:cxn modelId="{5414E27A-ADA2-4E4B-BD8B-9FFF9EAF23A0}" type="presParOf" srcId="{01F52321-FE1A-4974-BC2A-7F5CB6EF19EF}" destId="{423F60DC-EF6A-431A-BC22-B26F9376C9F4}" srcOrd="1" destOrd="0" presId="urn:microsoft.com/office/officeart/2005/8/layout/hierarchy1"/>
    <dgm:cxn modelId="{6D8342C0-CED0-4086-ABE0-3EFD6046E7CE}" type="presParOf" srcId="{4B112EBC-0067-4DC7-AECB-AB855E04363A}" destId="{B3CEA17A-5275-46D6-9519-D5DE8E3B53F2}" srcOrd="4" destOrd="0" presId="urn:microsoft.com/office/officeart/2005/8/layout/hierarchy1"/>
    <dgm:cxn modelId="{2D6570E8-6870-4A9A-8718-F993CF4CC389}" type="presParOf" srcId="{4B112EBC-0067-4DC7-AECB-AB855E04363A}" destId="{645F3218-8954-49C8-8663-A03288B11817}" srcOrd="5" destOrd="0" presId="urn:microsoft.com/office/officeart/2005/8/layout/hierarchy1"/>
    <dgm:cxn modelId="{C4F20BFF-FBD1-411F-9522-8DBF2569F366}" type="presParOf" srcId="{645F3218-8954-49C8-8663-A03288B11817}" destId="{76CC76F6-1E0D-4C5B-8DD5-4092CB82A3AB}" srcOrd="0" destOrd="0" presId="urn:microsoft.com/office/officeart/2005/8/layout/hierarchy1"/>
    <dgm:cxn modelId="{2DA30BD4-7431-4BCD-ABA8-A9DAFDADCD9A}" type="presParOf" srcId="{76CC76F6-1E0D-4C5B-8DD5-4092CB82A3AB}" destId="{DC4A2AE7-2336-4F2C-816F-1815CE27C480}" srcOrd="0" destOrd="0" presId="urn:microsoft.com/office/officeart/2005/8/layout/hierarchy1"/>
    <dgm:cxn modelId="{74D3D857-1675-4FF1-8678-8BA8B316D357}" type="presParOf" srcId="{76CC76F6-1E0D-4C5B-8DD5-4092CB82A3AB}" destId="{8650E306-E690-4D50-8861-C92AF2DD412D}" srcOrd="1" destOrd="0" presId="urn:microsoft.com/office/officeart/2005/8/layout/hierarchy1"/>
    <dgm:cxn modelId="{1550CEE2-29B4-4957-9AA6-E0AA271FC45C}" type="presParOf" srcId="{645F3218-8954-49C8-8663-A03288B11817}" destId="{2CC86F77-F575-404C-981E-3E49118C03DB}" srcOrd="1" destOrd="0" presId="urn:microsoft.com/office/officeart/2005/8/layout/hierarchy1"/>
    <dgm:cxn modelId="{F7901453-2C2A-47C0-8F2C-A23EDCC6E854}" type="presParOf" srcId="{4B112EBC-0067-4DC7-AECB-AB855E04363A}" destId="{1EB16111-9185-404F-A80D-206F0B25ABDE}" srcOrd="6" destOrd="0" presId="urn:microsoft.com/office/officeart/2005/8/layout/hierarchy1"/>
    <dgm:cxn modelId="{3DC043DE-30B2-41E3-9FB9-E5034B6D3CA0}" type="presParOf" srcId="{4B112EBC-0067-4DC7-AECB-AB855E04363A}" destId="{437BD3A6-7B5D-4388-A863-BCD81F097D40}" srcOrd="7" destOrd="0" presId="urn:microsoft.com/office/officeart/2005/8/layout/hierarchy1"/>
    <dgm:cxn modelId="{B2D2B606-1511-433D-8311-CD6C116D8E36}" type="presParOf" srcId="{437BD3A6-7B5D-4388-A863-BCD81F097D40}" destId="{D765BC1E-8CBE-4C57-8B5B-3322D309352A}" srcOrd="0" destOrd="0" presId="urn:microsoft.com/office/officeart/2005/8/layout/hierarchy1"/>
    <dgm:cxn modelId="{F6183914-5303-4DD7-9BFE-D2B5E6888DA0}" type="presParOf" srcId="{D765BC1E-8CBE-4C57-8B5B-3322D309352A}" destId="{27DA5D08-04C5-49CD-828C-F7AD8C2EE4BC}" srcOrd="0" destOrd="0" presId="urn:microsoft.com/office/officeart/2005/8/layout/hierarchy1"/>
    <dgm:cxn modelId="{8416A6E9-8D2F-4ED2-9977-D9AFF991E1B6}" type="presParOf" srcId="{D765BC1E-8CBE-4C57-8B5B-3322D309352A}" destId="{1B9C88D1-B232-4E03-851E-C017D3C189CA}" srcOrd="1" destOrd="0" presId="urn:microsoft.com/office/officeart/2005/8/layout/hierarchy1"/>
    <dgm:cxn modelId="{D9906694-EA2E-4B59-AB6A-19013850B64C}" type="presParOf" srcId="{437BD3A6-7B5D-4388-A863-BCD81F097D40}" destId="{5197B523-2BA8-492B-B87C-57A23BA368E1}" srcOrd="1" destOrd="0" presId="urn:microsoft.com/office/officeart/2005/8/layout/hierarchy1"/>
  </dgm:cxnLst>
  <dgm:bg/>
  <dgm:whole/>
</dgm:dataModel>
</file>

<file path=ppt/diagrams/data15.xml><?xml version="1.0" encoding="utf-8"?>
<dgm:dataModel xmlns:dgm="http://schemas.openxmlformats.org/drawingml/2006/diagram" xmlns:a="http://schemas.openxmlformats.org/drawingml/2006/main">
  <dgm:ptLst>
    <dgm:pt modelId="{8B69253C-6D77-443C-AD38-1A0393A67ADA}" type="doc">
      <dgm:prSet loTypeId="urn:microsoft.com/office/officeart/2005/8/layout/matrix1" loCatId="matrix" qsTypeId="urn:microsoft.com/office/officeart/2005/8/quickstyle/3d3" qsCatId="3D" csTypeId="urn:microsoft.com/office/officeart/2005/8/colors/colorful3" csCatId="colorful" phldr="1"/>
      <dgm:spPr/>
      <dgm:t>
        <a:bodyPr/>
        <a:lstStyle/>
        <a:p>
          <a:endParaRPr lang="es-MX"/>
        </a:p>
      </dgm:t>
    </dgm:pt>
    <dgm:pt modelId="{3ED61D5C-5505-4E21-8C70-D89052F76326}">
      <dgm:prSet phldrT="[Texto]"/>
      <dgm:spPr/>
      <dgm:t>
        <a:bodyPr/>
        <a:lstStyle/>
        <a:p>
          <a:r>
            <a:rPr lang="es-MX"/>
            <a:t>La Técnica en el Voleibol</a:t>
          </a:r>
        </a:p>
      </dgm:t>
    </dgm:pt>
    <dgm:pt modelId="{A5DC4559-C930-4FBC-B8D6-5590C907CDAE}" type="parTrans" cxnId="{15D5EB32-C0C1-4E39-8050-B6763BCD6E47}">
      <dgm:prSet/>
      <dgm:spPr/>
      <dgm:t>
        <a:bodyPr/>
        <a:lstStyle/>
        <a:p>
          <a:endParaRPr lang="es-MX"/>
        </a:p>
      </dgm:t>
    </dgm:pt>
    <dgm:pt modelId="{C15C3FDA-DE04-4694-8033-D63FB853D3BC}" type="sibTrans" cxnId="{15D5EB32-C0C1-4E39-8050-B6763BCD6E47}">
      <dgm:prSet/>
      <dgm:spPr/>
      <dgm:t>
        <a:bodyPr/>
        <a:lstStyle/>
        <a:p>
          <a:endParaRPr lang="es-MX"/>
        </a:p>
      </dgm:t>
    </dgm:pt>
    <dgm:pt modelId="{0E7E7C4F-F671-49F6-A381-68670FC360A1}">
      <dgm:prSet phldrT="[Texto]"/>
      <dgm:spPr/>
      <dgm:t>
        <a:bodyPr/>
        <a:lstStyle/>
        <a:p>
          <a:r>
            <a:rPr lang="es-MX" dirty="0"/>
            <a:t>La totalidad de las acciones con un dominio eficaz, es el resultado de todo el proceso  de enseñanza.</a:t>
          </a:r>
        </a:p>
      </dgm:t>
    </dgm:pt>
    <dgm:pt modelId="{ECCDBE2F-58E4-4B59-9F37-5A3D19C35498}" type="parTrans" cxnId="{D52821B6-77B3-45C2-B117-2A01B0092731}">
      <dgm:prSet/>
      <dgm:spPr/>
      <dgm:t>
        <a:bodyPr/>
        <a:lstStyle/>
        <a:p>
          <a:endParaRPr lang="es-MX"/>
        </a:p>
      </dgm:t>
    </dgm:pt>
    <dgm:pt modelId="{9C005FA3-E027-483D-9C28-88ED985EE049}" type="sibTrans" cxnId="{D52821B6-77B3-45C2-B117-2A01B0092731}">
      <dgm:prSet/>
      <dgm:spPr/>
      <dgm:t>
        <a:bodyPr/>
        <a:lstStyle/>
        <a:p>
          <a:endParaRPr lang="es-MX"/>
        </a:p>
      </dgm:t>
    </dgm:pt>
    <dgm:pt modelId="{A4A6538C-519E-4AA0-BA5E-31C73DD0EE17}">
      <dgm:prSet phldrT="[Texto]"/>
      <dgm:spPr/>
      <dgm:t>
        <a:bodyPr/>
        <a:lstStyle/>
        <a:p>
          <a:r>
            <a:rPr lang="es-MX" dirty="0"/>
            <a:t>El voleibol es un deporte muy técnico en el </a:t>
          </a:r>
          <a:r>
            <a:rPr lang="es-MX" dirty="0" smtClean="0"/>
            <a:t>que cada </a:t>
          </a:r>
          <a:r>
            <a:rPr lang="es-MX" dirty="0"/>
            <a:t>fundamento posee una ejecución ya establecida la cual debe ser ejecutada con mucha prolijidad.</a:t>
          </a:r>
        </a:p>
      </dgm:t>
    </dgm:pt>
    <dgm:pt modelId="{94CBAEDA-1B54-4255-A9B2-116467748509}" type="parTrans" cxnId="{E5960501-8A78-41A8-B696-7EB37060173F}">
      <dgm:prSet/>
      <dgm:spPr/>
      <dgm:t>
        <a:bodyPr/>
        <a:lstStyle/>
        <a:p>
          <a:endParaRPr lang="es-MX"/>
        </a:p>
      </dgm:t>
    </dgm:pt>
    <dgm:pt modelId="{4DCBBD94-31AC-4F5A-B304-8705FC14DB26}" type="sibTrans" cxnId="{E5960501-8A78-41A8-B696-7EB37060173F}">
      <dgm:prSet/>
      <dgm:spPr/>
      <dgm:t>
        <a:bodyPr/>
        <a:lstStyle/>
        <a:p>
          <a:endParaRPr lang="es-MX"/>
        </a:p>
      </dgm:t>
    </dgm:pt>
    <dgm:pt modelId="{7FF0D4C1-9667-4301-8E3C-57196D5AF734}">
      <dgm:prSet phldrT="[Texto]"/>
      <dgm:spPr/>
      <dgm:t>
        <a:bodyPr/>
        <a:lstStyle/>
        <a:p>
          <a:r>
            <a:rPr lang="es-MX" dirty="0"/>
            <a:t>La técnica en los voleibolistas debe ser  automatizada competitivamente.</a:t>
          </a:r>
        </a:p>
      </dgm:t>
    </dgm:pt>
    <dgm:pt modelId="{4EF0996E-DF9E-4DDE-865E-34F75A4E8A3A}" type="parTrans" cxnId="{4F79D011-7CE0-4502-8A2D-C3B751D336AB}">
      <dgm:prSet/>
      <dgm:spPr/>
      <dgm:t>
        <a:bodyPr/>
        <a:lstStyle/>
        <a:p>
          <a:endParaRPr lang="es-MX"/>
        </a:p>
      </dgm:t>
    </dgm:pt>
    <dgm:pt modelId="{0DF1B80D-626A-4794-8CC6-3EE8E52493B4}" type="sibTrans" cxnId="{4F79D011-7CE0-4502-8A2D-C3B751D336AB}">
      <dgm:prSet/>
      <dgm:spPr/>
      <dgm:t>
        <a:bodyPr/>
        <a:lstStyle/>
        <a:p>
          <a:endParaRPr lang="es-MX"/>
        </a:p>
      </dgm:t>
    </dgm:pt>
    <dgm:pt modelId="{F94169BB-4B81-4F19-93F1-B074FEDC8AD6}">
      <dgm:prSet phldrT="[Texto]"/>
      <dgm:spPr/>
      <dgm:t>
        <a:bodyPr/>
        <a:lstStyle/>
        <a:p>
          <a:r>
            <a:rPr lang="es-MX" dirty="0"/>
            <a:t>Los jugadores </a:t>
          </a:r>
          <a:r>
            <a:rPr lang="es-MX" dirty="0" smtClean="0"/>
            <a:t>deben </a:t>
          </a:r>
          <a:r>
            <a:rPr lang="es-MX" dirty="0"/>
            <a:t>poseer un alto grado de dominio de las diferentes variantes técnicas que tiene este deporte.</a:t>
          </a:r>
        </a:p>
      </dgm:t>
    </dgm:pt>
    <dgm:pt modelId="{BD5A3486-61FC-4FFD-8BB8-4D085FC1425B}" type="parTrans" cxnId="{41108289-748B-4F4E-B75E-CDA05A1690F3}">
      <dgm:prSet/>
      <dgm:spPr/>
      <dgm:t>
        <a:bodyPr/>
        <a:lstStyle/>
        <a:p>
          <a:endParaRPr lang="es-MX"/>
        </a:p>
      </dgm:t>
    </dgm:pt>
    <dgm:pt modelId="{14F7C0AF-6751-41A2-B161-C13CFD8F8F18}" type="sibTrans" cxnId="{41108289-748B-4F4E-B75E-CDA05A1690F3}">
      <dgm:prSet/>
      <dgm:spPr/>
      <dgm:t>
        <a:bodyPr/>
        <a:lstStyle/>
        <a:p>
          <a:endParaRPr lang="es-MX"/>
        </a:p>
      </dgm:t>
    </dgm:pt>
    <dgm:pt modelId="{956A597D-6970-4F46-BBF7-B786F93C0C21}" type="pres">
      <dgm:prSet presAssocID="{8B69253C-6D77-443C-AD38-1A0393A67ADA}" presName="diagram" presStyleCnt="0">
        <dgm:presLayoutVars>
          <dgm:chMax val="1"/>
          <dgm:dir/>
          <dgm:animLvl val="ctr"/>
          <dgm:resizeHandles val="exact"/>
        </dgm:presLayoutVars>
      </dgm:prSet>
      <dgm:spPr/>
      <dgm:t>
        <a:bodyPr/>
        <a:lstStyle/>
        <a:p>
          <a:endParaRPr lang="es-MX"/>
        </a:p>
      </dgm:t>
    </dgm:pt>
    <dgm:pt modelId="{A1C4817B-2813-42C1-889C-CBCDE7B45109}" type="pres">
      <dgm:prSet presAssocID="{8B69253C-6D77-443C-AD38-1A0393A67ADA}" presName="matrix" presStyleCnt="0"/>
      <dgm:spPr/>
      <dgm:t>
        <a:bodyPr/>
        <a:lstStyle/>
        <a:p>
          <a:endParaRPr lang="es-MX"/>
        </a:p>
      </dgm:t>
    </dgm:pt>
    <dgm:pt modelId="{C31FC6A1-1B69-4D1C-A09A-7EE18605E223}" type="pres">
      <dgm:prSet presAssocID="{8B69253C-6D77-443C-AD38-1A0393A67ADA}" presName="tile1" presStyleLbl="node1" presStyleIdx="0" presStyleCnt="4"/>
      <dgm:spPr/>
      <dgm:t>
        <a:bodyPr/>
        <a:lstStyle/>
        <a:p>
          <a:endParaRPr lang="es-MX"/>
        </a:p>
      </dgm:t>
    </dgm:pt>
    <dgm:pt modelId="{2A209E8D-1B63-401E-B0FF-96AFB68D6B7D}" type="pres">
      <dgm:prSet presAssocID="{8B69253C-6D77-443C-AD38-1A0393A67ADA}" presName="tile1text" presStyleLbl="node1" presStyleIdx="0" presStyleCnt="4">
        <dgm:presLayoutVars>
          <dgm:chMax val="0"/>
          <dgm:chPref val="0"/>
          <dgm:bulletEnabled val="1"/>
        </dgm:presLayoutVars>
      </dgm:prSet>
      <dgm:spPr/>
      <dgm:t>
        <a:bodyPr/>
        <a:lstStyle/>
        <a:p>
          <a:endParaRPr lang="es-MX"/>
        </a:p>
      </dgm:t>
    </dgm:pt>
    <dgm:pt modelId="{71D26B0B-B63B-4FE6-8F99-F89BD06A3420}" type="pres">
      <dgm:prSet presAssocID="{8B69253C-6D77-443C-AD38-1A0393A67ADA}" presName="tile2" presStyleLbl="node1" presStyleIdx="1" presStyleCnt="4"/>
      <dgm:spPr/>
      <dgm:t>
        <a:bodyPr/>
        <a:lstStyle/>
        <a:p>
          <a:endParaRPr lang="es-MX"/>
        </a:p>
      </dgm:t>
    </dgm:pt>
    <dgm:pt modelId="{F03B4924-4631-4845-805C-C73E1DD9EBFC}" type="pres">
      <dgm:prSet presAssocID="{8B69253C-6D77-443C-AD38-1A0393A67ADA}" presName="tile2text" presStyleLbl="node1" presStyleIdx="1" presStyleCnt="4">
        <dgm:presLayoutVars>
          <dgm:chMax val="0"/>
          <dgm:chPref val="0"/>
          <dgm:bulletEnabled val="1"/>
        </dgm:presLayoutVars>
      </dgm:prSet>
      <dgm:spPr/>
      <dgm:t>
        <a:bodyPr/>
        <a:lstStyle/>
        <a:p>
          <a:endParaRPr lang="es-MX"/>
        </a:p>
      </dgm:t>
    </dgm:pt>
    <dgm:pt modelId="{14328DD0-581A-431D-B28E-87F760A62E52}" type="pres">
      <dgm:prSet presAssocID="{8B69253C-6D77-443C-AD38-1A0393A67ADA}" presName="tile3" presStyleLbl="node1" presStyleIdx="2" presStyleCnt="4"/>
      <dgm:spPr/>
      <dgm:t>
        <a:bodyPr/>
        <a:lstStyle/>
        <a:p>
          <a:endParaRPr lang="es-MX"/>
        </a:p>
      </dgm:t>
    </dgm:pt>
    <dgm:pt modelId="{B5D0867A-32E5-4E90-A0FF-D90DE7E3C903}" type="pres">
      <dgm:prSet presAssocID="{8B69253C-6D77-443C-AD38-1A0393A67ADA}" presName="tile3text" presStyleLbl="node1" presStyleIdx="2" presStyleCnt="4">
        <dgm:presLayoutVars>
          <dgm:chMax val="0"/>
          <dgm:chPref val="0"/>
          <dgm:bulletEnabled val="1"/>
        </dgm:presLayoutVars>
      </dgm:prSet>
      <dgm:spPr/>
      <dgm:t>
        <a:bodyPr/>
        <a:lstStyle/>
        <a:p>
          <a:endParaRPr lang="es-MX"/>
        </a:p>
      </dgm:t>
    </dgm:pt>
    <dgm:pt modelId="{FAF95390-FD6D-49AC-82DF-86330682A369}" type="pres">
      <dgm:prSet presAssocID="{8B69253C-6D77-443C-AD38-1A0393A67ADA}" presName="tile4" presStyleLbl="node1" presStyleIdx="3" presStyleCnt="4"/>
      <dgm:spPr/>
      <dgm:t>
        <a:bodyPr/>
        <a:lstStyle/>
        <a:p>
          <a:endParaRPr lang="es-MX"/>
        </a:p>
      </dgm:t>
    </dgm:pt>
    <dgm:pt modelId="{1AB915B1-32C6-4428-BBA4-DEE4CB6B47F6}" type="pres">
      <dgm:prSet presAssocID="{8B69253C-6D77-443C-AD38-1A0393A67ADA}" presName="tile4text" presStyleLbl="node1" presStyleIdx="3" presStyleCnt="4">
        <dgm:presLayoutVars>
          <dgm:chMax val="0"/>
          <dgm:chPref val="0"/>
          <dgm:bulletEnabled val="1"/>
        </dgm:presLayoutVars>
      </dgm:prSet>
      <dgm:spPr/>
      <dgm:t>
        <a:bodyPr/>
        <a:lstStyle/>
        <a:p>
          <a:endParaRPr lang="es-MX"/>
        </a:p>
      </dgm:t>
    </dgm:pt>
    <dgm:pt modelId="{95DC2662-FBDB-4E45-BF00-67D3EA7CBE80}" type="pres">
      <dgm:prSet presAssocID="{8B69253C-6D77-443C-AD38-1A0393A67ADA}" presName="centerTile" presStyleLbl="fgShp" presStyleIdx="0" presStyleCnt="1">
        <dgm:presLayoutVars>
          <dgm:chMax val="0"/>
          <dgm:chPref val="0"/>
        </dgm:presLayoutVars>
      </dgm:prSet>
      <dgm:spPr/>
      <dgm:t>
        <a:bodyPr/>
        <a:lstStyle/>
        <a:p>
          <a:endParaRPr lang="es-MX"/>
        </a:p>
      </dgm:t>
    </dgm:pt>
  </dgm:ptLst>
  <dgm:cxnLst>
    <dgm:cxn modelId="{4F79D011-7CE0-4502-8A2D-C3B751D336AB}" srcId="{3ED61D5C-5505-4E21-8C70-D89052F76326}" destId="{7FF0D4C1-9667-4301-8E3C-57196D5AF734}" srcOrd="2" destOrd="0" parTransId="{4EF0996E-DF9E-4DDE-865E-34F75A4E8A3A}" sibTransId="{0DF1B80D-626A-4794-8CC6-3EE8E52493B4}"/>
    <dgm:cxn modelId="{D52821B6-77B3-45C2-B117-2A01B0092731}" srcId="{3ED61D5C-5505-4E21-8C70-D89052F76326}" destId="{0E7E7C4F-F671-49F6-A381-68670FC360A1}" srcOrd="0" destOrd="0" parTransId="{ECCDBE2F-58E4-4B59-9F37-5A3D19C35498}" sibTransId="{9C005FA3-E027-483D-9C28-88ED985EE049}"/>
    <dgm:cxn modelId="{0F8F13A2-66E8-423B-8E55-B0DF0A289FBF}" type="presOf" srcId="{A4A6538C-519E-4AA0-BA5E-31C73DD0EE17}" destId="{71D26B0B-B63B-4FE6-8F99-F89BD06A3420}" srcOrd="0" destOrd="0" presId="urn:microsoft.com/office/officeart/2005/8/layout/matrix1"/>
    <dgm:cxn modelId="{F1F51FF9-D183-4CEC-A01C-6D7D6F9D04F2}" type="presOf" srcId="{F94169BB-4B81-4F19-93F1-B074FEDC8AD6}" destId="{1AB915B1-32C6-4428-BBA4-DEE4CB6B47F6}" srcOrd="1" destOrd="0" presId="urn:microsoft.com/office/officeart/2005/8/layout/matrix1"/>
    <dgm:cxn modelId="{15D5EB32-C0C1-4E39-8050-B6763BCD6E47}" srcId="{8B69253C-6D77-443C-AD38-1A0393A67ADA}" destId="{3ED61D5C-5505-4E21-8C70-D89052F76326}" srcOrd="0" destOrd="0" parTransId="{A5DC4559-C930-4FBC-B8D6-5590C907CDAE}" sibTransId="{C15C3FDA-DE04-4694-8033-D63FB853D3BC}"/>
    <dgm:cxn modelId="{41108289-748B-4F4E-B75E-CDA05A1690F3}" srcId="{3ED61D5C-5505-4E21-8C70-D89052F76326}" destId="{F94169BB-4B81-4F19-93F1-B074FEDC8AD6}" srcOrd="3" destOrd="0" parTransId="{BD5A3486-61FC-4FFD-8BB8-4D085FC1425B}" sibTransId="{14F7C0AF-6751-41A2-B161-C13CFD8F8F18}"/>
    <dgm:cxn modelId="{79F91F37-61CC-48C0-975D-E36E14C1C49F}" type="presOf" srcId="{7FF0D4C1-9667-4301-8E3C-57196D5AF734}" destId="{B5D0867A-32E5-4E90-A0FF-D90DE7E3C903}" srcOrd="1" destOrd="0" presId="urn:microsoft.com/office/officeart/2005/8/layout/matrix1"/>
    <dgm:cxn modelId="{E5960501-8A78-41A8-B696-7EB37060173F}" srcId="{3ED61D5C-5505-4E21-8C70-D89052F76326}" destId="{A4A6538C-519E-4AA0-BA5E-31C73DD0EE17}" srcOrd="1" destOrd="0" parTransId="{94CBAEDA-1B54-4255-A9B2-116467748509}" sibTransId="{4DCBBD94-31AC-4F5A-B304-8705FC14DB26}"/>
    <dgm:cxn modelId="{0F1D52A3-EF88-4A44-BC07-268FE1F29DA6}" type="presOf" srcId="{3ED61D5C-5505-4E21-8C70-D89052F76326}" destId="{95DC2662-FBDB-4E45-BF00-67D3EA7CBE80}" srcOrd="0" destOrd="0" presId="urn:microsoft.com/office/officeart/2005/8/layout/matrix1"/>
    <dgm:cxn modelId="{6D3DD10D-06D7-480A-BBED-FD17AE206B33}" type="presOf" srcId="{0E7E7C4F-F671-49F6-A381-68670FC360A1}" destId="{2A209E8D-1B63-401E-B0FF-96AFB68D6B7D}" srcOrd="1" destOrd="0" presId="urn:microsoft.com/office/officeart/2005/8/layout/matrix1"/>
    <dgm:cxn modelId="{0D6522CB-1DB5-4FE4-B418-8E8B368EDC03}" type="presOf" srcId="{8B69253C-6D77-443C-AD38-1A0393A67ADA}" destId="{956A597D-6970-4F46-BBF7-B786F93C0C21}" srcOrd="0" destOrd="0" presId="urn:microsoft.com/office/officeart/2005/8/layout/matrix1"/>
    <dgm:cxn modelId="{DE751FAE-63F3-4A44-B618-CEAAB23045D3}" type="presOf" srcId="{A4A6538C-519E-4AA0-BA5E-31C73DD0EE17}" destId="{F03B4924-4631-4845-805C-C73E1DD9EBFC}" srcOrd="1" destOrd="0" presId="urn:microsoft.com/office/officeart/2005/8/layout/matrix1"/>
    <dgm:cxn modelId="{D8B2D209-6B49-422F-B2F1-5C1FFB3EC2E4}" type="presOf" srcId="{0E7E7C4F-F671-49F6-A381-68670FC360A1}" destId="{C31FC6A1-1B69-4D1C-A09A-7EE18605E223}" srcOrd="0" destOrd="0" presId="urn:microsoft.com/office/officeart/2005/8/layout/matrix1"/>
    <dgm:cxn modelId="{80D93401-B30E-460D-A2CC-C4D6A0760665}" type="presOf" srcId="{F94169BB-4B81-4F19-93F1-B074FEDC8AD6}" destId="{FAF95390-FD6D-49AC-82DF-86330682A369}" srcOrd="0" destOrd="0" presId="urn:microsoft.com/office/officeart/2005/8/layout/matrix1"/>
    <dgm:cxn modelId="{635ED505-C365-45C7-BA13-C2477BFFDF22}" type="presOf" srcId="{7FF0D4C1-9667-4301-8E3C-57196D5AF734}" destId="{14328DD0-581A-431D-B28E-87F760A62E52}" srcOrd="0" destOrd="0" presId="urn:microsoft.com/office/officeart/2005/8/layout/matrix1"/>
    <dgm:cxn modelId="{C3805577-6710-4E98-91EB-E74AA4B31458}" type="presParOf" srcId="{956A597D-6970-4F46-BBF7-B786F93C0C21}" destId="{A1C4817B-2813-42C1-889C-CBCDE7B45109}" srcOrd="0" destOrd="0" presId="urn:microsoft.com/office/officeart/2005/8/layout/matrix1"/>
    <dgm:cxn modelId="{D6F416EF-5256-4F96-BAA4-18F70EF49AD1}" type="presParOf" srcId="{A1C4817B-2813-42C1-889C-CBCDE7B45109}" destId="{C31FC6A1-1B69-4D1C-A09A-7EE18605E223}" srcOrd="0" destOrd="0" presId="urn:microsoft.com/office/officeart/2005/8/layout/matrix1"/>
    <dgm:cxn modelId="{79676A2E-5766-494E-9ED4-7ADD6B209C1C}" type="presParOf" srcId="{A1C4817B-2813-42C1-889C-CBCDE7B45109}" destId="{2A209E8D-1B63-401E-B0FF-96AFB68D6B7D}" srcOrd="1" destOrd="0" presId="urn:microsoft.com/office/officeart/2005/8/layout/matrix1"/>
    <dgm:cxn modelId="{AD9E4B1F-1CF0-4D67-A44A-1498E718F5FD}" type="presParOf" srcId="{A1C4817B-2813-42C1-889C-CBCDE7B45109}" destId="{71D26B0B-B63B-4FE6-8F99-F89BD06A3420}" srcOrd="2" destOrd="0" presId="urn:microsoft.com/office/officeart/2005/8/layout/matrix1"/>
    <dgm:cxn modelId="{F833831E-4A26-4151-9313-D7C0530B1B86}" type="presParOf" srcId="{A1C4817B-2813-42C1-889C-CBCDE7B45109}" destId="{F03B4924-4631-4845-805C-C73E1DD9EBFC}" srcOrd="3" destOrd="0" presId="urn:microsoft.com/office/officeart/2005/8/layout/matrix1"/>
    <dgm:cxn modelId="{F58C106F-125B-4A3E-8350-5598B6C4CFDC}" type="presParOf" srcId="{A1C4817B-2813-42C1-889C-CBCDE7B45109}" destId="{14328DD0-581A-431D-B28E-87F760A62E52}" srcOrd="4" destOrd="0" presId="urn:microsoft.com/office/officeart/2005/8/layout/matrix1"/>
    <dgm:cxn modelId="{0DA25AEE-297A-4514-9FA8-D73D9045793B}" type="presParOf" srcId="{A1C4817B-2813-42C1-889C-CBCDE7B45109}" destId="{B5D0867A-32E5-4E90-A0FF-D90DE7E3C903}" srcOrd="5" destOrd="0" presId="urn:microsoft.com/office/officeart/2005/8/layout/matrix1"/>
    <dgm:cxn modelId="{3595C76C-876A-4617-A65A-5FB98C9BB869}" type="presParOf" srcId="{A1C4817B-2813-42C1-889C-CBCDE7B45109}" destId="{FAF95390-FD6D-49AC-82DF-86330682A369}" srcOrd="6" destOrd="0" presId="urn:microsoft.com/office/officeart/2005/8/layout/matrix1"/>
    <dgm:cxn modelId="{402426DC-E2E6-49FC-B3AD-CF25C6BE3B8F}" type="presParOf" srcId="{A1C4817B-2813-42C1-889C-CBCDE7B45109}" destId="{1AB915B1-32C6-4428-BBA4-DEE4CB6B47F6}" srcOrd="7" destOrd="0" presId="urn:microsoft.com/office/officeart/2005/8/layout/matrix1"/>
    <dgm:cxn modelId="{896F707B-3E4E-40A2-A76F-9F69BC160198}" type="presParOf" srcId="{956A597D-6970-4F46-BBF7-B786F93C0C21}" destId="{95DC2662-FBDB-4E45-BF00-67D3EA7CBE80}" srcOrd="1" destOrd="0" presId="urn:microsoft.com/office/officeart/2005/8/layout/matrix1"/>
  </dgm:cxnLst>
  <dgm:bg/>
  <dgm:whole/>
</dgm:dataModel>
</file>

<file path=ppt/diagrams/data16.xml><?xml version="1.0" encoding="utf-8"?>
<dgm:dataModel xmlns:dgm="http://schemas.openxmlformats.org/drawingml/2006/diagram" xmlns:a="http://schemas.openxmlformats.org/drawingml/2006/main">
  <dgm:ptLst>
    <dgm:pt modelId="{5ABECFAA-33A7-449C-8C6B-1F1A5DF5C897}" type="doc">
      <dgm:prSet loTypeId="urn:microsoft.com/office/officeart/2005/8/layout/vList4" loCatId="list" qsTypeId="urn:microsoft.com/office/officeart/2005/8/quickstyle/simple1" qsCatId="simple" csTypeId="urn:microsoft.com/office/officeart/2005/8/colors/colorful2" csCatId="colorful" phldr="1"/>
      <dgm:spPr/>
      <dgm:t>
        <a:bodyPr/>
        <a:lstStyle/>
        <a:p>
          <a:endParaRPr lang="es-MX"/>
        </a:p>
      </dgm:t>
    </dgm:pt>
    <dgm:pt modelId="{B922C1DF-8DD2-48DB-926F-EF57761D3A5A}">
      <dgm:prSet phldrT="[Texto]"/>
      <dgm:spPr/>
      <dgm:t>
        <a:bodyPr/>
        <a:lstStyle/>
        <a:p>
          <a:r>
            <a:rPr lang="es-MX"/>
            <a:t>Recepción</a:t>
          </a:r>
        </a:p>
      </dgm:t>
    </dgm:pt>
    <dgm:pt modelId="{191EF656-B41B-4F9A-BB6F-06223C380A8E}" type="parTrans" cxnId="{54922E56-5706-4AA6-894B-DB23458E88C1}">
      <dgm:prSet/>
      <dgm:spPr/>
      <dgm:t>
        <a:bodyPr/>
        <a:lstStyle/>
        <a:p>
          <a:endParaRPr lang="es-MX"/>
        </a:p>
      </dgm:t>
    </dgm:pt>
    <dgm:pt modelId="{29C363B7-061F-4CDE-A97C-447998DE1F07}" type="sibTrans" cxnId="{54922E56-5706-4AA6-894B-DB23458E88C1}">
      <dgm:prSet/>
      <dgm:spPr/>
      <dgm:t>
        <a:bodyPr/>
        <a:lstStyle/>
        <a:p>
          <a:endParaRPr lang="es-MX"/>
        </a:p>
      </dgm:t>
    </dgm:pt>
    <dgm:pt modelId="{9BB5BBFB-2AC8-4D05-9AE6-F11A83773B3C}">
      <dgm:prSet phldrT="[Texto]"/>
      <dgm:spPr/>
      <dgm:t>
        <a:bodyPr/>
        <a:lstStyle/>
        <a:p>
          <a:r>
            <a:rPr lang="es-MX"/>
            <a:t>Voleo Alto</a:t>
          </a:r>
        </a:p>
      </dgm:t>
    </dgm:pt>
    <dgm:pt modelId="{7DD32268-0842-4B1E-BEC4-57F53BA5B992}" type="parTrans" cxnId="{01352F0D-64F3-443C-AC2D-1435A3DECE06}">
      <dgm:prSet/>
      <dgm:spPr/>
      <dgm:t>
        <a:bodyPr/>
        <a:lstStyle/>
        <a:p>
          <a:endParaRPr lang="es-MX"/>
        </a:p>
      </dgm:t>
    </dgm:pt>
    <dgm:pt modelId="{C76C0BF3-DA12-4437-979D-17DF6374819F}" type="sibTrans" cxnId="{01352F0D-64F3-443C-AC2D-1435A3DECE06}">
      <dgm:prSet/>
      <dgm:spPr/>
      <dgm:t>
        <a:bodyPr/>
        <a:lstStyle/>
        <a:p>
          <a:endParaRPr lang="es-MX"/>
        </a:p>
      </dgm:t>
    </dgm:pt>
    <dgm:pt modelId="{6F656538-CB38-4CD6-B198-90B95B6D786C}">
      <dgm:prSet phldrT="[Texto]"/>
      <dgm:spPr/>
      <dgm:t>
        <a:bodyPr/>
        <a:lstStyle/>
        <a:p>
          <a:r>
            <a:rPr lang="es-MX"/>
            <a:t>Voleo Bajo</a:t>
          </a:r>
        </a:p>
      </dgm:t>
    </dgm:pt>
    <dgm:pt modelId="{C44016E1-E35B-4D4F-8849-B7E536A58E0C}" type="parTrans" cxnId="{EA89BD9D-8BB4-4D68-B370-71C06D5C3C8C}">
      <dgm:prSet/>
      <dgm:spPr/>
      <dgm:t>
        <a:bodyPr/>
        <a:lstStyle/>
        <a:p>
          <a:endParaRPr lang="es-MX"/>
        </a:p>
      </dgm:t>
    </dgm:pt>
    <dgm:pt modelId="{AB9BB5F2-8AD4-49C2-A4A6-CA30E1D8EFA7}" type="sibTrans" cxnId="{EA89BD9D-8BB4-4D68-B370-71C06D5C3C8C}">
      <dgm:prSet/>
      <dgm:spPr/>
      <dgm:t>
        <a:bodyPr/>
        <a:lstStyle/>
        <a:p>
          <a:endParaRPr lang="es-MX"/>
        </a:p>
      </dgm:t>
    </dgm:pt>
    <dgm:pt modelId="{A025188F-8E78-49A7-978C-9C19602F1865}">
      <dgm:prSet phldrT="[Texto]"/>
      <dgm:spPr/>
      <dgm:t>
        <a:bodyPr/>
        <a:lstStyle/>
        <a:p>
          <a:r>
            <a:rPr lang="es-MX"/>
            <a:t>Colocación</a:t>
          </a:r>
        </a:p>
      </dgm:t>
    </dgm:pt>
    <dgm:pt modelId="{4F2C46AB-FB83-4F4B-AF94-E7395B27624D}" type="parTrans" cxnId="{8B3CFA8E-4E6A-4E53-BFA0-74B84BC6B227}">
      <dgm:prSet/>
      <dgm:spPr/>
      <dgm:t>
        <a:bodyPr/>
        <a:lstStyle/>
        <a:p>
          <a:endParaRPr lang="es-MX"/>
        </a:p>
      </dgm:t>
    </dgm:pt>
    <dgm:pt modelId="{7E9D9C6A-49FE-423B-A781-0C8C7FF93804}" type="sibTrans" cxnId="{8B3CFA8E-4E6A-4E53-BFA0-74B84BC6B227}">
      <dgm:prSet/>
      <dgm:spPr/>
      <dgm:t>
        <a:bodyPr/>
        <a:lstStyle/>
        <a:p>
          <a:endParaRPr lang="es-MX"/>
        </a:p>
      </dgm:t>
    </dgm:pt>
    <dgm:pt modelId="{6A9AB9B4-F835-4A44-8A62-0166E1B73696}">
      <dgm:prSet phldrT="[Texto]"/>
      <dgm:spPr/>
      <dgm:t>
        <a:bodyPr/>
        <a:lstStyle/>
        <a:p>
          <a:r>
            <a:rPr lang="es-MX"/>
            <a:t>Voleo Alto</a:t>
          </a:r>
        </a:p>
      </dgm:t>
    </dgm:pt>
    <dgm:pt modelId="{15EB26CF-E16C-4482-A1F1-4718F2EDA618}" type="parTrans" cxnId="{C71B6DE4-3D24-4432-B22C-70F736E678BB}">
      <dgm:prSet/>
      <dgm:spPr/>
      <dgm:t>
        <a:bodyPr/>
        <a:lstStyle/>
        <a:p>
          <a:endParaRPr lang="es-MX"/>
        </a:p>
      </dgm:t>
    </dgm:pt>
    <dgm:pt modelId="{EDBC4A3B-31BA-4DC1-8EC9-CBA20396CA0A}" type="sibTrans" cxnId="{C71B6DE4-3D24-4432-B22C-70F736E678BB}">
      <dgm:prSet/>
      <dgm:spPr/>
      <dgm:t>
        <a:bodyPr/>
        <a:lstStyle/>
        <a:p>
          <a:endParaRPr lang="es-MX"/>
        </a:p>
      </dgm:t>
    </dgm:pt>
    <dgm:pt modelId="{D15E57F9-EE0A-48F5-8363-337DAFCDEE58}">
      <dgm:prSet phldrT="[Texto]"/>
      <dgm:spPr/>
      <dgm:t>
        <a:bodyPr/>
        <a:lstStyle/>
        <a:p>
          <a:r>
            <a:rPr lang="es-MX"/>
            <a:t>Voleo Bajo</a:t>
          </a:r>
        </a:p>
      </dgm:t>
    </dgm:pt>
    <dgm:pt modelId="{49E7169A-95DD-44FD-AA15-FBECE83A6FC7}" type="parTrans" cxnId="{592AE9B0-7DC2-467E-A3E1-8ED7D20AF65C}">
      <dgm:prSet/>
      <dgm:spPr/>
      <dgm:t>
        <a:bodyPr/>
        <a:lstStyle/>
        <a:p>
          <a:endParaRPr lang="es-MX"/>
        </a:p>
      </dgm:t>
    </dgm:pt>
    <dgm:pt modelId="{0EF15D19-7C95-4C17-BD1C-715936B7EB73}" type="sibTrans" cxnId="{592AE9B0-7DC2-467E-A3E1-8ED7D20AF65C}">
      <dgm:prSet/>
      <dgm:spPr/>
      <dgm:t>
        <a:bodyPr/>
        <a:lstStyle/>
        <a:p>
          <a:endParaRPr lang="es-MX"/>
        </a:p>
      </dgm:t>
    </dgm:pt>
    <dgm:pt modelId="{1DDBFA17-3303-434E-94C0-1CF850B680BD}">
      <dgm:prSet phldrT="[Texto]"/>
      <dgm:spPr/>
      <dgm:t>
        <a:bodyPr/>
        <a:lstStyle/>
        <a:p>
          <a:r>
            <a:rPr lang="es-MX"/>
            <a:t>Saque</a:t>
          </a:r>
        </a:p>
      </dgm:t>
    </dgm:pt>
    <dgm:pt modelId="{397E7DDD-476B-4770-92A2-CFE1E6DB7DC2}" type="parTrans" cxnId="{CEC5BC3F-4B97-4CE1-BDCF-D27379AD7746}">
      <dgm:prSet/>
      <dgm:spPr/>
      <dgm:t>
        <a:bodyPr/>
        <a:lstStyle/>
        <a:p>
          <a:endParaRPr lang="es-MX"/>
        </a:p>
      </dgm:t>
    </dgm:pt>
    <dgm:pt modelId="{7B550E11-94C4-4836-8043-9CC2D6CEC5BB}" type="sibTrans" cxnId="{CEC5BC3F-4B97-4CE1-BDCF-D27379AD7746}">
      <dgm:prSet/>
      <dgm:spPr/>
      <dgm:t>
        <a:bodyPr/>
        <a:lstStyle/>
        <a:p>
          <a:endParaRPr lang="es-MX"/>
        </a:p>
      </dgm:t>
    </dgm:pt>
    <dgm:pt modelId="{70587411-BE16-49BD-ACB9-38F7AD0582B3}">
      <dgm:prSet phldrT="[Texto]"/>
      <dgm:spPr/>
      <dgm:t>
        <a:bodyPr/>
        <a:lstStyle/>
        <a:p>
          <a:r>
            <a:rPr lang="es-MX"/>
            <a:t>Bajo</a:t>
          </a:r>
        </a:p>
      </dgm:t>
    </dgm:pt>
    <dgm:pt modelId="{82AE104D-FBE3-4AC2-B169-26D3E7598496}" type="parTrans" cxnId="{586D808A-39BD-4D0F-84F8-BE2EC6090302}">
      <dgm:prSet/>
      <dgm:spPr/>
      <dgm:t>
        <a:bodyPr/>
        <a:lstStyle/>
        <a:p>
          <a:endParaRPr lang="es-MX"/>
        </a:p>
      </dgm:t>
    </dgm:pt>
    <dgm:pt modelId="{68215625-7362-4C8E-9EAD-CA949A223E50}" type="sibTrans" cxnId="{586D808A-39BD-4D0F-84F8-BE2EC6090302}">
      <dgm:prSet/>
      <dgm:spPr/>
      <dgm:t>
        <a:bodyPr/>
        <a:lstStyle/>
        <a:p>
          <a:endParaRPr lang="es-MX"/>
        </a:p>
      </dgm:t>
    </dgm:pt>
    <dgm:pt modelId="{14A6505A-7E7F-4BDD-AFE7-AB317E55373D}">
      <dgm:prSet phldrT="[Texto]"/>
      <dgm:spPr/>
      <dgm:t>
        <a:bodyPr/>
        <a:lstStyle/>
        <a:p>
          <a:r>
            <a:rPr lang="es-MX"/>
            <a:t>De Tenis</a:t>
          </a:r>
        </a:p>
      </dgm:t>
    </dgm:pt>
    <dgm:pt modelId="{43E7DDDE-590A-4CC8-BFB6-2957D6D8A339}" type="parTrans" cxnId="{EC37BA11-F5D6-4FDD-A6CA-4473D03FE512}">
      <dgm:prSet/>
      <dgm:spPr/>
      <dgm:t>
        <a:bodyPr/>
        <a:lstStyle/>
        <a:p>
          <a:endParaRPr lang="es-MX"/>
        </a:p>
      </dgm:t>
    </dgm:pt>
    <dgm:pt modelId="{8315FFD2-53DB-4811-A8A2-CB77B9080B0C}" type="sibTrans" cxnId="{EC37BA11-F5D6-4FDD-A6CA-4473D03FE512}">
      <dgm:prSet/>
      <dgm:spPr/>
      <dgm:t>
        <a:bodyPr/>
        <a:lstStyle/>
        <a:p>
          <a:endParaRPr lang="es-MX"/>
        </a:p>
      </dgm:t>
    </dgm:pt>
    <dgm:pt modelId="{F921E92B-EB55-48E6-80FA-7FE6A559F4B8}">
      <dgm:prSet/>
      <dgm:spPr/>
      <dgm:t>
        <a:bodyPr/>
        <a:lstStyle/>
        <a:p>
          <a:r>
            <a:rPr lang="es-MX"/>
            <a:t>Remate</a:t>
          </a:r>
        </a:p>
      </dgm:t>
    </dgm:pt>
    <dgm:pt modelId="{BE4D0011-8908-4BCC-97A1-CB3384C46D87}" type="parTrans" cxnId="{65551FE8-239E-4179-AB4D-896C0AB3D61A}">
      <dgm:prSet/>
      <dgm:spPr/>
      <dgm:t>
        <a:bodyPr/>
        <a:lstStyle/>
        <a:p>
          <a:endParaRPr lang="es-MX"/>
        </a:p>
      </dgm:t>
    </dgm:pt>
    <dgm:pt modelId="{5E1D74A0-D795-407B-96EF-BBD8DCCB4CFC}" type="sibTrans" cxnId="{65551FE8-239E-4179-AB4D-896C0AB3D61A}">
      <dgm:prSet/>
      <dgm:spPr/>
      <dgm:t>
        <a:bodyPr/>
        <a:lstStyle/>
        <a:p>
          <a:endParaRPr lang="es-MX"/>
        </a:p>
      </dgm:t>
    </dgm:pt>
    <dgm:pt modelId="{659574AC-7970-4218-9C9B-60D96B59F0C1}">
      <dgm:prSet/>
      <dgm:spPr/>
      <dgm:t>
        <a:bodyPr/>
        <a:lstStyle/>
        <a:p>
          <a:r>
            <a:rPr lang="es-MX"/>
            <a:t>Bloqueo</a:t>
          </a:r>
        </a:p>
      </dgm:t>
    </dgm:pt>
    <dgm:pt modelId="{9111CB93-2D06-453E-962A-9EB43761BA00}" type="parTrans" cxnId="{E408256B-EF08-499C-809B-173962916FDC}">
      <dgm:prSet/>
      <dgm:spPr/>
      <dgm:t>
        <a:bodyPr/>
        <a:lstStyle/>
        <a:p>
          <a:endParaRPr lang="es-MX"/>
        </a:p>
      </dgm:t>
    </dgm:pt>
    <dgm:pt modelId="{F16B84B2-8EA8-4850-ACA5-C0AE080C936C}" type="sibTrans" cxnId="{E408256B-EF08-499C-809B-173962916FDC}">
      <dgm:prSet/>
      <dgm:spPr/>
      <dgm:t>
        <a:bodyPr/>
        <a:lstStyle/>
        <a:p>
          <a:endParaRPr lang="es-MX"/>
        </a:p>
      </dgm:t>
    </dgm:pt>
    <dgm:pt modelId="{771BDD5A-17D1-40AD-AF46-0D4B914857E1}">
      <dgm:prSet/>
      <dgm:spPr/>
      <dgm:t>
        <a:bodyPr/>
        <a:lstStyle/>
        <a:p>
          <a:r>
            <a:rPr lang="es-MX"/>
            <a:t>Defensa</a:t>
          </a:r>
        </a:p>
      </dgm:t>
    </dgm:pt>
    <dgm:pt modelId="{A7B078ED-43B4-4E7D-95CE-AEBAFFB2D8F9}" type="parTrans" cxnId="{BB79F648-F1A5-4C54-A01A-D55A40E1FED5}">
      <dgm:prSet/>
      <dgm:spPr/>
      <dgm:t>
        <a:bodyPr/>
        <a:lstStyle/>
        <a:p>
          <a:endParaRPr lang="es-MX"/>
        </a:p>
      </dgm:t>
    </dgm:pt>
    <dgm:pt modelId="{0FD77332-B709-46FF-B053-6E26A009B594}" type="sibTrans" cxnId="{BB79F648-F1A5-4C54-A01A-D55A40E1FED5}">
      <dgm:prSet/>
      <dgm:spPr/>
      <dgm:t>
        <a:bodyPr/>
        <a:lstStyle/>
        <a:p>
          <a:endParaRPr lang="es-MX"/>
        </a:p>
      </dgm:t>
    </dgm:pt>
    <dgm:pt modelId="{A3C18FD0-EA6F-44FC-9026-AC9C68440F5C}" type="pres">
      <dgm:prSet presAssocID="{5ABECFAA-33A7-449C-8C6B-1F1A5DF5C897}" presName="linear" presStyleCnt="0">
        <dgm:presLayoutVars>
          <dgm:dir/>
          <dgm:resizeHandles val="exact"/>
        </dgm:presLayoutVars>
      </dgm:prSet>
      <dgm:spPr/>
      <dgm:t>
        <a:bodyPr/>
        <a:lstStyle/>
        <a:p>
          <a:endParaRPr lang="es-MX"/>
        </a:p>
      </dgm:t>
    </dgm:pt>
    <dgm:pt modelId="{52CB7B1C-5EFB-4446-82C4-5944634A0DD0}" type="pres">
      <dgm:prSet presAssocID="{B922C1DF-8DD2-48DB-926F-EF57761D3A5A}" presName="comp" presStyleCnt="0"/>
      <dgm:spPr/>
      <dgm:t>
        <a:bodyPr/>
        <a:lstStyle/>
        <a:p>
          <a:endParaRPr lang="es-MX"/>
        </a:p>
      </dgm:t>
    </dgm:pt>
    <dgm:pt modelId="{7ABAF1D9-F218-4875-A5D8-85F1B5185A55}" type="pres">
      <dgm:prSet presAssocID="{B922C1DF-8DD2-48DB-926F-EF57761D3A5A}" presName="box" presStyleLbl="node1" presStyleIdx="0" presStyleCnt="6"/>
      <dgm:spPr/>
      <dgm:t>
        <a:bodyPr/>
        <a:lstStyle/>
        <a:p>
          <a:endParaRPr lang="es-MX"/>
        </a:p>
      </dgm:t>
    </dgm:pt>
    <dgm:pt modelId="{690DDCEC-9AD8-4633-8FEE-F349F2E1D0B6}" type="pres">
      <dgm:prSet presAssocID="{B922C1DF-8DD2-48DB-926F-EF57761D3A5A}" presName="img" presStyleLbl="fgImgPlace1" presStyleIdx="0" presStyleCnt="6"/>
      <dgm:spPr>
        <a:blipFill rotWithShape="0">
          <a:blip xmlns:r="http://schemas.openxmlformats.org/officeDocument/2006/relationships" r:embed="rId1"/>
          <a:stretch>
            <a:fillRect/>
          </a:stretch>
        </a:blipFill>
      </dgm:spPr>
      <dgm:t>
        <a:bodyPr/>
        <a:lstStyle/>
        <a:p>
          <a:endParaRPr lang="es-MX"/>
        </a:p>
      </dgm:t>
    </dgm:pt>
    <dgm:pt modelId="{B6F62D7D-85FF-4E2B-8810-BF83E4421015}" type="pres">
      <dgm:prSet presAssocID="{B922C1DF-8DD2-48DB-926F-EF57761D3A5A}" presName="text" presStyleLbl="node1" presStyleIdx="0" presStyleCnt="6">
        <dgm:presLayoutVars>
          <dgm:bulletEnabled val="1"/>
        </dgm:presLayoutVars>
      </dgm:prSet>
      <dgm:spPr/>
      <dgm:t>
        <a:bodyPr/>
        <a:lstStyle/>
        <a:p>
          <a:endParaRPr lang="es-MX"/>
        </a:p>
      </dgm:t>
    </dgm:pt>
    <dgm:pt modelId="{9BCBBEF9-D00C-45BC-B072-67B3B711765A}" type="pres">
      <dgm:prSet presAssocID="{29C363B7-061F-4CDE-A97C-447998DE1F07}" presName="spacer" presStyleCnt="0"/>
      <dgm:spPr/>
      <dgm:t>
        <a:bodyPr/>
        <a:lstStyle/>
        <a:p>
          <a:endParaRPr lang="es-MX"/>
        </a:p>
      </dgm:t>
    </dgm:pt>
    <dgm:pt modelId="{F23602E6-D3EC-4BFB-8B87-86841A03E92D}" type="pres">
      <dgm:prSet presAssocID="{A025188F-8E78-49A7-978C-9C19602F1865}" presName="comp" presStyleCnt="0"/>
      <dgm:spPr/>
      <dgm:t>
        <a:bodyPr/>
        <a:lstStyle/>
        <a:p>
          <a:endParaRPr lang="es-MX"/>
        </a:p>
      </dgm:t>
    </dgm:pt>
    <dgm:pt modelId="{6538E613-8124-468A-BBC1-637D54B0BF41}" type="pres">
      <dgm:prSet presAssocID="{A025188F-8E78-49A7-978C-9C19602F1865}" presName="box" presStyleLbl="node1" presStyleIdx="1" presStyleCnt="6"/>
      <dgm:spPr/>
      <dgm:t>
        <a:bodyPr/>
        <a:lstStyle/>
        <a:p>
          <a:endParaRPr lang="es-MX"/>
        </a:p>
      </dgm:t>
    </dgm:pt>
    <dgm:pt modelId="{619D546F-6DED-484F-84FB-045A53050264}" type="pres">
      <dgm:prSet presAssocID="{A025188F-8E78-49A7-978C-9C19602F1865}" presName="img" presStyleLbl="fgImgPlace1" presStyleIdx="1" presStyleCnt="6"/>
      <dgm:spPr>
        <a:blipFill rotWithShape="0">
          <a:blip xmlns:r="http://schemas.openxmlformats.org/officeDocument/2006/relationships" r:embed="rId2"/>
          <a:stretch>
            <a:fillRect/>
          </a:stretch>
        </a:blipFill>
      </dgm:spPr>
      <dgm:t>
        <a:bodyPr/>
        <a:lstStyle/>
        <a:p>
          <a:endParaRPr lang="es-MX"/>
        </a:p>
      </dgm:t>
    </dgm:pt>
    <dgm:pt modelId="{D2E6D42E-37DB-499A-AAEB-A31E410CA735}" type="pres">
      <dgm:prSet presAssocID="{A025188F-8E78-49A7-978C-9C19602F1865}" presName="text" presStyleLbl="node1" presStyleIdx="1" presStyleCnt="6">
        <dgm:presLayoutVars>
          <dgm:bulletEnabled val="1"/>
        </dgm:presLayoutVars>
      </dgm:prSet>
      <dgm:spPr/>
      <dgm:t>
        <a:bodyPr/>
        <a:lstStyle/>
        <a:p>
          <a:endParaRPr lang="es-MX"/>
        </a:p>
      </dgm:t>
    </dgm:pt>
    <dgm:pt modelId="{3CF265A6-A716-4ACE-9F87-5AFDF96A6B2C}" type="pres">
      <dgm:prSet presAssocID="{7E9D9C6A-49FE-423B-A781-0C8C7FF93804}" presName="spacer" presStyleCnt="0"/>
      <dgm:spPr/>
      <dgm:t>
        <a:bodyPr/>
        <a:lstStyle/>
        <a:p>
          <a:endParaRPr lang="es-MX"/>
        </a:p>
      </dgm:t>
    </dgm:pt>
    <dgm:pt modelId="{FE49493B-BEE1-49A7-9EC1-B8C834B58DD4}" type="pres">
      <dgm:prSet presAssocID="{1DDBFA17-3303-434E-94C0-1CF850B680BD}" presName="comp" presStyleCnt="0"/>
      <dgm:spPr/>
      <dgm:t>
        <a:bodyPr/>
        <a:lstStyle/>
        <a:p>
          <a:endParaRPr lang="es-MX"/>
        </a:p>
      </dgm:t>
    </dgm:pt>
    <dgm:pt modelId="{6A6180DF-7AB3-44D2-B114-504D6CDE84D2}" type="pres">
      <dgm:prSet presAssocID="{1DDBFA17-3303-434E-94C0-1CF850B680BD}" presName="box" presStyleLbl="node1" presStyleIdx="2" presStyleCnt="6"/>
      <dgm:spPr/>
      <dgm:t>
        <a:bodyPr/>
        <a:lstStyle/>
        <a:p>
          <a:endParaRPr lang="es-MX"/>
        </a:p>
      </dgm:t>
    </dgm:pt>
    <dgm:pt modelId="{A4333450-841B-43E4-B51B-37A91AE5944B}" type="pres">
      <dgm:prSet presAssocID="{1DDBFA17-3303-434E-94C0-1CF850B680BD}" presName="img" presStyleLbl="fgImgPlace1" presStyleIdx="2" presStyleCnt="6"/>
      <dgm:spPr>
        <a:blipFill rotWithShape="0">
          <a:blip xmlns:r="http://schemas.openxmlformats.org/officeDocument/2006/relationships" r:embed="rId3"/>
          <a:stretch>
            <a:fillRect/>
          </a:stretch>
        </a:blipFill>
      </dgm:spPr>
      <dgm:t>
        <a:bodyPr/>
        <a:lstStyle/>
        <a:p>
          <a:endParaRPr lang="es-MX"/>
        </a:p>
      </dgm:t>
    </dgm:pt>
    <dgm:pt modelId="{BA8427B0-0425-4BAA-8E15-55039219CC66}" type="pres">
      <dgm:prSet presAssocID="{1DDBFA17-3303-434E-94C0-1CF850B680BD}" presName="text" presStyleLbl="node1" presStyleIdx="2" presStyleCnt="6">
        <dgm:presLayoutVars>
          <dgm:bulletEnabled val="1"/>
        </dgm:presLayoutVars>
      </dgm:prSet>
      <dgm:spPr/>
      <dgm:t>
        <a:bodyPr/>
        <a:lstStyle/>
        <a:p>
          <a:endParaRPr lang="es-MX"/>
        </a:p>
      </dgm:t>
    </dgm:pt>
    <dgm:pt modelId="{4E852722-42A7-448C-82DF-FB08E34C2DF9}" type="pres">
      <dgm:prSet presAssocID="{7B550E11-94C4-4836-8043-9CC2D6CEC5BB}" presName="spacer" presStyleCnt="0"/>
      <dgm:spPr/>
      <dgm:t>
        <a:bodyPr/>
        <a:lstStyle/>
        <a:p>
          <a:endParaRPr lang="es-MX"/>
        </a:p>
      </dgm:t>
    </dgm:pt>
    <dgm:pt modelId="{F3C0E07B-B3C6-45A9-8319-ADD8F1A8ADD5}" type="pres">
      <dgm:prSet presAssocID="{F921E92B-EB55-48E6-80FA-7FE6A559F4B8}" presName="comp" presStyleCnt="0"/>
      <dgm:spPr/>
      <dgm:t>
        <a:bodyPr/>
        <a:lstStyle/>
        <a:p>
          <a:endParaRPr lang="es-MX"/>
        </a:p>
      </dgm:t>
    </dgm:pt>
    <dgm:pt modelId="{576D15B3-50D7-4D63-BDEB-38DB80209EFF}" type="pres">
      <dgm:prSet presAssocID="{F921E92B-EB55-48E6-80FA-7FE6A559F4B8}" presName="box" presStyleLbl="node1" presStyleIdx="3" presStyleCnt="6"/>
      <dgm:spPr/>
      <dgm:t>
        <a:bodyPr/>
        <a:lstStyle/>
        <a:p>
          <a:endParaRPr lang="es-MX"/>
        </a:p>
      </dgm:t>
    </dgm:pt>
    <dgm:pt modelId="{2CF20763-4BC4-4016-A441-B0D13BACCB11}" type="pres">
      <dgm:prSet presAssocID="{F921E92B-EB55-48E6-80FA-7FE6A559F4B8}" presName="img" presStyleLbl="fgImgPlace1" presStyleIdx="3" presStyleCnt="6"/>
      <dgm:spPr>
        <a:blipFill rotWithShape="0">
          <a:blip xmlns:r="http://schemas.openxmlformats.org/officeDocument/2006/relationships" r:embed="rId4"/>
          <a:stretch>
            <a:fillRect/>
          </a:stretch>
        </a:blipFill>
      </dgm:spPr>
      <dgm:t>
        <a:bodyPr/>
        <a:lstStyle/>
        <a:p>
          <a:endParaRPr lang="es-MX"/>
        </a:p>
      </dgm:t>
    </dgm:pt>
    <dgm:pt modelId="{34E68F17-4E7D-4BFC-9196-0DE16D05C5B6}" type="pres">
      <dgm:prSet presAssocID="{F921E92B-EB55-48E6-80FA-7FE6A559F4B8}" presName="text" presStyleLbl="node1" presStyleIdx="3" presStyleCnt="6">
        <dgm:presLayoutVars>
          <dgm:bulletEnabled val="1"/>
        </dgm:presLayoutVars>
      </dgm:prSet>
      <dgm:spPr/>
      <dgm:t>
        <a:bodyPr/>
        <a:lstStyle/>
        <a:p>
          <a:endParaRPr lang="es-MX"/>
        </a:p>
      </dgm:t>
    </dgm:pt>
    <dgm:pt modelId="{C23B6370-2B1A-4FC0-83A2-FA3814907646}" type="pres">
      <dgm:prSet presAssocID="{5E1D74A0-D795-407B-96EF-BBD8DCCB4CFC}" presName="spacer" presStyleCnt="0"/>
      <dgm:spPr/>
      <dgm:t>
        <a:bodyPr/>
        <a:lstStyle/>
        <a:p>
          <a:endParaRPr lang="es-MX"/>
        </a:p>
      </dgm:t>
    </dgm:pt>
    <dgm:pt modelId="{D4BA77EE-033D-4740-8DD4-A13EC7261ED9}" type="pres">
      <dgm:prSet presAssocID="{659574AC-7970-4218-9C9B-60D96B59F0C1}" presName="comp" presStyleCnt="0"/>
      <dgm:spPr/>
      <dgm:t>
        <a:bodyPr/>
        <a:lstStyle/>
        <a:p>
          <a:endParaRPr lang="es-MX"/>
        </a:p>
      </dgm:t>
    </dgm:pt>
    <dgm:pt modelId="{E5F74D6D-2DB4-4AC5-95F1-44E3484387D9}" type="pres">
      <dgm:prSet presAssocID="{659574AC-7970-4218-9C9B-60D96B59F0C1}" presName="box" presStyleLbl="node1" presStyleIdx="4" presStyleCnt="6"/>
      <dgm:spPr/>
      <dgm:t>
        <a:bodyPr/>
        <a:lstStyle/>
        <a:p>
          <a:endParaRPr lang="es-MX"/>
        </a:p>
      </dgm:t>
    </dgm:pt>
    <dgm:pt modelId="{A581325A-8AFA-46F6-BA45-799A711ECC54}" type="pres">
      <dgm:prSet presAssocID="{659574AC-7970-4218-9C9B-60D96B59F0C1}" presName="img" presStyleLbl="fgImgPlace1" presStyleIdx="4" presStyleCnt="6"/>
      <dgm:spPr>
        <a:blipFill rotWithShape="0">
          <a:blip xmlns:r="http://schemas.openxmlformats.org/officeDocument/2006/relationships" r:embed="rId5"/>
          <a:stretch>
            <a:fillRect/>
          </a:stretch>
        </a:blipFill>
      </dgm:spPr>
      <dgm:t>
        <a:bodyPr/>
        <a:lstStyle/>
        <a:p>
          <a:endParaRPr lang="es-MX"/>
        </a:p>
      </dgm:t>
    </dgm:pt>
    <dgm:pt modelId="{DC72CFA0-2C59-42AF-B922-7366DF1AB4C9}" type="pres">
      <dgm:prSet presAssocID="{659574AC-7970-4218-9C9B-60D96B59F0C1}" presName="text" presStyleLbl="node1" presStyleIdx="4" presStyleCnt="6">
        <dgm:presLayoutVars>
          <dgm:bulletEnabled val="1"/>
        </dgm:presLayoutVars>
      </dgm:prSet>
      <dgm:spPr/>
      <dgm:t>
        <a:bodyPr/>
        <a:lstStyle/>
        <a:p>
          <a:endParaRPr lang="es-MX"/>
        </a:p>
      </dgm:t>
    </dgm:pt>
    <dgm:pt modelId="{4D22A0D4-7023-4BD3-939C-A3173B9F2AE3}" type="pres">
      <dgm:prSet presAssocID="{F16B84B2-8EA8-4850-ACA5-C0AE080C936C}" presName="spacer" presStyleCnt="0"/>
      <dgm:spPr/>
      <dgm:t>
        <a:bodyPr/>
        <a:lstStyle/>
        <a:p>
          <a:endParaRPr lang="es-MX"/>
        </a:p>
      </dgm:t>
    </dgm:pt>
    <dgm:pt modelId="{6734AE79-F92E-47E2-A5B8-02A550DF8E1A}" type="pres">
      <dgm:prSet presAssocID="{771BDD5A-17D1-40AD-AF46-0D4B914857E1}" presName="comp" presStyleCnt="0"/>
      <dgm:spPr/>
      <dgm:t>
        <a:bodyPr/>
        <a:lstStyle/>
        <a:p>
          <a:endParaRPr lang="es-MX"/>
        </a:p>
      </dgm:t>
    </dgm:pt>
    <dgm:pt modelId="{1BA15927-A701-4D49-B1D2-3746DB8951B6}" type="pres">
      <dgm:prSet presAssocID="{771BDD5A-17D1-40AD-AF46-0D4B914857E1}" presName="box" presStyleLbl="node1" presStyleIdx="5" presStyleCnt="6"/>
      <dgm:spPr/>
      <dgm:t>
        <a:bodyPr/>
        <a:lstStyle/>
        <a:p>
          <a:endParaRPr lang="es-MX"/>
        </a:p>
      </dgm:t>
    </dgm:pt>
    <dgm:pt modelId="{60FBDBB5-345A-459F-B4F0-8D57BEE8D264}" type="pres">
      <dgm:prSet presAssocID="{771BDD5A-17D1-40AD-AF46-0D4B914857E1}" presName="img" presStyleLbl="fgImgPlace1" presStyleIdx="5" presStyleCnt="6"/>
      <dgm:spPr>
        <a:blipFill rotWithShape="0">
          <a:blip xmlns:r="http://schemas.openxmlformats.org/officeDocument/2006/relationships" r:embed="rId6"/>
          <a:stretch>
            <a:fillRect/>
          </a:stretch>
        </a:blipFill>
      </dgm:spPr>
      <dgm:t>
        <a:bodyPr/>
        <a:lstStyle/>
        <a:p>
          <a:endParaRPr lang="es-MX"/>
        </a:p>
      </dgm:t>
    </dgm:pt>
    <dgm:pt modelId="{7BFA195F-5F6D-48BA-A08A-D56D53268D28}" type="pres">
      <dgm:prSet presAssocID="{771BDD5A-17D1-40AD-AF46-0D4B914857E1}" presName="text" presStyleLbl="node1" presStyleIdx="5" presStyleCnt="6">
        <dgm:presLayoutVars>
          <dgm:bulletEnabled val="1"/>
        </dgm:presLayoutVars>
      </dgm:prSet>
      <dgm:spPr/>
      <dgm:t>
        <a:bodyPr/>
        <a:lstStyle/>
        <a:p>
          <a:endParaRPr lang="es-MX"/>
        </a:p>
      </dgm:t>
    </dgm:pt>
  </dgm:ptLst>
  <dgm:cxnLst>
    <dgm:cxn modelId="{EA89BD9D-8BB4-4D68-B370-71C06D5C3C8C}" srcId="{B922C1DF-8DD2-48DB-926F-EF57761D3A5A}" destId="{6F656538-CB38-4CD6-B198-90B95B6D786C}" srcOrd="1" destOrd="0" parTransId="{C44016E1-E35B-4D4F-8849-B7E536A58E0C}" sibTransId="{AB9BB5F2-8AD4-49C2-A4A6-CA30E1D8EFA7}"/>
    <dgm:cxn modelId="{586D808A-39BD-4D0F-84F8-BE2EC6090302}" srcId="{1DDBFA17-3303-434E-94C0-1CF850B680BD}" destId="{70587411-BE16-49BD-ACB9-38F7AD0582B3}" srcOrd="0" destOrd="0" parTransId="{82AE104D-FBE3-4AC2-B169-26D3E7598496}" sibTransId="{68215625-7362-4C8E-9EAD-CA949A223E50}"/>
    <dgm:cxn modelId="{E3AD5740-6521-49AF-9D1D-E7BCCDD9898E}" type="presOf" srcId="{6A9AB9B4-F835-4A44-8A62-0166E1B73696}" destId="{6538E613-8124-468A-BBC1-637D54B0BF41}" srcOrd="0" destOrd="1" presId="urn:microsoft.com/office/officeart/2005/8/layout/vList4"/>
    <dgm:cxn modelId="{61BEC3A9-E210-4BC0-A5C0-82A7F6A9B2D3}" type="presOf" srcId="{14A6505A-7E7F-4BDD-AFE7-AB317E55373D}" destId="{6A6180DF-7AB3-44D2-B114-504D6CDE84D2}" srcOrd="0" destOrd="2" presId="urn:microsoft.com/office/officeart/2005/8/layout/vList4"/>
    <dgm:cxn modelId="{394AF158-999A-4838-812F-189E178DD03A}" type="presOf" srcId="{D15E57F9-EE0A-48F5-8363-337DAFCDEE58}" destId="{D2E6D42E-37DB-499A-AAEB-A31E410CA735}" srcOrd="1" destOrd="2" presId="urn:microsoft.com/office/officeart/2005/8/layout/vList4"/>
    <dgm:cxn modelId="{2FE316E3-0A92-4730-9279-C73342463D9C}" type="presOf" srcId="{659574AC-7970-4218-9C9B-60D96B59F0C1}" destId="{DC72CFA0-2C59-42AF-B922-7366DF1AB4C9}" srcOrd="1" destOrd="0" presId="urn:microsoft.com/office/officeart/2005/8/layout/vList4"/>
    <dgm:cxn modelId="{0F804E5A-676A-4EDD-8BC7-08D609782FC7}" type="presOf" srcId="{6F656538-CB38-4CD6-B198-90B95B6D786C}" destId="{B6F62D7D-85FF-4E2B-8810-BF83E4421015}" srcOrd="1" destOrd="2" presId="urn:microsoft.com/office/officeart/2005/8/layout/vList4"/>
    <dgm:cxn modelId="{ADA1CA78-A48D-4A93-9D85-C94B6D6E136B}" type="presOf" srcId="{D15E57F9-EE0A-48F5-8363-337DAFCDEE58}" destId="{6538E613-8124-468A-BBC1-637D54B0BF41}" srcOrd="0" destOrd="2" presId="urn:microsoft.com/office/officeart/2005/8/layout/vList4"/>
    <dgm:cxn modelId="{340D3071-28F8-4C4D-B43D-715D03DA92DB}" type="presOf" srcId="{A025188F-8E78-49A7-978C-9C19602F1865}" destId="{D2E6D42E-37DB-499A-AAEB-A31E410CA735}" srcOrd="1" destOrd="0" presId="urn:microsoft.com/office/officeart/2005/8/layout/vList4"/>
    <dgm:cxn modelId="{C71B6DE4-3D24-4432-B22C-70F736E678BB}" srcId="{A025188F-8E78-49A7-978C-9C19602F1865}" destId="{6A9AB9B4-F835-4A44-8A62-0166E1B73696}" srcOrd="0" destOrd="0" parTransId="{15EB26CF-E16C-4482-A1F1-4718F2EDA618}" sibTransId="{EDBC4A3B-31BA-4DC1-8EC9-CBA20396CA0A}"/>
    <dgm:cxn modelId="{2E50E1D6-FC67-44F1-B7CD-6E6A8CDA4A62}" type="presOf" srcId="{771BDD5A-17D1-40AD-AF46-0D4B914857E1}" destId="{1BA15927-A701-4D49-B1D2-3746DB8951B6}" srcOrd="0" destOrd="0" presId="urn:microsoft.com/office/officeart/2005/8/layout/vList4"/>
    <dgm:cxn modelId="{A566CADF-6AC3-46AB-B888-4E9AFD2292BB}" type="presOf" srcId="{9BB5BBFB-2AC8-4D05-9AE6-F11A83773B3C}" destId="{B6F62D7D-85FF-4E2B-8810-BF83E4421015}" srcOrd="1" destOrd="1" presId="urn:microsoft.com/office/officeart/2005/8/layout/vList4"/>
    <dgm:cxn modelId="{2D34E930-C924-4DDA-8904-B661ABF0C7DE}" type="presOf" srcId="{6F656538-CB38-4CD6-B198-90B95B6D786C}" destId="{7ABAF1D9-F218-4875-A5D8-85F1B5185A55}" srcOrd="0" destOrd="2" presId="urn:microsoft.com/office/officeart/2005/8/layout/vList4"/>
    <dgm:cxn modelId="{52750E45-4DE4-4CAB-9FE2-DA170D163F29}" type="presOf" srcId="{1DDBFA17-3303-434E-94C0-1CF850B680BD}" destId="{6A6180DF-7AB3-44D2-B114-504D6CDE84D2}" srcOrd="0" destOrd="0" presId="urn:microsoft.com/office/officeart/2005/8/layout/vList4"/>
    <dgm:cxn modelId="{92D2FE79-9ACB-45FA-8092-070DF6CD3ABE}" type="presOf" srcId="{771BDD5A-17D1-40AD-AF46-0D4B914857E1}" destId="{7BFA195F-5F6D-48BA-A08A-D56D53268D28}" srcOrd="1" destOrd="0" presId="urn:microsoft.com/office/officeart/2005/8/layout/vList4"/>
    <dgm:cxn modelId="{3E0D98BE-8FD8-491E-8EA8-2F846E5AE465}" type="presOf" srcId="{1DDBFA17-3303-434E-94C0-1CF850B680BD}" destId="{BA8427B0-0425-4BAA-8E15-55039219CC66}" srcOrd="1" destOrd="0" presId="urn:microsoft.com/office/officeart/2005/8/layout/vList4"/>
    <dgm:cxn modelId="{E408256B-EF08-499C-809B-173962916FDC}" srcId="{5ABECFAA-33A7-449C-8C6B-1F1A5DF5C897}" destId="{659574AC-7970-4218-9C9B-60D96B59F0C1}" srcOrd="4" destOrd="0" parTransId="{9111CB93-2D06-453E-962A-9EB43761BA00}" sibTransId="{F16B84B2-8EA8-4850-ACA5-C0AE080C936C}"/>
    <dgm:cxn modelId="{592AE9B0-7DC2-467E-A3E1-8ED7D20AF65C}" srcId="{A025188F-8E78-49A7-978C-9C19602F1865}" destId="{D15E57F9-EE0A-48F5-8363-337DAFCDEE58}" srcOrd="1" destOrd="0" parTransId="{49E7169A-95DD-44FD-AA15-FBECE83A6FC7}" sibTransId="{0EF15D19-7C95-4C17-BD1C-715936B7EB73}"/>
    <dgm:cxn modelId="{1E965593-68BA-477E-9AAC-8E224924892E}" type="presOf" srcId="{9BB5BBFB-2AC8-4D05-9AE6-F11A83773B3C}" destId="{7ABAF1D9-F218-4875-A5D8-85F1B5185A55}" srcOrd="0" destOrd="1" presId="urn:microsoft.com/office/officeart/2005/8/layout/vList4"/>
    <dgm:cxn modelId="{54922E56-5706-4AA6-894B-DB23458E88C1}" srcId="{5ABECFAA-33A7-449C-8C6B-1F1A5DF5C897}" destId="{B922C1DF-8DD2-48DB-926F-EF57761D3A5A}" srcOrd="0" destOrd="0" parTransId="{191EF656-B41B-4F9A-BB6F-06223C380A8E}" sibTransId="{29C363B7-061F-4CDE-A97C-447998DE1F07}"/>
    <dgm:cxn modelId="{04665041-AA47-466F-A16C-2C1B486F2A1D}" type="presOf" srcId="{5ABECFAA-33A7-449C-8C6B-1F1A5DF5C897}" destId="{A3C18FD0-EA6F-44FC-9026-AC9C68440F5C}" srcOrd="0" destOrd="0" presId="urn:microsoft.com/office/officeart/2005/8/layout/vList4"/>
    <dgm:cxn modelId="{EC37BA11-F5D6-4FDD-A6CA-4473D03FE512}" srcId="{1DDBFA17-3303-434E-94C0-1CF850B680BD}" destId="{14A6505A-7E7F-4BDD-AFE7-AB317E55373D}" srcOrd="1" destOrd="0" parTransId="{43E7DDDE-590A-4CC8-BFB6-2957D6D8A339}" sibTransId="{8315FFD2-53DB-4811-A8A2-CB77B9080B0C}"/>
    <dgm:cxn modelId="{8B3CFA8E-4E6A-4E53-BFA0-74B84BC6B227}" srcId="{5ABECFAA-33A7-449C-8C6B-1F1A5DF5C897}" destId="{A025188F-8E78-49A7-978C-9C19602F1865}" srcOrd="1" destOrd="0" parTransId="{4F2C46AB-FB83-4F4B-AF94-E7395B27624D}" sibTransId="{7E9D9C6A-49FE-423B-A781-0C8C7FF93804}"/>
    <dgm:cxn modelId="{01352F0D-64F3-443C-AC2D-1435A3DECE06}" srcId="{B922C1DF-8DD2-48DB-926F-EF57761D3A5A}" destId="{9BB5BBFB-2AC8-4D05-9AE6-F11A83773B3C}" srcOrd="0" destOrd="0" parTransId="{7DD32268-0842-4B1E-BEC4-57F53BA5B992}" sibTransId="{C76C0BF3-DA12-4437-979D-17DF6374819F}"/>
    <dgm:cxn modelId="{4BCE519A-6BC3-4F2F-8E5B-71E609FBFE44}" type="presOf" srcId="{A025188F-8E78-49A7-978C-9C19602F1865}" destId="{6538E613-8124-468A-BBC1-637D54B0BF41}" srcOrd="0" destOrd="0" presId="urn:microsoft.com/office/officeart/2005/8/layout/vList4"/>
    <dgm:cxn modelId="{5087BF93-C65B-4BCE-895F-1AAD7F4877CA}" type="presOf" srcId="{659574AC-7970-4218-9C9B-60D96B59F0C1}" destId="{E5F74D6D-2DB4-4AC5-95F1-44E3484387D9}" srcOrd="0" destOrd="0" presId="urn:microsoft.com/office/officeart/2005/8/layout/vList4"/>
    <dgm:cxn modelId="{CB08F908-07D5-4C69-BB67-188AB9DB18EA}" type="presOf" srcId="{70587411-BE16-49BD-ACB9-38F7AD0582B3}" destId="{BA8427B0-0425-4BAA-8E15-55039219CC66}" srcOrd="1" destOrd="1" presId="urn:microsoft.com/office/officeart/2005/8/layout/vList4"/>
    <dgm:cxn modelId="{4576B423-83AA-4D37-BF75-F0D73B4D3F87}" type="presOf" srcId="{70587411-BE16-49BD-ACB9-38F7AD0582B3}" destId="{6A6180DF-7AB3-44D2-B114-504D6CDE84D2}" srcOrd="0" destOrd="1" presId="urn:microsoft.com/office/officeart/2005/8/layout/vList4"/>
    <dgm:cxn modelId="{CEC5BC3F-4B97-4CE1-BDCF-D27379AD7746}" srcId="{5ABECFAA-33A7-449C-8C6B-1F1A5DF5C897}" destId="{1DDBFA17-3303-434E-94C0-1CF850B680BD}" srcOrd="2" destOrd="0" parTransId="{397E7DDD-476B-4770-92A2-CFE1E6DB7DC2}" sibTransId="{7B550E11-94C4-4836-8043-9CC2D6CEC5BB}"/>
    <dgm:cxn modelId="{B3EE4C33-4BE2-4927-A910-987FAE188FCD}" type="presOf" srcId="{B922C1DF-8DD2-48DB-926F-EF57761D3A5A}" destId="{7ABAF1D9-F218-4875-A5D8-85F1B5185A55}" srcOrd="0" destOrd="0" presId="urn:microsoft.com/office/officeart/2005/8/layout/vList4"/>
    <dgm:cxn modelId="{14A2E865-C339-420B-9320-308E8F4DF0C0}" type="presOf" srcId="{F921E92B-EB55-48E6-80FA-7FE6A559F4B8}" destId="{34E68F17-4E7D-4BFC-9196-0DE16D05C5B6}" srcOrd="1" destOrd="0" presId="urn:microsoft.com/office/officeart/2005/8/layout/vList4"/>
    <dgm:cxn modelId="{4EE9B16A-8B47-493B-AF68-F3434B0EFACC}" type="presOf" srcId="{B922C1DF-8DD2-48DB-926F-EF57761D3A5A}" destId="{B6F62D7D-85FF-4E2B-8810-BF83E4421015}" srcOrd="1" destOrd="0" presId="urn:microsoft.com/office/officeart/2005/8/layout/vList4"/>
    <dgm:cxn modelId="{6A1BC9E5-FAC3-4208-BB70-BAF1C6CCB37F}" type="presOf" srcId="{F921E92B-EB55-48E6-80FA-7FE6A559F4B8}" destId="{576D15B3-50D7-4D63-BDEB-38DB80209EFF}" srcOrd="0" destOrd="0" presId="urn:microsoft.com/office/officeart/2005/8/layout/vList4"/>
    <dgm:cxn modelId="{BB79F648-F1A5-4C54-A01A-D55A40E1FED5}" srcId="{5ABECFAA-33A7-449C-8C6B-1F1A5DF5C897}" destId="{771BDD5A-17D1-40AD-AF46-0D4B914857E1}" srcOrd="5" destOrd="0" parTransId="{A7B078ED-43B4-4E7D-95CE-AEBAFFB2D8F9}" sibTransId="{0FD77332-B709-46FF-B053-6E26A009B594}"/>
    <dgm:cxn modelId="{0A669E2C-E5FD-4FAD-8ADE-63DCC200B89B}" type="presOf" srcId="{6A9AB9B4-F835-4A44-8A62-0166E1B73696}" destId="{D2E6D42E-37DB-499A-AAEB-A31E410CA735}" srcOrd="1" destOrd="1" presId="urn:microsoft.com/office/officeart/2005/8/layout/vList4"/>
    <dgm:cxn modelId="{FA5D1D13-E39E-4B47-BDE6-6616FC5EED35}" type="presOf" srcId="{14A6505A-7E7F-4BDD-AFE7-AB317E55373D}" destId="{BA8427B0-0425-4BAA-8E15-55039219CC66}" srcOrd="1" destOrd="2" presId="urn:microsoft.com/office/officeart/2005/8/layout/vList4"/>
    <dgm:cxn modelId="{65551FE8-239E-4179-AB4D-896C0AB3D61A}" srcId="{5ABECFAA-33A7-449C-8C6B-1F1A5DF5C897}" destId="{F921E92B-EB55-48E6-80FA-7FE6A559F4B8}" srcOrd="3" destOrd="0" parTransId="{BE4D0011-8908-4BCC-97A1-CB3384C46D87}" sibTransId="{5E1D74A0-D795-407B-96EF-BBD8DCCB4CFC}"/>
    <dgm:cxn modelId="{009FF347-08E1-491B-AB6F-A06B99E42D1C}" type="presParOf" srcId="{A3C18FD0-EA6F-44FC-9026-AC9C68440F5C}" destId="{52CB7B1C-5EFB-4446-82C4-5944634A0DD0}" srcOrd="0" destOrd="0" presId="urn:microsoft.com/office/officeart/2005/8/layout/vList4"/>
    <dgm:cxn modelId="{CC62F948-E44D-4B89-873E-745ED068C997}" type="presParOf" srcId="{52CB7B1C-5EFB-4446-82C4-5944634A0DD0}" destId="{7ABAF1D9-F218-4875-A5D8-85F1B5185A55}" srcOrd="0" destOrd="0" presId="urn:microsoft.com/office/officeart/2005/8/layout/vList4"/>
    <dgm:cxn modelId="{0CD40892-0E38-4C83-95A8-92D009BB3257}" type="presParOf" srcId="{52CB7B1C-5EFB-4446-82C4-5944634A0DD0}" destId="{690DDCEC-9AD8-4633-8FEE-F349F2E1D0B6}" srcOrd="1" destOrd="0" presId="urn:microsoft.com/office/officeart/2005/8/layout/vList4"/>
    <dgm:cxn modelId="{F4FB8587-3199-4B1C-B4B5-65755417284A}" type="presParOf" srcId="{52CB7B1C-5EFB-4446-82C4-5944634A0DD0}" destId="{B6F62D7D-85FF-4E2B-8810-BF83E4421015}" srcOrd="2" destOrd="0" presId="urn:microsoft.com/office/officeart/2005/8/layout/vList4"/>
    <dgm:cxn modelId="{C846EE2B-F459-4445-B837-74CFB6DA20AB}" type="presParOf" srcId="{A3C18FD0-EA6F-44FC-9026-AC9C68440F5C}" destId="{9BCBBEF9-D00C-45BC-B072-67B3B711765A}" srcOrd="1" destOrd="0" presId="urn:microsoft.com/office/officeart/2005/8/layout/vList4"/>
    <dgm:cxn modelId="{158488B4-738C-411A-A8F5-B9156D61770A}" type="presParOf" srcId="{A3C18FD0-EA6F-44FC-9026-AC9C68440F5C}" destId="{F23602E6-D3EC-4BFB-8B87-86841A03E92D}" srcOrd="2" destOrd="0" presId="urn:microsoft.com/office/officeart/2005/8/layout/vList4"/>
    <dgm:cxn modelId="{4E3E8581-CAD5-4D5D-8C38-773E1D73E256}" type="presParOf" srcId="{F23602E6-D3EC-4BFB-8B87-86841A03E92D}" destId="{6538E613-8124-468A-BBC1-637D54B0BF41}" srcOrd="0" destOrd="0" presId="urn:microsoft.com/office/officeart/2005/8/layout/vList4"/>
    <dgm:cxn modelId="{3D790826-661F-42D4-B1C6-33CE575C6702}" type="presParOf" srcId="{F23602E6-D3EC-4BFB-8B87-86841A03E92D}" destId="{619D546F-6DED-484F-84FB-045A53050264}" srcOrd="1" destOrd="0" presId="urn:microsoft.com/office/officeart/2005/8/layout/vList4"/>
    <dgm:cxn modelId="{A02E0903-6B6A-40AC-ADD3-2F1F63ED3F87}" type="presParOf" srcId="{F23602E6-D3EC-4BFB-8B87-86841A03E92D}" destId="{D2E6D42E-37DB-499A-AAEB-A31E410CA735}" srcOrd="2" destOrd="0" presId="urn:microsoft.com/office/officeart/2005/8/layout/vList4"/>
    <dgm:cxn modelId="{7A5F0151-7F90-4A00-B6D6-C9DDD95FCBE4}" type="presParOf" srcId="{A3C18FD0-EA6F-44FC-9026-AC9C68440F5C}" destId="{3CF265A6-A716-4ACE-9F87-5AFDF96A6B2C}" srcOrd="3" destOrd="0" presId="urn:microsoft.com/office/officeart/2005/8/layout/vList4"/>
    <dgm:cxn modelId="{B3812CA4-1024-4636-9D63-302304B448E8}" type="presParOf" srcId="{A3C18FD0-EA6F-44FC-9026-AC9C68440F5C}" destId="{FE49493B-BEE1-49A7-9EC1-B8C834B58DD4}" srcOrd="4" destOrd="0" presId="urn:microsoft.com/office/officeart/2005/8/layout/vList4"/>
    <dgm:cxn modelId="{EFC06545-2858-48F7-B21D-0D46F12CFA86}" type="presParOf" srcId="{FE49493B-BEE1-49A7-9EC1-B8C834B58DD4}" destId="{6A6180DF-7AB3-44D2-B114-504D6CDE84D2}" srcOrd="0" destOrd="0" presId="urn:microsoft.com/office/officeart/2005/8/layout/vList4"/>
    <dgm:cxn modelId="{CA639D34-80DD-4738-B39A-97DC80884093}" type="presParOf" srcId="{FE49493B-BEE1-49A7-9EC1-B8C834B58DD4}" destId="{A4333450-841B-43E4-B51B-37A91AE5944B}" srcOrd="1" destOrd="0" presId="urn:microsoft.com/office/officeart/2005/8/layout/vList4"/>
    <dgm:cxn modelId="{A2438110-1CE9-4404-8B52-CA9934826946}" type="presParOf" srcId="{FE49493B-BEE1-49A7-9EC1-B8C834B58DD4}" destId="{BA8427B0-0425-4BAA-8E15-55039219CC66}" srcOrd="2" destOrd="0" presId="urn:microsoft.com/office/officeart/2005/8/layout/vList4"/>
    <dgm:cxn modelId="{2B6DA10A-D83A-4F4E-84BF-E1E91C91AE3C}" type="presParOf" srcId="{A3C18FD0-EA6F-44FC-9026-AC9C68440F5C}" destId="{4E852722-42A7-448C-82DF-FB08E34C2DF9}" srcOrd="5" destOrd="0" presId="urn:microsoft.com/office/officeart/2005/8/layout/vList4"/>
    <dgm:cxn modelId="{543105A9-3CB0-4BDF-BE2D-CD74EBE67962}" type="presParOf" srcId="{A3C18FD0-EA6F-44FC-9026-AC9C68440F5C}" destId="{F3C0E07B-B3C6-45A9-8319-ADD8F1A8ADD5}" srcOrd="6" destOrd="0" presId="urn:microsoft.com/office/officeart/2005/8/layout/vList4"/>
    <dgm:cxn modelId="{3F5D6829-49DD-4E3F-8DAB-24F231713032}" type="presParOf" srcId="{F3C0E07B-B3C6-45A9-8319-ADD8F1A8ADD5}" destId="{576D15B3-50D7-4D63-BDEB-38DB80209EFF}" srcOrd="0" destOrd="0" presId="urn:microsoft.com/office/officeart/2005/8/layout/vList4"/>
    <dgm:cxn modelId="{E20122A2-6778-4F33-A4DA-08F342459A4B}" type="presParOf" srcId="{F3C0E07B-B3C6-45A9-8319-ADD8F1A8ADD5}" destId="{2CF20763-4BC4-4016-A441-B0D13BACCB11}" srcOrd="1" destOrd="0" presId="urn:microsoft.com/office/officeart/2005/8/layout/vList4"/>
    <dgm:cxn modelId="{7968BEDB-B1DB-42FD-9978-94F71239DE3E}" type="presParOf" srcId="{F3C0E07B-B3C6-45A9-8319-ADD8F1A8ADD5}" destId="{34E68F17-4E7D-4BFC-9196-0DE16D05C5B6}" srcOrd="2" destOrd="0" presId="urn:microsoft.com/office/officeart/2005/8/layout/vList4"/>
    <dgm:cxn modelId="{1AE789E6-4064-4619-BE0D-851F1C673A87}" type="presParOf" srcId="{A3C18FD0-EA6F-44FC-9026-AC9C68440F5C}" destId="{C23B6370-2B1A-4FC0-83A2-FA3814907646}" srcOrd="7" destOrd="0" presId="urn:microsoft.com/office/officeart/2005/8/layout/vList4"/>
    <dgm:cxn modelId="{F6ACAE73-8EEE-4B64-8BFD-A468A40402D4}" type="presParOf" srcId="{A3C18FD0-EA6F-44FC-9026-AC9C68440F5C}" destId="{D4BA77EE-033D-4740-8DD4-A13EC7261ED9}" srcOrd="8" destOrd="0" presId="urn:microsoft.com/office/officeart/2005/8/layout/vList4"/>
    <dgm:cxn modelId="{C012B305-8ED9-497A-9ED0-B30943C85FC7}" type="presParOf" srcId="{D4BA77EE-033D-4740-8DD4-A13EC7261ED9}" destId="{E5F74D6D-2DB4-4AC5-95F1-44E3484387D9}" srcOrd="0" destOrd="0" presId="urn:microsoft.com/office/officeart/2005/8/layout/vList4"/>
    <dgm:cxn modelId="{32A46457-4E9C-4CB7-9669-8B028F84CF9A}" type="presParOf" srcId="{D4BA77EE-033D-4740-8DD4-A13EC7261ED9}" destId="{A581325A-8AFA-46F6-BA45-799A711ECC54}" srcOrd="1" destOrd="0" presId="urn:microsoft.com/office/officeart/2005/8/layout/vList4"/>
    <dgm:cxn modelId="{393BB2AF-2180-461B-8E3B-2813C309E1FD}" type="presParOf" srcId="{D4BA77EE-033D-4740-8DD4-A13EC7261ED9}" destId="{DC72CFA0-2C59-42AF-B922-7366DF1AB4C9}" srcOrd="2" destOrd="0" presId="urn:microsoft.com/office/officeart/2005/8/layout/vList4"/>
    <dgm:cxn modelId="{99EFA462-3D7A-4491-A056-1D57BD6CC6C4}" type="presParOf" srcId="{A3C18FD0-EA6F-44FC-9026-AC9C68440F5C}" destId="{4D22A0D4-7023-4BD3-939C-A3173B9F2AE3}" srcOrd="9" destOrd="0" presId="urn:microsoft.com/office/officeart/2005/8/layout/vList4"/>
    <dgm:cxn modelId="{42722148-6945-4952-8579-951A1127F4C7}" type="presParOf" srcId="{A3C18FD0-EA6F-44FC-9026-AC9C68440F5C}" destId="{6734AE79-F92E-47E2-A5B8-02A550DF8E1A}" srcOrd="10" destOrd="0" presId="urn:microsoft.com/office/officeart/2005/8/layout/vList4"/>
    <dgm:cxn modelId="{447FD87D-EC5D-48B7-81A2-372C488CECCE}" type="presParOf" srcId="{6734AE79-F92E-47E2-A5B8-02A550DF8E1A}" destId="{1BA15927-A701-4D49-B1D2-3746DB8951B6}" srcOrd="0" destOrd="0" presId="urn:microsoft.com/office/officeart/2005/8/layout/vList4"/>
    <dgm:cxn modelId="{71A39572-6123-4EE6-A044-C5F7C5628D1F}" type="presParOf" srcId="{6734AE79-F92E-47E2-A5B8-02A550DF8E1A}" destId="{60FBDBB5-345A-459F-B4F0-8D57BEE8D264}" srcOrd="1" destOrd="0" presId="urn:microsoft.com/office/officeart/2005/8/layout/vList4"/>
    <dgm:cxn modelId="{4D85C893-F4B1-4254-88D7-FA38B7301500}" type="presParOf" srcId="{6734AE79-F92E-47E2-A5B8-02A550DF8E1A}" destId="{7BFA195F-5F6D-48BA-A08A-D56D53268D28}" srcOrd="2" destOrd="0" presId="urn:microsoft.com/office/officeart/2005/8/layout/vList4"/>
  </dgm:cxnLst>
  <dgm:bg/>
  <dgm:whole/>
</dgm:dataModel>
</file>

<file path=ppt/diagrams/data17.xml><?xml version="1.0" encoding="utf-8"?>
<dgm:dataModel xmlns:dgm="http://schemas.openxmlformats.org/drawingml/2006/diagram" xmlns:a="http://schemas.openxmlformats.org/drawingml/2006/main">
  <dgm:ptLst>
    <dgm:pt modelId="{AAEB0D5D-F057-44C4-98AC-102A6C44A370}" type="doc">
      <dgm:prSet loTypeId="urn:microsoft.com/office/officeart/2005/8/layout/equation2" loCatId="process" qsTypeId="urn:microsoft.com/office/officeart/2005/8/quickstyle/simple1" qsCatId="simple" csTypeId="urn:microsoft.com/office/officeart/2005/8/colors/colorful2" csCatId="colorful" phldr="1"/>
      <dgm:spPr/>
    </dgm:pt>
    <dgm:pt modelId="{18BC8E35-4512-48A5-9AC7-0661CF1AAFDC}">
      <dgm:prSet phldrT="[Texto]" custT="1"/>
      <dgm:spPr/>
      <dgm:t>
        <a:bodyPr/>
        <a:lstStyle/>
        <a:p>
          <a:r>
            <a:rPr lang="es-ES" sz="1400" dirty="0" smtClean="0"/>
            <a:t>Aplicar una guía </a:t>
          </a:r>
          <a:r>
            <a:rPr lang="es-ES" sz="1400" smtClean="0"/>
            <a:t>de obserbación </a:t>
          </a:r>
          <a:r>
            <a:rPr lang="es-ES" sz="1400" dirty="0" smtClean="0"/>
            <a:t>para evaluar la planificación.</a:t>
          </a:r>
          <a:endParaRPr lang="es-MX" sz="1400" dirty="0"/>
        </a:p>
      </dgm:t>
    </dgm:pt>
    <dgm:pt modelId="{BB2BE1AA-2E6E-4704-98ED-5214281DDF73}" type="parTrans" cxnId="{47660B01-B78B-4C44-84C7-0D46BE7C9679}">
      <dgm:prSet/>
      <dgm:spPr/>
      <dgm:t>
        <a:bodyPr/>
        <a:lstStyle/>
        <a:p>
          <a:endParaRPr lang="es-MX"/>
        </a:p>
      </dgm:t>
    </dgm:pt>
    <dgm:pt modelId="{F7A77DB5-7F35-4A60-B4F8-45F0CDBDEFE6}" type="sibTrans" cxnId="{47660B01-B78B-4C44-84C7-0D46BE7C9679}">
      <dgm:prSet/>
      <dgm:spPr/>
      <dgm:t>
        <a:bodyPr/>
        <a:lstStyle/>
        <a:p>
          <a:endParaRPr lang="es-MX"/>
        </a:p>
      </dgm:t>
    </dgm:pt>
    <dgm:pt modelId="{FC16B408-00F0-436C-B97D-996AF76F842A}">
      <dgm:prSet phldrT="[Texto]" custT="1"/>
      <dgm:spPr/>
      <dgm:t>
        <a:bodyPr/>
        <a:lstStyle/>
        <a:p>
          <a:r>
            <a:rPr lang="es-ES" sz="1600" dirty="0" smtClean="0"/>
            <a:t>Aplicar los test para evaluar la técnica de las deportistas.</a:t>
          </a:r>
          <a:endParaRPr lang="es-MX" sz="1600" dirty="0"/>
        </a:p>
      </dgm:t>
    </dgm:pt>
    <dgm:pt modelId="{87A9073F-4E02-4638-AF4F-D04EF5088E4C}" type="parTrans" cxnId="{FF4AEF1C-AA06-4793-97CA-9742754CE2C6}">
      <dgm:prSet/>
      <dgm:spPr/>
      <dgm:t>
        <a:bodyPr/>
        <a:lstStyle/>
        <a:p>
          <a:endParaRPr lang="es-MX"/>
        </a:p>
      </dgm:t>
    </dgm:pt>
    <dgm:pt modelId="{69D37619-1779-4381-B118-21CEEE524173}" type="sibTrans" cxnId="{FF4AEF1C-AA06-4793-97CA-9742754CE2C6}">
      <dgm:prSet/>
      <dgm:spPr/>
      <dgm:t>
        <a:bodyPr/>
        <a:lstStyle/>
        <a:p>
          <a:endParaRPr lang="es-MX"/>
        </a:p>
      </dgm:t>
    </dgm:pt>
    <dgm:pt modelId="{2E01F95B-F6AA-4FC6-A883-C6C6A49B4D34}">
      <dgm:prSet phldrT="[Texto]"/>
      <dgm:spPr/>
      <dgm:t>
        <a:bodyPr/>
        <a:lstStyle/>
        <a:p>
          <a:r>
            <a:rPr lang="es-MX" dirty="0" smtClean="0"/>
            <a:t>Metodología utilizada para la concreción del Proyecto</a:t>
          </a:r>
          <a:endParaRPr lang="es-MX" dirty="0"/>
        </a:p>
      </dgm:t>
    </dgm:pt>
    <dgm:pt modelId="{4432153F-46C1-4B5B-B217-4817F2B20ECB}" type="parTrans" cxnId="{EAB95C6A-484D-487C-A086-82D50B0B02A0}">
      <dgm:prSet/>
      <dgm:spPr/>
      <dgm:t>
        <a:bodyPr/>
        <a:lstStyle/>
        <a:p>
          <a:endParaRPr lang="es-MX"/>
        </a:p>
      </dgm:t>
    </dgm:pt>
    <dgm:pt modelId="{5DA7B80C-FFFF-402A-B23D-CC0B92D32732}" type="sibTrans" cxnId="{EAB95C6A-484D-487C-A086-82D50B0B02A0}">
      <dgm:prSet/>
      <dgm:spPr/>
      <dgm:t>
        <a:bodyPr/>
        <a:lstStyle/>
        <a:p>
          <a:endParaRPr lang="es-MX"/>
        </a:p>
      </dgm:t>
    </dgm:pt>
    <dgm:pt modelId="{D0C9E827-6A38-4065-AFE5-2A2B64D6F7A7}">
      <dgm:prSet custT="1"/>
      <dgm:spPr/>
      <dgm:t>
        <a:bodyPr/>
        <a:lstStyle/>
        <a:p>
          <a:r>
            <a:rPr lang="es-ES" sz="1400" dirty="0" smtClean="0"/>
            <a:t>Analizar los resultados del campeonato intercolegial en el periodo 2009 – 2010.</a:t>
          </a:r>
          <a:endParaRPr lang="es-MX" sz="1400" dirty="0"/>
        </a:p>
      </dgm:t>
    </dgm:pt>
    <dgm:pt modelId="{7733435C-0D54-409A-8F17-D5A25DDA25DB}" type="parTrans" cxnId="{C9CC6250-934E-4F62-81A5-5DCECE96B003}">
      <dgm:prSet/>
      <dgm:spPr/>
      <dgm:t>
        <a:bodyPr/>
        <a:lstStyle/>
        <a:p>
          <a:endParaRPr lang="es-MX"/>
        </a:p>
      </dgm:t>
    </dgm:pt>
    <dgm:pt modelId="{16D3B190-E50C-403D-B890-A170CBED5FB8}" type="sibTrans" cxnId="{C9CC6250-934E-4F62-81A5-5DCECE96B003}">
      <dgm:prSet/>
      <dgm:spPr/>
      <dgm:t>
        <a:bodyPr/>
        <a:lstStyle/>
        <a:p>
          <a:endParaRPr lang="es-MX"/>
        </a:p>
      </dgm:t>
    </dgm:pt>
    <dgm:pt modelId="{FF072D24-AE4F-401A-B1FE-67297E7CDDA1}">
      <dgm:prSet custT="1"/>
      <dgm:spPr/>
      <dgm:t>
        <a:bodyPr/>
        <a:lstStyle/>
        <a:p>
          <a:r>
            <a:rPr lang="es-ES" sz="1400" dirty="0" smtClean="0"/>
            <a:t>Proponer una planificación alternativa en base a los parámetros obtenidos.</a:t>
          </a:r>
          <a:endParaRPr lang="es-MX" sz="1400" dirty="0"/>
        </a:p>
      </dgm:t>
    </dgm:pt>
    <dgm:pt modelId="{070113E0-85D4-4DD5-97DE-1798E685F311}" type="parTrans" cxnId="{D39955D2-E35A-48CA-969F-151F446AB14F}">
      <dgm:prSet/>
      <dgm:spPr/>
      <dgm:t>
        <a:bodyPr/>
        <a:lstStyle/>
        <a:p>
          <a:endParaRPr lang="es-MX"/>
        </a:p>
      </dgm:t>
    </dgm:pt>
    <dgm:pt modelId="{0F3D1C2A-8EA6-458C-B90D-E773DCD92017}" type="sibTrans" cxnId="{D39955D2-E35A-48CA-969F-151F446AB14F}">
      <dgm:prSet/>
      <dgm:spPr/>
      <dgm:t>
        <a:bodyPr/>
        <a:lstStyle/>
        <a:p>
          <a:endParaRPr lang="es-MX"/>
        </a:p>
      </dgm:t>
    </dgm:pt>
    <dgm:pt modelId="{DB6A9620-420E-4ACC-96FB-B7271924D207}" type="pres">
      <dgm:prSet presAssocID="{AAEB0D5D-F057-44C4-98AC-102A6C44A370}" presName="Name0" presStyleCnt="0">
        <dgm:presLayoutVars>
          <dgm:dir/>
          <dgm:resizeHandles val="exact"/>
        </dgm:presLayoutVars>
      </dgm:prSet>
      <dgm:spPr/>
    </dgm:pt>
    <dgm:pt modelId="{4D04F15B-F9D2-4EC6-9295-19DF3A0CD9C8}" type="pres">
      <dgm:prSet presAssocID="{AAEB0D5D-F057-44C4-98AC-102A6C44A370}" presName="vNodes" presStyleCnt="0"/>
      <dgm:spPr/>
    </dgm:pt>
    <dgm:pt modelId="{7D5C44F0-E40F-4E3D-BDF2-EF299F7FBBFE}" type="pres">
      <dgm:prSet presAssocID="{18BC8E35-4512-48A5-9AC7-0661CF1AAFDC}" presName="node" presStyleLbl="node1" presStyleIdx="0" presStyleCnt="5" custScaleX="450330" custScaleY="146559">
        <dgm:presLayoutVars>
          <dgm:bulletEnabled val="1"/>
        </dgm:presLayoutVars>
      </dgm:prSet>
      <dgm:spPr/>
      <dgm:t>
        <a:bodyPr/>
        <a:lstStyle/>
        <a:p>
          <a:endParaRPr lang="es-MX"/>
        </a:p>
      </dgm:t>
    </dgm:pt>
    <dgm:pt modelId="{D376C542-E467-49C9-84C8-43D013059068}" type="pres">
      <dgm:prSet presAssocID="{F7A77DB5-7F35-4A60-B4F8-45F0CDBDEFE6}" presName="spacerT" presStyleCnt="0"/>
      <dgm:spPr/>
    </dgm:pt>
    <dgm:pt modelId="{BE39EC94-446E-4179-B22E-85C933C9B38F}" type="pres">
      <dgm:prSet presAssocID="{F7A77DB5-7F35-4A60-B4F8-45F0CDBDEFE6}" presName="sibTrans" presStyleLbl="sibTrans2D1" presStyleIdx="0" presStyleCnt="4"/>
      <dgm:spPr/>
      <dgm:t>
        <a:bodyPr/>
        <a:lstStyle/>
        <a:p>
          <a:endParaRPr lang="es-MX"/>
        </a:p>
      </dgm:t>
    </dgm:pt>
    <dgm:pt modelId="{879B3CEB-E366-4808-9D15-E74DD796C7DD}" type="pres">
      <dgm:prSet presAssocID="{F7A77DB5-7F35-4A60-B4F8-45F0CDBDEFE6}" presName="spacerB" presStyleCnt="0"/>
      <dgm:spPr/>
    </dgm:pt>
    <dgm:pt modelId="{773D03B4-6A71-4B2F-AA8E-D71115EA5035}" type="pres">
      <dgm:prSet presAssocID="{FC16B408-00F0-436C-B97D-996AF76F842A}" presName="node" presStyleLbl="node1" presStyleIdx="1" presStyleCnt="5" custScaleX="450330" custScaleY="188970">
        <dgm:presLayoutVars>
          <dgm:bulletEnabled val="1"/>
        </dgm:presLayoutVars>
      </dgm:prSet>
      <dgm:spPr/>
      <dgm:t>
        <a:bodyPr/>
        <a:lstStyle/>
        <a:p>
          <a:endParaRPr lang="es-MX"/>
        </a:p>
      </dgm:t>
    </dgm:pt>
    <dgm:pt modelId="{867DF2E1-7B44-4CC9-98F4-67EDA1AD34A2}" type="pres">
      <dgm:prSet presAssocID="{69D37619-1779-4381-B118-21CEEE524173}" presName="spacerT" presStyleCnt="0"/>
      <dgm:spPr/>
    </dgm:pt>
    <dgm:pt modelId="{B4A4A8C9-5B7C-46E9-A823-91DD35577F31}" type="pres">
      <dgm:prSet presAssocID="{69D37619-1779-4381-B118-21CEEE524173}" presName="sibTrans" presStyleLbl="sibTrans2D1" presStyleIdx="1" presStyleCnt="4"/>
      <dgm:spPr/>
      <dgm:t>
        <a:bodyPr/>
        <a:lstStyle/>
        <a:p>
          <a:endParaRPr lang="es-MX"/>
        </a:p>
      </dgm:t>
    </dgm:pt>
    <dgm:pt modelId="{3A75DBB6-784C-451A-9D87-11A21FAEA9AF}" type="pres">
      <dgm:prSet presAssocID="{69D37619-1779-4381-B118-21CEEE524173}" presName="spacerB" presStyleCnt="0"/>
      <dgm:spPr/>
    </dgm:pt>
    <dgm:pt modelId="{44E67D8C-CD2A-4C36-ABF6-4096C9231687}" type="pres">
      <dgm:prSet presAssocID="{D0C9E827-6A38-4065-AFE5-2A2B64D6F7A7}" presName="node" presStyleLbl="node1" presStyleIdx="2" presStyleCnt="5" custScaleX="450330" custScaleY="171718">
        <dgm:presLayoutVars>
          <dgm:bulletEnabled val="1"/>
        </dgm:presLayoutVars>
      </dgm:prSet>
      <dgm:spPr/>
      <dgm:t>
        <a:bodyPr/>
        <a:lstStyle/>
        <a:p>
          <a:endParaRPr lang="es-MX"/>
        </a:p>
      </dgm:t>
    </dgm:pt>
    <dgm:pt modelId="{89950A31-41EC-4424-8EEA-898307E9F19F}" type="pres">
      <dgm:prSet presAssocID="{16D3B190-E50C-403D-B890-A170CBED5FB8}" presName="spacerT" presStyleCnt="0"/>
      <dgm:spPr/>
    </dgm:pt>
    <dgm:pt modelId="{B10DBE6D-BA05-40E3-9E53-10A2E4D7E56E}" type="pres">
      <dgm:prSet presAssocID="{16D3B190-E50C-403D-B890-A170CBED5FB8}" presName="sibTrans" presStyleLbl="sibTrans2D1" presStyleIdx="2" presStyleCnt="4"/>
      <dgm:spPr/>
      <dgm:t>
        <a:bodyPr/>
        <a:lstStyle/>
        <a:p>
          <a:endParaRPr lang="es-MX"/>
        </a:p>
      </dgm:t>
    </dgm:pt>
    <dgm:pt modelId="{6F4FC9F8-A3A0-405D-96D9-9CE1A64E11D6}" type="pres">
      <dgm:prSet presAssocID="{16D3B190-E50C-403D-B890-A170CBED5FB8}" presName="spacerB" presStyleCnt="0"/>
      <dgm:spPr/>
    </dgm:pt>
    <dgm:pt modelId="{7F4F7632-07F3-4781-AB05-F82CA928F41B}" type="pres">
      <dgm:prSet presAssocID="{FF072D24-AE4F-401A-B1FE-67297E7CDDA1}" presName="node" presStyleLbl="node1" presStyleIdx="3" presStyleCnt="5" custScaleX="468163" custScaleY="130351">
        <dgm:presLayoutVars>
          <dgm:bulletEnabled val="1"/>
        </dgm:presLayoutVars>
      </dgm:prSet>
      <dgm:spPr/>
      <dgm:t>
        <a:bodyPr/>
        <a:lstStyle/>
        <a:p>
          <a:endParaRPr lang="es-MX"/>
        </a:p>
      </dgm:t>
    </dgm:pt>
    <dgm:pt modelId="{0E9FDF48-D15D-4558-B896-44111A7A36DA}" type="pres">
      <dgm:prSet presAssocID="{AAEB0D5D-F057-44C4-98AC-102A6C44A370}" presName="sibTransLast" presStyleLbl="sibTrans2D1" presStyleIdx="3" presStyleCnt="4"/>
      <dgm:spPr/>
      <dgm:t>
        <a:bodyPr/>
        <a:lstStyle/>
        <a:p>
          <a:endParaRPr lang="es-MX"/>
        </a:p>
      </dgm:t>
    </dgm:pt>
    <dgm:pt modelId="{359F05C4-32AE-438A-8464-AFAC38681318}" type="pres">
      <dgm:prSet presAssocID="{AAEB0D5D-F057-44C4-98AC-102A6C44A370}" presName="connectorText" presStyleLbl="sibTrans2D1" presStyleIdx="3" presStyleCnt="4"/>
      <dgm:spPr/>
      <dgm:t>
        <a:bodyPr/>
        <a:lstStyle/>
        <a:p>
          <a:endParaRPr lang="es-MX"/>
        </a:p>
      </dgm:t>
    </dgm:pt>
    <dgm:pt modelId="{F9B8DEA6-8376-44FC-BCB3-72ABAF357C2C}" type="pres">
      <dgm:prSet presAssocID="{AAEB0D5D-F057-44C4-98AC-102A6C44A370}" presName="lastNode" presStyleLbl="node1" presStyleIdx="4" presStyleCnt="5" custScaleX="194119">
        <dgm:presLayoutVars>
          <dgm:bulletEnabled val="1"/>
        </dgm:presLayoutVars>
      </dgm:prSet>
      <dgm:spPr/>
      <dgm:t>
        <a:bodyPr/>
        <a:lstStyle/>
        <a:p>
          <a:endParaRPr lang="es-MX"/>
        </a:p>
      </dgm:t>
    </dgm:pt>
  </dgm:ptLst>
  <dgm:cxnLst>
    <dgm:cxn modelId="{1DB01FA2-3A60-4DA1-81EE-13BEFC8AE183}" type="presOf" srcId="{FF072D24-AE4F-401A-B1FE-67297E7CDDA1}" destId="{7F4F7632-07F3-4781-AB05-F82CA928F41B}" srcOrd="0" destOrd="0" presId="urn:microsoft.com/office/officeart/2005/8/layout/equation2"/>
    <dgm:cxn modelId="{F605CFDE-10DC-48DB-89CC-C730F8AC4886}" type="presOf" srcId="{2E01F95B-F6AA-4FC6-A883-C6C6A49B4D34}" destId="{F9B8DEA6-8376-44FC-BCB3-72ABAF357C2C}" srcOrd="0" destOrd="0" presId="urn:microsoft.com/office/officeart/2005/8/layout/equation2"/>
    <dgm:cxn modelId="{47660B01-B78B-4C44-84C7-0D46BE7C9679}" srcId="{AAEB0D5D-F057-44C4-98AC-102A6C44A370}" destId="{18BC8E35-4512-48A5-9AC7-0661CF1AAFDC}" srcOrd="0" destOrd="0" parTransId="{BB2BE1AA-2E6E-4704-98ED-5214281DDF73}" sibTransId="{F7A77DB5-7F35-4A60-B4F8-45F0CDBDEFE6}"/>
    <dgm:cxn modelId="{013F3D87-0B53-4C13-B235-359C567FA62C}" type="presOf" srcId="{F7A77DB5-7F35-4A60-B4F8-45F0CDBDEFE6}" destId="{BE39EC94-446E-4179-B22E-85C933C9B38F}" srcOrd="0" destOrd="0" presId="urn:microsoft.com/office/officeart/2005/8/layout/equation2"/>
    <dgm:cxn modelId="{CC2115FA-29FC-4BB5-9918-3FA8A4DF4D12}" type="presOf" srcId="{18BC8E35-4512-48A5-9AC7-0661CF1AAFDC}" destId="{7D5C44F0-E40F-4E3D-BDF2-EF299F7FBBFE}" srcOrd="0" destOrd="0" presId="urn:microsoft.com/office/officeart/2005/8/layout/equation2"/>
    <dgm:cxn modelId="{D39955D2-E35A-48CA-969F-151F446AB14F}" srcId="{AAEB0D5D-F057-44C4-98AC-102A6C44A370}" destId="{FF072D24-AE4F-401A-B1FE-67297E7CDDA1}" srcOrd="3" destOrd="0" parTransId="{070113E0-85D4-4DD5-97DE-1798E685F311}" sibTransId="{0F3D1C2A-8EA6-458C-B90D-E773DCD92017}"/>
    <dgm:cxn modelId="{56D994E0-DED2-40E4-915C-2E95192016A2}" type="presOf" srcId="{AAEB0D5D-F057-44C4-98AC-102A6C44A370}" destId="{DB6A9620-420E-4ACC-96FB-B7271924D207}" srcOrd="0" destOrd="0" presId="urn:microsoft.com/office/officeart/2005/8/layout/equation2"/>
    <dgm:cxn modelId="{573220EA-DADC-4263-B1A2-D1C2F2DA695F}" type="presOf" srcId="{FC16B408-00F0-436C-B97D-996AF76F842A}" destId="{773D03B4-6A71-4B2F-AA8E-D71115EA5035}" srcOrd="0" destOrd="0" presId="urn:microsoft.com/office/officeart/2005/8/layout/equation2"/>
    <dgm:cxn modelId="{FEEBF6AE-0B08-441E-B526-7D3A7FAC39F8}" type="presOf" srcId="{0F3D1C2A-8EA6-458C-B90D-E773DCD92017}" destId="{359F05C4-32AE-438A-8464-AFAC38681318}" srcOrd="1" destOrd="0" presId="urn:microsoft.com/office/officeart/2005/8/layout/equation2"/>
    <dgm:cxn modelId="{F7F4CB68-4916-4CFB-BA12-29916CB837D6}" type="presOf" srcId="{D0C9E827-6A38-4065-AFE5-2A2B64D6F7A7}" destId="{44E67D8C-CD2A-4C36-ABF6-4096C9231687}" srcOrd="0" destOrd="0" presId="urn:microsoft.com/office/officeart/2005/8/layout/equation2"/>
    <dgm:cxn modelId="{EAB95C6A-484D-487C-A086-82D50B0B02A0}" srcId="{AAEB0D5D-F057-44C4-98AC-102A6C44A370}" destId="{2E01F95B-F6AA-4FC6-A883-C6C6A49B4D34}" srcOrd="4" destOrd="0" parTransId="{4432153F-46C1-4B5B-B217-4817F2B20ECB}" sibTransId="{5DA7B80C-FFFF-402A-B23D-CC0B92D32732}"/>
    <dgm:cxn modelId="{37EA9E7D-519B-4839-A603-D64BB070BED2}" type="presOf" srcId="{16D3B190-E50C-403D-B890-A170CBED5FB8}" destId="{B10DBE6D-BA05-40E3-9E53-10A2E4D7E56E}" srcOrd="0" destOrd="0" presId="urn:microsoft.com/office/officeart/2005/8/layout/equation2"/>
    <dgm:cxn modelId="{C9CC6250-934E-4F62-81A5-5DCECE96B003}" srcId="{AAEB0D5D-F057-44C4-98AC-102A6C44A370}" destId="{D0C9E827-6A38-4065-AFE5-2A2B64D6F7A7}" srcOrd="2" destOrd="0" parTransId="{7733435C-0D54-409A-8F17-D5A25DDA25DB}" sibTransId="{16D3B190-E50C-403D-B890-A170CBED5FB8}"/>
    <dgm:cxn modelId="{AA27BDB4-53B6-407B-92C2-19E477BDDC09}" type="presOf" srcId="{69D37619-1779-4381-B118-21CEEE524173}" destId="{B4A4A8C9-5B7C-46E9-A823-91DD35577F31}" srcOrd="0" destOrd="0" presId="urn:microsoft.com/office/officeart/2005/8/layout/equation2"/>
    <dgm:cxn modelId="{BDAC426A-5823-4FE6-AD94-99DDA1AD5002}" type="presOf" srcId="{0F3D1C2A-8EA6-458C-B90D-E773DCD92017}" destId="{0E9FDF48-D15D-4558-B896-44111A7A36DA}" srcOrd="0" destOrd="0" presId="urn:microsoft.com/office/officeart/2005/8/layout/equation2"/>
    <dgm:cxn modelId="{FF4AEF1C-AA06-4793-97CA-9742754CE2C6}" srcId="{AAEB0D5D-F057-44C4-98AC-102A6C44A370}" destId="{FC16B408-00F0-436C-B97D-996AF76F842A}" srcOrd="1" destOrd="0" parTransId="{87A9073F-4E02-4638-AF4F-D04EF5088E4C}" sibTransId="{69D37619-1779-4381-B118-21CEEE524173}"/>
    <dgm:cxn modelId="{E4A5478C-F464-40FE-9446-ED7CC6668EEA}" type="presParOf" srcId="{DB6A9620-420E-4ACC-96FB-B7271924D207}" destId="{4D04F15B-F9D2-4EC6-9295-19DF3A0CD9C8}" srcOrd="0" destOrd="0" presId="urn:microsoft.com/office/officeart/2005/8/layout/equation2"/>
    <dgm:cxn modelId="{EA4DC151-750C-488D-877E-88983EB65801}" type="presParOf" srcId="{4D04F15B-F9D2-4EC6-9295-19DF3A0CD9C8}" destId="{7D5C44F0-E40F-4E3D-BDF2-EF299F7FBBFE}" srcOrd="0" destOrd="0" presId="urn:microsoft.com/office/officeart/2005/8/layout/equation2"/>
    <dgm:cxn modelId="{9255ECDA-A356-40A7-B168-9D02E5A85A3B}" type="presParOf" srcId="{4D04F15B-F9D2-4EC6-9295-19DF3A0CD9C8}" destId="{D376C542-E467-49C9-84C8-43D013059068}" srcOrd="1" destOrd="0" presId="urn:microsoft.com/office/officeart/2005/8/layout/equation2"/>
    <dgm:cxn modelId="{6BC28AFE-AF58-4024-AF02-ED53672C90B7}" type="presParOf" srcId="{4D04F15B-F9D2-4EC6-9295-19DF3A0CD9C8}" destId="{BE39EC94-446E-4179-B22E-85C933C9B38F}" srcOrd="2" destOrd="0" presId="urn:microsoft.com/office/officeart/2005/8/layout/equation2"/>
    <dgm:cxn modelId="{E8489128-9417-4EF0-8D03-1A71E066D3BE}" type="presParOf" srcId="{4D04F15B-F9D2-4EC6-9295-19DF3A0CD9C8}" destId="{879B3CEB-E366-4808-9D15-E74DD796C7DD}" srcOrd="3" destOrd="0" presId="urn:microsoft.com/office/officeart/2005/8/layout/equation2"/>
    <dgm:cxn modelId="{02F0F1E1-311E-4578-ADD8-1DA39653151C}" type="presParOf" srcId="{4D04F15B-F9D2-4EC6-9295-19DF3A0CD9C8}" destId="{773D03B4-6A71-4B2F-AA8E-D71115EA5035}" srcOrd="4" destOrd="0" presId="urn:microsoft.com/office/officeart/2005/8/layout/equation2"/>
    <dgm:cxn modelId="{74B8F64C-A4E8-4477-9D86-4B3C5E09AC1D}" type="presParOf" srcId="{4D04F15B-F9D2-4EC6-9295-19DF3A0CD9C8}" destId="{867DF2E1-7B44-4CC9-98F4-67EDA1AD34A2}" srcOrd="5" destOrd="0" presId="urn:microsoft.com/office/officeart/2005/8/layout/equation2"/>
    <dgm:cxn modelId="{EE33EC7B-391C-47FB-ACD2-7A51C20A43D8}" type="presParOf" srcId="{4D04F15B-F9D2-4EC6-9295-19DF3A0CD9C8}" destId="{B4A4A8C9-5B7C-46E9-A823-91DD35577F31}" srcOrd="6" destOrd="0" presId="urn:microsoft.com/office/officeart/2005/8/layout/equation2"/>
    <dgm:cxn modelId="{3F098893-16C4-4B88-A517-F097537C1825}" type="presParOf" srcId="{4D04F15B-F9D2-4EC6-9295-19DF3A0CD9C8}" destId="{3A75DBB6-784C-451A-9D87-11A21FAEA9AF}" srcOrd="7" destOrd="0" presId="urn:microsoft.com/office/officeart/2005/8/layout/equation2"/>
    <dgm:cxn modelId="{E855BEC7-CFD0-4126-A4B5-15644F886A7E}" type="presParOf" srcId="{4D04F15B-F9D2-4EC6-9295-19DF3A0CD9C8}" destId="{44E67D8C-CD2A-4C36-ABF6-4096C9231687}" srcOrd="8" destOrd="0" presId="urn:microsoft.com/office/officeart/2005/8/layout/equation2"/>
    <dgm:cxn modelId="{24FAD93D-AE69-4DDD-8558-C59E83DB8811}" type="presParOf" srcId="{4D04F15B-F9D2-4EC6-9295-19DF3A0CD9C8}" destId="{89950A31-41EC-4424-8EEA-898307E9F19F}" srcOrd="9" destOrd="0" presId="urn:microsoft.com/office/officeart/2005/8/layout/equation2"/>
    <dgm:cxn modelId="{9A245B0D-4AD2-416B-A0F3-6C747B589691}" type="presParOf" srcId="{4D04F15B-F9D2-4EC6-9295-19DF3A0CD9C8}" destId="{B10DBE6D-BA05-40E3-9E53-10A2E4D7E56E}" srcOrd="10" destOrd="0" presId="urn:microsoft.com/office/officeart/2005/8/layout/equation2"/>
    <dgm:cxn modelId="{7828B5C4-4A8D-455F-B0F0-D8B7DABFD224}" type="presParOf" srcId="{4D04F15B-F9D2-4EC6-9295-19DF3A0CD9C8}" destId="{6F4FC9F8-A3A0-405D-96D9-9CE1A64E11D6}" srcOrd="11" destOrd="0" presId="urn:microsoft.com/office/officeart/2005/8/layout/equation2"/>
    <dgm:cxn modelId="{8B5F87C1-E7EC-4B52-9E62-566A8EED8FDC}" type="presParOf" srcId="{4D04F15B-F9D2-4EC6-9295-19DF3A0CD9C8}" destId="{7F4F7632-07F3-4781-AB05-F82CA928F41B}" srcOrd="12" destOrd="0" presId="urn:microsoft.com/office/officeart/2005/8/layout/equation2"/>
    <dgm:cxn modelId="{90838728-3899-451B-9C76-D0BF57E92BE5}" type="presParOf" srcId="{DB6A9620-420E-4ACC-96FB-B7271924D207}" destId="{0E9FDF48-D15D-4558-B896-44111A7A36DA}" srcOrd="1" destOrd="0" presId="urn:microsoft.com/office/officeart/2005/8/layout/equation2"/>
    <dgm:cxn modelId="{F33D11B3-8BF5-4B81-BD46-3194616C5A68}" type="presParOf" srcId="{0E9FDF48-D15D-4558-B896-44111A7A36DA}" destId="{359F05C4-32AE-438A-8464-AFAC38681318}" srcOrd="0" destOrd="0" presId="urn:microsoft.com/office/officeart/2005/8/layout/equation2"/>
    <dgm:cxn modelId="{4E44CB4C-DDA4-4950-A2D3-4A228AD96D9C}" type="presParOf" srcId="{DB6A9620-420E-4ACC-96FB-B7271924D207}" destId="{F9B8DEA6-8376-44FC-BCB3-72ABAF357C2C}" srcOrd="2" destOrd="0" presId="urn:microsoft.com/office/officeart/2005/8/layout/equation2"/>
  </dgm:cxnLst>
  <dgm:bg/>
  <dgm:whole/>
</dgm:dataModel>
</file>

<file path=ppt/diagrams/data18.xml><?xml version="1.0" encoding="utf-8"?>
<dgm:dataModel xmlns:dgm="http://schemas.openxmlformats.org/drawingml/2006/diagram" xmlns:a="http://schemas.openxmlformats.org/drawingml/2006/main">
  <dgm:ptLst>
    <dgm:pt modelId="{D29DFD0B-B7AF-4490-B960-37CDE8A526A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s-MX"/>
        </a:p>
      </dgm:t>
    </dgm:pt>
    <dgm:pt modelId="{03AC5DC3-6259-4F39-8334-DE5B287668A0}">
      <dgm:prSet phldrT="[Texto]"/>
      <dgm:spPr/>
      <dgm:t>
        <a:bodyPr/>
        <a:lstStyle/>
        <a:p>
          <a:r>
            <a:rPr lang="es-MX" dirty="0" smtClean="0"/>
            <a:t>Hipótesis Trabajo</a:t>
          </a:r>
          <a:endParaRPr lang="es-MX" dirty="0"/>
        </a:p>
      </dgm:t>
    </dgm:pt>
    <dgm:pt modelId="{9871A383-AED0-4E1C-868A-BDF32AAED4E6}" type="parTrans" cxnId="{954312D1-9A49-44C8-B953-7212B9F65E91}">
      <dgm:prSet/>
      <dgm:spPr/>
      <dgm:t>
        <a:bodyPr/>
        <a:lstStyle/>
        <a:p>
          <a:endParaRPr lang="es-MX"/>
        </a:p>
      </dgm:t>
    </dgm:pt>
    <dgm:pt modelId="{E665F206-D8B9-4B3E-A667-6840F5FFF8ED}" type="sibTrans" cxnId="{954312D1-9A49-44C8-B953-7212B9F65E91}">
      <dgm:prSet/>
      <dgm:spPr/>
      <dgm:t>
        <a:bodyPr/>
        <a:lstStyle/>
        <a:p>
          <a:endParaRPr lang="es-MX"/>
        </a:p>
      </dgm:t>
    </dgm:pt>
    <dgm:pt modelId="{6F345926-51D8-476C-B36E-C42D5D43F61B}">
      <dgm:prSet/>
      <dgm:spPr/>
      <dgm:t>
        <a:bodyPr/>
        <a:lstStyle/>
        <a:p>
          <a:r>
            <a:rPr lang="es-ES" dirty="0" smtClean="0"/>
            <a:t>Hi1.   La planificación metodológica incide negativamente en los resultados obtenidos en el campeonato intercolegial del periodo 2009-2010.</a:t>
          </a:r>
          <a:endParaRPr lang="es-MX" dirty="0"/>
        </a:p>
      </dgm:t>
    </dgm:pt>
    <dgm:pt modelId="{F2D7B190-A8F5-4607-9FD1-30C6DE4716EE}" type="parTrans" cxnId="{B541C256-5C64-4888-9CCE-D8586AF59246}">
      <dgm:prSet/>
      <dgm:spPr/>
      <dgm:t>
        <a:bodyPr/>
        <a:lstStyle/>
        <a:p>
          <a:endParaRPr lang="es-MX"/>
        </a:p>
      </dgm:t>
    </dgm:pt>
    <dgm:pt modelId="{F2538D81-7377-4ACA-AD26-9A30AE423DD7}" type="sibTrans" cxnId="{B541C256-5C64-4888-9CCE-D8586AF59246}">
      <dgm:prSet/>
      <dgm:spPr/>
      <dgm:t>
        <a:bodyPr/>
        <a:lstStyle/>
        <a:p>
          <a:endParaRPr lang="es-MX"/>
        </a:p>
      </dgm:t>
    </dgm:pt>
    <dgm:pt modelId="{3BCDF398-A111-43EE-BB68-274080E07995}" type="pres">
      <dgm:prSet presAssocID="{D29DFD0B-B7AF-4490-B960-37CDE8A526AB}" presName="Name0" presStyleCnt="0">
        <dgm:presLayoutVars>
          <dgm:dir/>
          <dgm:animLvl val="lvl"/>
          <dgm:resizeHandles/>
        </dgm:presLayoutVars>
      </dgm:prSet>
      <dgm:spPr/>
      <dgm:t>
        <a:bodyPr/>
        <a:lstStyle/>
        <a:p>
          <a:endParaRPr lang="es-MX"/>
        </a:p>
      </dgm:t>
    </dgm:pt>
    <dgm:pt modelId="{717A5AA9-ECB4-431F-AD64-08A3B7EE7253}" type="pres">
      <dgm:prSet presAssocID="{03AC5DC3-6259-4F39-8334-DE5B287668A0}" presName="linNode" presStyleCnt="0"/>
      <dgm:spPr/>
      <dgm:t>
        <a:bodyPr/>
        <a:lstStyle/>
        <a:p>
          <a:endParaRPr lang="es-MX"/>
        </a:p>
      </dgm:t>
    </dgm:pt>
    <dgm:pt modelId="{68C58333-4120-407C-AB61-F9481B04259A}" type="pres">
      <dgm:prSet presAssocID="{03AC5DC3-6259-4F39-8334-DE5B287668A0}" presName="parentShp" presStyleLbl="node1" presStyleIdx="0" presStyleCnt="1" custScaleY="173015">
        <dgm:presLayoutVars>
          <dgm:bulletEnabled val="1"/>
        </dgm:presLayoutVars>
      </dgm:prSet>
      <dgm:spPr/>
      <dgm:t>
        <a:bodyPr/>
        <a:lstStyle/>
        <a:p>
          <a:endParaRPr lang="es-MX"/>
        </a:p>
      </dgm:t>
    </dgm:pt>
    <dgm:pt modelId="{35517AA3-B696-4382-941D-E1A5F3DEA8A0}" type="pres">
      <dgm:prSet presAssocID="{03AC5DC3-6259-4F39-8334-DE5B287668A0}" presName="childShp" presStyleLbl="bgAccFollowNode1" presStyleIdx="0" presStyleCnt="1" custScaleX="151130" custScaleY="69306" custLinFactNeighborX="-1415" custLinFactNeighborY="-32487">
        <dgm:presLayoutVars>
          <dgm:bulletEnabled val="1"/>
        </dgm:presLayoutVars>
      </dgm:prSet>
      <dgm:spPr/>
      <dgm:t>
        <a:bodyPr/>
        <a:lstStyle/>
        <a:p>
          <a:endParaRPr lang="es-MX"/>
        </a:p>
      </dgm:t>
    </dgm:pt>
  </dgm:ptLst>
  <dgm:cxnLst>
    <dgm:cxn modelId="{954312D1-9A49-44C8-B953-7212B9F65E91}" srcId="{D29DFD0B-B7AF-4490-B960-37CDE8A526AB}" destId="{03AC5DC3-6259-4F39-8334-DE5B287668A0}" srcOrd="0" destOrd="0" parTransId="{9871A383-AED0-4E1C-868A-BDF32AAED4E6}" sibTransId="{E665F206-D8B9-4B3E-A667-6840F5FFF8ED}"/>
    <dgm:cxn modelId="{5E68274F-4191-4F59-B947-54D28B2B95D0}" type="presOf" srcId="{D29DFD0B-B7AF-4490-B960-37CDE8A526AB}" destId="{3BCDF398-A111-43EE-BB68-274080E07995}" srcOrd="0" destOrd="0" presId="urn:microsoft.com/office/officeart/2005/8/layout/vList6"/>
    <dgm:cxn modelId="{E768ED2C-EAC6-45BD-9524-2D77DC447BC8}" type="presOf" srcId="{6F345926-51D8-476C-B36E-C42D5D43F61B}" destId="{35517AA3-B696-4382-941D-E1A5F3DEA8A0}" srcOrd="0" destOrd="0" presId="urn:microsoft.com/office/officeart/2005/8/layout/vList6"/>
    <dgm:cxn modelId="{B541C256-5C64-4888-9CCE-D8586AF59246}" srcId="{03AC5DC3-6259-4F39-8334-DE5B287668A0}" destId="{6F345926-51D8-476C-B36E-C42D5D43F61B}" srcOrd="0" destOrd="0" parTransId="{F2D7B190-A8F5-4607-9FD1-30C6DE4716EE}" sibTransId="{F2538D81-7377-4ACA-AD26-9A30AE423DD7}"/>
    <dgm:cxn modelId="{DAF13E6B-C61A-4CB0-A349-B317CB94C154}" type="presOf" srcId="{03AC5DC3-6259-4F39-8334-DE5B287668A0}" destId="{68C58333-4120-407C-AB61-F9481B04259A}" srcOrd="0" destOrd="0" presId="urn:microsoft.com/office/officeart/2005/8/layout/vList6"/>
    <dgm:cxn modelId="{FBDD84DA-F96B-4A19-8798-6D96CD045B89}" type="presParOf" srcId="{3BCDF398-A111-43EE-BB68-274080E07995}" destId="{717A5AA9-ECB4-431F-AD64-08A3B7EE7253}" srcOrd="0" destOrd="0" presId="urn:microsoft.com/office/officeart/2005/8/layout/vList6"/>
    <dgm:cxn modelId="{D10AFD96-1028-47A3-8364-55E4106C115B}" type="presParOf" srcId="{717A5AA9-ECB4-431F-AD64-08A3B7EE7253}" destId="{68C58333-4120-407C-AB61-F9481B04259A}" srcOrd="0" destOrd="0" presId="urn:microsoft.com/office/officeart/2005/8/layout/vList6"/>
    <dgm:cxn modelId="{E10B52F6-BCD0-470E-B601-F4432C84C1A2}" type="presParOf" srcId="{717A5AA9-ECB4-431F-AD64-08A3B7EE7253}" destId="{35517AA3-B696-4382-941D-E1A5F3DEA8A0}" srcOrd="1" destOrd="0" presId="urn:microsoft.com/office/officeart/2005/8/layout/vList6"/>
  </dgm:cxnLst>
  <dgm:bg/>
  <dgm:whole/>
</dgm:dataModel>
</file>

<file path=ppt/diagrams/data19.xml><?xml version="1.0" encoding="utf-8"?>
<dgm:dataModel xmlns:dgm="http://schemas.openxmlformats.org/drawingml/2006/diagram" xmlns:a="http://schemas.openxmlformats.org/drawingml/2006/main">
  <dgm:ptLst>
    <dgm:pt modelId="{D29DFD0B-B7AF-4490-B960-37CDE8A526AB}" type="doc">
      <dgm:prSet loTypeId="urn:microsoft.com/office/officeart/2005/8/layout/vList6" loCatId="list" qsTypeId="urn:microsoft.com/office/officeart/2005/8/quickstyle/simple1" qsCatId="simple" csTypeId="urn:microsoft.com/office/officeart/2005/8/colors/colorful1" csCatId="colorful" phldr="1"/>
      <dgm:spPr/>
      <dgm:t>
        <a:bodyPr/>
        <a:lstStyle/>
        <a:p>
          <a:endParaRPr lang="es-MX"/>
        </a:p>
      </dgm:t>
    </dgm:pt>
    <dgm:pt modelId="{03AC5DC3-6259-4F39-8334-DE5B287668A0}">
      <dgm:prSet phldrT="[Texto]"/>
      <dgm:spPr/>
      <dgm:t>
        <a:bodyPr/>
        <a:lstStyle/>
        <a:p>
          <a:r>
            <a:rPr lang="es-MX" dirty="0" smtClean="0"/>
            <a:t>Hipótesis Alternativa</a:t>
          </a:r>
          <a:endParaRPr lang="es-MX" dirty="0"/>
        </a:p>
      </dgm:t>
    </dgm:pt>
    <dgm:pt modelId="{9871A383-AED0-4E1C-868A-BDF32AAED4E6}" type="parTrans" cxnId="{954312D1-9A49-44C8-B953-7212B9F65E91}">
      <dgm:prSet/>
      <dgm:spPr/>
      <dgm:t>
        <a:bodyPr/>
        <a:lstStyle/>
        <a:p>
          <a:endParaRPr lang="es-MX"/>
        </a:p>
      </dgm:t>
    </dgm:pt>
    <dgm:pt modelId="{E665F206-D8B9-4B3E-A667-6840F5FFF8ED}" type="sibTrans" cxnId="{954312D1-9A49-44C8-B953-7212B9F65E91}">
      <dgm:prSet/>
      <dgm:spPr/>
      <dgm:t>
        <a:bodyPr/>
        <a:lstStyle/>
        <a:p>
          <a:endParaRPr lang="es-MX"/>
        </a:p>
      </dgm:t>
    </dgm:pt>
    <dgm:pt modelId="{643B27BE-EBB4-4115-9075-0FD495A8F6BD}">
      <dgm:prSet phldrT="[Texto]"/>
      <dgm:spPr/>
      <dgm:t>
        <a:bodyPr/>
        <a:lstStyle/>
        <a:p>
          <a:r>
            <a:rPr lang="es-ES" dirty="0" smtClean="0"/>
            <a:t>Ha1.   La planificación metodológica incide positivamente en los resultados obtenidos en el campeonato intercolegial del periodo 2009-2010.</a:t>
          </a:r>
          <a:endParaRPr lang="es-MX" dirty="0"/>
        </a:p>
      </dgm:t>
    </dgm:pt>
    <dgm:pt modelId="{B85C2F71-3A89-4D10-87BE-29468A9AECD4}" type="parTrans" cxnId="{CB1B8B0E-C4EC-4FA5-A96A-E2EDFFC3434D}">
      <dgm:prSet/>
      <dgm:spPr/>
      <dgm:t>
        <a:bodyPr/>
        <a:lstStyle/>
        <a:p>
          <a:endParaRPr lang="es-MX"/>
        </a:p>
      </dgm:t>
    </dgm:pt>
    <dgm:pt modelId="{A74CA347-EDEF-4CED-A735-B3DFC50D1BD2}" type="sibTrans" cxnId="{CB1B8B0E-C4EC-4FA5-A96A-E2EDFFC3434D}">
      <dgm:prSet/>
      <dgm:spPr/>
      <dgm:t>
        <a:bodyPr/>
        <a:lstStyle/>
        <a:p>
          <a:endParaRPr lang="es-MX"/>
        </a:p>
      </dgm:t>
    </dgm:pt>
    <dgm:pt modelId="{3BCDF398-A111-43EE-BB68-274080E07995}" type="pres">
      <dgm:prSet presAssocID="{D29DFD0B-B7AF-4490-B960-37CDE8A526AB}" presName="Name0" presStyleCnt="0">
        <dgm:presLayoutVars>
          <dgm:dir/>
          <dgm:animLvl val="lvl"/>
          <dgm:resizeHandles/>
        </dgm:presLayoutVars>
      </dgm:prSet>
      <dgm:spPr/>
      <dgm:t>
        <a:bodyPr/>
        <a:lstStyle/>
        <a:p>
          <a:endParaRPr lang="es-MX"/>
        </a:p>
      </dgm:t>
    </dgm:pt>
    <dgm:pt modelId="{717A5AA9-ECB4-431F-AD64-08A3B7EE7253}" type="pres">
      <dgm:prSet presAssocID="{03AC5DC3-6259-4F39-8334-DE5B287668A0}" presName="linNode" presStyleCnt="0"/>
      <dgm:spPr/>
      <dgm:t>
        <a:bodyPr/>
        <a:lstStyle/>
        <a:p>
          <a:endParaRPr lang="es-MX"/>
        </a:p>
      </dgm:t>
    </dgm:pt>
    <dgm:pt modelId="{68C58333-4120-407C-AB61-F9481B04259A}" type="pres">
      <dgm:prSet presAssocID="{03AC5DC3-6259-4F39-8334-DE5B287668A0}" presName="parentShp" presStyleLbl="node1" presStyleIdx="0" presStyleCnt="1">
        <dgm:presLayoutVars>
          <dgm:bulletEnabled val="1"/>
        </dgm:presLayoutVars>
      </dgm:prSet>
      <dgm:spPr/>
      <dgm:t>
        <a:bodyPr/>
        <a:lstStyle/>
        <a:p>
          <a:endParaRPr lang="es-MX"/>
        </a:p>
      </dgm:t>
    </dgm:pt>
    <dgm:pt modelId="{35517AA3-B696-4382-941D-E1A5F3DEA8A0}" type="pres">
      <dgm:prSet presAssocID="{03AC5DC3-6259-4F39-8334-DE5B287668A0}" presName="childShp" presStyleLbl="bgAccFollowNode1" presStyleIdx="0" presStyleCnt="1" custScaleX="151130" custScaleY="42858" custLinFactNeighborX="-273" custLinFactNeighborY="-27272">
        <dgm:presLayoutVars>
          <dgm:bulletEnabled val="1"/>
        </dgm:presLayoutVars>
      </dgm:prSet>
      <dgm:spPr/>
      <dgm:t>
        <a:bodyPr/>
        <a:lstStyle/>
        <a:p>
          <a:endParaRPr lang="es-MX"/>
        </a:p>
      </dgm:t>
    </dgm:pt>
  </dgm:ptLst>
  <dgm:cxnLst>
    <dgm:cxn modelId="{CB1B8B0E-C4EC-4FA5-A96A-E2EDFFC3434D}" srcId="{03AC5DC3-6259-4F39-8334-DE5B287668A0}" destId="{643B27BE-EBB4-4115-9075-0FD495A8F6BD}" srcOrd="0" destOrd="0" parTransId="{B85C2F71-3A89-4D10-87BE-29468A9AECD4}" sibTransId="{A74CA347-EDEF-4CED-A735-B3DFC50D1BD2}"/>
    <dgm:cxn modelId="{BB37FEDD-DDF4-4187-813D-D298F9B2E4D5}" type="presOf" srcId="{D29DFD0B-B7AF-4490-B960-37CDE8A526AB}" destId="{3BCDF398-A111-43EE-BB68-274080E07995}" srcOrd="0" destOrd="0" presId="urn:microsoft.com/office/officeart/2005/8/layout/vList6"/>
    <dgm:cxn modelId="{6DE716F6-976C-413E-A3AA-A3716D5C09DE}" type="presOf" srcId="{643B27BE-EBB4-4115-9075-0FD495A8F6BD}" destId="{35517AA3-B696-4382-941D-E1A5F3DEA8A0}" srcOrd="0" destOrd="0" presId="urn:microsoft.com/office/officeart/2005/8/layout/vList6"/>
    <dgm:cxn modelId="{954312D1-9A49-44C8-B953-7212B9F65E91}" srcId="{D29DFD0B-B7AF-4490-B960-37CDE8A526AB}" destId="{03AC5DC3-6259-4F39-8334-DE5B287668A0}" srcOrd="0" destOrd="0" parTransId="{9871A383-AED0-4E1C-868A-BDF32AAED4E6}" sibTransId="{E665F206-D8B9-4B3E-A667-6840F5FFF8ED}"/>
    <dgm:cxn modelId="{4DAB0FB2-CA1E-4A54-815C-EF8AD5E09999}" type="presOf" srcId="{03AC5DC3-6259-4F39-8334-DE5B287668A0}" destId="{68C58333-4120-407C-AB61-F9481B04259A}" srcOrd="0" destOrd="0" presId="urn:microsoft.com/office/officeart/2005/8/layout/vList6"/>
    <dgm:cxn modelId="{ECDEB506-0B16-4E83-9DFA-AAED61C64BE4}" type="presParOf" srcId="{3BCDF398-A111-43EE-BB68-274080E07995}" destId="{717A5AA9-ECB4-431F-AD64-08A3B7EE7253}" srcOrd="0" destOrd="0" presId="urn:microsoft.com/office/officeart/2005/8/layout/vList6"/>
    <dgm:cxn modelId="{83637281-4FC7-4261-9EFF-523FEE679FA6}" type="presParOf" srcId="{717A5AA9-ECB4-431F-AD64-08A3B7EE7253}" destId="{68C58333-4120-407C-AB61-F9481B04259A}" srcOrd="0" destOrd="0" presId="urn:microsoft.com/office/officeart/2005/8/layout/vList6"/>
    <dgm:cxn modelId="{A0950AC2-5283-48E5-B199-FC48EED050D3}" type="presParOf" srcId="{717A5AA9-ECB4-431F-AD64-08A3B7EE7253}" destId="{35517AA3-B696-4382-941D-E1A5F3DEA8A0}" srcOrd="1" destOrd="0" presId="urn:microsoft.com/office/officeart/2005/8/layout/vList6"/>
  </dgm:cxnLst>
  <dgm:bg/>
  <dgm:whole/>
</dgm:dataModel>
</file>

<file path=ppt/diagrams/data2.xml><?xml version="1.0" encoding="utf-8"?>
<dgm:dataModel xmlns:dgm="http://schemas.openxmlformats.org/drawingml/2006/diagram" xmlns:a="http://schemas.openxmlformats.org/drawingml/2006/main">
  <dgm:ptLst>
    <dgm:pt modelId="{7C358148-A671-434F-8CBF-AFB291F655E3}" type="doc">
      <dgm:prSet loTypeId="urn:microsoft.com/office/officeart/2005/8/layout/cycle2" loCatId="cycle" qsTypeId="urn:microsoft.com/office/officeart/2005/8/quickstyle/simple1" qsCatId="simple" csTypeId="urn:microsoft.com/office/officeart/2005/8/colors/colorful2" csCatId="colorful" phldr="1"/>
      <dgm:spPr/>
      <dgm:t>
        <a:bodyPr/>
        <a:lstStyle/>
        <a:p>
          <a:endParaRPr lang="es-MX"/>
        </a:p>
      </dgm:t>
    </dgm:pt>
    <dgm:pt modelId="{B67D98E3-BC98-4F5D-8B08-39C1EA3058C6}">
      <dgm:prSet phldrT="[Texto]"/>
      <dgm:spPr/>
      <dgm:t>
        <a:bodyPr/>
        <a:lstStyle/>
        <a:p>
          <a:r>
            <a:rPr lang="es-MX" dirty="0"/>
            <a:t>Mala Planificación o Ausencia de la misma en la Técnica</a:t>
          </a:r>
        </a:p>
      </dgm:t>
    </dgm:pt>
    <dgm:pt modelId="{0F07A360-8862-458F-A500-DF082984EC02}" type="parTrans" cxnId="{53B9F1D2-CB84-49B4-A6E2-FF3E09525D1E}">
      <dgm:prSet/>
      <dgm:spPr/>
      <dgm:t>
        <a:bodyPr/>
        <a:lstStyle/>
        <a:p>
          <a:endParaRPr lang="es-MX"/>
        </a:p>
      </dgm:t>
    </dgm:pt>
    <dgm:pt modelId="{22F094B7-D136-45E1-9363-5CC4AC240BC3}" type="sibTrans" cxnId="{53B9F1D2-CB84-49B4-A6E2-FF3E09525D1E}">
      <dgm:prSet/>
      <dgm:spPr/>
      <dgm:t>
        <a:bodyPr/>
        <a:lstStyle/>
        <a:p>
          <a:endParaRPr lang="es-MX"/>
        </a:p>
      </dgm:t>
    </dgm:pt>
    <dgm:pt modelId="{55110FC7-4BE6-4535-851A-EB1BD038DCAF}">
      <dgm:prSet phldrT="[Texto]"/>
      <dgm:spPr/>
      <dgm:t>
        <a:bodyPr/>
        <a:lstStyle/>
        <a:p>
          <a:r>
            <a:rPr lang="es-MX"/>
            <a:t>No hay estructura  en entrenamientos </a:t>
          </a:r>
        </a:p>
      </dgm:t>
    </dgm:pt>
    <dgm:pt modelId="{5206359B-088D-4A68-8C0F-E90D595B8464}" type="parTrans" cxnId="{6AC08220-4E10-4D0B-963D-C66D66CBDA3C}">
      <dgm:prSet/>
      <dgm:spPr/>
      <dgm:t>
        <a:bodyPr/>
        <a:lstStyle/>
        <a:p>
          <a:endParaRPr lang="es-MX"/>
        </a:p>
      </dgm:t>
    </dgm:pt>
    <dgm:pt modelId="{3DC66C33-44E4-43AA-911E-927C7B905286}" type="sibTrans" cxnId="{6AC08220-4E10-4D0B-963D-C66D66CBDA3C}">
      <dgm:prSet/>
      <dgm:spPr/>
      <dgm:t>
        <a:bodyPr/>
        <a:lstStyle/>
        <a:p>
          <a:endParaRPr lang="es-MX"/>
        </a:p>
      </dgm:t>
    </dgm:pt>
    <dgm:pt modelId="{96DDC32F-CF3E-426B-8CA8-109240DF15DC}">
      <dgm:prSet phldrT="[Texto]"/>
      <dgm:spPr/>
      <dgm:t>
        <a:bodyPr/>
        <a:lstStyle/>
        <a:p>
          <a:r>
            <a:rPr lang="es-MX"/>
            <a:t>No hay proceso de esnseñanza</a:t>
          </a:r>
        </a:p>
      </dgm:t>
    </dgm:pt>
    <dgm:pt modelId="{27BB35B8-DF87-43A9-8C9E-23D40B878385}" type="parTrans" cxnId="{E64F7F0C-D7E7-473E-AA52-7AF7C54903DD}">
      <dgm:prSet/>
      <dgm:spPr/>
      <dgm:t>
        <a:bodyPr/>
        <a:lstStyle/>
        <a:p>
          <a:endParaRPr lang="es-MX"/>
        </a:p>
      </dgm:t>
    </dgm:pt>
    <dgm:pt modelId="{02379C78-0B64-407A-AA98-E2CA5831CB1D}" type="sibTrans" cxnId="{E64F7F0C-D7E7-473E-AA52-7AF7C54903DD}">
      <dgm:prSet/>
      <dgm:spPr/>
      <dgm:t>
        <a:bodyPr/>
        <a:lstStyle/>
        <a:p>
          <a:endParaRPr lang="es-MX"/>
        </a:p>
      </dgm:t>
    </dgm:pt>
    <dgm:pt modelId="{F7A613ED-283A-4954-839E-1B0BF996A546}">
      <dgm:prSet phldrT="[Texto]"/>
      <dgm:spPr/>
      <dgm:t>
        <a:bodyPr/>
        <a:lstStyle/>
        <a:p>
          <a:r>
            <a:rPr lang="es-MX"/>
            <a:t>No hay Algoritmo</a:t>
          </a:r>
        </a:p>
      </dgm:t>
    </dgm:pt>
    <dgm:pt modelId="{1ABE76C9-8DD5-40AB-989D-61B775DC1691}" type="parTrans" cxnId="{9C86D544-48EF-44B7-96ED-D22CD7AD361F}">
      <dgm:prSet/>
      <dgm:spPr/>
      <dgm:t>
        <a:bodyPr/>
        <a:lstStyle/>
        <a:p>
          <a:endParaRPr lang="es-MX"/>
        </a:p>
      </dgm:t>
    </dgm:pt>
    <dgm:pt modelId="{248D9FE7-573E-4C96-9DCE-82F23E3D874A}" type="sibTrans" cxnId="{9C86D544-48EF-44B7-96ED-D22CD7AD361F}">
      <dgm:prSet/>
      <dgm:spPr/>
      <dgm:t>
        <a:bodyPr/>
        <a:lstStyle/>
        <a:p>
          <a:endParaRPr lang="es-MX"/>
        </a:p>
      </dgm:t>
    </dgm:pt>
    <dgm:pt modelId="{54B3A15E-92B8-44E3-8D7E-8839E4DCD01F}">
      <dgm:prSet phldrT="[Texto]"/>
      <dgm:spPr/>
      <dgm:t>
        <a:bodyPr/>
        <a:lstStyle/>
        <a:p>
          <a:r>
            <a:rPr lang="es-MX" dirty="0"/>
            <a:t>BAJOS </a:t>
          </a:r>
          <a:r>
            <a:rPr lang="es-MX" dirty="0" smtClean="0"/>
            <a:t>RESULTADOS</a:t>
          </a:r>
        </a:p>
      </dgm:t>
    </dgm:pt>
    <dgm:pt modelId="{E21E2E9A-F688-48E8-8346-46424E823051}" type="parTrans" cxnId="{B16B52E0-69C1-49F6-B59A-6D4A2BE472F4}">
      <dgm:prSet/>
      <dgm:spPr/>
      <dgm:t>
        <a:bodyPr/>
        <a:lstStyle/>
        <a:p>
          <a:endParaRPr lang="es-MX"/>
        </a:p>
      </dgm:t>
    </dgm:pt>
    <dgm:pt modelId="{FBF5F15B-C8B3-4671-9A08-8D86137471C7}" type="sibTrans" cxnId="{B16B52E0-69C1-49F6-B59A-6D4A2BE472F4}">
      <dgm:prSet/>
      <dgm:spPr/>
      <dgm:t>
        <a:bodyPr/>
        <a:lstStyle/>
        <a:p>
          <a:endParaRPr lang="es-MX"/>
        </a:p>
      </dgm:t>
    </dgm:pt>
    <dgm:pt modelId="{DC73254D-FC8C-40D4-91E0-3FA0BD9CC5AC}" type="pres">
      <dgm:prSet presAssocID="{7C358148-A671-434F-8CBF-AFB291F655E3}" presName="cycle" presStyleCnt="0">
        <dgm:presLayoutVars>
          <dgm:dir/>
          <dgm:resizeHandles val="exact"/>
        </dgm:presLayoutVars>
      </dgm:prSet>
      <dgm:spPr/>
      <dgm:t>
        <a:bodyPr/>
        <a:lstStyle/>
        <a:p>
          <a:endParaRPr lang="es-MX"/>
        </a:p>
      </dgm:t>
    </dgm:pt>
    <dgm:pt modelId="{ED88FD8E-9E7F-4F5C-9567-48AF1AC0ADFB}" type="pres">
      <dgm:prSet presAssocID="{B67D98E3-BC98-4F5D-8B08-39C1EA3058C6}" presName="node" presStyleLbl="node1" presStyleIdx="0" presStyleCnt="5">
        <dgm:presLayoutVars>
          <dgm:bulletEnabled val="1"/>
        </dgm:presLayoutVars>
      </dgm:prSet>
      <dgm:spPr/>
      <dgm:t>
        <a:bodyPr/>
        <a:lstStyle/>
        <a:p>
          <a:endParaRPr lang="es-MX"/>
        </a:p>
      </dgm:t>
    </dgm:pt>
    <dgm:pt modelId="{E979A8F6-F49E-433C-967B-D894538ED950}" type="pres">
      <dgm:prSet presAssocID="{22F094B7-D136-45E1-9363-5CC4AC240BC3}" presName="sibTrans" presStyleLbl="sibTrans2D1" presStyleIdx="0" presStyleCnt="5"/>
      <dgm:spPr/>
      <dgm:t>
        <a:bodyPr/>
        <a:lstStyle/>
        <a:p>
          <a:endParaRPr lang="es-MX"/>
        </a:p>
      </dgm:t>
    </dgm:pt>
    <dgm:pt modelId="{86258731-AB09-4BD0-A433-47D24AB477AF}" type="pres">
      <dgm:prSet presAssocID="{22F094B7-D136-45E1-9363-5CC4AC240BC3}" presName="connectorText" presStyleLbl="sibTrans2D1" presStyleIdx="0" presStyleCnt="5"/>
      <dgm:spPr/>
      <dgm:t>
        <a:bodyPr/>
        <a:lstStyle/>
        <a:p>
          <a:endParaRPr lang="es-MX"/>
        </a:p>
      </dgm:t>
    </dgm:pt>
    <dgm:pt modelId="{2CFB8915-A13B-4EA0-A1ED-D5696D531B7E}" type="pres">
      <dgm:prSet presAssocID="{55110FC7-4BE6-4535-851A-EB1BD038DCAF}" presName="node" presStyleLbl="node1" presStyleIdx="1" presStyleCnt="5">
        <dgm:presLayoutVars>
          <dgm:bulletEnabled val="1"/>
        </dgm:presLayoutVars>
      </dgm:prSet>
      <dgm:spPr/>
      <dgm:t>
        <a:bodyPr/>
        <a:lstStyle/>
        <a:p>
          <a:endParaRPr lang="es-MX"/>
        </a:p>
      </dgm:t>
    </dgm:pt>
    <dgm:pt modelId="{E53E269F-815E-4270-861E-545293764ECA}" type="pres">
      <dgm:prSet presAssocID="{3DC66C33-44E4-43AA-911E-927C7B905286}" presName="sibTrans" presStyleLbl="sibTrans2D1" presStyleIdx="1" presStyleCnt="5"/>
      <dgm:spPr/>
      <dgm:t>
        <a:bodyPr/>
        <a:lstStyle/>
        <a:p>
          <a:endParaRPr lang="es-MX"/>
        </a:p>
      </dgm:t>
    </dgm:pt>
    <dgm:pt modelId="{31C7A779-DF54-46F9-B741-04FD7151F615}" type="pres">
      <dgm:prSet presAssocID="{3DC66C33-44E4-43AA-911E-927C7B905286}" presName="connectorText" presStyleLbl="sibTrans2D1" presStyleIdx="1" presStyleCnt="5"/>
      <dgm:spPr/>
      <dgm:t>
        <a:bodyPr/>
        <a:lstStyle/>
        <a:p>
          <a:endParaRPr lang="es-MX"/>
        </a:p>
      </dgm:t>
    </dgm:pt>
    <dgm:pt modelId="{AE51148C-A10D-4270-B546-839508AABA9A}" type="pres">
      <dgm:prSet presAssocID="{96DDC32F-CF3E-426B-8CA8-109240DF15DC}" presName="node" presStyleLbl="node1" presStyleIdx="2" presStyleCnt="5">
        <dgm:presLayoutVars>
          <dgm:bulletEnabled val="1"/>
        </dgm:presLayoutVars>
      </dgm:prSet>
      <dgm:spPr/>
      <dgm:t>
        <a:bodyPr/>
        <a:lstStyle/>
        <a:p>
          <a:endParaRPr lang="es-MX"/>
        </a:p>
      </dgm:t>
    </dgm:pt>
    <dgm:pt modelId="{341ADC59-45DB-43EB-B8D0-774F59DFC6F2}" type="pres">
      <dgm:prSet presAssocID="{02379C78-0B64-407A-AA98-E2CA5831CB1D}" presName="sibTrans" presStyleLbl="sibTrans2D1" presStyleIdx="2" presStyleCnt="5"/>
      <dgm:spPr/>
      <dgm:t>
        <a:bodyPr/>
        <a:lstStyle/>
        <a:p>
          <a:endParaRPr lang="es-MX"/>
        </a:p>
      </dgm:t>
    </dgm:pt>
    <dgm:pt modelId="{96A0291A-A808-4B5B-A37D-B05C5B66EECF}" type="pres">
      <dgm:prSet presAssocID="{02379C78-0B64-407A-AA98-E2CA5831CB1D}" presName="connectorText" presStyleLbl="sibTrans2D1" presStyleIdx="2" presStyleCnt="5"/>
      <dgm:spPr/>
      <dgm:t>
        <a:bodyPr/>
        <a:lstStyle/>
        <a:p>
          <a:endParaRPr lang="es-MX"/>
        </a:p>
      </dgm:t>
    </dgm:pt>
    <dgm:pt modelId="{BFCF5B10-C8CA-401E-AC5C-2E8D294E8A9D}" type="pres">
      <dgm:prSet presAssocID="{F7A613ED-283A-4954-839E-1B0BF996A546}" presName="node" presStyleLbl="node1" presStyleIdx="3" presStyleCnt="5">
        <dgm:presLayoutVars>
          <dgm:bulletEnabled val="1"/>
        </dgm:presLayoutVars>
      </dgm:prSet>
      <dgm:spPr/>
      <dgm:t>
        <a:bodyPr/>
        <a:lstStyle/>
        <a:p>
          <a:endParaRPr lang="es-MX"/>
        </a:p>
      </dgm:t>
    </dgm:pt>
    <dgm:pt modelId="{36E50DBD-89AB-4A99-83FC-60CBEE58D454}" type="pres">
      <dgm:prSet presAssocID="{248D9FE7-573E-4C96-9DCE-82F23E3D874A}" presName="sibTrans" presStyleLbl="sibTrans2D1" presStyleIdx="3" presStyleCnt="5"/>
      <dgm:spPr/>
      <dgm:t>
        <a:bodyPr/>
        <a:lstStyle/>
        <a:p>
          <a:endParaRPr lang="es-MX"/>
        </a:p>
      </dgm:t>
    </dgm:pt>
    <dgm:pt modelId="{0E5539EE-CA72-48BF-BBFB-3A9A18E2D641}" type="pres">
      <dgm:prSet presAssocID="{248D9FE7-573E-4C96-9DCE-82F23E3D874A}" presName="connectorText" presStyleLbl="sibTrans2D1" presStyleIdx="3" presStyleCnt="5"/>
      <dgm:spPr/>
      <dgm:t>
        <a:bodyPr/>
        <a:lstStyle/>
        <a:p>
          <a:endParaRPr lang="es-MX"/>
        </a:p>
      </dgm:t>
    </dgm:pt>
    <dgm:pt modelId="{08BACF72-47CE-4EC3-A283-87B16020C44C}" type="pres">
      <dgm:prSet presAssocID="{54B3A15E-92B8-44E3-8D7E-8839E4DCD01F}" presName="node" presStyleLbl="node1" presStyleIdx="4" presStyleCnt="5">
        <dgm:presLayoutVars>
          <dgm:bulletEnabled val="1"/>
        </dgm:presLayoutVars>
      </dgm:prSet>
      <dgm:spPr/>
      <dgm:t>
        <a:bodyPr/>
        <a:lstStyle/>
        <a:p>
          <a:endParaRPr lang="es-MX"/>
        </a:p>
      </dgm:t>
    </dgm:pt>
    <dgm:pt modelId="{491960D2-1D38-437F-8D57-4AA7849A8229}" type="pres">
      <dgm:prSet presAssocID="{FBF5F15B-C8B3-4671-9A08-8D86137471C7}" presName="sibTrans" presStyleLbl="sibTrans2D1" presStyleIdx="4" presStyleCnt="5"/>
      <dgm:spPr/>
      <dgm:t>
        <a:bodyPr/>
        <a:lstStyle/>
        <a:p>
          <a:endParaRPr lang="es-MX"/>
        </a:p>
      </dgm:t>
    </dgm:pt>
    <dgm:pt modelId="{3E5E207D-0FC1-4123-89C1-27464AFA278D}" type="pres">
      <dgm:prSet presAssocID="{FBF5F15B-C8B3-4671-9A08-8D86137471C7}" presName="connectorText" presStyleLbl="sibTrans2D1" presStyleIdx="4" presStyleCnt="5"/>
      <dgm:spPr/>
      <dgm:t>
        <a:bodyPr/>
        <a:lstStyle/>
        <a:p>
          <a:endParaRPr lang="es-MX"/>
        </a:p>
      </dgm:t>
    </dgm:pt>
  </dgm:ptLst>
  <dgm:cxnLst>
    <dgm:cxn modelId="{C9CA7659-ADD6-483A-89DF-66A6E550E8E6}" type="presOf" srcId="{22F094B7-D136-45E1-9363-5CC4AC240BC3}" destId="{86258731-AB09-4BD0-A433-47D24AB477AF}" srcOrd="1" destOrd="0" presId="urn:microsoft.com/office/officeart/2005/8/layout/cycle2"/>
    <dgm:cxn modelId="{1884965A-0D1E-45B1-A212-B183156BF7E6}" type="presOf" srcId="{96DDC32F-CF3E-426B-8CA8-109240DF15DC}" destId="{AE51148C-A10D-4270-B546-839508AABA9A}" srcOrd="0" destOrd="0" presId="urn:microsoft.com/office/officeart/2005/8/layout/cycle2"/>
    <dgm:cxn modelId="{D043EFD7-989D-4EA7-BEB8-6ED28C493860}" type="presOf" srcId="{248D9FE7-573E-4C96-9DCE-82F23E3D874A}" destId="{0E5539EE-CA72-48BF-BBFB-3A9A18E2D641}" srcOrd="1" destOrd="0" presId="urn:microsoft.com/office/officeart/2005/8/layout/cycle2"/>
    <dgm:cxn modelId="{6AC08220-4E10-4D0B-963D-C66D66CBDA3C}" srcId="{7C358148-A671-434F-8CBF-AFB291F655E3}" destId="{55110FC7-4BE6-4535-851A-EB1BD038DCAF}" srcOrd="1" destOrd="0" parTransId="{5206359B-088D-4A68-8C0F-E90D595B8464}" sibTransId="{3DC66C33-44E4-43AA-911E-927C7B905286}"/>
    <dgm:cxn modelId="{65B651D3-F014-4C86-AEE8-6F99193B433D}" type="presOf" srcId="{54B3A15E-92B8-44E3-8D7E-8839E4DCD01F}" destId="{08BACF72-47CE-4EC3-A283-87B16020C44C}" srcOrd="0" destOrd="0" presId="urn:microsoft.com/office/officeart/2005/8/layout/cycle2"/>
    <dgm:cxn modelId="{2CFAF072-A65C-4CF0-A414-B33AB5D87C4F}" type="presOf" srcId="{B67D98E3-BC98-4F5D-8B08-39C1EA3058C6}" destId="{ED88FD8E-9E7F-4F5C-9567-48AF1AC0ADFB}" srcOrd="0" destOrd="0" presId="urn:microsoft.com/office/officeart/2005/8/layout/cycle2"/>
    <dgm:cxn modelId="{073C5B2A-BD24-4D33-9C04-7DA6CFB4563C}" type="presOf" srcId="{22F094B7-D136-45E1-9363-5CC4AC240BC3}" destId="{E979A8F6-F49E-433C-967B-D894538ED950}" srcOrd="0" destOrd="0" presId="urn:microsoft.com/office/officeart/2005/8/layout/cycle2"/>
    <dgm:cxn modelId="{9C86D544-48EF-44B7-96ED-D22CD7AD361F}" srcId="{7C358148-A671-434F-8CBF-AFB291F655E3}" destId="{F7A613ED-283A-4954-839E-1B0BF996A546}" srcOrd="3" destOrd="0" parTransId="{1ABE76C9-8DD5-40AB-989D-61B775DC1691}" sibTransId="{248D9FE7-573E-4C96-9DCE-82F23E3D874A}"/>
    <dgm:cxn modelId="{BBE01F91-A8AA-4790-A52B-495A2FE33899}" type="presOf" srcId="{248D9FE7-573E-4C96-9DCE-82F23E3D874A}" destId="{36E50DBD-89AB-4A99-83FC-60CBEE58D454}" srcOrd="0" destOrd="0" presId="urn:microsoft.com/office/officeart/2005/8/layout/cycle2"/>
    <dgm:cxn modelId="{B16B52E0-69C1-49F6-B59A-6D4A2BE472F4}" srcId="{7C358148-A671-434F-8CBF-AFB291F655E3}" destId="{54B3A15E-92B8-44E3-8D7E-8839E4DCD01F}" srcOrd="4" destOrd="0" parTransId="{E21E2E9A-F688-48E8-8346-46424E823051}" sibTransId="{FBF5F15B-C8B3-4671-9A08-8D86137471C7}"/>
    <dgm:cxn modelId="{B714A793-C832-4411-936E-282F5D13D9D4}" type="presOf" srcId="{FBF5F15B-C8B3-4671-9A08-8D86137471C7}" destId="{3E5E207D-0FC1-4123-89C1-27464AFA278D}" srcOrd="1" destOrd="0" presId="urn:microsoft.com/office/officeart/2005/8/layout/cycle2"/>
    <dgm:cxn modelId="{0B1E73A4-2A04-4397-9B33-B864E3D221B7}" type="presOf" srcId="{3DC66C33-44E4-43AA-911E-927C7B905286}" destId="{E53E269F-815E-4270-861E-545293764ECA}" srcOrd="0" destOrd="0" presId="urn:microsoft.com/office/officeart/2005/8/layout/cycle2"/>
    <dgm:cxn modelId="{53B9F1D2-CB84-49B4-A6E2-FF3E09525D1E}" srcId="{7C358148-A671-434F-8CBF-AFB291F655E3}" destId="{B67D98E3-BC98-4F5D-8B08-39C1EA3058C6}" srcOrd="0" destOrd="0" parTransId="{0F07A360-8862-458F-A500-DF082984EC02}" sibTransId="{22F094B7-D136-45E1-9363-5CC4AC240BC3}"/>
    <dgm:cxn modelId="{5DA268ED-C66C-4D47-887B-EBAFE2B58001}" type="presOf" srcId="{7C358148-A671-434F-8CBF-AFB291F655E3}" destId="{DC73254D-FC8C-40D4-91E0-3FA0BD9CC5AC}" srcOrd="0" destOrd="0" presId="urn:microsoft.com/office/officeart/2005/8/layout/cycle2"/>
    <dgm:cxn modelId="{AB33E96B-74CB-444E-8C28-C48942D4924F}" type="presOf" srcId="{3DC66C33-44E4-43AA-911E-927C7B905286}" destId="{31C7A779-DF54-46F9-B741-04FD7151F615}" srcOrd="1" destOrd="0" presId="urn:microsoft.com/office/officeart/2005/8/layout/cycle2"/>
    <dgm:cxn modelId="{552E8DEE-255F-45B1-AB7A-F421DB2E5904}" type="presOf" srcId="{FBF5F15B-C8B3-4671-9A08-8D86137471C7}" destId="{491960D2-1D38-437F-8D57-4AA7849A8229}" srcOrd="0" destOrd="0" presId="urn:microsoft.com/office/officeart/2005/8/layout/cycle2"/>
    <dgm:cxn modelId="{6FB94D37-DA50-494B-B25D-42730795670F}" type="presOf" srcId="{F7A613ED-283A-4954-839E-1B0BF996A546}" destId="{BFCF5B10-C8CA-401E-AC5C-2E8D294E8A9D}" srcOrd="0" destOrd="0" presId="urn:microsoft.com/office/officeart/2005/8/layout/cycle2"/>
    <dgm:cxn modelId="{E64F7F0C-D7E7-473E-AA52-7AF7C54903DD}" srcId="{7C358148-A671-434F-8CBF-AFB291F655E3}" destId="{96DDC32F-CF3E-426B-8CA8-109240DF15DC}" srcOrd="2" destOrd="0" parTransId="{27BB35B8-DF87-43A9-8C9E-23D40B878385}" sibTransId="{02379C78-0B64-407A-AA98-E2CA5831CB1D}"/>
    <dgm:cxn modelId="{A7877198-4CD6-43A0-8F57-80629F01825A}" type="presOf" srcId="{02379C78-0B64-407A-AA98-E2CA5831CB1D}" destId="{96A0291A-A808-4B5B-A37D-B05C5B66EECF}" srcOrd="1" destOrd="0" presId="urn:microsoft.com/office/officeart/2005/8/layout/cycle2"/>
    <dgm:cxn modelId="{A72D1598-F1A3-42B8-B49F-5E8B4B9BE2FE}" type="presOf" srcId="{55110FC7-4BE6-4535-851A-EB1BD038DCAF}" destId="{2CFB8915-A13B-4EA0-A1ED-D5696D531B7E}" srcOrd="0" destOrd="0" presId="urn:microsoft.com/office/officeart/2005/8/layout/cycle2"/>
    <dgm:cxn modelId="{4FED6FCA-1390-43E8-A6EC-097ABE3A8153}" type="presOf" srcId="{02379C78-0B64-407A-AA98-E2CA5831CB1D}" destId="{341ADC59-45DB-43EB-B8D0-774F59DFC6F2}" srcOrd="0" destOrd="0" presId="urn:microsoft.com/office/officeart/2005/8/layout/cycle2"/>
    <dgm:cxn modelId="{B70360DD-D16C-4D3C-AD65-08367E675DBA}" type="presParOf" srcId="{DC73254D-FC8C-40D4-91E0-3FA0BD9CC5AC}" destId="{ED88FD8E-9E7F-4F5C-9567-48AF1AC0ADFB}" srcOrd="0" destOrd="0" presId="urn:microsoft.com/office/officeart/2005/8/layout/cycle2"/>
    <dgm:cxn modelId="{CC66DF4E-3D75-460E-978D-19DFEAA211CE}" type="presParOf" srcId="{DC73254D-FC8C-40D4-91E0-3FA0BD9CC5AC}" destId="{E979A8F6-F49E-433C-967B-D894538ED950}" srcOrd="1" destOrd="0" presId="urn:microsoft.com/office/officeart/2005/8/layout/cycle2"/>
    <dgm:cxn modelId="{AFC9890B-6F7D-45F4-84EE-948D0F5CE18D}" type="presParOf" srcId="{E979A8F6-F49E-433C-967B-D894538ED950}" destId="{86258731-AB09-4BD0-A433-47D24AB477AF}" srcOrd="0" destOrd="0" presId="urn:microsoft.com/office/officeart/2005/8/layout/cycle2"/>
    <dgm:cxn modelId="{2CE63361-1BF4-454F-A1E9-18AC9990ECBD}" type="presParOf" srcId="{DC73254D-FC8C-40D4-91E0-3FA0BD9CC5AC}" destId="{2CFB8915-A13B-4EA0-A1ED-D5696D531B7E}" srcOrd="2" destOrd="0" presId="urn:microsoft.com/office/officeart/2005/8/layout/cycle2"/>
    <dgm:cxn modelId="{DEFF1BBB-4919-4629-987D-0908C1C659E7}" type="presParOf" srcId="{DC73254D-FC8C-40D4-91E0-3FA0BD9CC5AC}" destId="{E53E269F-815E-4270-861E-545293764ECA}" srcOrd="3" destOrd="0" presId="urn:microsoft.com/office/officeart/2005/8/layout/cycle2"/>
    <dgm:cxn modelId="{7707AD14-10AE-4772-B119-CA336027031C}" type="presParOf" srcId="{E53E269F-815E-4270-861E-545293764ECA}" destId="{31C7A779-DF54-46F9-B741-04FD7151F615}" srcOrd="0" destOrd="0" presId="urn:microsoft.com/office/officeart/2005/8/layout/cycle2"/>
    <dgm:cxn modelId="{A899E85D-5C95-47C7-AD0F-635F8E91D8C1}" type="presParOf" srcId="{DC73254D-FC8C-40D4-91E0-3FA0BD9CC5AC}" destId="{AE51148C-A10D-4270-B546-839508AABA9A}" srcOrd="4" destOrd="0" presId="urn:microsoft.com/office/officeart/2005/8/layout/cycle2"/>
    <dgm:cxn modelId="{C5DB1124-0581-4425-B965-2FE36751303E}" type="presParOf" srcId="{DC73254D-FC8C-40D4-91E0-3FA0BD9CC5AC}" destId="{341ADC59-45DB-43EB-B8D0-774F59DFC6F2}" srcOrd="5" destOrd="0" presId="urn:microsoft.com/office/officeart/2005/8/layout/cycle2"/>
    <dgm:cxn modelId="{12B589F6-4675-4D39-B0B6-171DACF94E9B}" type="presParOf" srcId="{341ADC59-45DB-43EB-B8D0-774F59DFC6F2}" destId="{96A0291A-A808-4B5B-A37D-B05C5B66EECF}" srcOrd="0" destOrd="0" presId="urn:microsoft.com/office/officeart/2005/8/layout/cycle2"/>
    <dgm:cxn modelId="{3803F91F-06C3-466B-8633-03F9082E4D16}" type="presParOf" srcId="{DC73254D-FC8C-40D4-91E0-3FA0BD9CC5AC}" destId="{BFCF5B10-C8CA-401E-AC5C-2E8D294E8A9D}" srcOrd="6" destOrd="0" presId="urn:microsoft.com/office/officeart/2005/8/layout/cycle2"/>
    <dgm:cxn modelId="{35048030-A4A0-4F4B-BA5A-D9B4448DE407}" type="presParOf" srcId="{DC73254D-FC8C-40D4-91E0-3FA0BD9CC5AC}" destId="{36E50DBD-89AB-4A99-83FC-60CBEE58D454}" srcOrd="7" destOrd="0" presId="urn:microsoft.com/office/officeart/2005/8/layout/cycle2"/>
    <dgm:cxn modelId="{2491D8F3-97CB-4857-A83D-49601D2602DF}" type="presParOf" srcId="{36E50DBD-89AB-4A99-83FC-60CBEE58D454}" destId="{0E5539EE-CA72-48BF-BBFB-3A9A18E2D641}" srcOrd="0" destOrd="0" presId="urn:microsoft.com/office/officeart/2005/8/layout/cycle2"/>
    <dgm:cxn modelId="{67B26250-2CF6-4C3F-A6DE-9061BC3D9DCD}" type="presParOf" srcId="{DC73254D-FC8C-40D4-91E0-3FA0BD9CC5AC}" destId="{08BACF72-47CE-4EC3-A283-87B16020C44C}" srcOrd="8" destOrd="0" presId="urn:microsoft.com/office/officeart/2005/8/layout/cycle2"/>
    <dgm:cxn modelId="{87403FDE-B3DC-45E3-9DDD-D3DDDFD311CA}" type="presParOf" srcId="{DC73254D-FC8C-40D4-91E0-3FA0BD9CC5AC}" destId="{491960D2-1D38-437F-8D57-4AA7849A8229}" srcOrd="9" destOrd="0" presId="urn:microsoft.com/office/officeart/2005/8/layout/cycle2"/>
    <dgm:cxn modelId="{DEB05156-BA93-46DE-8215-93E6986DEF06}" type="presParOf" srcId="{491960D2-1D38-437F-8D57-4AA7849A8229}" destId="{3E5E207D-0FC1-4123-89C1-27464AFA278D}" srcOrd="0" destOrd="0" presId="urn:microsoft.com/office/officeart/2005/8/layout/cycle2"/>
  </dgm:cxnLst>
  <dgm:bg/>
  <dgm:whole/>
</dgm:dataModel>
</file>

<file path=ppt/diagrams/data20.xml><?xml version="1.0" encoding="utf-8"?>
<dgm:dataModel xmlns:dgm="http://schemas.openxmlformats.org/drawingml/2006/diagram" xmlns:a="http://schemas.openxmlformats.org/drawingml/2006/main">
  <dgm:ptLst>
    <dgm:pt modelId="{1367C09C-895C-4ED2-800B-ED5305E8F0A5}" type="doc">
      <dgm:prSet loTypeId="urn:microsoft.com/office/officeart/2005/8/layout/vList6" loCatId="process" qsTypeId="urn:microsoft.com/office/officeart/2005/8/quickstyle/simple1" qsCatId="simple" csTypeId="urn:microsoft.com/office/officeart/2005/8/colors/accent0_3" csCatId="mainScheme" phldr="1"/>
      <dgm:spPr/>
      <dgm:t>
        <a:bodyPr/>
        <a:lstStyle/>
        <a:p>
          <a:endParaRPr lang="es-MX"/>
        </a:p>
      </dgm:t>
    </dgm:pt>
    <dgm:pt modelId="{F15447B6-853E-4682-AE0B-D1EDE4788A33}">
      <dgm:prSet phldrT="[Texto]"/>
      <dgm:spPr/>
      <dgm:t>
        <a:bodyPr/>
        <a:lstStyle/>
        <a:p>
          <a:r>
            <a:rPr lang="es-MX" dirty="0" smtClean="0"/>
            <a:t>Hipótesis nula</a:t>
          </a:r>
          <a:endParaRPr lang="es-MX" dirty="0"/>
        </a:p>
      </dgm:t>
    </dgm:pt>
    <dgm:pt modelId="{CA6B0427-DFCB-40A5-9B29-7AF000B74AA1}" type="parTrans" cxnId="{DF1972A0-19BC-45C4-AE31-97AFCCD0A050}">
      <dgm:prSet/>
      <dgm:spPr/>
      <dgm:t>
        <a:bodyPr/>
        <a:lstStyle/>
        <a:p>
          <a:endParaRPr lang="es-MX"/>
        </a:p>
      </dgm:t>
    </dgm:pt>
    <dgm:pt modelId="{98AF56B7-8DDF-422A-9C2C-C1A2143FDCEA}" type="sibTrans" cxnId="{DF1972A0-19BC-45C4-AE31-97AFCCD0A050}">
      <dgm:prSet/>
      <dgm:spPr/>
      <dgm:t>
        <a:bodyPr/>
        <a:lstStyle/>
        <a:p>
          <a:endParaRPr lang="es-MX"/>
        </a:p>
      </dgm:t>
    </dgm:pt>
    <dgm:pt modelId="{852B306D-8F42-4045-93A5-5C95374C4A0C}">
      <dgm:prSet phldrT="[Texto]"/>
      <dgm:spPr/>
      <dgm:t>
        <a:bodyPr/>
        <a:lstStyle/>
        <a:p>
          <a:r>
            <a:rPr lang="es-ES" dirty="0" smtClean="0"/>
            <a:t>Ho1.   La planificación metodológica NO  incide  en los resultados obtenidos en el campeonato intercolegial del periodo 2009-2010.</a:t>
          </a:r>
          <a:endParaRPr lang="es-MX" dirty="0"/>
        </a:p>
      </dgm:t>
    </dgm:pt>
    <dgm:pt modelId="{4174A86C-BDB6-44C7-B781-F8486F8A0DCC}" type="parTrans" cxnId="{C9DEB29C-CE0D-4D4C-9047-44448447FB94}">
      <dgm:prSet/>
      <dgm:spPr/>
      <dgm:t>
        <a:bodyPr/>
        <a:lstStyle/>
        <a:p>
          <a:endParaRPr lang="es-MX"/>
        </a:p>
      </dgm:t>
    </dgm:pt>
    <dgm:pt modelId="{C60203DE-D7AD-44BA-B219-1A314232656F}" type="sibTrans" cxnId="{C9DEB29C-CE0D-4D4C-9047-44448447FB94}">
      <dgm:prSet/>
      <dgm:spPr/>
      <dgm:t>
        <a:bodyPr/>
        <a:lstStyle/>
        <a:p>
          <a:endParaRPr lang="es-MX"/>
        </a:p>
      </dgm:t>
    </dgm:pt>
    <dgm:pt modelId="{017EF12D-834D-4206-8A66-760557912229}" type="pres">
      <dgm:prSet presAssocID="{1367C09C-895C-4ED2-800B-ED5305E8F0A5}" presName="Name0" presStyleCnt="0">
        <dgm:presLayoutVars>
          <dgm:dir/>
          <dgm:animLvl val="lvl"/>
          <dgm:resizeHandles/>
        </dgm:presLayoutVars>
      </dgm:prSet>
      <dgm:spPr/>
      <dgm:t>
        <a:bodyPr/>
        <a:lstStyle/>
        <a:p>
          <a:endParaRPr lang="es-MX"/>
        </a:p>
      </dgm:t>
    </dgm:pt>
    <dgm:pt modelId="{EDBD6826-F53A-4BBD-8E87-F79CF1878F53}" type="pres">
      <dgm:prSet presAssocID="{F15447B6-853E-4682-AE0B-D1EDE4788A33}" presName="linNode" presStyleCnt="0"/>
      <dgm:spPr/>
    </dgm:pt>
    <dgm:pt modelId="{17751EFF-C408-4084-B805-B13A232E990C}" type="pres">
      <dgm:prSet presAssocID="{F15447B6-853E-4682-AE0B-D1EDE4788A33}" presName="parentShp" presStyleLbl="node1" presStyleIdx="0" presStyleCnt="1" custAng="0" custScaleX="85459" custLinFactX="81186" custLinFactNeighborX="100000" custLinFactNeighborY="781">
        <dgm:presLayoutVars>
          <dgm:bulletEnabled val="1"/>
        </dgm:presLayoutVars>
      </dgm:prSet>
      <dgm:spPr/>
      <dgm:t>
        <a:bodyPr/>
        <a:lstStyle/>
        <a:p>
          <a:endParaRPr lang="es-MX"/>
        </a:p>
      </dgm:t>
    </dgm:pt>
    <dgm:pt modelId="{69EE918C-7CBE-46CA-9AB5-D19CC68D5936}" type="pres">
      <dgm:prSet presAssocID="{F15447B6-853E-4682-AE0B-D1EDE4788A33}" presName="childShp" presStyleLbl="bgAccFollowNode1" presStyleIdx="0" presStyleCnt="1" custScaleX="118324" custScaleY="50067" custLinFactNeighborX="-85538" custLinFactNeighborY="-26932">
        <dgm:presLayoutVars>
          <dgm:bulletEnabled val="1"/>
        </dgm:presLayoutVars>
      </dgm:prSet>
      <dgm:spPr>
        <a:prstGeom prst="leftArrow">
          <a:avLst/>
        </a:prstGeom>
      </dgm:spPr>
      <dgm:t>
        <a:bodyPr/>
        <a:lstStyle/>
        <a:p>
          <a:endParaRPr lang="es-MX"/>
        </a:p>
      </dgm:t>
    </dgm:pt>
  </dgm:ptLst>
  <dgm:cxnLst>
    <dgm:cxn modelId="{DF1972A0-19BC-45C4-AE31-97AFCCD0A050}" srcId="{1367C09C-895C-4ED2-800B-ED5305E8F0A5}" destId="{F15447B6-853E-4682-AE0B-D1EDE4788A33}" srcOrd="0" destOrd="0" parTransId="{CA6B0427-DFCB-40A5-9B29-7AF000B74AA1}" sibTransId="{98AF56B7-8DDF-422A-9C2C-C1A2143FDCEA}"/>
    <dgm:cxn modelId="{C9DEB29C-CE0D-4D4C-9047-44448447FB94}" srcId="{F15447B6-853E-4682-AE0B-D1EDE4788A33}" destId="{852B306D-8F42-4045-93A5-5C95374C4A0C}" srcOrd="0" destOrd="0" parTransId="{4174A86C-BDB6-44C7-B781-F8486F8A0DCC}" sibTransId="{C60203DE-D7AD-44BA-B219-1A314232656F}"/>
    <dgm:cxn modelId="{34292267-629C-4699-964D-E1B1D9478E5C}" type="presOf" srcId="{F15447B6-853E-4682-AE0B-D1EDE4788A33}" destId="{17751EFF-C408-4084-B805-B13A232E990C}" srcOrd="0" destOrd="0" presId="urn:microsoft.com/office/officeart/2005/8/layout/vList6"/>
    <dgm:cxn modelId="{2674822E-7AF5-44F5-8922-3BD0C073DC52}" type="presOf" srcId="{852B306D-8F42-4045-93A5-5C95374C4A0C}" destId="{69EE918C-7CBE-46CA-9AB5-D19CC68D5936}" srcOrd="0" destOrd="0" presId="urn:microsoft.com/office/officeart/2005/8/layout/vList6"/>
    <dgm:cxn modelId="{AB3E2606-F4B2-4A05-A894-EF156B680B83}" type="presOf" srcId="{1367C09C-895C-4ED2-800B-ED5305E8F0A5}" destId="{017EF12D-834D-4206-8A66-760557912229}" srcOrd="0" destOrd="0" presId="urn:microsoft.com/office/officeart/2005/8/layout/vList6"/>
    <dgm:cxn modelId="{432AA7B0-74AE-4A2C-AE43-969967C82F94}" type="presParOf" srcId="{017EF12D-834D-4206-8A66-760557912229}" destId="{EDBD6826-F53A-4BBD-8E87-F79CF1878F53}" srcOrd="0" destOrd="0" presId="urn:microsoft.com/office/officeart/2005/8/layout/vList6"/>
    <dgm:cxn modelId="{54A7E72A-4CB1-47E1-B1AE-DD92F75FBF83}" type="presParOf" srcId="{EDBD6826-F53A-4BBD-8E87-F79CF1878F53}" destId="{17751EFF-C408-4084-B805-B13A232E990C}" srcOrd="0" destOrd="0" presId="urn:microsoft.com/office/officeart/2005/8/layout/vList6"/>
    <dgm:cxn modelId="{E54745A4-236B-4501-88A0-53B31101E6B6}" type="presParOf" srcId="{EDBD6826-F53A-4BBD-8E87-F79CF1878F53}" destId="{69EE918C-7CBE-46CA-9AB5-D19CC68D5936}" srcOrd="1" destOrd="0" presId="urn:microsoft.com/office/officeart/2005/8/layout/vList6"/>
  </dgm:cxnLst>
  <dgm:bg/>
  <dgm:whole/>
</dgm:dataModel>
</file>

<file path=ppt/diagrams/data21.xml><?xml version="1.0" encoding="utf-8"?>
<dgm:dataModel xmlns:dgm="http://schemas.openxmlformats.org/drawingml/2006/diagram" xmlns:a="http://schemas.openxmlformats.org/drawingml/2006/main">
  <dgm:ptLst>
    <dgm:pt modelId="{96FAC1B4-E613-4D71-A912-19C2D920B864}" type="doc">
      <dgm:prSet loTypeId="urn:microsoft.com/office/officeart/2005/8/layout/hierarchy2" loCatId="hierarchy" qsTypeId="urn:microsoft.com/office/officeart/2005/8/quickstyle/3d1" qsCatId="3D" csTypeId="urn:microsoft.com/office/officeart/2005/8/colors/colorful1" csCatId="colorful" phldr="1"/>
      <dgm:spPr/>
      <dgm:t>
        <a:bodyPr/>
        <a:lstStyle/>
        <a:p>
          <a:endParaRPr lang="es-MX"/>
        </a:p>
      </dgm:t>
    </dgm:pt>
    <dgm:pt modelId="{2F8060D8-BBAF-4B06-9BAE-A70DB7C0B79C}">
      <dgm:prSet phldrT="[Texto]" custT="1"/>
      <dgm:spPr/>
      <dgm:t>
        <a:bodyPr/>
        <a:lstStyle/>
        <a:p>
          <a:r>
            <a:rPr lang="es-ES" sz="2400" b="1" dirty="0" smtClean="0"/>
            <a:t>Planificación Metodológica</a:t>
          </a:r>
          <a:endParaRPr lang="es-MX" sz="2400" dirty="0"/>
        </a:p>
      </dgm:t>
    </dgm:pt>
    <dgm:pt modelId="{E13C67E8-4EB3-47ED-B3EC-DE65E256B732}" type="parTrans" cxnId="{49BB02F4-A82A-42BB-9398-CB567D98DBB9}">
      <dgm:prSet/>
      <dgm:spPr/>
      <dgm:t>
        <a:bodyPr/>
        <a:lstStyle/>
        <a:p>
          <a:endParaRPr lang="es-MX"/>
        </a:p>
      </dgm:t>
    </dgm:pt>
    <dgm:pt modelId="{40C562DD-000E-4C50-857E-0869C2888B4D}" type="sibTrans" cxnId="{49BB02F4-A82A-42BB-9398-CB567D98DBB9}">
      <dgm:prSet/>
      <dgm:spPr/>
      <dgm:t>
        <a:bodyPr/>
        <a:lstStyle/>
        <a:p>
          <a:endParaRPr lang="es-MX"/>
        </a:p>
      </dgm:t>
    </dgm:pt>
    <dgm:pt modelId="{F7E9544B-93A9-4382-B1C6-A88E11129349}">
      <dgm:prSet phldrT="[Texto]" custT="1"/>
      <dgm:spPr/>
      <dgm:t>
        <a:bodyPr/>
        <a:lstStyle/>
        <a:p>
          <a:r>
            <a:rPr lang="es-MX" sz="2400" dirty="0" smtClean="0"/>
            <a:t>Dimensiones</a:t>
          </a:r>
          <a:endParaRPr lang="es-MX" sz="2400" dirty="0"/>
        </a:p>
      </dgm:t>
    </dgm:pt>
    <dgm:pt modelId="{360A7D31-E39A-4091-A143-918CDCC6C14D}" type="parTrans" cxnId="{C87F5F56-93A6-4F78-8117-01003B87C0B2}">
      <dgm:prSet/>
      <dgm:spPr/>
      <dgm:t>
        <a:bodyPr/>
        <a:lstStyle/>
        <a:p>
          <a:endParaRPr lang="es-MX"/>
        </a:p>
      </dgm:t>
    </dgm:pt>
    <dgm:pt modelId="{E5A97163-BBB8-43B7-A091-E105EA382322}" type="sibTrans" cxnId="{C87F5F56-93A6-4F78-8117-01003B87C0B2}">
      <dgm:prSet/>
      <dgm:spPr/>
      <dgm:t>
        <a:bodyPr/>
        <a:lstStyle/>
        <a:p>
          <a:endParaRPr lang="es-MX"/>
        </a:p>
      </dgm:t>
    </dgm:pt>
    <dgm:pt modelId="{6CA325F6-B7F6-4CBD-AC71-029E32E109B1}">
      <dgm:prSet phldrT="[Texto]"/>
      <dgm:spPr/>
      <dgm:t>
        <a:bodyPr/>
        <a:lstStyle/>
        <a:p>
          <a:r>
            <a:rPr lang="es-ES" dirty="0" err="1" smtClean="0"/>
            <a:t>Macrociclo</a:t>
          </a:r>
          <a:endParaRPr lang="es-MX" dirty="0" smtClean="0"/>
        </a:p>
        <a:p>
          <a:r>
            <a:rPr lang="es-ES" dirty="0" err="1" smtClean="0"/>
            <a:t>Mesociclo</a:t>
          </a:r>
          <a:endParaRPr lang="es-MX" dirty="0" smtClean="0"/>
        </a:p>
        <a:p>
          <a:r>
            <a:rPr lang="es-ES" dirty="0" err="1" smtClean="0"/>
            <a:t>Microciclo</a:t>
          </a:r>
          <a:endParaRPr lang="es-MX" dirty="0" smtClean="0"/>
        </a:p>
        <a:p>
          <a:r>
            <a:rPr lang="es-ES" dirty="0" smtClean="0"/>
            <a:t>Sesión</a:t>
          </a:r>
          <a:endParaRPr lang="es-MX" dirty="0"/>
        </a:p>
      </dgm:t>
    </dgm:pt>
    <dgm:pt modelId="{B19F39E0-3B7B-44F4-AF60-7BFF3DFAF39B}" type="parTrans" cxnId="{24CC532E-6425-41CB-9213-A97F11017D35}">
      <dgm:prSet/>
      <dgm:spPr/>
      <dgm:t>
        <a:bodyPr/>
        <a:lstStyle/>
        <a:p>
          <a:endParaRPr lang="es-MX"/>
        </a:p>
      </dgm:t>
    </dgm:pt>
    <dgm:pt modelId="{066000BB-6E51-4A65-8C4A-7C7CE00FC456}" type="sibTrans" cxnId="{24CC532E-6425-41CB-9213-A97F11017D35}">
      <dgm:prSet/>
      <dgm:spPr/>
      <dgm:t>
        <a:bodyPr/>
        <a:lstStyle/>
        <a:p>
          <a:endParaRPr lang="es-MX"/>
        </a:p>
      </dgm:t>
    </dgm:pt>
    <dgm:pt modelId="{3164A752-9EFC-4615-8032-9BBEAEA3BB77}">
      <dgm:prSet phldrT="[Texto]" custT="1"/>
      <dgm:spPr/>
      <dgm:t>
        <a:bodyPr/>
        <a:lstStyle/>
        <a:p>
          <a:r>
            <a:rPr lang="es-MX" sz="2400" dirty="0" smtClean="0"/>
            <a:t>Indicador</a:t>
          </a:r>
          <a:endParaRPr lang="es-MX" sz="2400" dirty="0"/>
        </a:p>
      </dgm:t>
    </dgm:pt>
    <dgm:pt modelId="{0AD63E7B-0170-43EC-BAC8-75289E10E9E3}" type="parTrans" cxnId="{6C5ED226-2AC2-4969-B263-107590A99A31}">
      <dgm:prSet/>
      <dgm:spPr/>
      <dgm:t>
        <a:bodyPr/>
        <a:lstStyle/>
        <a:p>
          <a:endParaRPr lang="es-MX"/>
        </a:p>
      </dgm:t>
    </dgm:pt>
    <dgm:pt modelId="{2E8493A1-6DB5-4900-B283-0AFE1E06B9C6}" type="sibTrans" cxnId="{6C5ED226-2AC2-4969-B263-107590A99A31}">
      <dgm:prSet/>
      <dgm:spPr/>
      <dgm:t>
        <a:bodyPr/>
        <a:lstStyle/>
        <a:p>
          <a:endParaRPr lang="es-MX"/>
        </a:p>
      </dgm:t>
    </dgm:pt>
    <dgm:pt modelId="{9FA8FEAC-D8EC-4D69-BAED-3CC47FA891CB}">
      <dgm:prSet phldrT="[Texto]" custT="1"/>
      <dgm:spPr/>
      <dgm:t>
        <a:bodyPr/>
        <a:lstStyle/>
        <a:p>
          <a:r>
            <a:rPr lang="es-ES" sz="1800" dirty="0" smtClean="0"/>
            <a:t>Estructura del entrenamiento</a:t>
          </a:r>
          <a:endParaRPr lang="es-MX" sz="1800" dirty="0"/>
        </a:p>
      </dgm:t>
    </dgm:pt>
    <dgm:pt modelId="{641A7613-7486-4A59-913E-C368FF8AEE7F}" type="parTrans" cxnId="{607C3A8A-6931-446D-99A4-3E818241DEF7}">
      <dgm:prSet/>
      <dgm:spPr/>
      <dgm:t>
        <a:bodyPr/>
        <a:lstStyle/>
        <a:p>
          <a:endParaRPr lang="es-MX"/>
        </a:p>
      </dgm:t>
    </dgm:pt>
    <dgm:pt modelId="{8BF40277-E055-48EA-BB8C-F3C3B884154A}" type="sibTrans" cxnId="{607C3A8A-6931-446D-99A4-3E818241DEF7}">
      <dgm:prSet/>
      <dgm:spPr/>
      <dgm:t>
        <a:bodyPr/>
        <a:lstStyle/>
        <a:p>
          <a:endParaRPr lang="es-MX"/>
        </a:p>
      </dgm:t>
    </dgm:pt>
    <dgm:pt modelId="{253A5FE5-0841-4E1B-8272-E3A7024BB616}">
      <dgm:prSet custT="1"/>
      <dgm:spPr/>
      <dgm:t>
        <a:bodyPr/>
        <a:lstStyle/>
        <a:p>
          <a:r>
            <a:rPr lang="es-MX" sz="2400" dirty="0" smtClean="0"/>
            <a:t>Instrumento</a:t>
          </a:r>
          <a:endParaRPr lang="es-MX" sz="2400" dirty="0"/>
        </a:p>
      </dgm:t>
    </dgm:pt>
    <dgm:pt modelId="{3512FC06-E7A2-4A74-B58A-79301CB9AA6C}" type="parTrans" cxnId="{FBB09882-D321-415E-AC8B-DEA78D36622A}">
      <dgm:prSet/>
      <dgm:spPr/>
      <dgm:t>
        <a:bodyPr/>
        <a:lstStyle/>
        <a:p>
          <a:endParaRPr lang="es-MX"/>
        </a:p>
      </dgm:t>
    </dgm:pt>
    <dgm:pt modelId="{CE489893-0680-4958-8D88-031A4661311D}" type="sibTrans" cxnId="{FBB09882-D321-415E-AC8B-DEA78D36622A}">
      <dgm:prSet/>
      <dgm:spPr/>
      <dgm:t>
        <a:bodyPr/>
        <a:lstStyle/>
        <a:p>
          <a:endParaRPr lang="es-MX"/>
        </a:p>
      </dgm:t>
    </dgm:pt>
    <dgm:pt modelId="{4D55AA6B-C175-4F26-ABD7-250FF9D334F1}">
      <dgm:prSet custT="1"/>
      <dgm:spPr/>
      <dgm:t>
        <a:bodyPr/>
        <a:lstStyle/>
        <a:p>
          <a:r>
            <a:rPr lang="es-ES" sz="1800" dirty="0" smtClean="0"/>
            <a:t>Ficha de observación</a:t>
          </a:r>
          <a:endParaRPr lang="es-MX" sz="1800" dirty="0"/>
        </a:p>
      </dgm:t>
    </dgm:pt>
    <dgm:pt modelId="{14147216-0CE8-419D-898B-FC413C80C6E7}" type="parTrans" cxnId="{02354FC3-58FC-4EB5-B990-50F99C778044}">
      <dgm:prSet/>
      <dgm:spPr/>
      <dgm:t>
        <a:bodyPr/>
        <a:lstStyle/>
        <a:p>
          <a:endParaRPr lang="es-MX"/>
        </a:p>
      </dgm:t>
    </dgm:pt>
    <dgm:pt modelId="{9814C23B-BA5F-4743-9429-FE0CE2005D05}" type="sibTrans" cxnId="{02354FC3-58FC-4EB5-B990-50F99C778044}">
      <dgm:prSet/>
      <dgm:spPr/>
      <dgm:t>
        <a:bodyPr/>
        <a:lstStyle/>
        <a:p>
          <a:endParaRPr lang="es-MX"/>
        </a:p>
      </dgm:t>
    </dgm:pt>
    <dgm:pt modelId="{FCE4C6F7-F98B-437C-A31C-9C73FF85F1CC}" type="pres">
      <dgm:prSet presAssocID="{96FAC1B4-E613-4D71-A912-19C2D920B864}" presName="diagram" presStyleCnt="0">
        <dgm:presLayoutVars>
          <dgm:chPref val="1"/>
          <dgm:dir/>
          <dgm:animOne val="branch"/>
          <dgm:animLvl val="lvl"/>
          <dgm:resizeHandles val="exact"/>
        </dgm:presLayoutVars>
      </dgm:prSet>
      <dgm:spPr/>
      <dgm:t>
        <a:bodyPr/>
        <a:lstStyle/>
        <a:p>
          <a:endParaRPr lang="es-MX"/>
        </a:p>
      </dgm:t>
    </dgm:pt>
    <dgm:pt modelId="{8A542FB1-EA52-4140-83BC-EE2710C8915D}" type="pres">
      <dgm:prSet presAssocID="{2F8060D8-BBAF-4B06-9BAE-A70DB7C0B79C}" presName="root1" presStyleCnt="0"/>
      <dgm:spPr/>
    </dgm:pt>
    <dgm:pt modelId="{E8A29533-B709-4258-B6E7-CA0871452304}" type="pres">
      <dgm:prSet presAssocID="{2F8060D8-BBAF-4B06-9BAE-A70DB7C0B79C}" presName="LevelOneTextNode" presStyleLbl="node0" presStyleIdx="0" presStyleCnt="1">
        <dgm:presLayoutVars>
          <dgm:chPref val="3"/>
        </dgm:presLayoutVars>
      </dgm:prSet>
      <dgm:spPr/>
      <dgm:t>
        <a:bodyPr/>
        <a:lstStyle/>
        <a:p>
          <a:endParaRPr lang="es-MX"/>
        </a:p>
      </dgm:t>
    </dgm:pt>
    <dgm:pt modelId="{DCA6B323-77D4-4037-881C-80F6279A64F3}" type="pres">
      <dgm:prSet presAssocID="{2F8060D8-BBAF-4B06-9BAE-A70DB7C0B79C}" presName="level2hierChild" presStyleCnt="0"/>
      <dgm:spPr/>
    </dgm:pt>
    <dgm:pt modelId="{C3FE0A75-9068-4544-8884-ACF4D1A3FD1B}" type="pres">
      <dgm:prSet presAssocID="{360A7D31-E39A-4091-A143-918CDCC6C14D}" presName="conn2-1" presStyleLbl="parChTrans1D2" presStyleIdx="0" presStyleCnt="3"/>
      <dgm:spPr/>
      <dgm:t>
        <a:bodyPr/>
        <a:lstStyle/>
        <a:p>
          <a:endParaRPr lang="es-MX"/>
        </a:p>
      </dgm:t>
    </dgm:pt>
    <dgm:pt modelId="{9D1BBED3-E5A2-4E7D-8366-D16A7E06A428}" type="pres">
      <dgm:prSet presAssocID="{360A7D31-E39A-4091-A143-918CDCC6C14D}" presName="connTx" presStyleLbl="parChTrans1D2" presStyleIdx="0" presStyleCnt="3"/>
      <dgm:spPr/>
      <dgm:t>
        <a:bodyPr/>
        <a:lstStyle/>
        <a:p>
          <a:endParaRPr lang="es-MX"/>
        </a:p>
      </dgm:t>
    </dgm:pt>
    <dgm:pt modelId="{760DB0D8-CBF6-4BE6-8561-3D48E245E5F8}" type="pres">
      <dgm:prSet presAssocID="{F7E9544B-93A9-4382-B1C6-A88E11129349}" presName="root2" presStyleCnt="0"/>
      <dgm:spPr/>
    </dgm:pt>
    <dgm:pt modelId="{5F706246-062F-48FF-98A5-3F4E655E9C5E}" type="pres">
      <dgm:prSet presAssocID="{F7E9544B-93A9-4382-B1C6-A88E11129349}" presName="LevelTwoTextNode" presStyleLbl="node2" presStyleIdx="0" presStyleCnt="3" custScaleY="100423">
        <dgm:presLayoutVars>
          <dgm:chPref val="3"/>
        </dgm:presLayoutVars>
      </dgm:prSet>
      <dgm:spPr/>
      <dgm:t>
        <a:bodyPr/>
        <a:lstStyle/>
        <a:p>
          <a:endParaRPr lang="es-MX"/>
        </a:p>
      </dgm:t>
    </dgm:pt>
    <dgm:pt modelId="{8098751F-2168-48DD-BDA7-537810E75C10}" type="pres">
      <dgm:prSet presAssocID="{F7E9544B-93A9-4382-B1C6-A88E11129349}" presName="level3hierChild" presStyleCnt="0"/>
      <dgm:spPr/>
    </dgm:pt>
    <dgm:pt modelId="{F7160945-E46F-4031-8984-3A4EB83D2131}" type="pres">
      <dgm:prSet presAssocID="{B19F39E0-3B7B-44F4-AF60-7BFF3DFAF39B}" presName="conn2-1" presStyleLbl="parChTrans1D3" presStyleIdx="0" presStyleCnt="3"/>
      <dgm:spPr/>
      <dgm:t>
        <a:bodyPr/>
        <a:lstStyle/>
        <a:p>
          <a:endParaRPr lang="es-MX"/>
        </a:p>
      </dgm:t>
    </dgm:pt>
    <dgm:pt modelId="{E9D3BF46-0B2B-47DB-9B73-EFCF13A12ED9}" type="pres">
      <dgm:prSet presAssocID="{B19F39E0-3B7B-44F4-AF60-7BFF3DFAF39B}" presName="connTx" presStyleLbl="parChTrans1D3" presStyleIdx="0" presStyleCnt="3"/>
      <dgm:spPr/>
      <dgm:t>
        <a:bodyPr/>
        <a:lstStyle/>
        <a:p>
          <a:endParaRPr lang="es-MX"/>
        </a:p>
      </dgm:t>
    </dgm:pt>
    <dgm:pt modelId="{27A4E2F1-755B-4C48-84B9-1F6EED7A8599}" type="pres">
      <dgm:prSet presAssocID="{6CA325F6-B7F6-4CBD-AC71-029E32E109B1}" presName="root2" presStyleCnt="0"/>
      <dgm:spPr/>
    </dgm:pt>
    <dgm:pt modelId="{D25FF144-6E5A-4370-AA53-A41315439418}" type="pres">
      <dgm:prSet presAssocID="{6CA325F6-B7F6-4CBD-AC71-029E32E109B1}" presName="LevelTwoTextNode" presStyleLbl="node3" presStyleIdx="0" presStyleCnt="3" custScaleX="107884" custScaleY="143010">
        <dgm:presLayoutVars>
          <dgm:chPref val="3"/>
        </dgm:presLayoutVars>
      </dgm:prSet>
      <dgm:spPr/>
      <dgm:t>
        <a:bodyPr/>
        <a:lstStyle/>
        <a:p>
          <a:endParaRPr lang="es-MX"/>
        </a:p>
      </dgm:t>
    </dgm:pt>
    <dgm:pt modelId="{89E6F0EF-F6C4-4443-95C2-C4B1167FA415}" type="pres">
      <dgm:prSet presAssocID="{6CA325F6-B7F6-4CBD-AC71-029E32E109B1}" presName="level3hierChild" presStyleCnt="0"/>
      <dgm:spPr/>
    </dgm:pt>
    <dgm:pt modelId="{E03E7AE9-C126-4B5D-ADDD-0F8A01EF1F5B}" type="pres">
      <dgm:prSet presAssocID="{0AD63E7B-0170-43EC-BAC8-75289E10E9E3}" presName="conn2-1" presStyleLbl="parChTrans1D2" presStyleIdx="1" presStyleCnt="3"/>
      <dgm:spPr/>
      <dgm:t>
        <a:bodyPr/>
        <a:lstStyle/>
        <a:p>
          <a:endParaRPr lang="es-MX"/>
        </a:p>
      </dgm:t>
    </dgm:pt>
    <dgm:pt modelId="{140CECAA-C2E8-46CA-A3DB-820199837B0A}" type="pres">
      <dgm:prSet presAssocID="{0AD63E7B-0170-43EC-BAC8-75289E10E9E3}" presName="connTx" presStyleLbl="parChTrans1D2" presStyleIdx="1" presStyleCnt="3"/>
      <dgm:spPr/>
      <dgm:t>
        <a:bodyPr/>
        <a:lstStyle/>
        <a:p>
          <a:endParaRPr lang="es-MX"/>
        </a:p>
      </dgm:t>
    </dgm:pt>
    <dgm:pt modelId="{155C2C6E-CB19-42F4-BA9E-CD614C492B04}" type="pres">
      <dgm:prSet presAssocID="{3164A752-9EFC-4615-8032-9BBEAEA3BB77}" presName="root2" presStyleCnt="0"/>
      <dgm:spPr/>
    </dgm:pt>
    <dgm:pt modelId="{414B67A6-2C4B-46F9-A752-DE2C6E306298}" type="pres">
      <dgm:prSet presAssocID="{3164A752-9EFC-4615-8032-9BBEAEA3BB77}" presName="LevelTwoTextNode" presStyleLbl="node2" presStyleIdx="1" presStyleCnt="3">
        <dgm:presLayoutVars>
          <dgm:chPref val="3"/>
        </dgm:presLayoutVars>
      </dgm:prSet>
      <dgm:spPr/>
      <dgm:t>
        <a:bodyPr/>
        <a:lstStyle/>
        <a:p>
          <a:endParaRPr lang="es-MX"/>
        </a:p>
      </dgm:t>
    </dgm:pt>
    <dgm:pt modelId="{C8C4ACC8-955D-4407-9DBE-CE71097F44C1}" type="pres">
      <dgm:prSet presAssocID="{3164A752-9EFC-4615-8032-9BBEAEA3BB77}" presName="level3hierChild" presStyleCnt="0"/>
      <dgm:spPr/>
    </dgm:pt>
    <dgm:pt modelId="{EF3D4FBE-7464-43A8-AE72-D07C68F1E20C}" type="pres">
      <dgm:prSet presAssocID="{641A7613-7486-4A59-913E-C368FF8AEE7F}" presName="conn2-1" presStyleLbl="parChTrans1D3" presStyleIdx="1" presStyleCnt="3"/>
      <dgm:spPr/>
      <dgm:t>
        <a:bodyPr/>
        <a:lstStyle/>
        <a:p>
          <a:endParaRPr lang="es-MX"/>
        </a:p>
      </dgm:t>
    </dgm:pt>
    <dgm:pt modelId="{4495DED7-F6F5-4EAD-9013-83C5BDFF5E02}" type="pres">
      <dgm:prSet presAssocID="{641A7613-7486-4A59-913E-C368FF8AEE7F}" presName="connTx" presStyleLbl="parChTrans1D3" presStyleIdx="1" presStyleCnt="3"/>
      <dgm:spPr/>
      <dgm:t>
        <a:bodyPr/>
        <a:lstStyle/>
        <a:p>
          <a:endParaRPr lang="es-MX"/>
        </a:p>
      </dgm:t>
    </dgm:pt>
    <dgm:pt modelId="{DBC87348-AFC7-4263-916D-A8C4055465F7}" type="pres">
      <dgm:prSet presAssocID="{9FA8FEAC-D8EC-4D69-BAED-3CC47FA891CB}" presName="root2" presStyleCnt="0"/>
      <dgm:spPr/>
    </dgm:pt>
    <dgm:pt modelId="{4BA08FE3-589B-4314-B95B-3523BC35C419}" type="pres">
      <dgm:prSet presAssocID="{9FA8FEAC-D8EC-4D69-BAED-3CC47FA891CB}" presName="LevelTwoTextNode" presStyleLbl="node3" presStyleIdx="1" presStyleCnt="3" custScaleX="107171" custScaleY="127009">
        <dgm:presLayoutVars>
          <dgm:chPref val="3"/>
        </dgm:presLayoutVars>
      </dgm:prSet>
      <dgm:spPr/>
      <dgm:t>
        <a:bodyPr/>
        <a:lstStyle/>
        <a:p>
          <a:endParaRPr lang="es-MX"/>
        </a:p>
      </dgm:t>
    </dgm:pt>
    <dgm:pt modelId="{FDA3C9F3-3D79-4F5E-9F6C-C085BE9D5722}" type="pres">
      <dgm:prSet presAssocID="{9FA8FEAC-D8EC-4D69-BAED-3CC47FA891CB}" presName="level3hierChild" presStyleCnt="0"/>
      <dgm:spPr/>
    </dgm:pt>
    <dgm:pt modelId="{2C8C0B48-CD04-44D9-9423-4573CC85AF3F}" type="pres">
      <dgm:prSet presAssocID="{3512FC06-E7A2-4A74-B58A-79301CB9AA6C}" presName="conn2-1" presStyleLbl="parChTrans1D2" presStyleIdx="2" presStyleCnt="3"/>
      <dgm:spPr/>
      <dgm:t>
        <a:bodyPr/>
        <a:lstStyle/>
        <a:p>
          <a:endParaRPr lang="es-MX"/>
        </a:p>
      </dgm:t>
    </dgm:pt>
    <dgm:pt modelId="{7DDFAE9E-425C-4B22-99BC-8D3FB4CD619D}" type="pres">
      <dgm:prSet presAssocID="{3512FC06-E7A2-4A74-B58A-79301CB9AA6C}" presName="connTx" presStyleLbl="parChTrans1D2" presStyleIdx="2" presStyleCnt="3"/>
      <dgm:spPr/>
      <dgm:t>
        <a:bodyPr/>
        <a:lstStyle/>
        <a:p>
          <a:endParaRPr lang="es-MX"/>
        </a:p>
      </dgm:t>
    </dgm:pt>
    <dgm:pt modelId="{A6E58B46-AD86-4C30-A130-9AA8615A6566}" type="pres">
      <dgm:prSet presAssocID="{253A5FE5-0841-4E1B-8272-E3A7024BB616}" presName="root2" presStyleCnt="0"/>
      <dgm:spPr/>
    </dgm:pt>
    <dgm:pt modelId="{BDA84C4C-5B63-4BCF-8369-700691BC62B5}" type="pres">
      <dgm:prSet presAssocID="{253A5FE5-0841-4E1B-8272-E3A7024BB616}" presName="LevelTwoTextNode" presStyleLbl="node2" presStyleIdx="2" presStyleCnt="3" custLinFactNeighborX="-185" custLinFactNeighborY="5060">
        <dgm:presLayoutVars>
          <dgm:chPref val="3"/>
        </dgm:presLayoutVars>
      </dgm:prSet>
      <dgm:spPr/>
      <dgm:t>
        <a:bodyPr/>
        <a:lstStyle/>
        <a:p>
          <a:endParaRPr lang="es-MX"/>
        </a:p>
      </dgm:t>
    </dgm:pt>
    <dgm:pt modelId="{961F39C3-DCD2-4A1E-B4BD-B48C6865A21A}" type="pres">
      <dgm:prSet presAssocID="{253A5FE5-0841-4E1B-8272-E3A7024BB616}" presName="level3hierChild" presStyleCnt="0"/>
      <dgm:spPr/>
    </dgm:pt>
    <dgm:pt modelId="{A3C548AE-6226-4443-AE50-31990E652526}" type="pres">
      <dgm:prSet presAssocID="{14147216-0CE8-419D-898B-FC413C80C6E7}" presName="conn2-1" presStyleLbl="parChTrans1D3" presStyleIdx="2" presStyleCnt="3"/>
      <dgm:spPr/>
      <dgm:t>
        <a:bodyPr/>
        <a:lstStyle/>
        <a:p>
          <a:endParaRPr lang="es-MX"/>
        </a:p>
      </dgm:t>
    </dgm:pt>
    <dgm:pt modelId="{EDB07760-63DD-405D-860C-32E4CC669F10}" type="pres">
      <dgm:prSet presAssocID="{14147216-0CE8-419D-898B-FC413C80C6E7}" presName="connTx" presStyleLbl="parChTrans1D3" presStyleIdx="2" presStyleCnt="3"/>
      <dgm:spPr/>
      <dgm:t>
        <a:bodyPr/>
        <a:lstStyle/>
        <a:p>
          <a:endParaRPr lang="es-MX"/>
        </a:p>
      </dgm:t>
    </dgm:pt>
    <dgm:pt modelId="{FC2E618C-EE54-47D3-AECF-FC565F2B9DD9}" type="pres">
      <dgm:prSet presAssocID="{4D55AA6B-C175-4F26-ABD7-250FF9D334F1}" presName="root2" presStyleCnt="0"/>
      <dgm:spPr/>
    </dgm:pt>
    <dgm:pt modelId="{C1055452-CB6C-4281-86A5-6A1410F950A7}" type="pres">
      <dgm:prSet presAssocID="{4D55AA6B-C175-4F26-ABD7-250FF9D334F1}" presName="LevelTwoTextNode" presStyleLbl="node3" presStyleIdx="2" presStyleCnt="3" custScaleX="93766" custScaleY="106604" custLinFactNeighborX="3092" custLinFactNeighborY="1994">
        <dgm:presLayoutVars>
          <dgm:chPref val="3"/>
        </dgm:presLayoutVars>
      </dgm:prSet>
      <dgm:spPr/>
      <dgm:t>
        <a:bodyPr/>
        <a:lstStyle/>
        <a:p>
          <a:endParaRPr lang="es-MX"/>
        </a:p>
      </dgm:t>
    </dgm:pt>
    <dgm:pt modelId="{1DA8A215-540A-41D3-84A1-C8BD42888327}" type="pres">
      <dgm:prSet presAssocID="{4D55AA6B-C175-4F26-ABD7-250FF9D334F1}" presName="level3hierChild" presStyleCnt="0"/>
      <dgm:spPr/>
    </dgm:pt>
  </dgm:ptLst>
  <dgm:cxnLst>
    <dgm:cxn modelId="{B02869A6-19E5-44FE-8857-470259E7AEB5}" type="presOf" srcId="{641A7613-7486-4A59-913E-C368FF8AEE7F}" destId="{EF3D4FBE-7464-43A8-AE72-D07C68F1E20C}" srcOrd="0" destOrd="0" presId="urn:microsoft.com/office/officeart/2005/8/layout/hierarchy2"/>
    <dgm:cxn modelId="{4EC24796-E9CB-4CB8-B2AF-0C01ACCA8F66}" type="presOf" srcId="{4D55AA6B-C175-4F26-ABD7-250FF9D334F1}" destId="{C1055452-CB6C-4281-86A5-6A1410F950A7}" srcOrd="0" destOrd="0" presId="urn:microsoft.com/office/officeart/2005/8/layout/hierarchy2"/>
    <dgm:cxn modelId="{BFABCE2A-CBF6-4E57-ABC9-D38090FFEE7E}" type="presOf" srcId="{641A7613-7486-4A59-913E-C368FF8AEE7F}" destId="{4495DED7-F6F5-4EAD-9013-83C5BDFF5E02}" srcOrd="1" destOrd="0" presId="urn:microsoft.com/office/officeart/2005/8/layout/hierarchy2"/>
    <dgm:cxn modelId="{6C5ED226-2AC2-4969-B263-107590A99A31}" srcId="{2F8060D8-BBAF-4B06-9BAE-A70DB7C0B79C}" destId="{3164A752-9EFC-4615-8032-9BBEAEA3BB77}" srcOrd="1" destOrd="0" parTransId="{0AD63E7B-0170-43EC-BAC8-75289E10E9E3}" sibTransId="{2E8493A1-6DB5-4900-B283-0AFE1E06B9C6}"/>
    <dgm:cxn modelId="{D7F82D03-5968-47EB-A8FD-38A9A738E7C5}" type="presOf" srcId="{14147216-0CE8-419D-898B-FC413C80C6E7}" destId="{EDB07760-63DD-405D-860C-32E4CC669F10}" srcOrd="1" destOrd="0" presId="urn:microsoft.com/office/officeart/2005/8/layout/hierarchy2"/>
    <dgm:cxn modelId="{5D7E23EB-C483-4DD5-ADF1-F10A12ADA1CA}" type="presOf" srcId="{253A5FE5-0841-4E1B-8272-E3A7024BB616}" destId="{BDA84C4C-5B63-4BCF-8369-700691BC62B5}" srcOrd="0" destOrd="0" presId="urn:microsoft.com/office/officeart/2005/8/layout/hierarchy2"/>
    <dgm:cxn modelId="{4C956EDE-039D-42E0-8D88-CFAE075E872F}" type="presOf" srcId="{3512FC06-E7A2-4A74-B58A-79301CB9AA6C}" destId="{2C8C0B48-CD04-44D9-9423-4573CC85AF3F}" srcOrd="0" destOrd="0" presId="urn:microsoft.com/office/officeart/2005/8/layout/hierarchy2"/>
    <dgm:cxn modelId="{C87F5F56-93A6-4F78-8117-01003B87C0B2}" srcId="{2F8060D8-BBAF-4B06-9BAE-A70DB7C0B79C}" destId="{F7E9544B-93A9-4382-B1C6-A88E11129349}" srcOrd="0" destOrd="0" parTransId="{360A7D31-E39A-4091-A143-918CDCC6C14D}" sibTransId="{E5A97163-BBB8-43B7-A091-E105EA382322}"/>
    <dgm:cxn modelId="{24CC532E-6425-41CB-9213-A97F11017D35}" srcId="{F7E9544B-93A9-4382-B1C6-A88E11129349}" destId="{6CA325F6-B7F6-4CBD-AC71-029E32E109B1}" srcOrd="0" destOrd="0" parTransId="{B19F39E0-3B7B-44F4-AF60-7BFF3DFAF39B}" sibTransId="{066000BB-6E51-4A65-8C4A-7C7CE00FC456}"/>
    <dgm:cxn modelId="{F424D514-693D-41C1-A33A-D9CA832527DE}" type="presOf" srcId="{6CA325F6-B7F6-4CBD-AC71-029E32E109B1}" destId="{D25FF144-6E5A-4370-AA53-A41315439418}" srcOrd="0" destOrd="0" presId="urn:microsoft.com/office/officeart/2005/8/layout/hierarchy2"/>
    <dgm:cxn modelId="{CA0CE226-CB7E-40BE-84E1-0F7E899FC0D1}" type="presOf" srcId="{360A7D31-E39A-4091-A143-918CDCC6C14D}" destId="{9D1BBED3-E5A2-4E7D-8366-D16A7E06A428}" srcOrd="1" destOrd="0" presId="urn:microsoft.com/office/officeart/2005/8/layout/hierarchy2"/>
    <dgm:cxn modelId="{C3EC0753-2F8A-4600-BE26-432F08AFCD11}" type="presOf" srcId="{9FA8FEAC-D8EC-4D69-BAED-3CC47FA891CB}" destId="{4BA08FE3-589B-4314-B95B-3523BC35C419}" srcOrd="0" destOrd="0" presId="urn:microsoft.com/office/officeart/2005/8/layout/hierarchy2"/>
    <dgm:cxn modelId="{0580DF7C-A37B-4BEB-9265-DF35A05EF5AF}" type="presOf" srcId="{0AD63E7B-0170-43EC-BAC8-75289E10E9E3}" destId="{140CECAA-C2E8-46CA-A3DB-820199837B0A}" srcOrd="1" destOrd="0" presId="urn:microsoft.com/office/officeart/2005/8/layout/hierarchy2"/>
    <dgm:cxn modelId="{33F7AA78-BFE0-4F7A-ACFA-3B848EFBD972}" type="presOf" srcId="{2F8060D8-BBAF-4B06-9BAE-A70DB7C0B79C}" destId="{E8A29533-B709-4258-B6E7-CA0871452304}" srcOrd="0" destOrd="0" presId="urn:microsoft.com/office/officeart/2005/8/layout/hierarchy2"/>
    <dgm:cxn modelId="{D45420CA-FBFD-4768-B032-9A1F6D6D0C83}" type="presOf" srcId="{B19F39E0-3B7B-44F4-AF60-7BFF3DFAF39B}" destId="{F7160945-E46F-4031-8984-3A4EB83D2131}" srcOrd="0" destOrd="0" presId="urn:microsoft.com/office/officeart/2005/8/layout/hierarchy2"/>
    <dgm:cxn modelId="{B0DD310E-73E3-434F-AA1E-703F48DAFA5F}" type="presOf" srcId="{0AD63E7B-0170-43EC-BAC8-75289E10E9E3}" destId="{E03E7AE9-C126-4B5D-ADDD-0F8A01EF1F5B}" srcOrd="0" destOrd="0" presId="urn:microsoft.com/office/officeart/2005/8/layout/hierarchy2"/>
    <dgm:cxn modelId="{81F9B434-1B81-4916-A8FF-5AEFC0EA37BA}" type="presOf" srcId="{B19F39E0-3B7B-44F4-AF60-7BFF3DFAF39B}" destId="{E9D3BF46-0B2B-47DB-9B73-EFCF13A12ED9}" srcOrd="1" destOrd="0" presId="urn:microsoft.com/office/officeart/2005/8/layout/hierarchy2"/>
    <dgm:cxn modelId="{02354FC3-58FC-4EB5-B990-50F99C778044}" srcId="{253A5FE5-0841-4E1B-8272-E3A7024BB616}" destId="{4D55AA6B-C175-4F26-ABD7-250FF9D334F1}" srcOrd="0" destOrd="0" parTransId="{14147216-0CE8-419D-898B-FC413C80C6E7}" sibTransId="{9814C23B-BA5F-4743-9429-FE0CE2005D05}"/>
    <dgm:cxn modelId="{264B1ECA-C228-48C6-9CF0-A365723C0E15}" type="presOf" srcId="{96FAC1B4-E613-4D71-A912-19C2D920B864}" destId="{FCE4C6F7-F98B-437C-A31C-9C73FF85F1CC}" srcOrd="0" destOrd="0" presId="urn:microsoft.com/office/officeart/2005/8/layout/hierarchy2"/>
    <dgm:cxn modelId="{607C3A8A-6931-446D-99A4-3E818241DEF7}" srcId="{3164A752-9EFC-4615-8032-9BBEAEA3BB77}" destId="{9FA8FEAC-D8EC-4D69-BAED-3CC47FA891CB}" srcOrd="0" destOrd="0" parTransId="{641A7613-7486-4A59-913E-C368FF8AEE7F}" sibTransId="{8BF40277-E055-48EA-BB8C-F3C3B884154A}"/>
    <dgm:cxn modelId="{54A8ED93-E6A8-4FE2-A7EC-D2264B0C415A}" type="presOf" srcId="{3164A752-9EFC-4615-8032-9BBEAEA3BB77}" destId="{414B67A6-2C4B-46F9-A752-DE2C6E306298}" srcOrd="0" destOrd="0" presId="urn:microsoft.com/office/officeart/2005/8/layout/hierarchy2"/>
    <dgm:cxn modelId="{5F3857F6-9ABB-4696-9404-58CA0F886330}" type="presOf" srcId="{14147216-0CE8-419D-898B-FC413C80C6E7}" destId="{A3C548AE-6226-4443-AE50-31990E652526}" srcOrd="0" destOrd="0" presId="urn:microsoft.com/office/officeart/2005/8/layout/hierarchy2"/>
    <dgm:cxn modelId="{50197A19-8541-461F-8E82-8FA76E4EA60F}" type="presOf" srcId="{F7E9544B-93A9-4382-B1C6-A88E11129349}" destId="{5F706246-062F-48FF-98A5-3F4E655E9C5E}" srcOrd="0" destOrd="0" presId="urn:microsoft.com/office/officeart/2005/8/layout/hierarchy2"/>
    <dgm:cxn modelId="{D40EFD15-BBB1-4D43-A849-077EEF357E42}" type="presOf" srcId="{3512FC06-E7A2-4A74-B58A-79301CB9AA6C}" destId="{7DDFAE9E-425C-4B22-99BC-8D3FB4CD619D}" srcOrd="1" destOrd="0" presId="urn:microsoft.com/office/officeart/2005/8/layout/hierarchy2"/>
    <dgm:cxn modelId="{F5996710-F080-46A2-8832-003FE6EB482F}" type="presOf" srcId="{360A7D31-E39A-4091-A143-918CDCC6C14D}" destId="{C3FE0A75-9068-4544-8884-ACF4D1A3FD1B}" srcOrd="0" destOrd="0" presId="urn:microsoft.com/office/officeart/2005/8/layout/hierarchy2"/>
    <dgm:cxn modelId="{FBB09882-D321-415E-AC8B-DEA78D36622A}" srcId="{2F8060D8-BBAF-4B06-9BAE-A70DB7C0B79C}" destId="{253A5FE5-0841-4E1B-8272-E3A7024BB616}" srcOrd="2" destOrd="0" parTransId="{3512FC06-E7A2-4A74-B58A-79301CB9AA6C}" sibTransId="{CE489893-0680-4958-8D88-031A4661311D}"/>
    <dgm:cxn modelId="{49BB02F4-A82A-42BB-9398-CB567D98DBB9}" srcId="{96FAC1B4-E613-4D71-A912-19C2D920B864}" destId="{2F8060D8-BBAF-4B06-9BAE-A70DB7C0B79C}" srcOrd="0" destOrd="0" parTransId="{E13C67E8-4EB3-47ED-B3EC-DE65E256B732}" sibTransId="{40C562DD-000E-4C50-857E-0869C2888B4D}"/>
    <dgm:cxn modelId="{F3019C7B-C1DD-4586-B4ED-DEC97AA06FA8}" type="presParOf" srcId="{FCE4C6F7-F98B-437C-A31C-9C73FF85F1CC}" destId="{8A542FB1-EA52-4140-83BC-EE2710C8915D}" srcOrd="0" destOrd="0" presId="urn:microsoft.com/office/officeart/2005/8/layout/hierarchy2"/>
    <dgm:cxn modelId="{A3A21116-74C1-41F3-8A88-916FE65C4135}" type="presParOf" srcId="{8A542FB1-EA52-4140-83BC-EE2710C8915D}" destId="{E8A29533-B709-4258-B6E7-CA0871452304}" srcOrd="0" destOrd="0" presId="urn:microsoft.com/office/officeart/2005/8/layout/hierarchy2"/>
    <dgm:cxn modelId="{24C80469-9888-4BE7-9517-888095A41A6E}" type="presParOf" srcId="{8A542FB1-EA52-4140-83BC-EE2710C8915D}" destId="{DCA6B323-77D4-4037-881C-80F6279A64F3}" srcOrd="1" destOrd="0" presId="urn:microsoft.com/office/officeart/2005/8/layout/hierarchy2"/>
    <dgm:cxn modelId="{689E2B9D-8FC2-4DF2-BEE9-630ADFD82FFB}" type="presParOf" srcId="{DCA6B323-77D4-4037-881C-80F6279A64F3}" destId="{C3FE0A75-9068-4544-8884-ACF4D1A3FD1B}" srcOrd="0" destOrd="0" presId="urn:microsoft.com/office/officeart/2005/8/layout/hierarchy2"/>
    <dgm:cxn modelId="{F337F71E-5BBD-4039-9958-4710776B4B59}" type="presParOf" srcId="{C3FE0A75-9068-4544-8884-ACF4D1A3FD1B}" destId="{9D1BBED3-E5A2-4E7D-8366-D16A7E06A428}" srcOrd="0" destOrd="0" presId="urn:microsoft.com/office/officeart/2005/8/layout/hierarchy2"/>
    <dgm:cxn modelId="{F4004028-CB6B-4CC9-A221-EA960F3BCE46}" type="presParOf" srcId="{DCA6B323-77D4-4037-881C-80F6279A64F3}" destId="{760DB0D8-CBF6-4BE6-8561-3D48E245E5F8}" srcOrd="1" destOrd="0" presId="urn:microsoft.com/office/officeart/2005/8/layout/hierarchy2"/>
    <dgm:cxn modelId="{2A71116D-108B-4E70-ADFB-192C14DB0B6D}" type="presParOf" srcId="{760DB0D8-CBF6-4BE6-8561-3D48E245E5F8}" destId="{5F706246-062F-48FF-98A5-3F4E655E9C5E}" srcOrd="0" destOrd="0" presId="urn:microsoft.com/office/officeart/2005/8/layout/hierarchy2"/>
    <dgm:cxn modelId="{E6A49C59-EC8F-402E-9BF5-A0D0C28B07A7}" type="presParOf" srcId="{760DB0D8-CBF6-4BE6-8561-3D48E245E5F8}" destId="{8098751F-2168-48DD-BDA7-537810E75C10}" srcOrd="1" destOrd="0" presId="urn:microsoft.com/office/officeart/2005/8/layout/hierarchy2"/>
    <dgm:cxn modelId="{98E262A5-4ACF-436D-9215-2179BE55B84D}" type="presParOf" srcId="{8098751F-2168-48DD-BDA7-537810E75C10}" destId="{F7160945-E46F-4031-8984-3A4EB83D2131}" srcOrd="0" destOrd="0" presId="urn:microsoft.com/office/officeart/2005/8/layout/hierarchy2"/>
    <dgm:cxn modelId="{4AD838EE-6C81-4EA1-94E4-FC209F351D6C}" type="presParOf" srcId="{F7160945-E46F-4031-8984-3A4EB83D2131}" destId="{E9D3BF46-0B2B-47DB-9B73-EFCF13A12ED9}" srcOrd="0" destOrd="0" presId="urn:microsoft.com/office/officeart/2005/8/layout/hierarchy2"/>
    <dgm:cxn modelId="{8AEDA111-7B19-4884-B715-7E49EBC10321}" type="presParOf" srcId="{8098751F-2168-48DD-BDA7-537810E75C10}" destId="{27A4E2F1-755B-4C48-84B9-1F6EED7A8599}" srcOrd="1" destOrd="0" presId="urn:microsoft.com/office/officeart/2005/8/layout/hierarchy2"/>
    <dgm:cxn modelId="{5FE13058-1109-4DF3-99D8-64CD8BEAC0DE}" type="presParOf" srcId="{27A4E2F1-755B-4C48-84B9-1F6EED7A8599}" destId="{D25FF144-6E5A-4370-AA53-A41315439418}" srcOrd="0" destOrd="0" presId="urn:microsoft.com/office/officeart/2005/8/layout/hierarchy2"/>
    <dgm:cxn modelId="{DA4D26C3-28FB-496D-B1BE-7C1E63F6CDF7}" type="presParOf" srcId="{27A4E2F1-755B-4C48-84B9-1F6EED7A8599}" destId="{89E6F0EF-F6C4-4443-95C2-C4B1167FA415}" srcOrd="1" destOrd="0" presId="urn:microsoft.com/office/officeart/2005/8/layout/hierarchy2"/>
    <dgm:cxn modelId="{5E730AF5-648D-4C3E-BE15-9B48BAF77E2F}" type="presParOf" srcId="{DCA6B323-77D4-4037-881C-80F6279A64F3}" destId="{E03E7AE9-C126-4B5D-ADDD-0F8A01EF1F5B}" srcOrd="2" destOrd="0" presId="urn:microsoft.com/office/officeart/2005/8/layout/hierarchy2"/>
    <dgm:cxn modelId="{36B5EC8C-43EB-4C7E-AEDD-733E486B0941}" type="presParOf" srcId="{E03E7AE9-C126-4B5D-ADDD-0F8A01EF1F5B}" destId="{140CECAA-C2E8-46CA-A3DB-820199837B0A}" srcOrd="0" destOrd="0" presId="urn:microsoft.com/office/officeart/2005/8/layout/hierarchy2"/>
    <dgm:cxn modelId="{574BA05C-AD61-4691-B15A-02F97A0042AF}" type="presParOf" srcId="{DCA6B323-77D4-4037-881C-80F6279A64F3}" destId="{155C2C6E-CB19-42F4-BA9E-CD614C492B04}" srcOrd="3" destOrd="0" presId="urn:microsoft.com/office/officeart/2005/8/layout/hierarchy2"/>
    <dgm:cxn modelId="{870FAEDB-E9E3-4C90-AC91-65D419699235}" type="presParOf" srcId="{155C2C6E-CB19-42F4-BA9E-CD614C492B04}" destId="{414B67A6-2C4B-46F9-A752-DE2C6E306298}" srcOrd="0" destOrd="0" presId="urn:microsoft.com/office/officeart/2005/8/layout/hierarchy2"/>
    <dgm:cxn modelId="{C60E9BC6-2AA7-484C-BF81-C72ABD3BB71D}" type="presParOf" srcId="{155C2C6E-CB19-42F4-BA9E-CD614C492B04}" destId="{C8C4ACC8-955D-4407-9DBE-CE71097F44C1}" srcOrd="1" destOrd="0" presId="urn:microsoft.com/office/officeart/2005/8/layout/hierarchy2"/>
    <dgm:cxn modelId="{F7072B49-122D-4534-B280-1E026437AB3F}" type="presParOf" srcId="{C8C4ACC8-955D-4407-9DBE-CE71097F44C1}" destId="{EF3D4FBE-7464-43A8-AE72-D07C68F1E20C}" srcOrd="0" destOrd="0" presId="urn:microsoft.com/office/officeart/2005/8/layout/hierarchy2"/>
    <dgm:cxn modelId="{7CB28B29-8756-4082-9AB2-1CA8D5D7A50D}" type="presParOf" srcId="{EF3D4FBE-7464-43A8-AE72-D07C68F1E20C}" destId="{4495DED7-F6F5-4EAD-9013-83C5BDFF5E02}" srcOrd="0" destOrd="0" presId="urn:microsoft.com/office/officeart/2005/8/layout/hierarchy2"/>
    <dgm:cxn modelId="{0DC34A42-F1D0-4662-AD57-7DC1708DD147}" type="presParOf" srcId="{C8C4ACC8-955D-4407-9DBE-CE71097F44C1}" destId="{DBC87348-AFC7-4263-916D-A8C4055465F7}" srcOrd="1" destOrd="0" presId="urn:microsoft.com/office/officeart/2005/8/layout/hierarchy2"/>
    <dgm:cxn modelId="{DDD18813-DFE8-47CB-ABA8-0C9B66BA485D}" type="presParOf" srcId="{DBC87348-AFC7-4263-916D-A8C4055465F7}" destId="{4BA08FE3-589B-4314-B95B-3523BC35C419}" srcOrd="0" destOrd="0" presId="urn:microsoft.com/office/officeart/2005/8/layout/hierarchy2"/>
    <dgm:cxn modelId="{85E1329A-3BF1-437B-AD7A-2ABF7933224E}" type="presParOf" srcId="{DBC87348-AFC7-4263-916D-A8C4055465F7}" destId="{FDA3C9F3-3D79-4F5E-9F6C-C085BE9D5722}" srcOrd="1" destOrd="0" presId="urn:microsoft.com/office/officeart/2005/8/layout/hierarchy2"/>
    <dgm:cxn modelId="{85E99F15-6E29-41B2-941B-5545E334C9A9}" type="presParOf" srcId="{DCA6B323-77D4-4037-881C-80F6279A64F3}" destId="{2C8C0B48-CD04-44D9-9423-4573CC85AF3F}" srcOrd="4" destOrd="0" presId="urn:microsoft.com/office/officeart/2005/8/layout/hierarchy2"/>
    <dgm:cxn modelId="{573AF4CF-1E32-43DB-9D74-F4AB622E1048}" type="presParOf" srcId="{2C8C0B48-CD04-44D9-9423-4573CC85AF3F}" destId="{7DDFAE9E-425C-4B22-99BC-8D3FB4CD619D}" srcOrd="0" destOrd="0" presId="urn:microsoft.com/office/officeart/2005/8/layout/hierarchy2"/>
    <dgm:cxn modelId="{87A8E6A8-C494-47EF-ADD6-5255F259935F}" type="presParOf" srcId="{DCA6B323-77D4-4037-881C-80F6279A64F3}" destId="{A6E58B46-AD86-4C30-A130-9AA8615A6566}" srcOrd="5" destOrd="0" presId="urn:microsoft.com/office/officeart/2005/8/layout/hierarchy2"/>
    <dgm:cxn modelId="{CD26ACA1-FD2E-4162-BE44-D978A22F353A}" type="presParOf" srcId="{A6E58B46-AD86-4C30-A130-9AA8615A6566}" destId="{BDA84C4C-5B63-4BCF-8369-700691BC62B5}" srcOrd="0" destOrd="0" presId="urn:microsoft.com/office/officeart/2005/8/layout/hierarchy2"/>
    <dgm:cxn modelId="{0B1BBA64-DE4B-4A81-B444-A776E031E139}" type="presParOf" srcId="{A6E58B46-AD86-4C30-A130-9AA8615A6566}" destId="{961F39C3-DCD2-4A1E-B4BD-B48C6865A21A}" srcOrd="1" destOrd="0" presId="urn:microsoft.com/office/officeart/2005/8/layout/hierarchy2"/>
    <dgm:cxn modelId="{052AC72F-B79B-4437-8F05-B66EBCCF8FFB}" type="presParOf" srcId="{961F39C3-DCD2-4A1E-B4BD-B48C6865A21A}" destId="{A3C548AE-6226-4443-AE50-31990E652526}" srcOrd="0" destOrd="0" presId="urn:microsoft.com/office/officeart/2005/8/layout/hierarchy2"/>
    <dgm:cxn modelId="{8F5C3EEA-51F3-4065-AB32-FA9583B7DDDC}" type="presParOf" srcId="{A3C548AE-6226-4443-AE50-31990E652526}" destId="{EDB07760-63DD-405D-860C-32E4CC669F10}" srcOrd="0" destOrd="0" presId="urn:microsoft.com/office/officeart/2005/8/layout/hierarchy2"/>
    <dgm:cxn modelId="{FA4B3F46-AD4F-46EA-8E97-179C2A4FC8BE}" type="presParOf" srcId="{961F39C3-DCD2-4A1E-B4BD-B48C6865A21A}" destId="{FC2E618C-EE54-47D3-AECF-FC565F2B9DD9}" srcOrd="1" destOrd="0" presId="urn:microsoft.com/office/officeart/2005/8/layout/hierarchy2"/>
    <dgm:cxn modelId="{41D9DD8C-D6C0-49AB-B2F6-8EB2B1A6A784}" type="presParOf" srcId="{FC2E618C-EE54-47D3-AECF-FC565F2B9DD9}" destId="{C1055452-CB6C-4281-86A5-6A1410F950A7}" srcOrd="0" destOrd="0" presId="urn:microsoft.com/office/officeart/2005/8/layout/hierarchy2"/>
    <dgm:cxn modelId="{A6DFAC1E-6C1E-4188-A407-77B6F8E71BD5}" type="presParOf" srcId="{FC2E618C-EE54-47D3-AECF-FC565F2B9DD9}" destId="{1DA8A215-540A-41D3-84A1-C8BD42888327}" srcOrd="1" destOrd="0" presId="urn:microsoft.com/office/officeart/2005/8/layout/hierarchy2"/>
  </dgm:cxnLst>
  <dgm:bg/>
  <dgm:whole/>
</dgm:dataModel>
</file>

<file path=ppt/diagrams/data22.xml><?xml version="1.0" encoding="utf-8"?>
<dgm:dataModel xmlns:dgm="http://schemas.openxmlformats.org/drawingml/2006/diagram" xmlns:a="http://schemas.openxmlformats.org/drawingml/2006/main">
  <dgm:ptLst>
    <dgm:pt modelId="{0B679C18-1998-4F15-BD97-8EF65D1E8BE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s-MX"/>
        </a:p>
      </dgm:t>
    </dgm:pt>
    <dgm:pt modelId="{CC8437A9-B06F-439A-B24F-A60B3837A840}">
      <dgm:prSet phldrT="[Texto]"/>
      <dgm:spPr/>
      <dgm:t>
        <a:bodyPr/>
        <a:lstStyle/>
        <a:p>
          <a:r>
            <a:rPr lang="es-MX" dirty="0" smtClean="0"/>
            <a:t>Variable Independiente</a:t>
          </a:r>
          <a:endParaRPr lang="es-MX" dirty="0"/>
        </a:p>
      </dgm:t>
    </dgm:pt>
    <dgm:pt modelId="{A52C6D7D-24FA-4806-B6AC-A5C09102F097}" type="parTrans" cxnId="{3F899C20-4AD5-4694-BDD5-9F28A94814B9}">
      <dgm:prSet/>
      <dgm:spPr/>
      <dgm:t>
        <a:bodyPr/>
        <a:lstStyle/>
        <a:p>
          <a:endParaRPr lang="es-MX"/>
        </a:p>
      </dgm:t>
    </dgm:pt>
    <dgm:pt modelId="{70190182-0FFD-41EA-AE72-E9FCAFB99D10}" type="sibTrans" cxnId="{3F899C20-4AD5-4694-BDD5-9F28A94814B9}">
      <dgm:prSet/>
      <dgm:spPr/>
      <dgm:t>
        <a:bodyPr/>
        <a:lstStyle/>
        <a:p>
          <a:endParaRPr lang="es-MX"/>
        </a:p>
      </dgm:t>
    </dgm:pt>
    <dgm:pt modelId="{C1CFCCD4-BC15-46B4-A3FA-A21ED94282AC}" type="pres">
      <dgm:prSet presAssocID="{0B679C18-1998-4F15-BD97-8EF65D1E8BEC}" presName="diagram" presStyleCnt="0">
        <dgm:presLayoutVars>
          <dgm:dir/>
          <dgm:resizeHandles val="exact"/>
        </dgm:presLayoutVars>
      </dgm:prSet>
      <dgm:spPr/>
      <dgm:t>
        <a:bodyPr/>
        <a:lstStyle/>
        <a:p>
          <a:endParaRPr lang="es-MX"/>
        </a:p>
      </dgm:t>
    </dgm:pt>
    <dgm:pt modelId="{25A1E18F-2BFC-4D33-BF09-081ED5A3DA31}" type="pres">
      <dgm:prSet presAssocID="{CC8437A9-B06F-439A-B24F-A60B3837A840}" presName="node" presStyleLbl="node1" presStyleIdx="0" presStyleCnt="1" custScaleX="429336">
        <dgm:presLayoutVars>
          <dgm:bulletEnabled val="1"/>
        </dgm:presLayoutVars>
      </dgm:prSet>
      <dgm:spPr/>
      <dgm:t>
        <a:bodyPr/>
        <a:lstStyle/>
        <a:p>
          <a:endParaRPr lang="es-MX"/>
        </a:p>
      </dgm:t>
    </dgm:pt>
  </dgm:ptLst>
  <dgm:cxnLst>
    <dgm:cxn modelId="{AC253296-F59B-4611-848C-7B2BD0927EE0}" type="presOf" srcId="{CC8437A9-B06F-439A-B24F-A60B3837A840}" destId="{25A1E18F-2BFC-4D33-BF09-081ED5A3DA31}" srcOrd="0" destOrd="0" presId="urn:microsoft.com/office/officeart/2005/8/layout/default"/>
    <dgm:cxn modelId="{C95C8314-B855-4CD5-BEB5-E0690DB2A3BB}" type="presOf" srcId="{0B679C18-1998-4F15-BD97-8EF65D1E8BEC}" destId="{C1CFCCD4-BC15-46B4-A3FA-A21ED94282AC}" srcOrd="0" destOrd="0" presId="urn:microsoft.com/office/officeart/2005/8/layout/default"/>
    <dgm:cxn modelId="{3F899C20-4AD5-4694-BDD5-9F28A94814B9}" srcId="{0B679C18-1998-4F15-BD97-8EF65D1E8BEC}" destId="{CC8437A9-B06F-439A-B24F-A60B3837A840}" srcOrd="0" destOrd="0" parTransId="{A52C6D7D-24FA-4806-B6AC-A5C09102F097}" sibTransId="{70190182-0FFD-41EA-AE72-E9FCAFB99D10}"/>
    <dgm:cxn modelId="{1B1C2C7A-2801-42DD-A794-4C91978FEDD7}" type="presParOf" srcId="{C1CFCCD4-BC15-46B4-A3FA-A21ED94282AC}" destId="{25A1E18F-2BFC-4D33-BF09-081ED5A3DA31}" srcOrd="0" destOrd="0" presId="urn:microsoft.com/office/officeart/2005/8/layout/default"/>
  </dgm:cxnLst>
  <dgm:bg/>
  <dgm:whole/>
</dgm:dataModel>
</file>

<file path=ppt/diagrams/data23.xml><?xml version="1.0" encoding="utf-8"?>
<dgm:dataModel xmlns:dgm="http://schemas.openxmlformats.org/drawingml/2006/diagram" xmlns:a="http://schemas.openxmlformats.org/drawingml/2006/main">
  <dgm:ptLst>
    <dgm:pt modelId="{0B679C18-1998-4F15-BD97-8EF65D1E8BEC}" type="doc">
      <dgm:prSet loTypeId="urn:microsoft.com/office/officeart/2005/8/layout/default" loCatId="list" qsTypeId="urn:microsoft.com/office/officeart/2005/8/quickstyle/3d1" qsCatId="3D" csTypeId="urn:microsoft.com/office/officeart/2005/8/colors/accent1_2" csCatId="accent1" phldr="1"/>
      <dgm:spPr/>
      <dgm:t>
        <a:bodyPr/>
        <a:lstStyle/>
        <a:p>
          <a:endParaRPr lang="es-MX"/>
        </a:p>
      </dgm:t>
    </dgm:pt>
    <dgm:pt modelId="{CC8437A9-B06F-439A-B24F-A60B3837A840}">
      <dgm:prSet phldrT="[Texto]"/>
      <dgm:spPr/>
      <dgm:t>
        <a:bodyPr/>
        <a:lstStyle/>
        <a:p>
          <a:r>
            <a:rPr lang="es-MX" dirty="0" smtClean="0"/>
            <a:t>Variable Dependiente</a:t>
          </a:r>
          <a:endParaRPr lang="es-MX" dirty="0"/>
        </a:p>
      </dgm:t>
    </dgm:pt>
    <dgm:pt modelId="{A52C6D7D-24FA-4806-B6AC-A5C09102F097}" type="parTrans" cxnId="{3F899C20-4AD5-4694-BDD5-9F28A94814B9}">
      <dgm:prSet/>
      <dgm:spPr/>
      <dgm:t>
        <a:bodyPr/>
        <a:lstStyle/>
        <a:p>
          <a:endParaRPr lang="es-MX"/>
        </a:p>
      </dgm:t>
    </dgm:pt>
    <dgm:pt modelId="{70190182-0FFD-41EA-AE72-E9FCAFB99D10}" type="sibTrans" cxnId="{3F899C20-4AD5-4694-BDD5-9F28A94814B9}">
      <dgm:prSet/>
      <dgm:spPr/>
      <dgm:t>
        <a:bodyPr/>
        <a:lstStyle/>
        <a:p>
          <a:endParaRPr lang="es-MX"/>
        </a:p>
      </dgm:t>
    </dgm:pt>
    <dgm:pt modelId="{C1CFCCD4-BC15-46B4-A3FA-A21ED94282AC}" type="pres">
      <dgm:prSet presAssocID="{0B679C18-1998-4F15-BD97-8EF65D1E8BEC}" presName="diagram" presStyleCnt="0">
        <dgm:presLayoutVars>
          <dgm:dir/>
          <dgm:resizeHandles val="exact"/>
        </dgm:presLayoutVars>
      </dgm:prSet>
      <dgm:spPr/>
      <dgm:t>
        <a:bodyPr/>
        <a:lstStyle/>
        <a:p>
          <a:endParaRPr lang="es-MX"/>
        </a:p>
      </dgm:t>
    </dgm:pt>
    <dgm:pt modelId="{25A1E18F-2BFC-4D33-BF09-081ED5A3DA31}" type="pres">
      <dgm:prSet presAssocID="{CC8437A9-B06F-439A-B24F-A60B3837A840}" presName="node" presStyleLbl="node1" presStyleIdx="0" presStyleCnt="1" custScaleX="429336">
        <dgm:presLayoutVars>
          <dgm:bulletEnabled val="1"/>
        </dgm:presLayoutVars>
      </dgm:prSet>
      <dgm:spPr/>
      <dgm:t>
        <a:bodyPr/>
        <a:lstStyle/>
        <a:p>
          <a:endParaRPr lang="es-MX"/>
        </a:p>
      </dgm:t>
    </dgm:pt>
  </dgm:ptLst>
  <dgm:cxnLst>
    <dgm:cxn modelId="{6C6EA9F9-4979-4D98-B611-36617C4D12EC}" type="presOf" srcId="{CC8437A9-B06F-439A-B24F-A60B3837A840}" destId="{25A1E18F-2BFC-4D33-BF09-081ED5A3DA31}" srcOrd="0" destOrd="0" presId="urn:microsoft.com/office/officeart/2005/8/layout/default"/>
    <dgm:cxn modelId="{BBA262EB-11B9-4EA9-975F-C77619D55EF4}" type="presOf" srcId="{0B679C18-1998-4F15-BD97-8EF65D1E8BEC}" destId="{C1CFCCD4-BC15-46B4-A3FA-A21ED94282AC}" srcOrd="0" destOrd="0" presId="urn:microsoft.com/office/officeart/2005/8/layout/default"/>
    <dgm:cxn modelId="{3F899C20-4AD5-4694-BDD5-9F28A94814B9}" srcId="{0B679C18-1998-4F15-BD97-8EF65D1E8BEC}" destId="{CC8437A9-B06F-439A-B24F-A60B3837A840}" srcOrd="0" destOrd="0" parTransId="{A52C6D7D-24FA-4806-B6AC-A5C09102F097}" sibTransId="{70190182-0FFD-41EA-AE72-E9FCAFB99D10}"/>
    <dgm:cxn modelId="{28D22327-BAC3-4C8A-9F65-4541B2F43923}" type="presParOf" srcId="{C1CFCCD4-BC15-46B4-A3FA-A21ED94282AC}" destId="{25A1E18F-2BFC-4D33-BF09-081ED5A3DA31}" srcOrd="0" destOrd="0" presId="urn:microsoft.com/office/officeart/2005/8/layout/default"/>
  </dgm:cxnLst>
  <dgm:bg/>
  <dgm:whole/>
</dgm:dataModel>
</file>

<file path=ppt/diagrams/data24.xml><?xml version="1.0" encoding="utf-8"?>
<dgm:dataModel xmlns:dgm="http://schemas.openxmlformats.org/drawingml/2006/diagram" xmlns:a="http://schemas.openxmlformats.org/drawingml/2006/main">
  <dgm:ptLst>
    <dgm:pt modelId="{96FAC1B4-E613-4D71-A912-19C2D920B864}" type="doc">
      <dgm:prSet loTypeId="urn:microsoft.com/office/officeart/2005/8/layout/hierarchy2" loCatId="hierarchy" qsTypeId="urn:microsoft.com/office/officeart/2005/8/quickstyle/3d1" qsCatId="3D" csTypeId="urn:microsoft.com/office/officeart/2005/8/colors/colorful1" csCatId="colorful" phldr="1"/>
      <dgm:spPr/>
      <dgm:t>
        <a:bodyPr/>
        <a:lstStyle/>
        <a:p>
          <a:endParaRPr lang="es-MX"/>
        </a:p>
      </dgm:t>
    </dgm:pt>
    <dgm:pt modelId="{2F8060D8-BBAF-4B06-9BAE-A70DB7C0B79C}">
      <dgm:prSet phldrT="[Texto]" custT="1"/>
      <dgm:spPr/>
      <dgm:t>
        <a:bodyPr/>
        <a:lstStyle/>
        <a:p>
          <a:r>
            <a:rPr lang="es-ES" sz="2400" b="1" dirty="0" smtClean="0"/>
            <a:t>La Técnica</a:t>
          </a:r>
          <a:endParaRPr lang="es-MX" sz="2400" dirty="0"/>
        </a:p>
      </dgm:t>
    </dgm:pt>
    <dgm:pt modelId="{E13C67E8-4EB3-47ED-B3EC-DE65E256B732}" type="parTrans" cxnId="{49BB02F4-A82A-42BB-9398-CB567D98DBB9}">
      <dgm:prSet/>
      <dgm:spPr/>
      <dgm:t>
        <a:bodyPr/>
        <a:lstStyle/>
        <a:p>
          <a:endParaRPr lang="es-MX"/>
        </a:p>
      </dgm:t>
    </dgm:pt>
    <dgm:pt modelId="{40C562DD-000E-4C50-857E-0869C2888B4D}" type="sibTrans" cxnId="{49BB02F4-A82A-42BB-9398-CB567D98DBB9}">
      <dgm:prSet/>
      <dgm:spPr/>
      <dgm:t>
        <a:bodyPr/>
        <a:lstStyle/>
        <a:p>
          <a:endParaRPr lang="es-MX"/>
        </a:p>
      </dgm:t>
    </dgm:pt>
    <dgm:pt modelId="{F7E9544B-93A9-4382-B1C6-A88E11129349}">
      <dgm:prSet phldrT="[Texto]" custT="1"/>
      <dgm:spPr/>
      <dgm:t>
        <a:bodyPr/>
        <a:lstStyle/>
        <a:p>
          <a:r>
            <a:rPr lang="es-MX" sz="2400" dirty="0" smtClean="0"/>
            <a:t>Dimensiones</a:t>
          </a:r>
          <a:endParaRPr lang="es-MX" sz="2400" dirty="0"/>
        </a:p>
      </dgm:t>
    </dgm:pt>
    <dgm:pt modelId="{360A7D31-E39A-4091-A143-918CDCC6C14D}" type="parTrans" cxnId="{C87F5F56-93A6-4F78-8117-01003B87C0B2}">
      <dgm:prSet/>
      <dgm:spPr/>
      <dgm:t>
        <a:bodyPr/>
        <a:lstStyle/>
        <a:p>
          <a:endParaRPr lang="es-MX"/>
        </a:p>
      </dgm:t>
    </dgm:pt>
    <dgm:pt modelId="{E5A97163-BBB8-43B7-A091-E105EA382322}" type="sibTrans" cxnId="{C87F5F56-93A6-4F78-8117-01003B87C0B2}">
      <dgm:prSet/>
      <dgm:spPr/>
      <dgm:t>
        <a:bodyPr/>
        <a:lstStyle/>
        <a:p>
          <a:endParaRPr lang="es-MX"/>
        </a:p>
      </dgm:t>
    </dgm:pt>
    <dgm:pt modelId="{6CA325F6-B7F6-4CBD-AC71-029E32E109B1}">
      <dgm:prSet phldrT="[Texto]"/>
      <dgm:spPr/>
      <dgm:t>
        <a:bodyPr/>
        <a:lstStyle/>
        <a:p>
          <a:r>
            <a:rPr lang="es-ES" dirty="0" smtClean="0"/>
            <a:t>Saque, Recepción, Pase</a:t>
          </a:r>
          <a:endParaRPr lang="es-MX" dirty="0" smtClean="0"/>
        </a:p>
        <a:p>
          <a:r>
            <a:rPr lang="es-ES" dirty="0" smtClean="0"/>
            <a:t>Ataque, Bloqueo</a:t>
          </a:r>
          <a:endParaRPr lang="es-MX" dirty="0" smtClean="0"/>
        </a:p>
        <a:p>
          <a:r>
            <a:rPr lang="es-ES" dirty="0" smtClean="0"/>
            <a:t>Defensa</a:t>
          </a:r>
          <a:endParaRPr lang="es-MX" dirty="0"/>
        </a:p>
      </dgm:t>
    </dgm:pt>
    <dgm:pt modelId="{B19F39E0-3B7B-44F4-AF60-7BFF3DFAF39B}" type="parTrans" cxnId="{24CC532E-6425-41CB-9213-A97F11017D35}">
      <dgm:prSet/>
      <dgm:spPr/>
      <dgm:t>
        <a:bodyPr/>
        <a:lstStyle/>
        <a:p>
          <a:endParaRPr lang="es-MX"/>
        </a:p>
      </dgm:t>
    </dgm:pt>
    <dgm:pt modelId="{066000BB-6E51-4A65-8C4A-7C7CE00FC456}" type="sibTrans" cxnId="{24CC532E-6425-41CB-9213-A97F11017D35}">
      <dgm:prSet/>
      <dgm:spPr/>
      <dgm:t>
        <a:bodyPr/>
        <a:lstStyle/>
        <a:p>
          <a:endParaRPr lang="es-MX"/>
        </a:p>
      </dgm:t>
    </dgm:pt>
    <dgm:pt modelId="{3164A752-9EFC-4615-8032-9BBEAEA3BB77}">
      <dgm:prSet phldrT="[Texto]" custT="1"/>
      <dgm:spPr/>
      <dgm:t>
        <a:bodyPr/>
        <a:lstStyle/>
        <a:p>
          <a:r>
            <a:rPr lang="es-MX" sz="2400" dirty="0" smtClean="0"/>
            <a:t>Indicador</a:t>
          </a:r>
          <a:endParaRPr lang="es-MX" sz="2400" dirty="0"/>
        </a:p>
      </dgm:t>
    </dgm:pt>
    <dgm:pt modelId="{0AD63E7B-0170-43EC-BAC8-75289E10E9E3}" type="parTrans" cxnId="{6C5ED226-2AC2-4969-B263-107590A99A31}">
      <dgm:prSet/>
      <dgm:spPr/>
      <dgm:t>
        <a:bodyPr/>
        <a:lstStyle/>
        <a:p>
          <a:endParaRPr lang="es-MX"/>
        </a:p>
      </dgm:t>
    </dgm:pt>
    <dgm:pt modelId="{2E8493A1-6DB5-4900-B283-0AFE1E06B9C6}" type="sibTrans" cxnId="{6C5ED226-2AC2-4969-B263-107590A99A31}">
      <dgm:prSet/>
      <dgm:spPr/>
      <dgm:t>
        <a:bodyPr/>
        <a:lstStyle/>
        <a:p>
          <a:endParaRPr lang="es-MX"/>
        </a:p>
      </dgm:t>
    </dgm:pt>
    <dgm:pt modelId="{9FA8FEAC-D8EC-4D69-BAED-3CC47FA891CB}">
      <dgm:prSet phldrT="[Texto]" custT="1"/>
      <dgm:spPr/>
      <dgm:t>
        <a:bodyPr/>
        <a:lstStyle/>
        <a:p>
          <a:r>
            <a:rPr lang="es-ES" sz="1800" dirty="0" smtClean="0"/>
            <a:t>Parámetros de inicio</a:t>
          </a:r>
          <a:endParaRPr lang="es-MX" sz="1800" dirty="0"/>
        </a:p>
      </dgm:t>
    </dgm:pt>
    <dgm:pt modelId="{641A7613-7486-4A59-913E-C368FF8AEE7F}" type="parTrans" cxnId="{607C3A8A-6931-446D-99A4-3E818241DEF7}">
      <dgm:prSet/>
      <dgm:spPr/>
      <dgm:t>
        <a:bodyPr/>
        <a:lstStyle/>
        <a:p>
          <a:endParaRPr lang="es-MX"/>
        </a:p>
      </dgm:t>
    </dgm:pt>
    <dgm:pt modelId="{8BF40277-E055-48EA-BB8C-F3C3B884154A}" type="sibTrans" cxnId="{607C3A8A-6931-446D-99A4-3E818241DEF7}">
      <dgm:prSet/>
      <dgm:spPr/>
      <dgm:t>
        <a:bodyPr/>
        <a:lstStyle/>
        <a:p>
          <a:endParaRPr lang="es-MX"/>
        </a:p>
      </dgm:t>
    </dgm:pt>
    <dgm:pt modelId="{253A5FE5-0841-4E1B-8272-E3A7024BB616}">
      <dgm:prSet custT="1"/>
      <dgm:spPr/>
      <dgm:t>
        <a:bodyPr/>
        <a:lstStyle/>
        <a:p>
          <a:r>
            <a:rPr lang="es-MX" sz="2400" dirty="0" smtClean="0"/>
            <a:t>Instrumento</a:t>
          </a:r>
          <a:endParaRPr lang="es-MX" sz="2400" dirty="0"/>
        </a:p>
      </dgm:t>
    </dgm:pt>
    <dgm:pt modelId="{3512FC06-E7A2-4A74-B58A-79301CB9AA6C}" type="parTrans" cxnId="{FBB09882-D321-415E-AC8B-DEA78D36622A}">
      <dgm:prSet/>
      <dgm:spPr/>
      <dgm:t>
        <a:bodyPr/>
        <a:lstStyle/>
        <a:p>
          <a:endParaRPr lang="es-MX"/>
        </a:p>
      </dgm:t>
    </dgm:pt>
    <dgm:pt modelId="{CE489893-0680-4958-8D88-031A4661311D}" type="sibTrans" cxnId="{FBB09882-D321-415E-AC8B-DEA78D36622A}">
      <dgm:prSet/>
      <dgm:spPr/>
      <dgm:t>
        <a:bodyPr/>
        <a:lstStyle/>
        <a:p>
          <a:endParaRPr lang="es-MX"/>
        </a:p>
      </dgm:t>
    </dgm:pt>
    <dgm:pt modelId="{4D55AA6B-C175-4F26-ABD7-250FF9D334F1}">
      <dgm:prSet custT="1"/>
      <dgm:spPr/>
      <dgm:t>
        <a:bodyPr/>
        <a:lstStyle/>
        <a:p>
          <a:r>
            <a:rPr lang="es-EC" sz="1800" dirty="0" smtClean="0"/>
            <a:t>Test técnico.</a:t>
          </a:r>
          <a:endParaRPr lang="es-MX" sz="1800" dirty="0"/>
        </a:p>
      </dgm:t>
    </dgm:pt>
    <dgm:pt modelId="{14147216-0CE8-419D-898B-FC413C80C6E7}" type="parTrans" cxnId="{02354FC3-58FC-4EB5-B990-50F99C778044}">
      <dgm:prSet/>
      <dgm:spPr/>
      <dgm:t>
        <a:bodyPr/>
        <a:lstStyle/>
        <a:p>
          <a:endParaRPr lang="es-MX"/>
        </a:p>
      </dgm:t>
    </dgm:pt>
    <dgm:pt modelId="{9814C23B-BA5F-4743-9429-FE0CE2005D05}" type="sibTrans" cxnId="{02354FC3-58FC-4EB5-B990-50F99C778044}">
      <dgm:prSet/>
      <dgm:spPr/>
      <dgm:t>
        <a:bodyPr/>
        <a:lstStyle/>
        <a:p>
          <a:endParaRPr lang="es-MX"/>
        </a:p>
      </dgm:t>
    </dgm:pt>
    <dgm:pt modelId="{FCE4C6F7-F98B-437C-A31C-9C73FF85F1CC}" type="pres">
      <dgm:prSet presAssocID="{96FAC1B4-E613-4D71-A912-19C2D920B864}" presName="diagram" presStyleCnt="0">
        <dgm:presLayoutVars>
          <dgm:chPref val="1"/>
          <dgm:dir/>
          <dgm:animOne val="branch"/>
          <dgm:animLvl val="lvl"/>
          <dgm:resizeHandles val="exact"/>
        </dgm:presLayoutVars>
      </dgm:prSet>
      <dgm:spPr/>
      <dgm:t>
        <a:bodyPr/>
        <a:lstStyle/>
        <a:p>
          <a:endParaRPr lang="es-MX"/>
        </a:p>
      </dgm:t>
    </dgm:pt>
    <dgm:pt modelId="{8A542FB1-EA52-4140-83BC-EE2710C8915D}" type="pres">
      <dgm:prSet presAssocID="{2F8060D8-BBAF-4B06-9BAE-A70DB7C0B79C}" presName="root1" presStyleCnt="0"/>
      <dgm:spPr/>
    </dgm:pt>
    <dgm:pt modelId="{E8A29533-B709-4258-B6E7-CA0871452304}" type="pres">
      <dgm:prSet presAssocID="{2F8060D8-BBAF-4B06-9BAE-A70DB7C0B79C}" presName="LevelOneTextNode" presStyleLbl="node0" presStyleIdx="0" presStyleCnt="1">
        <dgm:presLayoutVars>
          <dgm:chPref val="3"/>
        </dgm:presLayoutVars>
      </dgm:prSet>
      <dgm:spPr/>
      <dgm:t>
        <a:bodyPr/>
        <a:lstStyle/>
        <a:p>
          <a:endParaRPr lang="es-MX"/>
        </a:p>
      </dgm:t>
    </dgm:pt>
    <dgm:pt modelId="{DCA6B323-77D4-4037-881C-80F6279A64F3}" type="pres">
      <dgm:prSet presAssocID="{2F8060D8-BBAF-4B06-9BAE-A70DB7C0B79C}" presName="level2hierChild" presStyleCnt="0"/>
      <dgm:spPr/>
    </dgm:pt>
    <dgm:pt modelId="{C3FE0A75-9068-4544-8884-ACF4D1A3FD1B}" type="pres">
      <dgm:prSet presAssocID="{360A7D31-E39A-4091-A143-918CDCC6C14D}" presName="conn2-1" presStyleLbl="parChTrans1D2" presStyleIdx="0" presStyleCnt="3"/>
      <dgm:spPr/>
      <dgm:t>
        <a:bodyPr/>
        <a:lstStyle/>
        <a:p>
          <a:endParaRPr lang="es-MX"/>
        </a:p>
      </dgm:t>
    </dgm:pt>
    <dgm:pt modelId="{9D1BBED3-E5A2-4E7D-8366-D16A7E06A428}" type="pres">
      <dgm:prSet presAssocID="{360A7D31-E39A-4091-A143-918CDCC6C14D}" presName="connTx" presStyleLbl="parChTrans1D2" presStyleIdx="0" presStyleCnt="3"/>
      <dgm:spPr/>
      <dgm:t>
        <a:bodyPr/>
        <a:lstStyle/>
        <a:p>
          <a:endParaRPr lang="es-MX"/>
        </a:p>
      </dgm:t>
    </dgm:pt>
    <dgm:pt modelId="{760DB0D8-CBF6-4BE6-8561-3D48E245E5F8}" type="pres">
      <dgm:prSet presAssocID="{F7E9544B-93A9-4382-B1C6-A88E11129349}" presName="root2" presStyleCnt="0"/>
      <dgm:spPr/>
    </dgm:pt>
    <dgm:pt modelId="{5F706246-062F-48FF-98A5-3F4E655E9C5E}" type="pres">
      <dgm:prSet presAssocID="{F7E9544B-93A9-4382-B1C6-A88E11129349}" presName="LevelTwoTextNode" presStyleLbl="node2" presStyleIdx="0" presStyleCnt="3" custScaleY="100423">
        <dgm:presLayoutVars>
          <dgm:chPref val="3"/>
        </dgm:presLayoutVars>
      </dgm:prSet>
      <dgm:spPr/>
      <dgm:t>
        <a:bodyPr/>
        <a:lstStyle/>
        <a:p>
          <a:endParaRPr lang="es-MX"/>
        </a:p>
      </dgm:t>
    </dgm:pt>
    <dgm:pt modelId="{8098751F-2168-48DD-BDA7-537810E75C10}" type="pres">
      <dgm:prSet presAssocID="{F7E9544B-93A9-4382-B1C6-A88E11129349}" presName="level3hierChild" presStyleCnt="0"/>
      <dgm:spPr/>
    </dgm:pt>
    <dgm:pt modelId="{F7160945-E46F-4031-8984-3A4EB83D2131}" type="pres">
      <dgm:prSet presAssocID="{B19F39E0-3B7B-44F4-AF60-7BFF3DFAF39B}" presName="conn2-1" presStyleLbl="parChTrans1D3" presStyleIdx="0" presStyleCnt="3"/>
      <dgm:spPr/>
      <dgm:t>
        <a:bodyPr/>
        <a:lstStyle/>
        <a:p>
          <a:endParaRPr lang="es-MX"/>
        </a:p>
      </dgm:t>
    </dgm:pt>
    <dgm:pt modelId="{E9D3BF46-0B2B-47DB-9B73-EFCF13A12ED9}" type="pres">
      <dgm:prSet presAssocID="{B19F39E0-3B7B-44F4-AF60-7BFF3DFAF39B}" presName="connTx" presStyleLbl="parChTrans1D3" presStyleIdx="0" presStyleCnt="3"/>
      <dgm:spPr/>
      <dgm:t>
        <a:bodyPr/>
        <a:lstStyle/>
        <a:p>
          <a:endParaRPr lang="es-MX"/>
        </a:p>
      </dgm:t>
    </dgm:pt>
    <dgm:pt modelId="{27A4E2F1-755B-4C48-84B9-1F6EED7A8599}" type="pres">
      <dgm:prSet presAssocID="{6CA325F6-B7F6-4CBD-AC71-029E32E109B1}" presName="root2" presStyleCnt="0"/>
      <dgm:spPr/>
    </dgm:pt>
    <dgm:pt modelId="{D25FF144-6E5A-4370-AA53-A41315439418}" type="pres">
      <dgm:prSet presAssocID="{6CA325F6-B7F6-4CBD-AC71-029E32E109B1}" presName="LevelTwoTextNode" presStyleLbl="node3" presStyleIdx="0" presStyleCnt="3" custScaleX="107884" custScaleY="143010">
        <dgm:presLayoutVars>
          <dgm:chPref val="3"/>
        </dgm:presLayoutVars>
      </dgm:prSet>
      <dgm:spPr/>
      <dgm:t>
        <a:bodyPr/>
        <a:lstStyle/>
        <a:p>
          <a:endParaRPr lang="es-MX"/>
        </a:p>
      </dgm:t>
    </dgm:pt>
    <dgm:pt modelId="{89E6F0EF-F6C4-4443-95C2-C4B1167FA415}" type="pres">
      <dgm:prSet presAssocID="{6CA325F6-B7F6-4CBD-AC71-029E32E109B1}" presName="level3hierChild" presStyleCnt="0"/>
      <dgm:spPr/>
    </dgm:pt>
    <dgm:pt modelId="{E03E7AE9-C126-4B5D-ADDD-0F8A01EF1F5B}" type="pres">
      <dgm:prSet presAssocID="{0AD63E7B-0170-43EC-BAC8-75289E10E9E3}" presName="conn2-1" presStyleLbl="parChTrans1D2" presStyleIdx="1" presStyleCnt="3"/>
      <dgm:spPr/>
      <dgm:t>
        <a:bodyPr/>
        <a:lstStyle/>
        <a:p>
          <a:endParaRPr lang="es-MX"/>
        </a:p>
      </dgm:t>
    </dgm:pt>
    <dgm:pt modelId="{140CECAA-C2E8-46CA-A3DB-820199837B0A}" type="pres">
      <dgm:prSet presAssocID="{0AD63E7B-0170-43EC-BAC8-75289E10E9E3}" presName="connTx" presStyleLbl="parChTrans1D2" presStyleIdx="1" presStyleCnt="3"/>
      <dgm:spPr/>
      <dgm:t>
        <a:bodyPr/>
        <a:lstStyle/>
        <a:p>
          <a:endParaRPr lang="es-MX"/>
        </a:p>
      </dgm:t>
    </dgm:pt>
    <dgm:pt modelId="{155C2C6E-CB19-42F4-BA9E-CD614C492B04}" type="pres">
      <dgm:prSet presAssocID="{3164A752-9EFC-4615-8032-9BBEAEA3BB77}" presName="root2" presStyleCnt="0"/>
      <dgm:spPr/>
    </dgm:pt>
    <dgm:pt modelId="{414B67A6-2C4B-46F9-A752-DE2C6E306298}" type="pres">
      <dgm:prSet presAssocID="{3164A752-9EFC-4615-8032-9BBEAEA3BB77}" presName="LevelTwoTextNode" presStyleLbl="node2" presStyleIdx="1" presStyleCnt="3">
        <dgm:presLayoutVars>
          <dgm:chPref val="3"/>
        </dgm:presLayoutVars>
      </dgm:prSet>
      <dgm:spPr/>
      <dgm:t>
        <a:bodyPr/>
        <a:lstStyle/>
        <a:p>
          <a:endParaRPr lang="es-MX"/>
        </a:p>
      </dgm:t>
    </dgm:pt>
    <dgm:pt modelId="{C8C4ACC8-955D-4407-9DBE-CE71097F44C1}" type="pres">
      <dgm:prSet presAssocID="{3164A752-9EFC-4615-8032-9BBEAEA3BB77}" presName="level3hierChild" presStyleCnt="0"/>
      <dgm:spPr/>
    </dgm:pt>
    <dgm:pt modelId="{EF3D4FBE-7464-43A8-AE72-D07C68F1E20C}" type="pres">
      <dgm:prSet presAssocID="{641A7613-7486-4A59-913E-C368FF8AEE7F}" presName="conn2-1" presStyleLbl="parChTrans1D3" presStyleIdx="1" presStyleCnt="3"/>
      <dgm:spPr/>
      <dgm:t>
        <a:bodyPr/>
        <a:lstStyle/>
        <a:p>
          <a:endParaRPr lang="es-MX"/>
        </a:p>
      </dgm:t>
    </dgm:pt>
    <dgm:pt modelId="{4495DED7-F6F5-4EAD-9013-83C5BDFF5E02}" type="pres">
      <dgm:prSet presAssocID="{641A7613-7486-4A59-913E-C368FF8AEE7F}" presName="connTx" presStyleLbl="parChTrans1D3" presStyleIdx="1" presStyleCnt="3"/>
      <dgm:spPr/>
      <dgm:t>
        <a:bodyPr/>
        <a:lstStyle/>
        <a:p>
          <a:endParaRPr lang="es-MX"/>
        </a:p>
      </dgm:t>
    </dgm:pt>
    <dgm:pt modelId="{DBC87348-AFC7-4263-916D-A8C4055465F7}" type="pres">
      <dgm:prSet presAssocID="{9FA8FEAC-D8EC-4D69-BAED-3CC47FA891CB}" presName="root2" presStyleCnt="0"/>
      <dgm:spPr/>
    </dgm:pt>
    <dgm:pt modelId="{4BA08FE3-589B-4314-B95B-3523BC35C419}" type="pres">
      <dgm:prSet presAssocID="{9FA8FEAC-D8EC-4D69-BAED-3CC47FA891CB}" presName="LevelTwoTextNode" presStyleLbl="node3" presStyleIdx="1" presStyleCnt="3" custScaleX="107171" custScaleY="127009">
        <dgm:presLayoutVars>
          <dgm:chPref val="3"/>
        </dgm:presLayoutVars>
      </dgm:prSet>
      <dgm:spPr/>
      <dgm:t>
        <a:bodyPr/>
        <a:lstStyle/>
        <a:p>
          <a:endParaRPr lang="es-MX"/>
        </a:p>
      </dgm:t>
    </dgm:pt>
    <dgm:pt modelId="{FDA3C9F3-3D79-4F5E-9F6C-C085BE9D5722}" type="pres">
      <dgm:prSet presAssocID="{9FA8FEAC-D8EC-4D69-BAED-3CC47FA891CB}" presName="level3hierChild" presStyleCnt="0"/>
      <dgm:spPr/>
    </dgm:pt>
    <dgm:pt modelId="{2C8C0B48-CD04-44D9-9423-4573CC85AF3F}" type="pres">
      <dgm:prSet presAssocID="{3512FC06-E7A2-4A74-B58A-79301CB9AA6C}" presName="conn2-1" presStyleLbl="parChTrans1D2" presStyleIdx="2" presStyleCnt="3"/>
      <dgm:spPr/>
      <dgm:t>
        <a:bodyPr/>
        <a:lstStyle/>
        <a:p>
          <a:endParaRPr lang="es-MX"/>
        </a:p>
      </dgm:t>
    </dgm:pt>
    <dgm:pt modelId="{7DDFAE9E-425C-4B22-99BC-8D3FB4CD619D}" type="pres">
      <dgm:prSet presAssocID="{3512FC06-E7A2-4A74-B58A-79301CB9AA6C}" presName="connTx" presStyleLbl="parChTrans1D2" presStyleIdx="2" presStyleCnt="3"/>
      <dgm:spPr/>
      <dgm:t>
        <a:bodyPr/>
        <a:lstStyle/>
        <a:p>
          <a:endParaRPr lang="es-MX"/>
        </a:p>
      </dgm:t>
    </dgm:pt>
    <dgm:pt modelId="{A6E58B46-AD86-4C30-A130-9AA8615A6566}" type="pres">
      <dgm:prSet presAssocID="{253A5FE5-0841-4E1B-8272-E3A7024BB616}" presName="root2" presStyleCnt="0"/>
      <dgm:spPr/>
    </dgm:pt>
    <dgm:pt modelId="{BDA84C4C-5B63-4BCF-8369-700691BC62B5}" type="pres">
      <dgm:prSet presAssocID="{253A5FE5-0841-4E1B-8272-E3A7024BB616}" presName="LevelTwoTextNode" presStyleLbl="node2" presStyleIdx="2" presStyleCnt="3">
        <dgm:presLayoutVars>
          <dgm:chPref val="3"/>
        </dgm:presLayoutVars>
      </dgm:prSet>
      <dgm:spPr/>
      <dgm:t>
        <a:bodyPr/>
        <a:lstStyle/>
        <a:p>
          <a:endParaRPr lang="es-MX"/>
        </a:p>
      </dgm:t>
    </dgm:pt>
    <dgm:pt modelId="{961F39C3-DCD2-4A1E-B4BD-B48C6865A21A}" type="pres">
      <dgm:prSet presAssocID="{253A5FE5-0841-4E1B-8272-E3A7024BB616}" presName="level3hierChild" presStyleCnt="0"/>
      <dgm:spPr/>
    </dgm:pt>
    <dgm:pt modelId="{A3C548AE-6226-4443-AE50-31990E652526}" type="pres">
      <dgm:prSet presAssocID="{14147216-0CE8-419D-898B-FC413C80C6E7}" presName="conn2-1" presStyleLbl="parChTrans1D3" presStyleIdx="2" presStyleCnt="3"/>
      <dgm:spPr/>
      <dgm:t>
        <a:bodyPr/>
        <a:lstStyle/>
        <a:p>
          <a:endParaRPr lang="es-MX"/>
        </a:p>
      </dgm:t>
    </dgm:pt>
    <dgm:pt modelId="{EDB07760-63DD-405D-860C-32E4CC669F10}" type="pres">
      <dgm:prSet presAssocID="{14147216-0CE8-419D-898B-FC413C80C6E7}" presName="connTx" presStyleLbl="parChTrans1D3" presStyleIdx="2" presStyleCnt="3"/>
      <dgm:spPr/>
      <dgm:t>
        <a:bodyPr/>
        <a:lstStyle/>
        <a:p>
          <a:endParaRPr lang="es-MX"/>
        </a:p>
      </dgm:t>
    </dgm:pt>
    <dgm:pt modelId="{FC2E618C-EE54-47D3-AECF-FC565F2B9DD9}" type="pres">
      <dgm:prSet presAssocID="{4D55AA6B-C175-4F26-ABD7-250FF9D334F1}" presName="root2" presStyleCnt="0"/>
      <dgm:spPr/>
    </dgm:pt>
    <dgm:pt modelId="{C1055452-CB6C-4281-86A5-6A1410F950A7}" type="pres">
      <dgm:prSet presAssocID="{4D55AA6B-C175-4F26-ABD7-250FF9D334F1}" presName="LevelTwoTextNode" presStyleLbl="node3" presStyleIdx="2" presStyleCnt="3" custScaleX="93766" custScaleY="135375" custLinFactNeighborX="3092" custLinFactNeighborY="1994">
        <dgm:presLayoutVars>
          <dgm:chPref val="3"/>
        </dgm:presLayoutVars>
      </dgm:prSet>
      <dgm:spPr/>
      <dgm:t>
        <a:bodyPr/>
        <a:lstStyle/>
        <a:p>
          <a:endParaRPr lang="es-MX"/>
        </a:p>
      </dgm:t>
    </dgm:pt>
    <dgm:pt modelId="{1DA8A215-540A-41D3-84A1-C8BD42888327}" type="pres">
      <dgm:prSet presAssocID="{4D55AA6B-C175-4F26-ABD7-250FF9D334F1}" presName="level3hierChild" presStyleCnt="0"/>
      <dgm:spPr/>
    </dgm:pt>
  </dgm:ptLst>
  <dgm:cxnLst>
    <dgm:cxn modelId="{E7AF3D35-4EA2-4677-8B91-B2AFAB0DF897}" type="presOf" srcId="{14147216-0CE8-419D-898B-FC413C80C6E7}" destId="{EDB07760-63DD-405D-860C-32E4CC669F10}" srcOrd="1" destOrd="0" presId="urn:microsoft.com/office/officeart/2005/8/layout/hierarchy2"/>
    <dgm:cxn modelId="{4E6A8B3C-C93B-4134-9098-6218C328671F}" type="presOf" srcId="{4D55AA6B-C175-4F26-ABD7-250FF9D334F1}" destId="{C1055452-CB6C-4281-86A5-6A1410F950A7}" srcOrd="0" destOrd="0" presId="urn:microsoft.com/office/officeart/2005/8/layout/hierarchy2"/>
    <dgm:cxn modelId="{983D16E9-D3B8-4FB9-A7ED-AC2E10948809}" type="presOf" srcId="{14147216-0CE8-419D-898B-FC413C80C6E7}" destId="{A3C548AE-6226-4443-AE50-31990E652526}" srcOrd="0" destOrd="0" presId="urn:microsoft.com/office/officeart/2005/8/layout/hierarchy2"/>
    <dgm:cxn modelId="{8E23146C-726A-43CF-A976-59B85FE58E50}" type="presOf" srcId="{6CA325F6-B7F6-4CBD-AC71-029E32E109B1}" destId="{D25FF144-6E5A-4370-AA53-A41315439418}" srcOrd="0" destOrd="0" presId="urn:microsoft.com/office/officeart/2005/8/layout/hierarchy2"/>
    <dgm:cxn modelId="{6C5ED226-2AC2-4969-B263-107590A99A31}" srcId="{2F8060D8-BBAF-4B06-9BAE-A70DB7C0B79C}" destId="{3164A752-9EFC-4615-8032-9BBEAEA3BB77}" srcOrd="1" destOrd="0" parTransId="{0AD63E7B-0170-43EC-BAC8-75289E10E9E3}" sibTransId="{2E8493A1-6DB5-4900-B283-0AFE1E06B9C6}"/>
    <dgm:cxn modelId="{058E0694-B569-4AB4-AF29-B9D5ED18D7AB}" type="presOf" srcId="{3512FC06-E7A2-4A74-B58A-79301CB9AA6C}" destId="{2C8C0B48-CD04-44D9-9423-4573CC85AF3F}" srcOrd="0" destOrd="0" presId="urn:microsoft.com/office/officeart/2005/8/layout/hierarchy2"/>
    <dgm:cxn modelId="{AA472258-B6BF-40CD-B773-AC1F09C61C5B}" type="presOf" srcId="{360A7D31-E39A-4091-A143-918CDCC6C14D}" destId="{9D1BBED3-E5A2-4E7D-8366-D16A7E06A428}" srcOrd="1" destOrd="0" presId="urn:microsoft.com/office/officeart/2005/8/layout/hierarchy2"/>
    <dgm:cxn modelId="{D2DB46F7-94C5-4303-913B-C979E20EA0C5}" type="presOf" srcId="{2F8060D8-BBAF-4B06-9BAE-A70DB7C0B79C}" destId="{E8A29533-B709-4258-B6E7-CA0871452304}" srcOrd="0" destOrd="0" presId="urn:microsoft.com/office/officeart/2005/8/layout/hierarchy2"/>
    <dgm:cxn modelId="{C87F5F56-93A6-4F78-8117-01003B87C0B2}" srcId="{2F8060D8-BBAF-4B06-9BAE-A70DB7C0B79C}" destId="{F7E9544B-93A9-4382-B1C6-A88E11129349}" srcOrd="0" destOrd="0" parTransId="{360A7D31-E39A-4091-A143-918CDCC6C14D}" sibTransId="{E5A97163-BBB8-43B7-A091-E105EA382322}"/>
    <dgm:cxn modelId="{24CC532E-6425-41CB-9213-A97F11017D35}" srcId="{F7E9544B-93A9-4382-B1C6-A88E11129349}" destId="{6CA325F6-B7F6-4CBD-AC71-029E32E109B1}" srcOrd="0" destOrd="0" parTransId="{B19F39E0-3B7B-44F4-AF60-7BFF3DFAF39B}" sibTransId="{066000BB-6E51-4A65-8C4A-7C7CE00FC456}"/>
    <dgm:cxn modelId="{BA50E577-784B-4F5F-8807-8BBE054046B3}" type="presOf" srcId="{253A5FE5-0841-4E1B-8272-E3A7024BB616}" destId="{BDA84C4C-5B63-4BCF-8369-700691BC62B5}" srcOrd="0" destOrd="0" presId="urn:microsoft.com/office/officeart/2005/8/layout/hierarchy2"/>
    <dgm:cxn modelId="{77193EC5-983A-4C2A-B4B0-39712BC5B6E7}" type="presOf" srcId="{B19F39E0-3B7B-44F4-AF60-7BFF3DFAF39B}" destId="{E9D3BF46-0B2B-47DB-9B73-EFCF13A12ED9}" srcOrd="1" destOrd="0" presId="urn:microsoft.com/office/officeart/2005/8/layout/hierarchy2"/>
    <dgm:cxn modelId="{96E35A75-BE94-46D6-B863-441E4E73EB9D}" type="presOf" srcId="{F7E9544B-93A9-4382-B1C6-A88E11129349}" destId="{5F706246-062F-48FF-98A5-3F4E655E9C5E}" srcOrd="0" destOrd="0" presId="urn:microsoft.com/office/officeart/2005/8/layout/hierarchy2"/>
    <dgm:cxn modelId="{49EC3EBE-8708-410B-B675-80B898A898F2}" type="presOf" srcId="{3512FC06-E7A2-4A74-B58A-79301CB9AA6C}" destId="{7DDFAE9E-425C-4B22-99BC-8D3FB4CD619D}" srcOrd="1" destOrd="0" presId="urn:microsoft.com/office/officeart/2005/8/layout/hierarchy2"/>
    <dgm:cxn modelId="{3DF9A9E9-D7F8-4112-BB40-8EA2E1717C1C}" type="presOf" srcId="{3164A752-9EFC-4615-8032-9BBEAEA3BB77}" destId="{414B67A6-2C4B-46F9-A752-DE2C6E306298}" srcOrd="0" destOrd="0" presId="urn:microsoft.com/office/officeart/2005/8/layout/hierarchy2"/>
    <dgm:cxn modelId="{4549D7E3-CD85-4B20-B53D-51F4134C24BD}" type="presOf" srcId="{B19F39E0-3B7B-44F4-AF60-7BFF3DFAF39B}" destId="{F7160945-E46F-4031-8984-3A4EB83D2131}" srcOrd="0" destOrd="0" presId="urn:microsoft.com/office/officeart/2005/8/layout/hierarchy2"/>
    <dgm:cxn modelId="{02354FC3-58FC-4EB5-B990-50F99C778044}" srcId="{253A5FE5-0841-4E1B-8272-E3A7024BB616}" destId="{4D55AA6B-C175-4F26-ABD7-250FF9D334F1}" srcOrd="0" destOrd="0" parTransId="{14147216-0CE8-419D-898B-FC413C80C6E7}" sibTransId="{9814C23B-BA5F-4743-9429-FE0CE2005D05}"/>
    <dgm:cxn modelId="{6074B2E4-FEAD-4973-9FE1-870127AC6708}" type="presOf" srcId="{96FAC1B4-E613-4D71-A912-19C2D920B864}" destId="{FCE4C6F7-F98B-437C-A31C-9C73FF85F1CC}" srcOrd="0" destOrd="0" presId="urn:microsoft.com/office/officeart/2005/8/layout/hierarchy2"/>
    <dgm:cxn modelId="{77C87904-BEF2-4094-AEBF-B13C75B084B2}" type="presOf" srcId="{0AD63E7B-0170-43EC-BAC8-75289E10E9E3}" destId="{E03E7AE9-C126-4B5D-ADDD-0F8A01EF1F5B}" srcOrd="0" destOrd="0" presId="urn:microsoft.com/office/officeart/2005/8/layout/hierarchy2"/>
    <dgm:cxn modelId="{607C3A8A-6931-446D-99A4-3E818241DEF7}" srcId="{3164A752-9EFC-4615-8032-9BBEAEA3BB77}" destId="{9FA8FEAC-D8EC-4D69-BAED-3CC47FA891CB}" srcOrd="0" destOrd="0" parTransId="{641A7613-7486-4A59-913E-C368FF8AEE7F}" sibTransId="{8BF40277-E055-48EA-BB8C-F3C3B884154A}"/>
    <dgm:cxn modelId="{55EBCB0B-280E-41A2-A0DA-6D00A841388F}" type="presOf" srcId="{641A7613-7486-4A59-913E-C368FF8AEE7F}" destId="{4495DED7-F6F5-4EAD-9013-83C5BDFF5E02}" srcOrd="1" destOrd="0" presId="urn:microsoft.com/office/officeart/2005/8/layout/hierarchy2"/>
    <dgm:cxn modelId="{D503F838-C14E-46EA-B01E-AABDCDC1C1FE}" type="presOf" srcId="{0AD63E7B-0170-43EC-BAC8-75289E10E9E3}" destId="{140CECAA-C2E8-46CA-A3DB-820199837B0A}" srcOrd="1" destOrd="0" presId="urn:microsoft.com/office/officeart/2005/8/layout/hierarchy2"/>
    <dgm:cxn modelId="{4F8E6A88-8246-4C5D-88F5-0E79A8FD2630}" type="presOf" srcId="{9FA8FEAC-D8EC-4D69-BAED-3CC47FA891CB}" destId="{4BA08FE3-589B-4314-B95B-3523BC35C419}" srcOrd="0" destOrd="0" presId="urn:microsoft.com/office/officeart/2005/8/layout/hierarchy2"/>
    <dgm:cxn modelId="{E70C3E19-DFE8-4B0B-975D-FE5FA70FA4BE}" type="presOf" srcId="{360A7D31-E39A-4091-A143-918CDCC6C14D}" destId="{C3FE0A75-9068-4544-8884-ACF4D1A3FD1B}" srcOrd="0" destOrd="0" presId="urn:microsoft.com/office/officeart/2005/8/layout/hierarchy2"/>
    <dgm:cxn modelId="{FBB09882-D321-415E-AC8B-DEA78D36622A}" srcId="{2F8060D8-BBAF-4B06-9BAE-A70DB7C0B79C}" destId="{253A5FE5-0841-4E1B-8272-E3A7024BB616}" srcOrd="2" destOrd="0" parTransId="{3512FC06-E7A2-4A74-B58A-79301CB9AA6C}" sibTransId="{CE489893-0680-4958-8D88-031A4661311D}"/>
    <dgm:cxn modelId="{878E8A4E-655D-4B38-9E44-D6786BEE8BEA}" type="presOf" srcId="{641A7613-7486-4A59-913E-C368FF8AEE7F}" destId="{EF3D4FBE-7464-43A8-AE72-D07C68F1E20C}" srcOrd="0" destOrd="0" presId="urn:microsoft.com/office/officeart/2005/8/layout/hierarchy2"/>
    <dgm:cxn modelId="{49BB02F4-A82A-42BB-9398-CB567D98DBB9}" srcId="{96FAC1B4-E613-4D71-A912-19C2D920B864}" destId="{2F8060D8-BBAF-4B06-9BAE-A70DB7C0B79C}" srcOrd="0" destOrd="0" parTransId="{E13C67E8-4EB3-47ED-B3EC-DE65E256B732}" sibTransId="{40C562DD-000E-4C50-857E-0869C2888B4D}"/>
    <dgm:cxn modelId="{DBE9DA12-380F-440B-BFA5-E48117E17224}" type="presParOf" srcId="{FCE4C6F7-F98B-437C-A31C-9C73FF85F1CC}" destId="{8A542FB1-EA52-4140-83BC-EE2710C8915D}" srcOrd="0" destOrd="0" presId="urn:microsoft.com/office/officeart/2005/8/layout/hierarchy2"/>
    <dgm:cxn modelId="{5C7BCC04-35F5-4AAE-B0CF-226D8EBCE6F8}" type="presParOf" srcId="{8A542FB1-EA52-4140-83BC-EE2710C8915D}" destId="{E8A29533-B709-4258-B6E7-CA0871452304}" srcOrd="0" destOrd="0" presId="urn:microsoft.com/office/officeart/2005/8/layout/hierarchy2"/>
    <dgm:cxn modelId="{AE50757F-95BE-45BD-8943-9A21AF4AA5D5}" type="presParOf" srcId="{8A542FB1-EA52-4140-83BC-EE2710C8915D}" destId="{DCA6B323-77D4-4037-881C-80F6279A64F3}" srcOrd="1" destOrd="0" presId="urn:microsoft.com/office/officeart/2005/8/layout/hierarchy2"/>
    <dgm:cxn modelId="{B154BF7B-3F4C-4C47-A794-EEA80F8ECC2D}" type="presParOf" srcId="{DCA6B323-77D4-4037-881C-80F6279A64F3}" destId="{C3FE0A75-9068-4544-8884-ACF4D1A3FD1B}" srcOrd="0" destOrd="0" presId="urn:microsoft.com/office/officeart/2005/8/layout/hierarchy2"/>
    <dgm:cxn modelId="{BED15466-D5DB-4735-B08B-33D2B15009FB}" type="presParOf" srcId="{C3FE0A75-9068-4544-8884-ACF4D1A3FD1B}" destId="{9D1BBED3-E5A2-4E7D-8366-D16A7E06A428}" srcOrd="0" destOrd="0" presId="urn:microsoft.com/office/officeart/2005/8/layout/hierarchy2"/>
    <dgm:cxn modelId="{37EBA642-F0A2-4E5D-96E6-9DCF6FB288E2}" type="presParOf" srcId="{DCA6B323-77D4-4037-881C-80F6279A64F3}" destId="{760DB0D8-CBF6-4BE6-8561-3D48E245E5F8}" srcOrd="1" destOrd="0" presId="urn:microsoft.com/office/officeart/2005/8/layout/hierarchy2"/>
    <dgm:cxn modelId="{41B83BDE-DCEE-42D7-85DF-5711B57BE3E0}" type="presParOf" srcId="{760DB0D8-CBF6-4BE6-8561-3D48E245E5F8}" destId="{5F706246-062F-48FF-98A5-3F4E655E9C5E}" srcOrd="0" destOrd="0" presId="urn:microsoft.com/office/officeart/2005/8/layout/hierarchy2"/>
    <dgm:cxn modelId="{89F21E27-A752-4E43-B409-D35BDD6F0F3D}" type="presParOf" srcId="{760DB0D8-CBF6-4BE6-8561-3D48E245E5F8}" destId="{8098751F-2168-48DD-BDA7-537810E75C10}" srcOrd="1" destOrd="0" presId="urn:microsoft.com/office/officeart/2005/8/layout/hierarchy2"/>
    <dgm:cxn modelId="{63E660BB-397A-4FDB-B213-7D009789EF40}" type="presParOf" srcId="{8098751F-2168-48DD-BDA7-537810E75C10}" destId="{F7160945-E46F-4031-8984-3A4EB83D2131}" srcOrd="0" destOrd="0" presId="urn:microsoft.com/office/officeart/2005/8/layout/hierarchy2"/>
    <dgm:cxn modelId="{048AC27C-EC01-477D-BE32-A137868E9C5F}" type="presParOf" srcId="{F7160945-E46F-4031-8984-3A4EB83D2131}" destId="{E9D3BF46-0B2B-47DB-9B73-EFCF13A12ED9}" srcOrd="0" destOrd="0" presId="urn:microsoft.com/office/officeart/2005/8/layout/hierarchy2"/>
    <dgm:cxn modelId="{AB1C05EC-4E41-41A0-9B21-300814A89223}" type="presParOf" srcId="{8098751F-2168-48DD-BDA7-537810E75C10}" destId="{27A4E2F1-755B-4C48-84B9-1F6EED7A8599}" srcOrd="1" destOrd="0" presId="urn:microsoft.com/office/officeart/2005/8/layout/hierarchy2"/>
    <dgm:cxn modelId="{CE16EE7E-420E-44E7-94BB-EAD53E0F2ECD}" type="presParOf" srcId="{27A4E2F1-755B-4C48-84B9-1F6EED7A8599}" destId="{D25FF144-6E5A-4370-AA53-A41315439418}" srcOrd="0" destOrd="0" presId="urn:microsoft.com/office/officeart/2005/8/layout/hierarchy2"/>
    <dgm:cxn modelId="{FFC9AC5F-8E2B-4544-BE4F-8B34FFF8B2A8}" type="presParOf" srcId="{27A4E2F1-755B-4C48-84B9-1F6EED7A8599}" destId="{89E6F0EF-F6C4-4443-95C2-C4B1167FA415}" srcOrd="1" destOrd="0" presId="urn:microsoft.com/office/officeart/2005/8/layout/hierarchy2"/>
    <dgm:cxn modelId="{3B6688D8-A97E-43A1-9857-3EE601E47069}" type="presParOf" srcId="{DCA6B323-77D4-4037-881C-80F6279A64F3}" destId="{E03E7AE9-C126-4B5D-ADDD-0F8A01EF1F5B}" srcOrd="2" destOrd="0" presId="urn:microsoft.com/office/officeart/2005/8/layout/hierarchy2"/>
    <dgm:cxn modelId="{73B8B474-BEF4-408C-9594-944072F781D7}" type="presParOf" srcId="{E03E7AE9-C126-4B5D-ADDD-0F8A01EF1F5B}" destId="{140CECAA-C2E8-46CA-A3DB-820199837B0A}" srcOrd="0" destOrd="0" presId="urn:microsoft.com/office/officeart/2005/8/layout/hierarchy2"/>
    <dgm:cxn modelId="{A1957663-3FE1-4104-8256-461A38FE071E}" type="presParOf" srcId="{DCA6B323-77D4-4037-881C-80F6279A64F3}" destId="{155C2C6E-CB19-42F4-BA9E-CD614C492B04}" srcOrd="3" destOrd="0" presId="urn:microsoft.com/office/officeart/2005/8/layout/hierarchy2"/>
    <dgm:cxn modelId="{D7D8CCF5-9EC5-4939-8352-58FBD96C3E77}" type="presParOf" srcId="{155C2C6E-CB19-42F4-BA9E-CD614C492B04}" destId="{414B67A6-2C4B-46F9-A752-DE2C6E306298}" srcOrd="0" destOrd="0" presId="urn:microsoft.com/office/officeart/2005/8/layout/hierarchy2"/>
    <dgm:cxn modelId="{D0C14E23-9E44-4B61-AB3E-85916445066F}" type="presParOf" srcId="{155C2C6E-CB19-42F4-BA9E-CD614C492B04}" destId="{C8C4ACC8-955D-4407-9DBE-CE71097F44C1}" srcOrd="1" destOrd="0" presId="urn:microsoft.com/office/officeart/2005/8/layout/hierarchy2"/>
    <dgm:cxn modelId="{136FF0C8-A2B5-4372-A2AA-0A8338EE8B18}" type="presParOf" srcId="{C8C4ACC8-955D-4407-9DBE-CE71097F44C1}" destId="{EF3D4FBE-7464-43A8-AE72-D07C68F1E20C}" srcOrd="0" destOrd="0" presId="urn:microsoft.com/office/officeart/2005/8/layout/hierarchy2"/>
    <dgm:cxn modelId="{1A22EAE0-633C-4863-A932-6CA8A7BDAA82}" type="presParOf" srcId="{EF3D4FBE-7464-43A8-AE72-D07C68F1E20C}" destId="{4495DED7-F6F5-4EAD-9013-83C5BDFF5E02}" srcOrd="0" destOrd="0" presId="urn:microsoft.com/office/officeart/2005/8/layout/hierarchy2"/>
    <dgm:cxn modelId="{42C9F4F5-9839-4E88-9343-6EDC24EF37F1}" type="presParOf" srcId="{C8C4ACC8-955D-4407-9DBE-CE71097F44C1}" destId="{DBC87348-AFC7-4263-916D-A8C4055465F7}" srcOrd="1" destOrd="0" presId="urn:microsoft.com/office/officeart/2005/8/layout/hierarchy2"/>
    <dgm:cxn modelId="{2FCC397F-446B-42D5-8E4F-2EAA20AFD9B3}" type="presParOf" srcId="{DBC87348-AFC7-4263-916D-A8C4055465F7}" destId="{4BA08FE3-589B-4314-B95B-3523BC35C419}" srcOrd="0" destOrd="0" presId="urn:microsoft.com/office/officeart/2005/8/layout/hierarchy2"/>
    <dgm:cxn modelId="{C55F20D8-90E4-4B10-B623-8AD40BB5B0BB}" type="presParOf" srcId="{DBC87348-AFC7-4263-916D-A8C4055465F7}" destId="{FDA3C9F3-3D79-4F5E-9F6C-C085BE9D5722}" srcOrd="1" destOrd="0" presId="urn:microsoft.com/office/officeart/2005/8/layout/hierarchy2"/>
    <dgm:cxn modelId="{95381BF8-4B1D-46D7-9E9E-520CA781AF51}" type="presParOf" srcId="{DCA6B323-77D4-4037-881C-80F6279A64F3}" destId="{2C8C0B48-CD04-44D9-9423-4573CC85AF3F}" srcOrd="4" destOrd="0" presId="urn:microsoft.com/office/officeart/2005/8/layout/hierarchy2"/>
    <dgm:cxn modelId="{5A192607-2B3F-4258-88F6-5D33116811BF}" type="presParOf" srcId="{2C8C0B48-CD04-44D9-9423-4573CC85AF3F}" destId="{7DDFAE9E-425C-4B22-99BC-8D3FB4CD619D}" srcOrd="0" destOrd="0" presId="urn:microsoft.com/office/officeart/2005/8/layout/hierarchy2"/>
    <dgm:cxn modelId="{FFF301A0-000F-4437-BC40-07BB6F2DF42A}" type="presParOf" srcId="{DCA6B323-77D4-4037-881C-80F6279A64F3}" destId="{A6E58B46-AD86-4C30-A130-9AA8615A6566}" srcOrd="5" destOrd="0" presId="urn:microsoft.com/office/officeart/2005/8/layout/hierarchy2"/>
    <dgm:cxn modelId="{1376B793-A5B4-453F-98BB-0AAC5049E61E}" type="presParOf" srcId="{A6E58B46-AD86-4C30-A130-9AA8615A6566}" destId="{BDA84C4C-5B63-4BCF-8369-700691BC62B5}" srcOrd="0" destOrd="0" presId="urn:microsoft.com/office/officeart/2005/8/layout/hierarchy2"/>
    <dgm:cxn modelId="{A4BC4F4E-8F3A-43B8-B1AB-EE8D477AAD17}" type="presParOf" srcId="{A6E58B46-AD86-4C30-A130-9AA8615A6566}" destId="{961F39C3-DCD2-4A1E-B4BD-B48C6865A21A}" srcOrd="1" destOrd="0" presId="urn:microsoft.com/office/officeart/2005/8/layout/hierarchy2"/>
    <dgm:cxn modelId="{CF6E32CA-8BCB-41DE-BFD8-9A1F93153A83}" type="presParOf" srcId="{961F39C3-DCD2-4A1E-B4BD-B48C6865A21A}" destId="{A3C548AE-6226-4443-AE50-31990E652526}" srcOrd="0" destOrd="0" presId="urn:microsoft.com/office/officeart/2005/8/layout/hierarchy2"/>
    <dgm:cxn modelId="{F38D54B1-993C-4E5B-BE03-182E00C78D6A}" type="presParOf" srcId="{A3C548AE-6226-4443-AE50-31990E652526}" destId="{EDB07760-63DD-405D-860C-32E4CC669F10}" srcOrd="0" destOrd="0" presId="urn:microsoft.com/office/officeart/2005/8/layout/hierarchy2"/>
    <dgm:cxn modelId="{DAE39964-EC68-4BF6-9560-B189C9773CB1}" type="presParOf" srcId="{961F39C3-DCD2-4A1E-B4BD-B48C6865A21A}" destId="{FC2E618C-EE54-47D3-AECF-FC565F2B9DD9}" srcOrd="1" destOrd="0" presId="urn:microsoft.com/office/officeart/2005/8/layout/hierarchy2"/>
    <dgm:cxn modelId="{E6E04327-E818-47F2-8D91-ECD25238A131}" type="presParOf" srcId="{FC2E618C-EE54-47D3-AECF-FC565F2B9DD9}" destId="{C1055452-CB6C-4281-86A5-6A1410F950A7}" srcOrd="0" destOrd="0" presId="urn:microsoft.com/office/officeart/2005/8/layout/hierarchy2"/>
    <dgm:cxn modelId="{630BD7E6-3AA1-48BD-AA93-5B845DA7FA4A}" type="presParOf" srcId="{FC2E618C-EE54-47D3-AECF-FC565F2B9DD9}" destId="{1DA8A215-540A-41D3-84A1-C8BD42888327}" srcOrd="1" destOrd="0" presId="urn:microsoft.com/office/officeart/2005/8/layout/hierarchy2"/>
  </dgm:cxnLst>
  <dgm:bg/>
  <dgm:whole/>
</dgm:dataModel>
</file>

<file path=ppt/diagrams/data25.xml><?xml version="1.0" encoding="utf-8"?>
<dgm:dataModel xmlns:dgm="http://schemas.openxmlformats.org/drawingml/2006/diagram" xmlns:a="http://schemas.openxmlformats.org/drawingml/2006/main">
  <dgm:ptLst>
    <dgm:pt modelId="{96FAC1B4-E613-4D71-A912-19C2D920B864}" type="doc">
      <dgm:prSet loTypeId="urn:microsoft.com/office/officeart/2005/8/layout/hierarchy2" loCatId="hierarchy" qsTypeId="urn:microsoft.com/office/officeart/2005/8/quickstyle/3d1" qsCatId="3D" csTypeId="urn:microsoft.com/office/officeart/2005/8/colors/colorful1" csCatId="colorful" phldr="1"/>
      <dgm:spPr/>
      <dgm:t>
        <a:bodyPr/>
        <a:lstStyle/>
        <a:p>
          <a:endParaRPr lang="es-MX"/>
        </a:p>
      </dgm:t>
    </dgm:pt>
    <dgm:pt modelId="{2F8060D8-BBAF-4B06-9BAE-A70DB7C0B79C}">
      <dgm:prSet phldrT="[Texto]" custT="1"/>
      <dgm:spPr/>
      <dgm:t>
        <a:bodyPr/>
        <a:lstStyle/>
        <a:p>
          <a:r>
            <a:rPr lang="es-ES" sz="2400" b="1" dirty="0" smtClean="0"/>
            <a:t>Resultados</a:t>
          </a:r>
          <a:endParaRPr lang="es-MX" sz="2400" dirty="0"/>
        </a:p>
      </dgm:t>
    </dgm:pt>
    <dgm:pt modelId="{E13C67E8-4EB3-47ED-B3EC-DE65E256B732}" type="parTrans" cxnId="{49BB02F4-A82A-42BB-9398-CB567D98DBB9}">
      <dgm:prSet/>
      <dgm:spPr/>
      <dgm:t>
        <a:bodyPr/>
        <a:lstStyle/>
        <a:p>
          <a:endParaRPr lang="es-MX"/>
        </a:p>
      </dgm:t>
    </dgm:pt>
    <dgm:pt modelId="{40C562DD-000E-4C50-857E-0869C2888B4D}" type="sibTrans" cxnId="{49BB02F4-A82A-42BB-9398-CB567D98DBB9}">
      <dgm:prSet/>
      <dgm:spPr/>
      <dgm:t>
        <a:bodyPr/>
        <a:lstStyle/>
        <a:p>
          <a:endParaRPr lang="es-MX"/>
        </a:p>
      </dgm:t>
    </dgm:pt>
    <dgm:pt modelId="{F7E9544B-93A9-4382-B1C6-A88E11129349}">
      <dgm:prSet phldrT="[Texto]" custT="1"/>
      <dgm:spPr/>
      <dgm:t>
        <a:bodyPr/>
        <a:lstStyle/>
        <a:p>
          <a:r>
            <a:rPr lang="es-MX" sz="2400" dirty="0" smtClean="0"/>
            <a:t>Dimensiones</a:t>
          </a:r>
          <a:endParaRPr lang="es-MX" sz="2400" dirty="0"/>
        </a:p>
      </dgm:t>
    </dgm:pt>
    <dgm:pt modelId="{360A7D31-E39A-4091-A143-918CDCC6C14D}" type="parTrans" cxnId="{C87F5F56-93A6-4F78-8117-01003B87C0B2}">
      <dgm:prSet/>
      <dgm:spPr/>
      <dgm:t>
        <a:bodyPr/>
        <a:lstStyle/>
        <a:p>
          <a:endParaRPr lang="es-MX"/>
        </a:p>
      </dgm:t>
    </dgm:pt>
    <dgm:pt modelId="{E5A97163-BBB8-43B7-A091-E105EA382322}" type="sibTrans" cxnId="{C87F5F56-93A6-4F78-8117-01003B87C0B2}">
      <dgm:prSet/>
      <dgm:spPr/>
      <dgm:t>
        <a:bodyPr/>
        <a:lstStyle/>
        <a:p>
          <a:endParaRPr lang="es-MX"/>
        </a:p>
      </dgm:t>
    </dgm:pt>
    <dgm:pt modelId="{6CA325F6-B7F6-4CBD-AC71-029E32E109B1}">
      <dgm:prSet phldrT="[Texto]"/>
      <dgm:spPr/>
      <dgm:t>
        <a:bodyPr/>
        <a:lstStyle/>
        <a:p>
          <a:r>
            <a:rPr lang="es-ES" dirty="0" smtClean="0"/>
            <a:t>Torneo intercolegial 2009 - 2010</a:t>
          </a:r>
          <a:endParaRPr lang="es-MX" dirty="0"/>
        </a:p>
      </dgm:t>
    </dgm:pt>
    <dgm:pt modelId="{B19F39E0-3B7B-44F4-AF60-7BFF3DFAF39B}" type="parTrans" cxnId="{24CC532E-6425-41CB-9213-A97F11017D35}">
      <dgm:prSet/>
      <dgm:spPr/>
      <dgm:t>
        <a:bodyPr/>
        <a:lstStyle/>
        <a:p>
          <a:endParaRPr lang="es-MX"/>
        </a:p>
      </dgm:t>
    </dgm:pt>
    <dgm:pt modelId="{066000BB-6E51-4A65-8C4A-7C7CE00FC456}" type="sibTrans" cxnId="{24CC532E-6425-41CB-9213-A97F11017D35}">
      <dgm:prSet/>
      <dgm:spPr/>
      <dgm:t>
        <a:bodyPr/>
        <a:lstStyle/>
        <a:p>
          <a:endParaRPr lang="es-MX"/>
        </a:p>
      </dgm:t>
    </dgm:pt>
    <dgm:pt modelId="{3164A752-9EFC-4615-8032-9BBEAEA3BB77}">
      <dgm:prSet phldrT="[Texto]" custT="1"/>
      <dgm:spPr/>
      <dgm:t>
        <a:bodyPr/>
        <a:lstStyle/>
        <a:p>
          <a:r>
            <a:rPr lang="es-MX" sz="2400" dirty="0" smtClean="0"/>
            <a:t>Indicador</a:t>
          </a:r>
          <a:endParaRPr lang="es-MX" sz="2400" dirty="0"/>
        </a:p>
      </dgm:t>
    </dgm:pt>
    <dgm:pt modelId="{0AD63E7B-0170-43EC-BAC8-75289E10E9E3}" type="parTrans" cxnId="{6C5ED226-2AC2-4969-B263-107590A99A31}">
      <dgm:prSet/>
      <dgm:spPr/>
      <dgm:t>
        <a:bodyPr/>
        <a:lstStyle/>
        <a:p>
          <a:endParaRPr lang="es-MX"/>
        </a:p>
      </dgm:t>
    </dgm:pt>
    <dgm:pt modelId="{2E8493A1-6DB5-4900-B283-0AFE1E06B9C6}" type="sibTrans" cxnId="{6C5ED226-2AC2-4969-B263-107590A99A31}">
      <dgm:prSet/>
      <dgm:spPr/>
      <dgm:t>
        <a:bodyPr/>
        <a:lstStyle/>
        <a:p>
          <a:endParaRPr lang="es-MX"/>
        </a:p>
      </dgm:t>
    </dgm:pt>
    <dgm:pt modelId="{9FA8FEAC-D8EC-4D69-BAED-3CC47FA891CB}">
      <dgm:prSet phldrT="[Texto]" custT="1"/>
      <dgm:spPr/>
      <dgm:t>
        <a:bodyPr/>
        <a:lstStyle/>
        <a:p>
          <a:r>
            <a:rPr lang="es-ES" sz="1800" dirty="0" smtClean="0"/>
            <a:t>Resultados obtenidos</a:t>
          </a:r>
          <a:endParaRPr lang="es-MX" sz="1800" dirty="0"/>
        </a:p>
      </dgm:t>
    </dgm:pt>
    <dgm:pt modelId="{641A7613-7486-4A59-913E-C368FF8AEE7F}" type="parTrans" cxnId="{607C3A8A-6931-446D-99A4-3E818241DEF7}">
      <dgm:prSet/>
      <dgm:spPr/>
      <dgm:t>
        <a:bodyPr/>
        <a:lstStyle/>
        <a:p>
          <a:endParaRPr lang="es-MX"/>
        </a:p>
      </dgm:t>
    </dgm:pt>
    <dgm:pt modelId="{8BF40277-E055-48EA-BB8C-F3C3B884154A}" type="sibTrans" cxnId="{607C3A8A-6931-446D-99A4-3E818241DEF7}">
      <dgm:prSet/>
      <dgm:spPr/>
      <dgm:t>
        <a:bodyPr/>
        <a:lstStyle/>
        <a:p>
          <a:endParaRPr lang="es-MX"/>
        </a:p>
      </dgm:t>
    </dgm:pt>
    <dgm:pt modelId="{253A5FE5-0841-4E1B-8272-E3A7024BB616}">
      <dgm:prSet custT="1"/>
      <dgm:spPr/>
      <dgm:t>
        <a:bodyPr/>
        <a:lstStyle/>
        <a:p>
          <a:r>
            <a:rPr lang="es-MX" sz="2400" dirty="0" smtClean="0"/>
            <a:t>Instrumento</a:t>
          </a:r>
          <a:endParaRPr lang="es-MX" sz="2400" dirty="0"/>
        </a:p>
      </dgm:t>
    </dgm:pt>
    <dgm:pt modelId="{3512FC06-E7A2-4A74-B58A-79301CB9AA6C}" type="parTrans" cxnId="{FBB09882-D321-415E-AC8B-DEA78D36622A}">
      <dgm:prSet/>
      <dgm:spPr/>
      <dgm:t>
        <a:bodyPr/>
        <a:lstStyle/>
        <a:p>
          <a:endParaRPr lang="es-MX"/>
        </a:p>
      </dgm:t>
    </dgm:pt>
    <dgm:pt modelId="{CE489893-0680-4958-8D88-031A4661311D}" type="sibTrans" cxnId="{FBB09882-D321-415E-AC8B-DEA78D36622A}">
      <dgm:prSet/>
      <dgm:spPr/>
      <dgm:t>
        <a:bodyPr/>
        <a:lstStyle/>
        <a:p>
          <a:endParaRPr lang="es-MX"/>
        </a:p>
      </dgm:t>
    </dgm:pt>
    <dgm:pt modelId="{4D55AA6B-C175-4F26-ABD7-250FF9D334F1}">
      <dgm:prSet custT="1"/>
      <dgm:spPr/>
      <dgm:t>
        <a:bodyPr/>
        <a:lstStyle/>
        <a:p>
          <a:r>
            <a:rPr lang="es-ES" sz="1800" dirty="0" smtClean="0"/>
            <a:t>Tabla de ubicación y participación</a:t>
          </a:r>
          <a:endParaRPr lang="es-MX" sz="1800" dirty="0"/>
        </a:p>
      </dgm:t>
    </dgm:pt>
    <dgm:pt modelId="{14147216-0CE8-419D-898B-FC413C80C6E7}" type="parTrans" cxnId="{02354FC3-58FC-4EB5-B990-50F99C778044}">
      <dgm:prSet/>
      <dgm:spPr/>
      <dgm:t>
        <a:bodyPr/>
        <a:lstStyle/>
        <a:p>
          <a:endParaRPr lang="es-MX"/>
        </a:p>
      </dgm:t>
    </dgm:pt>
    <dgm:pt modelId="{9814C23B-BA5F-4743-9429-FE0CE2005D05}" type="sibTrans" cxnId="{02354FC3-58FC-4EB5-B990-50F99C778044}">
      <dgm:prSet/>
      <dgm:spPr/>
      <dgm:t>
        <a:bodyPr/>
        <a:lstStyle/>
        <a:p>
          <a:endParaRPr lang="es-MX"/>
        </a:p>
      </dgm:t>
    </dgm:pt>
    <dgm:pt modelId="{FCE4C6F7-F98B-437C-A31C-9C73FF85F1CC}" type="pres">
      <dgm:prSet presAssocID="{96FAC1B4-E613-4D71-A912-19C2D920B864}" presName="diagram" presStyleCnt="0">
        <dgm:presLayoutVars>
          <dgm:chPref val="1"/>
          <dgm:dir/>
          <dgm:animOne val="branch"/>
          <dgm:animLvl val="lvl"/>
          <dgm:resizeHandles val="exact"/>
        </dgm:presLayoutVars>
      </dgm:prSet>
      <dgm:spPr/>
      <dgm:t>
        <a:bodyPr/>
        <a:lstStyle/>
        <a:p>
          <a:endParaRPr lang="es-MX"/>
        </a:p>
      </dgm:t>
    </dgm:pt>
    <dgm:pt modelId="{8A542FB1-EA52-4140-83BC-EE2710C8915D}" type="pres">
      <dgm:prSet presAssocID="{2F8060D8-BBAF-4B06-9BAE-A70DB7C0B79C}" presName="root1" presStyleCnt="0"/>
      <dgm:spPr/>
    </dgm:pt>
    <dgm:pt modelId="{E8A29533-B709-4258-B6E7-CA0871452304}" type="pres">
      <dgm:prSet presAssocID="{2F8060D8-BBAF-4B06-9BAE-A70DB7C0B79C}" presName="LevelOneTextNode" presStyleLbl="node0" presStyleIdx="0" presStyleCnt="1">
        <dgm:presLayoutVars>
          <dgm:chPref val="3"/>
        </dgm:presLayoutVars>
      </dgm:prSet>
      <dgm:spPr/>
      <dgm:t>
        <a:bodyPr/>
        <a:lstStyle/>
        <a:p>
          <a:endParaRPr lang="es-MX"/>
        </a:p>
      </dgm:t>
    </dgm:pt>
    <dgm:pt modelId="{DCA6B323-77D4-4037-881C-80F6279A64F3}" type="pres">
      <dgm:prSet presAssocID="{2F8060D8-BBAF-4B06-9BAE-A70DB7C0B79C}" presName="level2hierChild" presStyleCnt="0"/>
      <dgm:spPr/>
    </dgm:pt>
    <dgm:pt modelId="{C3FE0A75-9068-4544-8884-ACF4D1A3FD1B}" type="pres">
      <dgm:prSet presAssocID="{360A7D31-E39A-4091-A143-918CDCC6C14D}" presName="conn2-1" presStyleLbl="parChTrans1D2" presStyleIdx="0" presStyleCnt="3"/>
      <dgm:spPr/>
      <dgm:t>
        <a:bodyPr/>
        <a:lstStyle/>
        <a:p>
          <a:endParaRPr lang="es-MX"/>
        </a:p>
      </dgm:t>
    </dgm:pt>
    <dgm:pt modelId="{9D1BBED3-E5A2-4E7D-8366-D16A7E06A428}" type="pres">
      <dgm:prSet presAssocID="{360A7D31-E39A-4091-A143-918CDCC6C14D}" presName="connTx" presStyleLbl="parChTrans1D2" presStyleIdx="0" presStyleCnt="3"/>
      <dgm:spPr/>
      <dgm:t>
        <a:bodyPr/>
        <a:lstStyle/>
        <a:p>
          <a:endParaRPr lang="es-MX"/>
        </a:p>
      </dgm:t>
    </dgm:pt>
    <dgm:pt modelId="{760DB0D8-CBF6-4BE6-8561-3D48E245E5F8}" type="pres">
      <dgm:prSet presAssocID="{F7E9544B-93A9-4382-B1C6-A88E11129349}" presName="root2" presStyleCnt="0"/>
      <dgm:spPr/>
    </dgm:pt>
    <dgm:pt modelId="{5F706246-062F-48FF-98A5-3F4E655E9C5E}" type="pres">
      <dgm:prSet presAssocID="{F7E9544B-93A9-4382-B1C6-A88E11129349}" presName="LevelTwoTextNode" presStyleLbl="node2" presStyleIdx="0" presStyleCnt="3" custScaleY="100423">
        <dgm:presLayoutVars>
          <dgm:chPref val="3"/>
        </dgm:presLayoutVars>
      </dgm:prSet>
      <dgm:spPr/>
      <dgm:t>
        <a:bodyPr/>
        <a:lstStyle/>
        <a:p>
          <a:endParaRPr lang="es-MX"/>
        </a:p>
      </dgm:t>
    </dgm:pt>
    <dgm:pt modelId="{8098751F-2168-48DD-BDA7-537810E75C10}" type="pres">
      <dgm:prSet presAssocID="{F7E9544B-93A9-4382-B1C6-A88E11129349}" presName="level3hierChild" presStyleCnt="0"/>
      <dgm:spPr/>
    </dgm:pt>
    <dgm:pt modelId="{F7160945-E46F-4031-8984-3A4EB83D2131}" type="pres">
      <dgm:prSet presAssocID="{B19F39E0-3B7B-44F4-AF60-7BFF3DFAF39B}" presName="conn2-1" presStyleLbl="parChTrans1D3" presStyleIdx="0" presStyleCnt="3"/>
      <dgm:spPr/>
      <dgm:t>
        <a:bodyPr/>
        <a:lstStyle/>
        <a:p>
          <a:endParaRPr lang="es-MX"/>
        </a:p>
      </dgm:t>
    </dgm:pt>
    <dgm:pt modelId="{E9D3BF46-0B2B-47DB-9B73-EFCF13A12ED9}" type="pres">
      <dgm:prSet presAssocID="{B19F39E0-3B7B-44F4-AF60-7BFF3DFAF39B}" presName="connTx" presStyleLbl="parChTrans1D3" presStyleIdx="0" presStyleCnt="3"/>
      <dgm:spPr/>
      <dgm:t>
        <a:bodyPr/>
        <a:lstStyle/>
        <a:p>
          <a:endParaRPr lang="es-MX"/>
        </a:p>
      </dgm:t>
    </dgm:pt>
    <dgm:pt modelId="{27A4E2F1-755B-4C48-84B9-1F6EED7A8599}" type="pres">
      <dgm:prSet presAssocID="{6CA325F6-B7F6-4CBD-AC71-029E32E109B1}" presName="root2" presStyleCnt="0"/>
      <dgm:spPr/>
    </dgm:pt>
    <dgm:pt modelId="{D25FF144-6E5A-4370-AA53-A41315439418}" type="pres">
      <dgm:prSet presAssocID="{6CA325F6-B7F6-4CBD-AC71-029E32E109B1}" presName="LevelTwoTextNode" presStyleLbl="node3" presStyleIdx="0" presStyleCnt="3" custScaleX="107884" custScaleY="143010">
        <dgm:presLayoutVars>
          <dgm:chPref val="3"/>
        </dgm:presLayoutVars>
      </dgm:prSet>
      <dgm:spPr/>
      <dgm:t>
        <a:bodyPr/>
        <a:lstStyle/>
        <a:p>
          <a:endParaRPr lang="es-MX"/>
        </a:p>
      </dgm:t>
    </dgm:pt>
    <dgm:pt modelId="{89E6F0EF-F6C4-4443-95C2-C4B1167FA415}" type="pres">
      <dgm:prSet presAssocID="{6CA325F6-B7F6-4CBD-AC71-029E32E109B1}" presName="level3hierChild" presStyleCnt="0"/>
      <dgm:spPr/>
    </dgm:pt>
    <dgm:pt modelId="{E03E7AE9-C126-4B5D-ADDD-0F8A01EF1F5B}" type="pres">
      <dgm:prSet presAssocID="{0AD63E7B-0170-43EC-BAC8-75289E10E9E3}" presName="conn2-1" presStyleLbl="parChTrans1D2" presStyleIdx="1" presStyleCnt="3"/>
      <dgm:spPr/>
      <dgm:t>
        <a:bodyPr/>
        <a:lstStyle/>
        <a:p>
          <a:endParaRPr lang="es-MX"/>
        </a:p>
      </dgm:t>
    </dgm:pt>
    <dgm:pt modelId="{140CECAA-C2E8-46CA-A3DB-820199837B0A}" type="pres">
      <dgm:prSet presAssocID="{0AD63E7B-0170-43EC-BAC8-75289E10E9E3}" presName="connTx" presStyleLbl="parChTrans1D2" presStyleIdx="1" presStyleCnt="3"/>
      <dgm:spPr/>
      <dgm:t>
        <a:bodyPr/>
        <a:lstStyle/>
        <a:p>
          <a:endParaRPr lang="es-MX"/>
        </a:p>
      </dgm:t>
    </dgm:pt>
    <dgm:pt modelId="{155C2C6E-CB19-42F4-BA9E-CD614C492B04}" type="pres">
      <dgm:prSet presAssocID="{3164A752-9EFC-4615-8032-9BBEAEA3BB77}" presName="root2" presStyleCnt="0"/>
      <dgm:spPr/>
    </dgm:pt>
    <dgm:pt modelId="{414B67A6-2C4B-46F9-A752-DE2C6E306298}" type="pres">
      <dgm:prSet presAssocID="{3164A752-9EFC-4615-8032-9BBEAEA3BB77}" presName="LevelTwoTextNode" presStyleLbl="node2" presStyleIdx="1" presStyleCnt="3">
        <dgm:presLayoutVars>
          <dgm:chPref val="3"/>
        </dgm:presLayoutVars>
      </dgm:prSet>
      <dgm:spPr/>
      <dgm:t>
        <a:bodyPr/>
        <a:lstStyle/>
        <a:p>
          <a:endParaRPr lang="es-MX"/>
        </a:p>
      </dgm:t>
    </dgm:pt>
    <dgm:pt modelId="{C8C4ACC8-955D-4407-9DBE-CE71097F44C1}" type="pres">
      <dgm:prSet presAssocID="{3164A752-9EFC-4615-8032-9BBEAEA3BB77}" presName="level3hierChild" presStyleCnt="0"/>
      <dgm:spPr/>
    </dgm:pt>
    <dgm:pt modelId="{EF3D4FBE-7464-43A8-AE72-D07C68F1E20C}" type="pres">
      <dgm:prSet presAssocID="{641A7613-7486-4A59-913E-C368FF8AEE7F}" presName="conn2-1" presStyleLbl="parChTrans1D3" presStyleIdx="1" presStyleCnt="3"/>
      <dgm:spPr/>
      <dgm:t>
        <a:bodyPr/>
        <a:lstStyle/>
        <a:p>
          <a:endParaRPr lang="es-MX"/>
        </a:p>
      </dgm:t>
    </dgm:pt>
    <dgm:pt modelId="{4495DED7-F6F5-4EAD-9013-83C5BDFF5E02}" type="pres">
      <dgm:prSet presAssocID="{641A7613-7486-4A59-913E-C368FF8AEE7F}" presName="connTx" presStyleLbl="parChTrans1D3" presStyleIdx="1" presStyleCnt="3"/>
      <dgm:spPr/>
      <dgm:t>
        <a:bodyPr/>
        <a:lstStyle/>
        <a:p>
          <a:endParaRPr lang="es-MX"/>
        </a:p>
      </dgm:t>
    </dgm:pt>
    <dgm:pt modelId="{DBC87348-AFC7-4263-916D-A8C4055465F7}" type="pres">
      <dgm:prSet presAssocID="{9FA8FEAC-D8EC-4D69-BAED-3CC47FA891CB}" presName="root2" presStyleCnt="0"/>
      <dgm:spPr/>
    </dgm:pt>
    <dgm:pt modelId="{4BA08FE3-589B-4314-B95B-3523BC35C419}" type="pres">
      <dgm:prSet presAssocID="{9FA8FEAC-D8EC-4D69-BAED-3CC47FA891CB}" presName="LevelTwoTextNode" presStyleLbl="node3" presStyleIdx="1" presStyleCnt="3" custScaleX="107171" custScaleY="127009">
        <dgm:presLayoutVars>
          <dgm:chPref val="3"/>
        </dgm:presLayoutVars>
      </dgm:prSet>
      <dgm:spPr/>
      <dgm:t>
        <a:bodyPr/>
        <a:lstStyle/>
        <a:p>
          <a:endParaRPr lang="es-MX"/>
        </a:p>
      </dgm:t>
    </dgm:pt>
    <dgm:pt modelId="{FDA3C9F3-3D79-4F5E-9F6C-C085BE9D5722}" type="pres">
      <dgm:prSet presAssocID="{9FA8FEAC-D8EC-4D69-BAED-3CC47FA891CB}" presName="level3hierChild" presStyleCnt="0"/>
      <dgm:spPr/>
    </dgm:pt>
    <dgm:pt modelId="{2C8C0B48-CD04-44D9-9423-4573CC85AF3F}" type="pres">
      <dgm:prSet presAssocID="{3512FC06-E7A2-4A74-B58A-79301CB9AA6C}" presName="conn2-1" presStyleLbl="parChTrans1D2" presStyleIdx="2" presStyleCnt="3"/>
      <dgm:spPr/>
      <dgm:t>
        <a:bodyPr/>
        <a:lstStyle/>
        <a:p>
          <a:endParaRPr lang="es-MX"/>
        </a:p>
      </dgm:t>
    </dgm:pt>
    <dgm:pt modelId="{7DDFAE9E-425C-4B22-99BC-8D3FB4CD619D}" type="pres">
      <dgm:prSet presAssocID="{3512FC06-E7A2-4A74-B58A-79301CB9AA6C}" presName="connTx" presStyleLbl="parChTrans1D2" presStyleIdx="2" presStyleCnt="3"/>
      <dgm:spPr/>
      <dgm:t>
        <a:bodyPr/>
        <a:lstStyle/>
        <a:p>
          <a:endParaRPr lang="es-MX"/>
        </a:p>
      </dgm:t>
    </dgm:pt>
    <dgm:pt modelId="{A6E58B46-AD86-4C30-A130-9AA8615A6566}" type="pres">
      <dgm:prSet presAssocID="{253A5FE5-0841-4E1B-8272-E3A7024BB616}" presName="root2" presStyleCnt="0"/>
      <dgm:spPr/>
    </dgm:pt>
    <dgm:pt modelId="{BDA84C4C-5B63-4BCF-8369-700691BC62B5}" type="pres">
      <dgm:prSet presAssocID="{253A5FE5-0841-4E1B-8272-E3A7024BB616}" presName="LevelTwoTextNode" presStyleLbl="node2" presStyleIdx="2" presStyleCnt="3">
        <dgm:presLayoutVars>
          <dgm:chPref val="3"/>
        </dgm:presLayoutVars>
      </dgm:prSet>
      <dgm:spPr/>
      <dgm:t>
        <a:bodyPr/>
        <a:lstStyle/>
        <a:p>
          <a:endParaRPr lang="es-MX"/>
        </a:p>
      </dgm:t>
    </dgm:pt>
    <dgm:pt modelId="{961F39C3-DCD2-4A1E-B4BD-B48C6865A21A}" type="pres">
      <dgm:prSet presAssocID="{253A5FE5-0841-4E1B-8272-E3A7024BB616}" presName="level3hierChild" presStyleCnt="0"/>
      <dgm:spPr/>
    </dgm:pt>
    <dgm:pt modelId="{A3C548AE-6226-4443-AE50-31990E652526}" type="pres">
      <dgm:prSet presAssocID="{14147216-0CE8-419D-898B-FC413C80C6E7}" presName="conn2-1" presStyleLbl="parChTrans1D3" presStyleIdx="2" presStyleCnt="3"/>
      <dgm:spPr/>
      <dgm:t>
        <a:bodyPr/>
        <a:lstStyle/>
        <a:p>
          <a:endParaRPr lang="es-MX"/>
        </a:p>
      </dgm:t>
    </dgm:pt>
    <dgm:pt modelId="{EDB07760-63DD-405D-860C-32E4CC669F10}" type="pres">
      <dgm:prSet presAssocID="{14147216-0CE8-419D-898B-FC413C80C6E7}" presName="connTx" presStyleLbl="parChTrans1D3" presStyleIdx="2" presStyleCnt="3"/>
      <dgm:spPr/>
      <dgm:t>
        <a:bodyPr/>
        <a:lstStyle/>
        <a:p>
          <a:endParaRPr lang="es-MX"/>
        </a:p>
      </dgm:t>
    </dgm:pt>
    <dgm:pt modelId="{FC2E618C-EE54-47D3-AECF-FC565F2B9DD9}" type="pres">
      <dgm:prSet presAssocID="{4D55AA6B-C175-4F26-ABD7-250FF9D334F1}" presName="root2" presStyleCnt="0"/>
      <dgm:spPr/>
    </dgm:pt>
    <dgm:pt modelId="{C1055452-CB6C-4281-86A5-6A1410F950A7}" type="pres">
      <dgm:prSet presAssocID="{4D55AA6B-C175-4F26-ABD7-250FF9D334F1}" presName="LevelTwoTextNode" presStyleLbl="node3" presStyleIdx="2" presStyleCnt="3" custScaleX="93766" custScaleY="135375" custLinFactNeighborX="3092" custLinFactNeighborY="1994">
        <dgm:presLayoutVars>
          <dgm:chPref val="3"/>
        </dgm:presLayoutVars>
      </dgm:prSet>
      <dgm:spPr/>
      <dgm:t>
        <a:bodyPr/>
        <a:lstStyle/>
        <a:p>
          <a:endParaRPr lang="es-MX"/>
        </a:p>
      </dgm:t>
    </dgm:pt>
    <dgm:pt modelId="{1DA8A215-540A-41D3-84A1-C8BD42888327}" type="pres">
      <dgm:prSet presAssocID="{4D55AA6B-C175-4F26-ABD7-250FF9D334F1}" presName="level3hierChild" presStyleCnt="0"/>
      <dgm:spPr/>
    </dgm:pt>
  </dgm:ptLst>
  <dgm:cxnLst>
    <dgm:cxn modelId="{FAFFE5F4-D26B-4C52-A00D-46E923F3C4D1}" type="presOf" srcId="{14147216-0CE8-419D-898B-FC413C80C6E7}" destId="{A3C548AE-6226-4443-AE50-31990E652526}" srcOrd="0" destOrd="0" presId="urn:microsoft.com/office/officeart/2005/8/layout/hierarchy2"/>
    <dgm:cxn modelId="{D3B8DF07-A715-4205-8B24-18D3136AAEBE}" type="presOf" srcId="{B19F39E0-3B7B-44F4-AF60-7BFF3DFAF39B}" destId="{E9D3BF46-0B2B-47DB-9B73-EFCF13A12ED9}" srcOrd="1" destOrd="0" presId="urn:microsoft.com/office/officeart/2005/8/layout/hierarchy2"/>
    <dgm:cxn modelId="{B1FCE3BB-FC3B-4870-B888-7D2A688E0A72}" type="presOf" srcId="{641A7613-7486-4A59-913E-C368FF8AEE7F}" destId="{4495DED7-F6F5-4EAD-9013-83C5BDFF5E02}" srcOrd="1" destOrd="0" presId="urn:microsoft.com/office/officeart/2005/8/layout/hierarchy2"/>
    <dgm:cxn modelId="{49BB02F4-A82A-42BB-9398-CB567D98DBB9}" srcId="{96FAC1B4-E613-4D71-A912-19C2D920B864}" destId="{2F8060D8-BBAF-4B06-9BAE-A70DB7C0B79C}" srcOrd="0" destOrd="0" parTransId="{E13C67E8-4EB3-47ED-B3EC-DE65E256B732}" sibTransId="{40C562DD-000E-4C50-857E-0869C2888B4D}"/>
    <dgm:cxn modelId="{2E3B3639-044B-4A4B-8C42-4BEFC7F923BA}" type="presOf" srcId="{641A7613-7486-4A59-913E-C368FF8AEE7F}" destId="{EF3D4FBE-7464-43A8-AE72-D07C68F1E20C}" srcOrd="0" destOrd="0" presId="urn:microsoft.com/office/officeart/2005/8/layout/hierarchy2"/>
    <dgm:cxn modelId="{C183104A-2144-4B4F-AD91-FC0B04BDCA9C}" type="presOf" srcId="{253A5FE5-0841-4E1B-8272-E3A7024BB616}" destId="{BDA84C4C-5B63-4BCF-8369-700691BC62B5}" srcOrd="0" destOrd="0" presId="urn:microsoft.com/office/officeart/2005/8/layout/hierarchy2"/>
    <dgm:cxn modelId="{DF5FE92E-4952-4CBC-91F2-7244AB658811}" type="presOf" srcId="{360A7D31-E39A-4091-A143-918CDCC6C14D}" destId="{C3FE0A75-9068-4544-8884-ACF4D1A3FD1B}" srcOrd="0" destOrd="0" presId="urn:microsoft.com/office/officeart/2005/8/layout/hierarchy2"/>
    <dgm:cxn modelId="{00D29D91-0705-40B4-BCAC-4E793CA90588}" type="presOf" srcId="{6CA325F6-B7F6-4CBD-AC71-029E32E109B1}" destId="{D25FF144-6E5A-4370-AA53-A41315439418}" srcOrd="0" destOrd="0" presId="urn:microsoft.com/office/officeart/2005/8/layout/hierarchy2"/>
    <dgm:cxn modelId="{4E2B463C-6670-4CD6-B5EA-81247E2B27F3}" type="presOf" srcId="{2F8060D8-BBAF-4B06-9BAE-A70DB7C0B79C}" destId="{E8A29533-B709-4258-B6E7-CA0871452304}" srcOrd="0" destOrd="0" presId="urn:microsoft.com/office/officeart/2005/8/layout/hierarchy2"/>
    <dgm:cxn modelId="{02354FC3-58FC-4EB5-B990-50F99C778044}" srcId="{253A5FE5-0841-4E1B-8272-E3A7024BB616}" destId="{4D55AA6B-C175-4F26-ABD7-250FF9D334F1}" srcOrd="0" destOrd="0" parTransId="{14147216-0CE8-419D-898B-FC413C80C6E7}" sibTransId="{9814C23B-BA5F-4743-9429-FE0CE2005D05}"/>
    <dgm:cxn modelId="{607C3A8A-6931-446D-99A4-3E818241DEF7}" srcId="{3164A752-9EFC-4615-8032-9BBEAEA3BB77}" destId="{9FA8FEAC-D8EC-4D69-BAED-3CC47FA891CB}" srcOrd="0" destOrd="0" parTransId="{641A7613-7486-4A59-913E-C368FF8AEE7F}" sibTransId="{8BF40277-E055-48EA-BB8C-F3C3B884154A}"/>
    <dgm:cxn modelId="{F1D6ECBF-07A5-4322-9863-53575B3D3B32}" type="presOf" srcId="{14147216-0CE8-419D-898B-FC413C80C6E7}" destId="{EDB07760-63DD-405D-860C-32E4CC669F10}" srcOrd="1" destOrd="0" presId="urn:microsoft.com/office/officeart/2005/8/layout/hierarchy2"/>
    <dgm:cxn modelId="{24CC532E-6425-41CB-9213-A97F11017D35}" srcId="{F7E9544B-93A9-4382-B1C6-A88E11129349}" destId="{6CA325F6-B7F6-4CBD-AC71-029E32E109B1}" srcOrd="0" destOrd="0" parTransId="{B19F39E0-3B7B-44F4-AF60-7BFF3DFAF39B}" sibTransId="{066000BB-6E51-4A65-8C4A-7C7CE00FC456}"/>
    <dgm:cxn modelId="{6C5ED226-2AC2-4969-B263-107590A99A31}" srcId="{2F8060D8-BBAF-4B06-9BAE-A70DB7C0B79C}" destId="{3164A752-9EFC-4615-8032-9BBEAEA3BB77}" srcOrd="1" destOrd="0" parTransId="{0AD63E7B-0170-43EC-BAC8-75289E10E9E3}" sibTransId="{2E8493A1-6DB5-4900-B283-0AFE1E06B9C6}"/>
    <dgm:cxn modelId="{34CE58FF-DBAA-48D1-85B6-81B269F531C4}" type="presOf" srcId="{3512FC06-E7A2-4A74-B58A-79301CB9AA6C}" destId="{7DDFAE9E-425C-4B22-99BC-8D3FB4CD619D}" srcOrd="1" destOrd="0" presId="urn:microsoft.com/office/officeart/2005/8/layout/hierarchy2"/>
    <dgm:cxn modelId="{FC253F9B-C698-447B-9010-BA6527F6FB3B}" type="presOf" srcId="{F7E9544B-93A9-4382-B1C6-A88E11129349}" destId="{5F706246-062F-48FF-98A5-3F4E655E9C5E}" srcOrd="0" destOrd="0" presId="urn:microsoft.com/office/officeart/2005/8/layout/hierarchy2"/>
    <dgm:cxn modelId="{09F33F83-F8C8-4DAE-A367-654131855998}" type="presOf" srcId="{B19F39E0-3B7B-44F4-AF60-7BFF3DFAF39B}" destId="{F7160945-E46F-4031-8984-3A4EB83D2131}" srcOrd="0" destOrd="0" presId="urn:microsoft.com/office/officeart/2005/8/layout/hierarchy2"/>
    <dgm:cxn modelId="{D77B688A-D737-4D77-BF98-E2E12C61CEBD}" type="presOf" srcId="{4D55AA6B-C175-4F26-ABD7-250FF9D334F1}" destId="{C1055452-CB6C-4281-86A5-6A1410F950A7}" srcOrd="0" destOrd="0" presId="urn:microsoft.com/office/officeart/2005/8/layout/hierarchy2"/>
    <dgm:cxn modelId="{C9AEB93D-75E4-4CDE-B43C-82F31F6D7395}" type="presOf" srcId="{0AD63E7B-0170-43EC-BAC8-75289E10E9E3}" destId="{E03E7AE9-C126-4B5D-ADDD-0F8A01EF1F5B}" srcOrd="0" destOrd="0" presId="urn:microsoft.com/office/officeart/2005/8/layout/hierarchy2"/>
    <dgm:cxn modelId="{0D853C94-8428-41A9-A9EA-779A48C00D1E}" type="presOf" srcId="{96FAC1B4-E613-4D71-A912-19C2D920B864}" destId="{FCE4C6F7-F98B-437C-A31C-9C73FF85F1CC}" srcOrd="0" destOrd="0" presId="urn:microsoft.com/office/officeart/2005/8/layout/hierarchy2"/>
    <dgm:cxn modelId="{C87F5F56-93A6-4F78-8117-01003B87C0B2}" srcId="{2F8060D8-BBAF-4B06-9BAE-A70DB7C0B79C}" destId="{F7E9544B-93A9-4382-B1C6-A88E11129349}" srcOrd="0" destOrd="0" parTransId="{360A7D31-E39A-4091-A143-918CDCC6C14D}" sibTransId="{E5A97163-BBB8-43B7-A091-E105EA382322}"/>
    <dgm:cxn modelId="{EFDF3A60-B82E-4737-9C98-86288EE1759B}" type="presOf" srcId="{9FA8FEAC-D8EC-4D69-BAED-3CC47FA891CB}" destId="{4BA08FE3-589B-4314-B95B-3523BC35C419}" srcOrd="0" destOrd="0" presId="urn:microsoft.com/office/officeart/2005/8/layout/hierarchy2"/>
    <dgm:cxn modelId="{0A1D7DF1-DCCF-4316-9A18-F2949E7EEDE3}" type="presOf" srcId="{0AD63E7B-0170-43EC-BAC8-75289E10E9E3}" destId="{140CECAA-C2E8-46CA-A3DB-820199837B0A}" srcOrd="1" destOrd="0" presId="urn:microsoft.com/office/officeart/2005/8/layout/hierarchy2"/>
    <dgm:cxn modelId="{EB9EEBED-7F38-4F99-A7B1-3134B520D3C4}" type="presOf" srcId="{360A7D31-E39A-4091-A143-918CDCC6C14D}" destId="{9D1BBED3-E5A2-4E7D-8366-D16A7E06A428}" srcOrd="1" destOrd="0" presId="urn:microsoft.com/office/officeart/2005/8/layout/hierarchy2"/>
    <dgm:cxn modelId="{FBB09882-D321-415E-AC8B-DEA78D36622A}" srcId="{2F8060D8-BBAF-4B06-9BAE-A70DB7C0B79C}" destId="{253A5FE5-0841-4E1B-8272-E3A7024BB616}" srcOrd="2" destOrd="0" parTransId="{3512FC06-E7A2-4A74-B58A-79301CB9AA6C}" sibTransId="{CE489893-0680-4958-8D88-031A4661311D}"/>
    <dgm:cxn modelId="{ED1C250B-9366-4688-AE97-BC44BFF71A8B}" type="presOf" srcId="{3512FC06-E7A2-4A74-B58A-79301CB9AA6C}" destId="{2C8C0B48-CD04-44D9-9423-4573CC85AF3F}" srcOrd="0" destOrd="0" presId="urn:microsoft.com/office/officeart/2005/8/layout/hierarchy2"/>
    <dgm:cxn modelId="{1B08781C-7376-465B-8AC4-A689C9581CA1}" type="presOf" srcId="{3164A752-9EFC-4615-8032-9BBEAEA3BB77}" destId="{414B67A6-2C4B-46F9-A752-DE2C6E306298}" srcOrd="0" destOrd="0" presId="urn:microsoft.com/office/officeart/2005/8/layout/hierarchy2"/>
    <dgm:cxn modelId="{4D1CD780-DB0D-4FE9-9DCE-A31FAB1E9305}" type="presParOf" srcId="{FCE4C6F7-F98B-437C-A31C-9C73FF85F1CC}" destId="{8A542FB1-EA52-4140-83BC-EE2710C8915D}" srcOrd="0" destOrd="0" presId="urn:microsoft.com/office/officeart/2005/8/layout/hierarchy2"/>
    <dgm:cxn modelId="{CD91D305-BAFB-4339-B6F8-D6F520D36D1D}" type="presParOf" srcId="{8A542FB1-EA52-4140-83BC-EE2710C8915D}" destId="{E8A29533-B709-4258-B6E7-CA0871452304}" srcOrd="0" destOrd="0" presId="urn:microsoft.com/office/officeart/2005/8/layout/hierarchy2"/>
    <dgm:cxn modelId="{508E91A5-F350-4AC6-8B6B-33D140F9D5FB}" type="presParOf" srcId="{8A542FB1-EA52-4140-83BC-EE2710C8915D}" destId="{DCA6B323-77D4-4037-881C-80F6279A64F3}" srcOrd="1" destOrd="0" presId="urn:microsoft.com/office/officeart/2005/8/layout/hierarchy2"/>
    <dgm:cxn modelId="{D3855A67-807C-4EBA-87CA-CD0298C84511}" type="presParOf" srcId="{DCA6B323-77D4-4037-881C-80F6279A64F3}" destId="{C3FE0A75-9068-4544-8884-ACF4D1A3FD1B}" srcOrd="0" destOrd="0" presId="urn:microsoft.com/office/officeart/2005/8/layout/hierarchy2"/>
    <dgm:cxn modelId="{FCA52931-8D36-4428-9966-2257C6F3D2D1}" type="presParOf" srcId="{C3FE0A75-9068-4544-8884-ACF4D1A3FD1B}" destId="{9D1BBED3-E5A2-4E7D-8366-D16A7E06A428}" srcOrd="0" destOrd="0" presId="urn:microsoft.com/office/officeart/2005/8/layout/hierarchy2"/>
    <dgm:cxn modelId="{018DE1B9-207D-47B6-B4B4-46D75B5CD77A}" type="presParOf" srcId="{DCA6B323-77D4-4037-881C-80F6279A64F3}" destId="{760DB0D8-CBF6-4BE6-8561-3D48E245E5F8}" srcOrd="1" destOrd="0" presId="urn:microsoft.com/office/officeart/2005/8/layout/hierarchy2"/>
    <dgm:cxn modelId="{455E3165-79DA-4BE5-9C21-FD33ABACB64A}" type="presParOf" srcId="{760DB0D8-CBF6-4BE6-8561-3D48E245E5F8}" destId="{5F706246-062F-48FF-98A5-3F4E655E9C5E}" srcOrd="0" destOrd="0" presId="urn:microsoft.com/office/officeart/2005/8/layout/hierarchy2"/>
    <dgm:cxn modelId="{41C0C627-4681-47EF-964F-866D74ED09B7}" type="presParOf" srcId="{760DB0D8-CBF6-4BE6-8561-3D48E245E5F8}" destId="{8098751F-2168-48DD-BDA7-537810E75C10}" srcOrd="1" destOrd="0" presId="urn:microsoft.com/office/officeart/2005/8/layout/hierarchy2"/>
    <dgm:cxn modelId="{6B0845E1-949E-4F06-9DC1-4BE74E6C422B}" type="presParOf" srcId="{8098751F-2168-48DD-BDA7-537810E75C10}" destId="{F7160945-E46F-4031-8984-3A4EB83D2131}" srcOrd="0" destOrd="0" presId="urn:microsoft.com/office/officeart/2005/8/layout/hierarchy2"/>
    <dgm:cxn modelId="{0DE75CBB-932B-4A9D-8426-7F42E48F5AF1}" type="presParOf" srcId="{F7160945-E46F-4031-8984-3A4EB83D2131}" destId="{E9D3BF46-0B2B-47DB-9B73-EFCF13A12ED9}" srcOrd="0" destOrd="0" presId="urn:microsoft.com/office/officeart/2005/8/layout/hierarchy2"/>
    <dgm:cxn modelId="{7525736F-588B-48F3-AC6D-CB9199349D16}" type="presParOf" srcId="{8098751F-2168-48DD-BDA7-537810E75C10}" destId="{27A4E2F1-755B-4C48-84B9-1F6EED7A8599}" srcOrd="1" destOrd="0" presId="urn:microsoft.com/office/officeart/2005/8/layout/hierarchy2"/>
    <dgm:cxn modelId="{C3421610-5904-475B-919B-A89226B34450}" type="presParOf" srcId="{27A4E2F1-755B-4C48-84B9-1F6EED7A8599}" destId="{D25FF144-6E5A-4370-AA53-A41315439418}" srcOrd="0" destOrd="0" presId="urn:microsoft.com/office/officeart/2005/8/layout/hierarchy2"/>
    <dgm:cxn modelId="{AB759954-4130-4A36-A765-112A66747A52}" type="presParOf" srcId="{27A4E2F1-755B-4C48-84B9-1F6EED7A8599}" destId="{89E6F0EF-F6C4-4443-95C2-C4B1167FA415}" srcOrd="1" destOrd="0" presId="urn:microsoft.com/office/officeart/2005/8/layout/hierarchy2"/>
    <dgm:cxn modelId="{6AD14758-D69B-43DD-B608-44FCD8892480}" type="presParOf" srcId="{DCA6B323-77D4-4037-881C-80F6279A64F3}" destId="{E03E7AE9-C126-4B5D-ADDD-0F8A01EF1F5B}" srcOrd="2" destOrd="0" presId="urn:microsoft.com/office/officeart/2005/8/layout/hierarchy2"/>
    <dgm:cxn modelId="{3293D9BB-A0D2-47CD-B0AC-B736BA0CEF1E}" type="presParOf" srcId="{E03E7AE9-C126-4B5D-ADDD-0F8A01EF1F5B}" destId="{140CECAA-C2E8-46CA-A3DB-820199837B0A}" srcOrd="0" destOrd="0" presId="urn:microsoft.com/office/officeart/2005/8/layout/hierarchy2"/>
    <dgm:cxn modelId="{916CE571-D3FD-4748-97AC-02DCD2C1AE68}" type="presParOf" srcId="{DCA6B323-77D4-4037-881C-80F6279A64F3}" destId="{155C2C6E-CB19-42F4-BA9E-CD614C492B04}" srcOrd="3" destOrd="0" presId="urn:microsoft.com/office/officeart/2005/8/layout/hierarchy2"/>
    <dgm:cxn modelId="{E003258F-CC87-4E16-A826-8B9BF6DE0B79}" type="presParOf" srcId="{155C2C6E-CB19-42F4-BA9E-CD614C492B04}" destId="{414B67A6-2C4B-46F9-A752-DE2C6E306298}" srcOrd="0" destOrd="0" presId="urn:microsoft.com/office/officeart/2005/8/layout/hierarchy2"/>
    <dgm:cxn modelId="{6E3479F7-A02B-4EB3-BA96-87F637752DAC}" type="presParOf" srcId="{155C2C6E-CB19-42F4-BA9E-CD614C492B04}" destId="{C8C4ACC8-955D-4407-9DBE-CE71097F44C1}" srcOrd="1" destOrd="0" presId="urn:microsoft.com/office/officeart/2005/8/layout/hierarchy2"/>
    <dgm:cxn modelId="{7407C04F-CCC2-46E1-9F95-6C5DE78A7A6B}" type="presParOf" srcId="{C8C4ACC8-955D-4407-9DBE-CE71097F44C1}" destId="{EF3D4FBE-7464-43A8-AE72-D07C68F1E20C}" srcOrd="0" destOrd="0" presId="urn:microsoft.com/office/officeart/2005/8/layout/hierarchy2"/>
    <dgm:cxn modelId="{9A44B3E6-AE89-4FCA-96E3-8AD7D8855AE6}" type="presParOf" srcId="{EF3D4FBE-7464-43A8-AE72-D07C68F1E20C}" destId="{4495DED7-F6F5-4EAD-9013-83C5BDFF5E02}" srcOrd="0" destOrd="0" presId="urn:microsoft.com/office/officeart/2005/8/layout/hierarchy2"/>
    <dgm:cxn modelId="{B5B5058F-6119-43BC-9522-74E255B4B0ED}" type="presParOf" srcId="{C8C4ACC8-955D-4407-9DBE-CE71097F44C1}" destId="{DBC87348-AFC7-4263-916D-A8C4055465F7}" srcOrd="1" destOrd="0" presId="urn:microsoft.com/office/officeart/2005/8/layout/hierarchy2"/>
    <dgm:cxn modelId="{499C2C8F-554E-46C9-BCF0-1BA88B0040F6}" type="presParOf" srcId="{DBC87348-AFC7-4263-916D-A8C4055465F7}" destId="{4BA08FE3-589B-4314-B95B-3523BC35C419}" srcOrd="0" destOrd="0" presId="urn:microsoft.com/office/officeart/2005/8/layout/hierarchy2"/>
    <dgm:cxn modelId="{4C6F6421-FA16-4375-BA76-DAA84A94FBEA}" type="presParOf" srcId="{DBC87348-AFC7-4263-916D-A8C4055465F7}" destId="{FDA3C9F3-3D79-4F5E-9F6C-C085BE9D5722}" srcOrd="1" destOrd="0" presId="urn:microsoft.com/office/officeart/2005/8/layout/hierarchy2"/>
    <dgm:cxn modelId="{1267D697-26CA-4A9A-98F1-D5F8708B9DD8}" type="presParOf" srcId="{DCA6B323-77D4-4037-881C-80F6279A64F3}" destId="{2C8C0B48-CD04-44D9-9423-4573CC85AF3F}" srcOrd="4" destOrd="0" presId="urn:microsoft.com/office/officeart/2005/8/layout/hierarchy2"/>
    <dgm:cxn modelId="{4B9553FE-9F11-4BCD-8E9F-19CBE976F3C6}" type="presParOf" srcId="{2C8C0B48-CD04-44D9-9423-4573CC85AF3F}" destId="{7DDFAE9E-425C-4B22-99BC-8D3FB4CD619D}" srcOrd="0" destOrd="0" presId="urn:microsoft.com/office/officeart/2005/8/layout/hierarchy2"/>
    <dgm:cxn modelId="{E7231BBB-61CD-4CBD-90F5-BB9BCDB86265}" type="presParOf" srcId="{DCA6B323-77D4-4037-881C-80F6279A64F3}" destId="{A6E58B46-AD86-4C30-A130-9AA8615A6566}" srcOrd="5" destOrd="0" presId="urn:microsoft.com/office/officeart/2005/8/layout/hierarchy2"/>
    <dgm:cxn modelId="{3AA9C6EB-834F-457E-B68E-E76FB40F4B8B}" type="presParOf" srcId="{A6E58B46-AD86-4C30-A130-9AA8615A6566}" destId="{BDA84C4C-5B63-4BCF-8369-700691BC62B5}" srcOrd="0" destOrd="0" presId="urn:microsoft.com/office/officeart/2005/8/layout/hierarchy2"/>
    <dgm:cxn modelId="{C9CC4BF3-69BF-45AE-8211-51DB4A4640D4}" type="presParOf" srcId="{A6E58B46-AD86-4C30-A130-9AA8615A6566}" destId="{961F39C3-DCD2-4A1E-B4BD-B48C6865A21A}" srcOrd="1" destOrd="0" presId="urn:microsoft.com/office/officeart/2005/8/layout/hierarchy2"/>
    <dgm:cxn modelId="{BF903427-B733-4527-8A83-C6514B03E7A4}" type="presParOf" srcId="{961F39C3-DCD2-4A1E-B4BD-B48C6865A21A}" destId="{A3C548AE-6226-4443-AE50-31990E652526}" srcOrd="0" destOrd="0" presId="urn:microsoft.com/office/officeart/2005/8/layout/hierarchy2"/>
    <dgm:cxn modelId="{24AADD19-CE3C-472E-AEC6-376DB1C04C31}" type="presParOf" srcId="{A3C548AE-6226-4443-AE50-31990E652526}" destId="{EDB07760-63DD-405D-860C-32E4CC669F10}" srcOrd="0" destOrd="0" presId="urn:microsoft.com/office/officeart/2005/8/layout/hierarchy2"/>
    <dgm:cxn modelId="{226E0A0B-48A5-4A5E-A71E-F97C22966AD5}" type="presParOf" srcId="{961F39C3-DCD2-4A1E-B4BD-B48C6865A21A}" destId="{FC2E618C-EE54-47D3-AECF-FC565F2B9DD9}" srcOrd="1" destOrd="0" presId="urn:microsoft.com/office/officeart/2005/8/layout/hierarchy2"/>
    <dgm:cxn modelId="{0E10B7B0-93BE-465D-B2B5-8B3E16B4E34E}" type="presParOf" srcId="{FC2E618C-EE54-47D3-AECF-FC565F2B9DD9}" destId="{C1055452-CB6C-4281-86A5-6A1410F950A7}" srcOrd="0" destOrd="0" presId="urn:microsoft.com/office/officeart/2005/8/layout/hierarchy2"/>
    <dgm:cxn modelId="{22382D0D-A49F-4862-ABF9-22ACCB20B919}" type="presParOf" srcId="{FC2E618C-EE54-47D3-AECF-FC565F2B9DD9}" destId="{1DA8A215-540A-41D3-84A1-C8BD42888327}" srcOrd="1" destOrd="0" presId="urn:microsoft.com/office/officeart/2005/8/layout/hierarchy2"/>
  </dgm:cxnLst>
  <dgm:bg/>
  <dgm:whole/>
</dgm:dataModel>
</file>

<file path=ppt/diagrams/data26.xml><?xml version="1.0" encoding="utf-8"?>
<dgm:dataModel xmlns:dgm="http://schemas.openxmlformats.org/drawingml/2006/diagram" xmlns:a="http://schemas.openxmlformats.org/drawingml/2006/main">
  <dgm:ptLst>
    <dgm:pt modelId="{912CE1D1-9FA8-413B-A922-2DE3E467895E}" type="doc">
      <dgm:prSet loTypeId="urn:microsoft.com/office/officeart/2005/8/layout/radial6" loCatId="cycle" qsTypeId="urn:microsoft.com/office/officeart/2005/8/quickstyle/simple1" qsCatId="simple" csTypeId="urn:microsoft.com/office/officeart/2005/8/colors/colorful3" csCatId="colorful" phldr="1"/>
      <dgm:spPr/>
      <dgm:t>
        <a:bodyPr/>
        <a:lstStyle/>
        <a:p>
          <a:endParaRPr lang="es-MX"/>
        </a:p>
      </dgm:t>
    </dgm:pt>
    <dgm:pt modelId="{EFA0C368-AFE0-4D1F-8D5F-9E0C20D26683}">
      <dgm:prSet phldrT="[Texto]" custT="1"/>
      <dgm:spPr/>
      <dgm:t>
        <a:bodyPr/>
        <a:lstStyle/>
        <a:p>
          <a:r>
            <a:rPr lang="es-MX" sz="2800" dirty="0" smtClean="0"/>
            <a:t>Ficha de Observación</a:t>
          </a:r>
          <a:endParaRPr lang="es-MX" sz="2800" dirty="0"/>
        </a:p>
      </dgm:t>
    </dgm:pt>
    <dgm:pt modelId="{F37ADE94-4C66-4693-9928-75410F1F0888}" type="parTrans" cxnId="{AA9C95EC-4668-42F1-9CB6-E6273BF17DB3}">
      <dgm:prSet/>
      <dgm:spPr/>
      <dgm:t>
        <a:bodyPr/>
        <a:lstStyle/>
        <a:p>
          <a:endParaRPr lang="es-MX"/>
        </a:p>
      </dgm:t>
    </dgm:pt>
    <dgm:pt modelId="{21A66B3A-44B3-4C47-B294-B238EDAC3260}" type="sibTrans" cxnId="{AA9C95EC-4668-42F1-9CB6-E6273BF17DB3}">
      <dgm:prSet/>
      <dgm:spPr/>
      <dgm:t>
        <a:bodyPr/>
        <a:lstStyle/>
        <a:p>
          <a:endParaRPr lang="es-MX"/>
        </a:p>
      </dgm:t>
    </dgm:pt>
    <dgm:pt modelId="{5DABBBC7-CEED-4569-8571-FB628E9FFAC1}">
      <dgm:prSet phldrT="[Texto]" custT="1"/>
      <dgm:spPr/>
      <dgm:t>
        <a:bodyPr/>
        <a:lstStyle/>
        <a:p>
          <a:r>
            <a:rPr lang="es-MX" sz="2400" dirty="0" smtClean="0"/>
            <a:t>Estructura del entrenamiento</a:t>
          </a:r>
          <a:endParaRPr lang="es-MX" sz="2400" dirty="0"/>
        </a:p>
      </dgm:t>
    </dgm:pt>
    <dgm:pt modelId="{4DAC3B2A-EF13-4E4D-8AF6-1CFD5A9C4746}" type="parTrans" cxnId="{0374A907-04C4-4E1D-9DEE-988188C02714}">
      <dgm:prSet/>
      <dgm:spPr/>
      <dgm:t>
        <a:bodyPr/>
        <a:lstStyle/>
        <a:p>
          <a:endParaRPr lang="es-MX"/>
        </a:p>
      </dgm:t>
    </dgm:pt>
    <dgm:pt modelId="{ADA4B34A-B115-42CF-87DC-E995341D6820}" type="sibTrans" cxnId="{0374A907-04C4-4E1D-9DEE-988188C02714}">
      <dgm:prSet/>
      <dgm:spPr/>
      <dgm:t>
        <a:bodyPr/>
        <a:lstStyle/>
        <a:p>
          <a:endParaRPr lang="es-MX"/>
        </a:p>
      </dgm:t>
    </dgm:pt>
    <dgm:pt modelId="{94B4FCE0-11E4-4AAE-949A-DEF39FB1F042}">
      <dgm:prSet phldrT="[Texto]" custT="1"/>
      <dgm:spPr/>
      <dgm:t>
        <a:bodyPr/>
        <a:lstStyle/>
        <a:p>
          <a:pPr>
            <a:lnSpc>
              <a:spcPct val="90000"/>
            </a:lnSpc>
          </a:pPr>
          <a:r>
            <a:rPr lang="es-MX" sz="2000" dirty="0" smtClean="0"/>
            <a:t>Sesión de entrenamiento.</a:t>
          </a:r>
        </a:p>
        <a:p>
          <a:pPr>
            <a:lnSpc>
              <a:spcPct val="100000"/>
            </a:lnSpc>
          </a:pPr>
          <a:r>
            <a:rPr lang="es-MX" sz="2000" dirty="0" smtClean="0"/>
            <a:t>P. Inicial</a:t>
          </a:r>
        </a:p>
        <a:p>
          <a:pPr>
            <a:lnSpc>
              <a:spcPct val="100000"/>
            </a:lnSpc>
          </a:pPr>
          <a:r>
            <a:rPr lang="es-MX" sz="2000" dirty="0" smtClean="0"/>
            <a:t>P. Principal</a:t>
          </a:r>
        </a:p>
        <a:p>
          <a:pPr>
            <a:lnSpc>
              <a:spcPct val="100000"/>
            </a:lnSpc>
          </a:pPr>
          <a:r>
            <a:rPr lang="es-MX" sz="2000" dirty="0" smtClean="0"/>
            <a:t>P. Final</a:t>
          </a:r>
          <a:endParaRPr lang="es-MX" sz="2000" dirty="0"/>
        </a:p>
      </dgm:t>
    </dgm:pt>
    <dgm:pt modelId="{43858E8B-1CC2-4492-AAA4-9A1442017D04}" type="parTrans" cxnId="{C82C5E11-38F7-40C2-9EF8-D533C52286BF}">
      <dgm:prSet/>
      <dgm:spPr/>
      <dgm:t>
        <a:bodyPr/>
        <a:lstStyle/>
        <a:p>
          <a:endParaRPr lang="es-MX"/>
        </a:p>
      </dgm:t>
    </dgm:pt>
    <dgm:pt modelId="{AADDF107-D6C9-4B6F-B07F-427A03118E70}" type="sibTrans" cxnId="{C82C5E11-38F7-40C2-9EF8-D533C52286BF}">
      <dgm:prSet/>
      <dgm:spPr/>
      <dgm:t>
        <a:bodyPr/>
        <a:lstStyle/>
        <a:p>
          <a:endParaRPr lang="es-MX"/>
        </a:p>
      </dgm:t>
    </dgm:pt>
    <dgm:pt modelId="{17E3AD3C-5FF6-4F1F-91E2-6393D048679E}">
      <dgm:prSet phldrT="[Texto]" custT="1"/>
      <dgm:spPr/>
      <dgm:t>
        <a:bodyPr/>
        <a:lstStyle/>
        <a:p>
          <a:r>
            <a:rPr lang="es-MX" sz="1800" dirty="0" smtClean="0"/>
            <a:t>Planificación</a:t>
          </a:r>
        </a:p>
        <a:p>
          <a:r>
            <a:rPr lang="es-MX" sz="1800" dirty="0" smtClean="0"/>
            <a:t>Macro , Meso , micro ciclo.</a:t>
          </a:r>
          <a:endParaRPr lang="es-MX" sz="1800" dirty="0"/>
        </a:p>
      </dgm:t>
    </dgm:pt>
    <dgm:pt modelId="{11242125-4001-4447-8D78-CD19D8FDCA60}" type="parTrans" cxnId="{EF50AD42-7ADC-4A8B-9349-8B25CE5FD00D}">
      <dgm:prSet/>
      <dgm:spPr/>
      <dgm:t>
        <a:bodyPr/>
        <a:lstStyle/>
        <a:p>
          <a:endParaRPr lang="es-MX"/>
        </a:p>
      </dgm:t>
    </dgm:pt>
    <dgm:pt modelId="{B379524F-ECFD-4247-AF97-A306F08F042D}" type="sibTrans" cxnId="{EF50AD42-7ADC-4A8B-9349-8B25CE5FD00D}">
      <dgm:prSet/>
      <dgm:spPr/>
      <dgm:t>
        <a:bodyPr/>
        <a:lstStyle/>
        <a:p>
          <a:endParaRPr lang="es-MX"/>
        </a:p>
      </dgm:t>
    </dgm:pt>
    <dgm:pt modelId="{721475A3-D71A-4448-8383-56C1C08B849A}" type="pres">
      <dgm:prSet presAssocID="{912CE1D1-9FA8-413B-A922-2DE3E467895E}" presName="Name0" presStyleCnt="0">
        <dgm:presLayoutVars>
          <dgm:chMax val="1"/>
          <dgm:dir/>
          <dgm:animLvl val="ctr"/>
          <dgm:resizeHandles val="exact"/>
        </dgm:presLayoutVars>
      </dgm:prSet>
      <dgm:spPr/>
      <dgm:t>
        <a:bodyPr/>
        <a:lstStyle/>
        <a:p>
          <a:endParaRPr lang="es-MX"/>
        </a:p>
      </dgm:t>
    </dgm:pt>
    <dgm:pt modelId="{01C1A8D1-80DA-409C-A19C-36F62FABCD13}" type="pres">
      <dgm:prSet presAssocID="{EFA0C368-AFE0-4D1F-8D5F-9E0C20D26683}" presName="centerShape" presStyleLbl="node0" presStyleIdx="0" presStyleCnt="1" custScaleX="137591" custLinFactNeighborX="6240" custLinFactNeighborY="-1041"/>
      <dgm:spPr/>
      <dgm:t>
        <a:bodyPr/>
        <a:lstStyle/>
        <a:p>
          <a:endParaRPr lang="es-MX"/>
        </a:p>
      </dgm:t>
    </dgm:pt>
    <dgm:pt modelId="{5151C9FB-7B26-4331-A9E6-157657938AC4}" type="pres">
      <dgm:prSet presAssocID="{5DABBBC7-CEED-4569-8571-FB628E9FFAC1}" presName="node" presStyleLbl="node1" presStyleIdx="0" presStyleCnt="3" custScaleX="213506" custRadScaleRad="100853" custRadScaleInc="17772">
        <dgm:presLayoutVars>
          <dgm:bulletEnabled val="1"/>
        </dgm:presLayoutVars>
      </dgm:prSet>
      <dgm:spPr/>
      <dgm:t>
        <a:bodyPr/>
        <a:lstStyle/>
        <a:p>
          <a:endParaRPr lang="es-MX"/>
        </a:p>
      </dgm:t>
    </dgm:pt>
    <dgm:pt modelId="{287EBA33-0D97-441B-AC3F-3FBCB3B95B90}" type="pres">
      <dgm:prSet presAssocID="{5DABBBC7-CEED-4569-8571-FB628E9FFAC1}" presName="dummy" presStyleCnt="0"/>
      <dgm:spPr/>
    </dgm:pt>
    <dgm:pt modelId="{4E0067EE-2F83-4CF5-B7E0-075143254F6C}" type="pres">
      <dgm:prSet presAssocID="{ADA4B34A-B115-42CF-87DC-E995341D6820}" presName="sibTrans" presStyleLbl="sibTrans2D1" presStyleIdx="0" presStyleCnt="3" custLinFactNeighborX="-208" custLinFactNeighborY="250"/>
      <dgm:spPr/>
      <dgm:t>
        <a:bodyPr/>
        <a:lstStyle/>
        <a:p>
          <a:endParaRPr lang="es-MX"/>
        </a:p>
      </dgm:t>
    </dgm:pt>
    <dgm:pt modelId="{C3DF49A9-DA57-4548-804A-630D01BCC51F}" type="pres">
      <dgm:prSet presAssocID="{94B4FCE0-11E4-4AAE-949A-DEF39FB1F042}" presName="node" presStyleLbl="node1" presStyleIdx="1" presStyleCnt="3" custScaleX="197544" custScaleY="156851" custRadScaleRad="122662" custRadScaleInc="-3867">
        <dgm:presLayoutVars>
          <dgm:bulletEnabled val="1"/>
        </dgm:presLayoutVars>
      </dgm:prSet>
      <dgm:spPr/>
      <dgm:t>
        <a:bodyPr/>
        <a:lstStyle/>
        <a:p>
          <a:endParaRPr lang="es-MX"/>
        </a:p>
      </dgm:t>
    </dgm:pt>
    <dgm:pt modelId="{D23BFCE0-B652-424A-B8EE-B6E86CA6A005}" type="pres">
      <dgm:prSet presAssocID="{94B4FCE0-11E4-4AAE-949A-DEF39FB1F042}" presName="dummy" presStyleCnt="0"/>
      <dgm:spPr/>
    </dgm:pt>
    <dgm:pt modelId="{85BC441D-771A-454E-803C-E8C99522A739}" type="pres">
      <dgm:prSet presAssocID="{AADDF107-D6C9-4B6F-B07F-427A03118E70}" presName="sibTrans" presStyleLbl="sibTrans2D1" presStyleIdx="1" presStyleCnt="3" custLinFactNeighborX="2903" custLinFactNeighborY="-2194"/>
      <dgm:spPr/>
      <dgm:t>
        <a:bodyPr/>
        <a:lstStyle/>
        <a:p>
          <a:endParaRPr lang="es-MX"/>
        </a:p>
      </dgm:t>
    </dgm:pt>
    <dgm:pt modelId="{C358EA33-9B91-4B75-A30D-3DD584D46D61}" type="pres">
      <dgm:prSet presAssocID="{17E3AD3C-5FF6-4F1F-91E2-6393D048679E}" presName="node" presStyleLbl="node1" presStyleIdx="2" presStyleCnt="3" custScaleX="192986" custScaleY="139903" custRadScaleRad="102115" custRadScaleInc="-12277">
        <dgm:presLayoutVars>
          <dgm:bulletEnabled val="1"/>
        </dgm:presLayoutVars>
      </dgm:prSet>
      <dgm:spPr/>
      <dgm:t>
        <a:bodyPr/>
        <a:lstStyle/>
        <a:p>
          <a:endParaRPr lang="es-MX"/>
        </a:p>
      </dgm:t>
    </dgm:pt>
    <dgm:pt modelId="{7D61C0C8-874E-48D8-916D-D391499B3E14}" type="pres">
      <dgm:prSet presAssocID="{17E3AD3C-5FF6-4F1F-91E2-6393D048679E}" presName="dummy" presStyleCnt="0"/>
      <dgm:spPr/>
    </dgm:pt>
    <dgm:pt modelId="{184A3500-7BA3-4FFC-B98C-7CF188984197}" type="pres">
      <dgm:prSet presAssocID="{B379524F-ECFD-4247-AF97-A306F08F042D}" presName="sibTrans" presStyleLbl="sibTrans2D1" presStyleIdx="2" presStyleCnt="3"/>
      <dgm:spPr/>
      <dgm:t>
        <a:bodyPr/>
        <a:lstStyle/>
        <a:p>
          <a:endParaRPr lang="es-MX"/>
        </a:p>
      </dgm:t>
    </dgm:pt>
  </dgm:ptLst>
  <dgm:cxnLst>
    <dgm:cxn modelId="{C82C5E11-38F7-40C2-9EF8-D533C52286BF}" srcId="{EFA0C368-AFE0-4D1F-8D5F-9E0C20D26683}" destId="{94B4FCE0-11E4-4AAE-949A-DEF39FB1F042}" srcOrd="1" destOrd="0" parTransId="{43858E8B-1CC2-4492-AAA4-9A1442017D04}" sibTransId="{AADDF107-D6C9-4B6F-B07F-427A03118E70}"/>
    <dgm:cxn modelId="{33BE6A8C-2A20-4D1A-8E82-14CF049AFAC4}" type="presOf" srcId="{EFA0C368-AFE0-4D1F-8D5F-9E0C20D26683}" destId="{01C1A8D1-80DA-409C-A19C-36F62FABCD13}" srcOrd="0" destOrd="0" presId="urn:microsoft.com/office/officeart/2005/8/layout/radial6"/>
    <dgm:cxn modelId="{2B0F02F3-681B-4C5F-8F31-AD619BBC0FC5}" type="presOf" srcId="{912CE1D1-9FA8-413B-A922-2DE3E467895E}" destId="{721475A3-D71A-4448-8383-56C1C08B849A}" srcOrd="0" destOrd="0" presId="urn:microsoft.com/office/officeart/2005/8/layout/radial6"/>
    <dgm:cxn modelId="{4C851B67-6833-480E-8EE7-B7EF443783B8}" type="presOf" srcId="{5DABBBC7-CEED-4569-8571-FB628E9FFAC1}" destId="{5151C9FB-7B26-4331-A9E6-157657938AC4}" srcOrd="0" destOrd="0" presId="urn:microsoft.com/office/officeart/2005/8/layout/radial6"/>
    <dgm:cxn modelId="{0374A907-04C4-4E1D-9DEE-988188C02714}" srcId="{EFA0C368-AFE0-4D1F-8D5F-9E0C20D26683}" destId="{5DABBBC7-CEED-4569-8571-FB628E9FFAC1}" srcOrd="0" destOrd="0" parTransId="{4DAC3B2A-EF13-4E4D-8AF6-1CFD5A9C4746}" sibTransId="{ADA4B34A-B115-42CF-87DC-E995341D6820}"/>
    <dgm:cxn modelId="{EF50AD42-7ADC-4A8B-9349-8B25CE5FD00D}" srcId="{EFA0C368-AFE0-4D1F-8D5F-9E0C20D26683}" destId="{17E3AD3C-5FF6-4F1F-91E2-6393D048679E}" srcOrd="2" destOrd="0" parTransId="{11242125-4001-4447-8D78-CD19D8FDCA60}" sibTransId="{B379524F-ECFD-4247-AF97-A306F08F042D}"/>
    <dgm:cxn modelId="{AA9C95EC-4668-42F1-9CB6-E6273BF17DB3}" srcId="{912CE1D1-9FA8-413B-A922-2DE3E467895E}" destId="{EFA0C368-AFE0-4D1F-8D5F-9E0C20D26683}" srcOrd="0" destOrd="0" parTransId="{F37ADE94-4C66-4693-9928-75410F1F0888}" sibTransId="{21A66B3A-44B3-4C47-B294-B238EDAC3260}"/>
    <dgm:cxn modelId="{5BF0685E-E2DE-4568-BB07-1155837CF349}" type="presOf" srcId="{B379524F-ECFD-4247-AF97-A306F08F042D}" destId="{184A3500-7BA3-4FFC-B98C-7CF188984197}" srcOrd="0" destOrd="0" presId="urn:microsoft.com/office/officeart/2005/8/layout/radial6"/>
    <dgm:cxn modelId="{E523E501-AA60-42F7-A5BB-2999578CAD53}" type="presOf" srcId="{AADDF107-D6C9-4B6F-B07F-427A03118E70}" destId="{85BC441D-771A-454E-803C-E8C99522A739}" srcOrd="0" destOrd="0" presId="urn:microsoft.com/office/officeart/2005/8/layout/radial6"/>
    <dgm:cxn modelId="{2012B0B7-566D-46F6-8A28-07244FDD4D9D}" type="presOf" srcId="{94B4FCE0-11E4-4AAE-949A-DEF39FB1F042}" destId="{C3DF49A9-DA57-4548-804A-630D01BCC51F}" srcOrd="0" destOrd="0" presId="urn:microsoft.com/office/officeart/2005/8/layout/radial6"/>
    <dgm:cxn modelId="{A05AEEF8-BD7B-4A10-A1C3-F1938B4DBA93}" type="presOf" srcId="{17E3AD3C-5FF6-4F1F-91E2-6393D048679E}" destId="{C358EA33-9B91-4B75-A30D-3DD584D46D61}" srcOrd="0" destOrd="0" presId="urn:microsoft.com/office/officeart/2005/8/layout/radial6"/>
    <dgm:cxn modelId="{34DECFFC-52D3-441C-A501-A5F7230F2FA4}" type="presOf" srcId="{ADA4B34A-B115-42CF-87DC-E995341D6820}" destId="{4E0067EE-2F83-4CF5-B7E0-075143254F6C}" srcOrd="0" destOrd="0" presId="urn:microsoft.com/office/officeart/2005/8/layout/radial6"/>
    <dgm:cxn modelId="{557092F0-B240-4F87-95F7-594362693505}" type="presParOf" srcId="{721475A3-D71A-4448-8383-56C1C08B849A}" destId="{01C1A8D1-80DA-409C-A19C-36F62FABCD13}" srcOrd="0" destOrd="0" presId="urn:microsoft.com/office/officeart/2005/8/layout/radial6"/>
    <dgm:cxn modelId="{3F711EFD-4464-4559-A683-96078EA2889F}" type="presParOf" srcId="{721475A3-D71A-4448-8383-56C1C08B849A}" destId="{5151C9FB-7B26-4331-A9E6-157657938AC4}" srcOrd="1" destOrd="0" presId="urn:microsoft.com/office/officeart/2005/8/layout/radial6"/>
    <dgm:cxn modelId="{B302B630-C623-4DEC-9580-822303073F12}" type="presParOf" srcId="{721475A3-D71A-4448-8383-56C1C08B849A}" destId="{287EBA33-0D97-441B-AC3F-3FBCB3B95B90}" srcOrd="2" destOrd="0" presId="urn:microsoft.com/office/officeart/2005/8/layout/radial6"/>
    <dgm:cxn modelId="{35A42DB5-161C-47F6-836B-7AFFA43559CA}" type="presParOf" srcId="{721475A3-D71A-4448-8383-56C1C08B849A}" destId="{4E0067EE-2F83-4CF5-B7E0-075143254F6C}" srcOrd="3" destOrd="0" presId="urn:microsoft.com/office/officeart/2005/8/layout/radial6"/>
    <dgm:cxn modelId="{D142BAC3-1D88-4D6C-A165-5115C16A0FC8}" type="presParOf" srcId="{721475A3-D71A-4448-8383-56C1C08B849A}" destId="{C3DF49A9-DA57-4548-804A-630D01BCC51F}" srcOrd="4" destOrd="0" presId="urn:microsoft.com/office/officeart/2005/8/layout/radial6"/>
    <dgm:cxn modelId="{9C853BBB-89EC-4A21-B27F-A94D0FF971CC}" type="presParOf" srcId="{721475A3-D71A-4448-8383-56C1C08B849A}" destId="{D23BFCE0-B652-424A-B8EE-B6E86CA6A005}" srcOrd="5" destOrd="0" presId="urn:microsoft.com/office/officeart/2005/8/layout/radial6"/>
    <dgm:cxn modelId="{5ECAB1EE-BF43-4BBC-AE31-0A18468435F7}" type="presParOf" srcId="{721475A3-D71A-4448-8383-56C1C08B849A}" destId="{85BC441D-771A-454E-803C-E8C99522A739}" srcOrd="6" destOrd="0" presId="urn:microsoft.com/office/officeart/2005/8/layout/radial6"/>
    <dgm:cxn modelId="{CDCCFAD1-D9B3-4153-844F-CA23C6B7E45D}" type="presParOf" srcId="{721475A3-D71A-4448-8383-56C1C08B849A}" destId="{C358EA33-9B91-4B75-A30D-3DD584D46D61}" srcOrd="7" destOrd="0" presId="urn:microsoft.com/office/officeart/2005/8/layout/radial6"/>
    <dgm:cxn modelId="{CCF1B4BC-3446-4276-8213-1C5FB35AA6BA}" type="presParOf" srcId="{721475A3-D71A-4448-8383-56C1C08B849A}" destId="{7D61C0C8-874E-48D8-916D-D391499B3E14}" srcOrd="8" destOrd="0" presId="urn:microsoft.com/office/officeart/2005/8/layout/radial6"/>
    <dgm:cxn modelId="{8629C6B5-9211-40ED-B6CC-D6E4A42BEDFB}" type="presParOf" srcId="{721475A3-D71A-4448-8383-56C1C08B849A}" destId="{184A3500-7BA3-4FFC-B98C-7CF188984197}" srcOrd="9" destOrd="0" presId="urn:microsoft.com/office/officeart/2005/8/layout/radial6"/>
  </dgm:cxnLst>
  <dgm:bg/>
  <dgm:whole/>
</dgm:dataModel>
</file>

<file path=ppt/diagrams/data27.xml><?xml version="1.0" encoding="utf-8"?>
<dgm:dataModel xmlns:dgm="http://schemas.openxmlformats.org/drawingml/2006/diagram" xmlns:a="http://schemas.openxmlformats.org/drawingml/2006/main">
  <dgm:ptLst>
    <dgm:pt modelId="{7B6D6519-00D5-4E51-AB9B-BFC775FDDC01}" type="doc">
      <dgm:prSet loTypeId="urn:microsoft.com/office/officeart/2005/8/layout/radial6" loCatId="cycle" qsTypeId="urn:microsoft.com/office/officeart/2005/8/quickstyle/simple1" qsCatId="simple" csTypeId="urn:microsoft.com/office/officeart/2005/8/colors/colorful4" csCatId="colorful" phldr="1"/>
      <dgm:spPr/>
      <dgm:t>
        <a:bodyPr/>
        <a:lstStyle/>
        <a:p>
          <a:endParaRPr lang="es-MX"/>
        </a:p>
      </dgm:t>
    </dgm:pt>
    <dgm:pt modelId="{8A534F23-FB83-4B88-96D1-35EE588CB6E7}">
      <dgm:prSet phldrT="[Texto]"/>
      <dgm:spPr/>
      <dgm:t>
        <a:bodyPr/>
        <a:lstStyle/>
        <a:p>
          <a:r>
            <a:rPr lang="es-MX" dirty="0" smtClean="0"/>
            <a:t>Test Técnico</a:t>
          </a:r>
          <a:endParaRPr lang="es-MX" dirty="0"/>
        </a:p>
      </dgm:t>
    </dgm:pt>
    <dgm:pt modelId="{96F05F01-1590-47DF-AF2E-D38F84E86246}" type="parTrans" cxnId="{AE005431-6658-445E-BEB5-6E70BE636391}">
      <dgm:prSet/>
      <dgm:spPr/>
      <dgm:t>
        <a:bodyPr/>
        <a:lstStyle/>
        <a:p>
          <a:endParaRPr lang="es-MX"/>
        </a:p>
      </dgm:t>
    </dgm:pt>
    <dgm:pt modelId="{1DAAAFE9-5509-4B6E-AC84-F0A51932BF0B}" type="sibTrans" cxnId="{AE005431-6658-445E-BEB5-6E70BE636391}">
      <dgm:prSet/>
      <dgm:spPr/>
      <dgm:t>
        <a:bodyPr/>
        <a:lstStyle/>
        <a:p>
          <a:endParaRPr lang="es-MX"/>
        </a:p>
      </dgm:t>
    </dgm:pt>
    <dgm:pt modelId="{AFEF0F7C-5475-47FA-A0D0-1EB2E534BEFF}">
      <dgm:prSet phldrT="[Texto]"/>
      <dgm:spPr/>
      <dgm:t>
        <a:bodyPr/>
        <a:lstStyle/>
        <a:p>
          <a:r>
            <a:rPr lang="es-MX" dirty="0" smtClean="0"/>
            <a:t>Defensa</a:t>
          </a:r>
          <a:endParaRPr lang="es-MX" dirty="0"/>
        </a:p>
      </dgm:t>
    </dgm:pt>
    <dgm:pt modelId="{08D883CE-E639-4300-8464-C323EE23AB12}" type="parTrans" cxnId="{59F09B70-DA28-4BE9-AEF4-782F9C02A3AF}">
      <dgm:prSet/>
      <dgm:spPr/>
      <dgm:t>
        <a:bodyPr/>
        <a:lstStyle/>
        <a:p>
          <a:endParaRPr lang="es-MX"/>
        </a:p>
      </dgm:t>
    </dgm:pt>
    <dgm:pt modelId="{92A93B03-9F1A-42D8-8801-540C21AD1DAC}" type="sibTrans" cxnId="{59F09B70-DA28-4BE9-AEF4-782F9C02A3AF}">
      <dgm:prSet/>
      <dgm:spPr/>
      <dgm:t>
        <a:bodyPr/>
        <a:lstStyle/>
        <a:p>
          <a:endParaRPr lang="es-MX"/>
        </a:p>
      </dgm:t>
    </dgm:pt>
    <dgm:pt modelId="{C1B69C73-1416-4D2B-A628-6C1056470F46}">
      <dgm:prSet phldrT="[Texto]"/>
      <dgm:spPr/>
      <dgm:t>
        <a:bodyPr/>
        <a:lstStyle/>
        <a:p>
          <a:r>
            <a:rPr lang="es-MX" dirty="0" smtClean="0"/>
            <a:t>Bloqueo</a:t>
          </a:r>
          <a:endParaRPr lang="es-MX" dirty="0"/>
        </a:p>
      </dgm:t>
    </dgm:pt>
    <dgm:pt modelId="{6214A5AD-3CCC-41B2-B4FB-A9AC2659222D}" type="parTrans" cxnId="{28F27B4C-68FF-406D-9998-D437BC99F435}">
      <dgm:prSet/>
      <dgm:spPr/>
      <dgm:t>
        <a:bodyPr/>
        <a:lstStyle/>
        <a:p>
          <a:endParaRPr lang="es-MX"/>
        </a:p>
      </dgm:t>
    </dgm:pt>
    <dgm:pt modelId="{E051A538-E3AB-48B4-94FB-75C1D0E55DEA}" type="sibTrans" cxnId="{28F27B4C-68FF-406D-9998-D437BC99F435}">
      <dgm:prSet/>
      <dgm:spPr/>
      <dgm:t>
        <a:bodyPr/>
        <a:lstStyle/>
        <a:p>
          <a:endParaRPr lang="es-MX"/>
        </a:p>
      </dgm:t>
    </dgm:pt>
    <dgm:pt modelId="{AA7E2434-7B43-456B-BDBC-CA3CB065ADAA}">
      <dgm:prSet phldrT="[Texto]"/>
      <dgm:spPr/>
      <dgm:t>
        <a:bodyPr/>
        <a:lstStyle/>
        <a:p>
          <a:r>
            <a:rPr lang="es-MX" dirty="0" smtClean="0"/>
            <a:t>Ataque</a:t>
          </a:r>
          <a:endParaRPr lang="es-MX" dirty="0"/>
        </a:p>
      </dgm:t>
    </dgm:pt>
    <dgm:pt modelId="{97B24293-9110-42C0-83EF-133CED4AA8E4}" type="parTrans" cxnId="{0B2DACAE-1CA6-48BF-8528-ED000A91E231}">
      <dgm:prSet/>
      <dgm:spPr/>
      <dgm:t>
        <a:bodyPr/>
        <a:lstStyle/>
        <a:p>
          <a:endParaRPr lang="es-MX"/>
        </a:p>
      </dgm:t>
    </dgm:pt>
    <dgm:pt modelId="{FC7F8B04-FF3C-4DBE-B288-3EBFEDD78CB5}" type="sibTrans" cxnId="{0B2DACAE-1CA6-48BF-8528-ED000A91E231}">
      <dgm:prSet/>
      <dgm:spPr/>
      <dgm:t>
        <a:bodyPr/>
        <a:lstStyle/>
        <a:p>
          <a:endParaRPr lang="es-MX"/>
        </a:p>
      </dgm:t>
    </dgm:pt>
    <dgm:pt modelId="{C8B636DE-8ACB-451E-8098-8CE80ED409C1}">
      <dgm:prSet phldrT="[Texto]"/>
      <dgm:spPr/>
      <dgm:t>
        <a:bodyPr/>
        <a:lstStyle/>
        <a:p>
          <a:r>
            <a:rPr lang="es-MX" dirty="0" smtClean="0"/>
            <a:t>Saque</a:t>
          </a:r>
          <a:endParaRPr lang="es-MX" dirty="0"/>
        </a:p>
      </dgm:t>
    </dgm:pt>
    <dgm:pt modelId="{E5507F11-28E3-4E71-A9FE-6B229A2B6F4A}" type="parTrans" cxnId="{0022FBDE-D9D4-4331-B2B6-50798F5438A9}">
      <dgm:prSet/>
      <dgm:spPr/>
      <dgm:t>
        <a:bodyPr/>
        <a:lstStyle/>
        <a:p>
          <a:endParaRPr lang="es-MX"/>
        </a:p>
      </dgm:t>
    </dgm:pt>
    <dgm:pt modelId="{CACDEDB5-E048-4DD5-93C4-721E01C1EFBE}" type="sibTrans" cxnId="{0022FBDE-D9D4-4331-B2B6-50798F5438A9}">
      <dgm:prSet/>
      <dgm:spPr/>
      <dgm:t>
        <a:bodyPr/>
        <a:lstStyle/>
        <a:p>
          <a:endParaRPr lang="es-MX"/>
        </a:p>
      </dgm:t>
    </dgm:pt>
    <dgm:pt modelId="{76FD6AE0-E182-4500-8374-3D8205567744}">
      <dgm:prSet/>
      <dgm:spPr/>
      <dgm:t>
        <a:bodyPr/>
        <a:lstStyle/>
        <a:p>
          <a:r>
            <a:rPr lang="es-MX" dirty="0" smtClean="0"/>
            <a:t>Recepción</a:t>
          </a:r>
          <a:endParaRPr lang="es-MX" dirty="0"/>
        </a:p>
      </dgm:t>
    </dgm:pt>
    <dgm:pt modelId="{E5D9007C-C567-4256-8FB7-3198013F0C55}" type="parTrans" cxnId="{CA096504-7700-4702-B140-A428212BDA7B}">
      <dgm:prSet/>
      <dgm:spPr/>
      <dgm:t>
        <a:bodyPr/>
        <a:lstStyle/>
        <a:p>
          <a:endParaRPr lang="es-MX"/>
        </a:p>
      </dgm:t>
    </dgm:pt>
    <dgm:pt modelId="{C2ED7DCA-11D2-4677-B623-B18DAD3B0836}" type="sibTrans" cxnId="{CA096504-7700-4702-B140-A428212BDA7B}">
      <dgm:prSet/>
      <dgm:spPr/>
      <dgm:t>
        <a:bodyPr/>
        <a:lstStyle/>
        <a:p>
          <a:endParaRPr lang="es-MX"/>
        </a:p>
      </dgm:t>
    </dgm:pt>
    <dgm:pt modelId="{681C5277-EB70-4EE3-9EBE-C929E4E70A0E}">
      <dgm:prSet/>
      <dgm:spPr/>
      <dgm:t>
        <a:bodyPr/>
        <a:lstStyle/>
        <a:p>
          <a:r>
            <a:rPr lang="es-MX" dirty="0" smtClean="0"/>
            <a:t>Pase</a:t>
          </a:r>
          <a:endParaRPr lang="es-MX" dirty="0"/>
        </a:p>
      </dgm:t>
    </dgm:pt>
    <dgm:pt modelId="{B26BB880-659D-4AB8-8B04-7219D15815AB}" type="parTrans" cxnId="{24B57211-8332-4B6A-8A0C-23249B3C7DB7}">
      <dgm:prSet/>
      <dgm:spPr/>
      <dgm:t>
        <a:bodyPr/>
        <a:lstStyle/>
        <a:p>
          <a:endParaRPr lang="es-MX"/>
        </a:p>
      </dgm:t>
    </dgm:pt>
    <dgm:pt modelId="{6A846E75-6843-4606-9867-8E8A02F40AD5}" type="sibTrans" cxnId="{24B57211-8332-4B6A-8A0C-23249B3C7DB7}">
      <dgm:prSet/>
      <dgm:spPr/>
      <dgm:t>
        <a:bodyPr/>
        <a:lstStyle/>
        <a:p>
          <a:endParaRPr lang="es-MX"/>
        </a:p>
      </dgm:t>
    </dgm:pt>
    <dgm:pt modelId="{FC605868-EC01-4BE0-A2B3-E595694CFA0A}" type="pres">
      <dgm:prSet presAssocID="{7B6D6519-00D5-4E51-AB9B-BFC775FDDC01}" presName="Name0" presStyleCnt="0">
        <dgm:presLayoutVars>
          <dgm:chMax val="1"/>
          <dgm:dir/>
          <dgm:animLvl val="ctr"/>
          <dgm:resizeHandles val="exact"/>
        </dgm:presLayoutVars>
      </dgm:prSet>
      <dgm:spPr/>
      <dgm:t>
        <a:bodyPr/>
        <a:lstStyle/>
        <a:p>
          <a:endParaRPr lang="es-MX"/>
        </a:p>
      </dgm:t>
    </dgm:pt>
    <dgm:pt modelId="{4F89D16D-C7B5-4235-A030-690F983B8749}" type="pres">
      <dgm:prSet presAssocID="{8A534F23-FB83-4B88-96D1-35EE588CB6E7}" presName="centerShape" presStyleLbl="node0" presStyleIdx="0" presStyleCnt="1"/>
      <dgm:spPr/>
      <dgm:t>
        <a:bodyPr/>
        <a:lstStyle/>
        <a:p>
          <a:endParaRPr lang="es-MX"/>
        </a:p>
      </dgm:t>
    </dgm:pt>
    <dgm:pt modelId="{FF6A5840-0C31-4975-B455-1C58A40FA02A}" type="pres">
      <dgm:prSet presAssocID="{AFEF0F7C-5475-47FA-A0D0-1EB2E534BEFF}" presName="node" presStyleLbl="node1" presStyleIdx="0" presStyleCnt="6">
        <dgm:presLayoutVars>
          <dgm:bulletEnabled val="1"/>
        </dgm:presLayoutVars>
      </dgm:prSet>
      <dgm:spPr/>
      <dgm:t>
        <a:bodyPr/>
        <a:lstStyle/>
        <a:p>
          <a:endParaRPr lang="es-MX"/>
        </a:p>
      </dgm:t>
    </dgm:pt>
    <dgm:pt modelId="{A7F9F493-BB02-4FA6-83DE-259F45806AB4}" type="pres">
      <dgm:prSet presAssocID="{AFEF0F7C-5475-47FA-A0D0-1EB2E534BEFF}" presName="dummy" presStyleCnt="0"/>
      <dgm:spPr/>
    </dgm:pt>
    <dgm:pt modelId="{417E39D7-AFC1-4EB3-9952-A2F3F60FAE4C}" type="pres">
      <dgm:prSet presAssocID="{92A93B03-9F1A-42D8-8801-540C21AD1DAC}" presName="sibTrans" presStyleLbl="sibTrans2D1" presStyleIdx="0" presStyleCnt="6"/>
      <dgm:spPr/>
      <dgm:t>
        <a:bodyPr/>
        <a:lstStyle/>
        <a:p>
          <a:endParaRPr lang="es-MX"/>
        </a:p>
      </dgm:t>
    </dgm:pt>
    <dgm:pt modelId="{FEBE2E35-78CA-4A01-A1E7-B97191E0EC8C}" type="pres">
      <dgm:prSet presAssocID="{C1B69C73-1416-4D2B-A628-6C1056470F46}" presName="node" presStyleLbl="node1" presStyleIdx="1" presStyleCnt="6">
        <dgm:presLayoutVars>
          <dgm:bulletEnabled val="1"/>
        </dgm:presLayoutVars>
      </dgm:prSet>
      <dgm:spPr/>
      <dgm:t>
        <a:bodyPr/>
        <a:lstStyle/>
        <a:p>
          <a:endParaRPr lang="es-MX"/>
        </a:p>
      </dgm:t>
    </dgm:pt>
    <dgm:pt modelId="{FEB6C488-9671-47AD-880D-18C603EC6A88}" type="pres">
      <dgm:prSet presAssocID="{C1B69C73-1416-4D2B-A628-6C1056470F46}" presName="dummy" presStyleCnt="0"/>
      <dgm:spPr/>
    </dgm:pt>
    <dgm:pt modelId="{F68A9124-1263-4849-A54F-8552ACD0C8B6}" type="pres">
      <dgm:prSet presAssocID="{E051A538-E3AB-48B4-94FB-75C1D0E55DEA}" presName="sibTrans" presStyleLbl="sibTrans2D1" presStyleIdx="1" presStyleCnt="6"/>
      <dgm:spPr/>
      <dgm:t>
        <a:bodyPr/>
        <a:lstStyle/>
        <a:p>
          <a:endParaRPr lang="es-MX"/>
        </a:p>
      </dgm:t>
    </dgm:pt>
    <dgm:pt modelId="{66FAD014-11E6-4746-8DBF-A82D0CB781A7}" type="pres">
      <dgm:prSet presAssocID="{AA7E2434-7B43-456B-BDBC-CA3CB065ADAA}" presName="node" presStyleLbl="node1" presStyleIdx="2" presStyleCnt="6">
        <dgm:presLayoutVars>
          <dgm:bulletEnabled val="1"/>
        </dgm:presLayoutVars>
      </dgm:prSet>
      <dgm:spPr/>
      <dgm:t>
        <a:bodyPr/>
        <a:lstStyle/>
        <a:p>
          <a:endParaRPr lang="es-MX"/>
        </a:p>
      </dgm:t>
    </dgm:pt>
    <dgm:pt modelId="{087E28E8-A6F5-42B6-B6A3-F378C02396C4}" type="pres">
      <dgm:prSet presAssocID="{AA7E2434-7B43-456B-BDBC-CA3CB065ADAA}" presName="dummy" presStyleCnt="0"/>
      <dgm:spPr/>
    </dgm:pt>
    <dgm:pt modelId="{F64F6241-63FE-4965-B0FB-8ED06A1640E7}" type="pres">
      <dgm:prSet presAssocID="{FC7F8B04-FF3C-4DBE-B288-3EBFEDD78CB5}" presName="sibTrans" presStyleLbl="sibTrans2D1" presStyleIdx="2" presStyleCnt="6"/>
      <dgm:spPr/>
      <dgm:t>
        <a:bodyPr/>
        <a:lstStyle/>
        <a:p>
          <a:endParaRPr lang="es-MX"/>
        </a:p>
      </dgm:t>
    </dgm:pt>
    <dgm:pt modelId="{1689F621-3EF5-43EE-8F4A-9D48521C7FE8}" type="pres">
      <dgm:prSet presAssocID="{C8B636DE-8ACB-451E-8098-8CE80ED409C1}" presName="node" presStyleLbl="node1" presStyleIdx="3" presStyleCnt="6">
        <dgm:presLayoutVars>
          <dgm:bulletEnabled val="1"/>
        </dgm:presLayoutVars>
      </dgm:prSet>
      <dgm:spPr/>
      <dgm:t>
        <a:bodyPr/>
        <a:lstStyle/>
        <a:p>
          <a:endParaRPr lang="es-MX"/>
        </a:p>
      </dgm:t>
    </dgm:pt>
    <dgm:pt modelId="{27D606FD-9C70-4B58-8A3B-39989DF739AA}" type="pres">
      <dgm:prSet presAssocID="{C8B636DE-8ACB-451E-8098-8CE80ED409C1}" presName="dummy" presStyleCnt="0"/>
      <dgm:spPr/>
    </dgm:pt>
    <dgm:pt modelId="{98F9901C-9C1D-4397-A4A6-FBCEC0BE0E2E}" type="pres">
      <dgm:prSet presAssocID="{CACDEDB5-E048-4DD5-93C4-721E01C1EFBE}" presName="sibTrans" presStyleLbl="sibTrans2D1" presStyleIdx="3" presStyleCnt="6"/>
      <dgm:spPr/>
      <dgm:t>
        <a:bodyPr/>
        <a:lstStyle/>
        <a:p>
          <a:endParaRPr lang="es-MX"/>
        </a:p>
      </dgm:t>
    </dgm:pt>
    <dgm:pt modelId="{7BB17C71-1A5E-4FA2-A382-6FE3F8A3A0B1}" type="pres">
      <dgm:prSet presAssocID="{76FD6AE0-E182-4500-8374-3D8205567744}" presName="node" presStyleLbl="node1" presStyleIdx="4" presStyleCnt="6">
        <dgm:presLayoutVars>
          <dgm:bulletEnabled val="1"/>
        </dgm:presLayoutVars>
      </dgm:prSet>
      <dgm:spPr/>
      <dgm:t>
        <a:bodyPr/>
        <a:lstStyle/>
        <a:p>
          <a:endParaRPr lang="es-MX"/>
        </a:p>
      </dgm:t>
    </dgm:pt>
    <dgm:pt modelId="{A101ADBB-3B82-4707-935E-BFB25B3539D9}" type="pres">
      <dgm:prSet presAssocID="{76FD6AE0-E182-4500-8374-3D8205567744}" presName="dummy" presStyleCnt="0"/>
      <dgm:spPr/>
    </dgm:pt>
    <dgm:pt modelId="{AB98D7DE-14F1-44DE-9D95-C6B26EE25892}" type="pres">
      <dgm:prSet presAssocID="{C2ED7DCA-11D2-4677-B623-B18DAD3B0836}" presName="sibTrans" presStyleLbl="sibTrans2D1" presStyleIdx="4" presStyleCnt="6"/>
      <dgm:spPr/>
      <dgm:t>
        <a:bodyPr/>
        <a:lstStyle/>
        <a:p>
          <a:endParaRPr lang="es-MX"/>
        </a:p>
      </dgm:t>
    </dgm:pt>
    <dgm:pt modelId="{C17C058F-CD00-4F61-90A6-A86DA1368086}" type="pres">
      <dgm:prSet presAssocID="{681C5277-EB70-4EE3-9EBE-C929E4E70A0E}" presName="node" presStyleLbl="node1" presStyleIdx="5" presStyleCnt="6">
        <dgm:presLayoutVars>
          <dgm:bulletEnabled val="1"/>
        </dgm:presLayoutVars>
      </dgm:prSet>
      <dgm:spPr/>
      <dgm:t>
        <a:bodyPr/>
        <a:lstStyle/>
        <a:p>
          <a:endParaRPr lang="es-MX"/>
        </a:p>
      </dgm:t>
    </dgm:pt>
    <dgm:pt modelId="{3D356A2A-5CFD-45D2-8252-4F1BC42D214D}" type="pres">
      <dgm:prSet presAssocID="{681C5277-EB70-4EE3-9EBE-C929E4E70A0E}" presName="dummy" presStyleCnt="0"/>
      <dgm:spPr/>
    </dgm:pt>
    <dgm:pt modelId="{1C4E8E0C-A9E9-4D05-A3AB-2B9D66C007EF}" type="pres">
      <dgm:prSet presAssocID="{6A846E75-6843-4606-9867-8E8A02F40AD5}" presName="sibTrans" presStyleLbl="sibTrans2D1" presStyleIdx="5" presStyleCnt="6"/>
      <dgm:spPr/>
      <dgm:t>
        <a:bodyPr/>
        <a:lstStyle/>
        <a:p>
          <a:endParaRPr lang="es-MX"/>
        </a:p>
      </dgm:t>
    </dgm:pt>
  </dgm:ptLst>
  <dgm:cxnLst>
    <dgm:cxn modelId="{5938BCEF-57B5-481A-964C-0386DBABE2E7}" type="presOf" srcId="{E051A538-E3AB-48B4-94FB-75C1D0E55DEA}" destId="{F68A9124-1263-4849-A54F-8552ACD0C8B6}" srcOrd="0" destOrd="0" presId="urn:microsoft.com/office/officeart/2005/8/layout/radial6"/>
    <dgm:cxn modelId="{D02536B8-B5C4-4EC8-AD7E-5E8133B66C85}" type="presOf" srcId="{CACDEDB5-E048-4DD5-93C4-721E01C1EFBE}" destId="{98F9901C-9C1D-4397-A4A6-FBCEC0BE0E2E}" srcOrd="0" destOrd="0" presId="urn:microsoft.com/office/officeart/2005/8/layout/radial6"/>
    <dgm:cxn modelId="{0B2DACAE-1CA6-48BF-8528-ED000A91E231}" srcId="{8A534F23-FB83-4B88-96D1-35EE588CB6E7}" destId="{AA7E2434-7B43-456B-BDBC-CA3CB065ADAA}" srcOrd="2" destOrd="0" parTransId="{97B24293-9110-42C0-83EF-133CED4AA8E4}" sibTransId="{FC7F8B04-FF3C-4DBE-B288-3EBFEDD78CB5}"/>
    <dgm:cxn modelId="{10B228D6-7FCC-4808-A77D-59C6BDDEE20D}" type="presOf" srcId="{C8B636DE-8ACB-451E-8098-8CE80ED409C1}" destId="{1689F621-3EF5-43EE-8F4A-9D48521C7FE8}" srcOrd="0" destOrd="0" presId="urn:microsoft.com/office/officeart/2005/8/layout/radial6"/>
    <dgm:cxn modelId="{39467482-4926-4DC4-B676-E309AAE5CBDC}" type="presOf" srcId="{7B6D6519-00D5-4E51-AB9B-BFC775FDDC01}" destId="{FC605868-EC01-4BE0-A2B3-E595694CFA0A}" srcOrd="0" destOrd="0" presId="urn:microsoft.com/office/officeart/2005/8/layout/radial6"/>
    <dgm:cxn modelId="{CA096504-7700-4702-B140-A428212BDA7B}" srcId="{8A534F23-FB83-4B88-96D1-35EE588CB6E7}" destId="{76FD6AE0-E182-4500-8374-3D8205567744}" srcOrd="4" destOrd="0" parTransId="{E5D9007C-C567-4256-8FB7-3198013F0C55}" sibTransId="{C2ED7DCA-11D2-4677-B623-B18DAD3B0836}"/>
    <dgm:cxn modelId="{0022FBDE-D9D4-4331-B2B6-50798F5438A9}" srcId="{8A534F23-FB83-4B88-96D1-35EE588CB6E7}" destId="{C8B636DE-8ACB-451E-8098-8CE80ED409C1}" srcOrd="3" destOrd="0" parTransId="{E5507F11-28E3-4E71-A9FE-6B229A2B6F4A}" sibTransId="{CACDEDB5-E048-4DD5-93C4-721E01C1EFBE}"/>
    <dgm:cxn modelId="{AE005431-6658-445E-BEB5-6E70BE636391}" srcId="{7B6D6519-00D5-4E51-AB9B-BFC775FDDC01}" destId="{8A534F23-FB83-4B88-96D1-35EE588CB6E7}" srcOrd="0" destOrd="0" parTransId="{96F05F01-1590-47DF-AF2E-D38F84E86246}" sibTransId="{1DAAAFE9-5509-4B6E-AC84-F0A51932BF0B}"/>
    <dgm:cxn modelId="{D31CB7DC-35F8-467D-B9ED-DA8A654AE0FE}" type="presOf" srcId="{C2ED7DCA-11D2-4677-B623-B18DAD3B0836}" destId="{AB98D7DE-14F1-44DE-9D95-C6B26EE25892}" srcOrd="0" destOrd="0" presId="urn:microsoft.com/office/officeart/2005/8/layout/radial6"/>
    <dgm:cxn modelId="{59F09B70-DA28-4BE9-AEF4-782F9C02A3AF}" srcId="{8A534F23-FB83-4B88-96D1-35EE588CB6E7}" destId="{AFEF0F7C-5475-47FA-A0D0-1EB2E534BEFF}" srcOrd="0" destOrd="0" parTransId="{08D883CE-E639-4300-8464-C323EE23AB12}" sibTransId="{92A93B03-9F1A-42D8-8801-540C21AD1DAC}"/>
    <dgm:cxn modelId="{D541DD56-EAFE-4BD4-B2F1-D81C97F5DE2A}" type="presOf" srcId="{FC7F8B04-FF3C-4DBE-B288-3EBFEDD78CB5}" destId="{F64F6241-63FE-4965-B0FB-8ED06A1640E7}" srcOrd="0" destOrd="0" presId="urn:microsoft.com/office/officeart/2005/8/layout/radial6"/>
    <dgm:cxn modelId="{8D26DC36-AFF3-45D0-8EFB-22F878E1D06A}" type="presOf" srcId="{C1B69C73-1416-4D2B-A628-6C1056470F46}" destId="{FEBE2E35-78CA-4A01-A1E7-B97191E0EC8C}" srcOrd="0" destOrd="0" presId="urn:microsoft.com/office/officeart/2005/8/layout/radial6"/>
    <dgm:cxn modelId="{0D573871-24A0-4BD7-A9F8-EBE72EDCD00B}" type="presOf" srcId="{92A93B03-9F1A-42D8-8801-540C21AD1DAC}" destId="{417E39D7-AFC1-4EB3-9952-A2F3F60FAE4C}" srcOrd="0" destOrd="0" presId="urn:microsoft.com/office/officeart/2005/8/layout/radial6"/>
    <dgm:cxn modelId="{28F27B4C-68FF-406D-9998-D437BC99F435}" srcId="{8A534F23-FB83-4B88-96D1-35EE588CB6E7}" destId="{C1B69C73-1416-4D2B-A628-6C1056470F46}" srcOrd="1" destOrd="0" parTransId="{6214A5AD-3CCC-41B2-B4FB-A9AC2659222D}" sibTransId="{E051A538-E3AB-48B4-94FB-75C1D0E55DEA}"/>
    <dgm:cxn modelId="{24B57211-8332-4B6A-8A0C-23249B3C7DB7}" srcId="{8A534F23-FB83-4B88-96D1-35EE588CB6E7}" destId="{681C5277-EB70-4EE3-9EBE-C929E4E70A0E}" srcOrd="5" destOrd="0" parTransId="{B26BB880-659D-4AB8-8B04-7219D15815AB}" sibTransId="{6A846E75-6843-4606-9867-8E8A02F40AD5}"/>
    <dgm:cxn modelId="{33D0BFF3-DCD8-4FD8-8478-E9EAC9FA2716}" type="presOf" srcId="{76FD6AE0-E182-4500-8374-3D8205567744}" destId="{7BB17C71-1A5E-4FA2-A382-6FE3F8A3A0B1}" srcOrd="0" destOrd="0" presId="urn:microsoft.com/office/officeart/2005/8/layout/radial6"/>
    <dgm:cxn modelId="{AF8F6555-BF6D-46EB-911D-F7725D407905}" type="presOf" srcId="{6A846E75-6843-4606-9867-8E8A02F40AD5}" destId="{1C4E8E0C-A9E9-4D05-A3AB-2B9D66C007EF}" srcOrd="0" destOrd="0" presId="urn:microsoft.com/office/officeart/2005/8/layout/radial6"/>
    <dgm:cxn modelId="{CBC982E8-C86C-42EF-B006-849347DF8521}" type="presOf" srcId="{AFEF0F7C-5475-47FA-A0D0-1EB2E534BEFF}" destId="{FF6A5840-0C31-4975-B455-1C58A40FA02A}" srcOrd="0" destOrd="0" presId="urn:microsoft.com/office/officeart/2005/8/layout/radial6"/>
    <dgm:cxn modelId="{F155CFA4-B2C6-4A1B-948B-41FC7C214F63}" type="presOf" srcId="{8A534F23-FB83-4B88-96D1-35EE588CB6E7}" destId="{4F89D16D-C7B5-4235-A030-690F983B8749}" srcOrd="0" destOrd="0" presId="urn:microsoft.com/office/officeart/2005/8/layout/radial6"/>
    <dgm:cxn modelId="{ACF0F3AB-817E-4DC1-AFED-6D6CD731FDA4}" type="presOf" srcId="{AA7E2434-7B43-456B-BDBC-CA3CB065ADAA}" destId="{66FAD014-11E6-4746-8DBF-A82D0CB781A7}" srcOrd="0" destOrd="0" presId="urn:microsoft.com/office/officeart/2005/8/layout/radial6"/>
    <dgm:cxn modelId="{635E83FA-2C50-420E-8D86-B4F355CF3E83}" type="presOf" srcId="{681C5277-EB70-4EE3-9EBE-C929E4E70A0E}" destId="{C17C058F-CD00-4F61-90A6-A86DA1368086}" srcOrd="0" destOrd="0" presId="urn:microsoft.com/office/officeart/2005/8/layout/radial6"/>
    <dgm:cxn modelId="{D00A94C4-6313-4475-9B27-FBC71374A6B8}" type="presParOf" srcId="{FC605868-EC01-4BE0-A2B3-E595694CFA0A}" destId="{4F89D16D-C7B5-4235-A030-690F983B8749}" srcOrd="0" destOrd="0" presId="urn:microsoft.com/office/officeart/2005/8/layout/radial6"/>
    <dgm:cxn modelId="{C9DDB67C-D476-43B4-883B-FC3B3D404C7B}" type="presParOf" srcId="{FC605868-EC01-4BE0-A2B3-E595694CFA0A}" destId="{FF6A5840-0C31-4975-B455-1C58A40FA02A}" srcOrd="1" destOrd="0" presId="urn:microsoft.com/office/officeart/2005/8/layout/radial6"/>
    <dgm:cxn modelId="{91E4E65C-91BC-4D46-B8EF-35E4940BDE7A}" type="presParOf" srcId="{FC605868-EC01-4BE0-A2B3-E595694CFA0A}" destId="{A7F9F493-BB02-4FA6-83DE-259F45806AB4}" srcOrd="2" destOrd="0" presId="urn:microsoft.com/office/officeart/2005/8/layout/radial6"/>
    <dgm:cxn modelId="{59CC7FEF-9E1D-4383-8E77-84840247C091}" type="presParOf" srcId="{FC605868-EC01-4BE0-A2B3-E595694CFA0A}" destId="{417E39D7-AFC1-4EB3-9952-A2F3F60FAE4C}" srcOrd="3" destOrd="0" presId="urn:microsoft.com/office/officeart/2005/8/layout/radial6"/>
    <dgm:cxn modelId="{90E20CA1-0ED5-4569-904A-2440936F0391}" type="presParOf" srcId="{FC605868-EC01-4BE0-A2B3-E595694CFA0A}" destId="{FEBE2E35-78CA-4A01-A1E7-B97191E0EC8C}" srcOrd="4" destOrd="0" presId="urn:microsoft.com/office/officeart/2005/8/layout/radial6"/>
    <dgm:cxn modelId="{D512448F-4193-4989-8D1F-E2D393C8BC03}" type="presParOf" srcId="{FC605868-EC01-4BE0-A2B3-E595694CFA0A}" destId="{FEB6C488-9671-47AD-880D-18C603EC6A88}" srcOrd="5" destOrd="0" presId="urn:microsoft.com/office/officeart/2005/8/layout/radial6"/>
    <dgm:cxn modelId="{84FA7839-0C36-42AC-B461-98C961F583FA}" type="presParOf" srcId="{FC605868-EC01-4BE0-A2B3-E595694CFA0A}" destId="{F68A9124-1263-4849-A54F-8552ACD0C8B6}" srcOrd="6" destOrd="0" presId="urn:microsoft.com/office/officeart/2005/8/layout/radial6"/>
    <dgm:cxn modelId="{A524E3DB-195D-49AC-B57C-D220DA085ED2}" type="presParOf" srcId="{FC605868-EC01-4BE0-A2B3-E595694CFA0A}" destId="{66FAD014-11E6-4746-8DBF-A82D0CB781A7}" srcOrd="7" destOrd="0" presId="urn:microsoft.com/office/officeart/2005/8/layout/radial6"/>
    <dgm:cxn modelId="{07B84429-F8E9-4807-AA7C-4EE7C1761B21}" type="presParOf" srcId="{FC605868-EC01-4BE0-A2B3-E595694CFA0A}" destId="{087E28E8-A6F5-42B6-B6A3-F378C02396C4}" srcOrd="8" destOrd="0" presId="urn:microsoft.com/office/officeart/2005/8/layout/radial6"/>
    <dgm:cxn modelId="{B657761D-BA18-4BB5-8E59-EE5CF8C9FB32}" type="presParOf" srcId="{FC605868-EC01-4BE0-A2B3-E595694CFA0A}" destId="{F64F6241-63FE-4965-B0FB-8ED06A1640E7}" srcOrd="9" destOrd="0" presId="urn:microsoft.com/office/officeart/2005/8/layout/radial6"/>
    <dgm:cxn modelId="{857B4DB1-4F89-4F3A-A698-E3EAE2E238AF}" type="presParOf" srcId="{FC605868-EC01-4BE0-A2B3-E595694CFA0A}" destId="{1689F621-3EF5-43EE-8F4A-9D48521C7FE8}" srcOrd="10" destOrd="0" presId="urn:microsoft.com/office/officeart/2005/8/layout/radial6"/>
    <dgm:cxn modelId="{D42EB900-DD46-4878-88F5-F1FB2D381397}" type="presParOf" srcId="{FC605868-EC01-4BE0-A2B3-E595694CFA0A}" destId="{27D606FD-9C70-4B58-8A3B-39989DF739AA}" srcOrd="11" destOrd="0" presId="urn:microsoft.com/office/officeart/2005/8/layout/radial6"/>
    <dgm:cxn modelId="{A985A8ED-6761-4F34-8F1C-D32E487DFB02}" type="presParOf" srcId="{FC605868-EC01-4BE0-A2B3-E595694CFA0A}" destId="{98F9901C-9C1D-4397-A4A6-FBCEC0BE0E2E}" srcOrd="12" destOrd="0" presId="urn:microsoft.com/office/officeart/2005/8/layout/radial6"/>
    <dgm:cxn modelId="{23B14415-0735-44E4-BB12-2D8EF49CE3DC}" type="presParOf" srcId="{FC605868-EC01-4BE0-A2B3-E595694CFA0A}" destId="{7BB17C71-1A5E-4FA2-A382-6FE3F8A3A0B1}" srcOrd="13" destOrd="0" presId="urn:microsoft.com/office/officeart/2005/8/layout/radial6"/>
    <dgm:cxn modelId="{CAE8F3B1-C397-42A0-9A4D-333FA0AB5FB0}" type="presParOf" srcId="{FC605868-EC01-4BE0-A2B3-E595694CFA0A}" destId="{A101ADBB-3B82-4707-935E-BFB25B3539D9}" srcOrd="14" destOrd="0" presId="urn:microsoft.com/office/officeart/2005/8/layout/radial6"/>
    <dgm:cxn modelId="{8476C7E1-636D-49E8-99EB-12F81C943115}" type="presParOf" srcId="{FC605868-EC01-4BE0-A2B3-E595694CFA0A}" destId="{AB98D7DE-14F1-44DE-9D95-C6B26EE25892}" srcOrd="15" destOrd="0" presId="urn:microsoft.com/office/officeart/2005/8/layout/radial6"/>
    <dgm:cxn modelId="{863D1D17-7EB1-4F09-85CF-41F7926F0761}" type="presParOf" srcId="{FC605868-EC01-4BE0-A2B3-E595694CFA0A}" destId="{C17C058F-CD00-4F61-90A6-A86DA1368086}" srcOrd="16" destOrd="0" presId="urn:microsoft.com/office/officeart/2005/8/layout/radial6"/>
    <dgm:cxn modelId="{E1A3F12F-25AC-4CDC-8FE2-9DD1B2CBEE03}" type="presParOf" srcId="{FC605868-EC01-4BE0-A2B3-E595694CFA0A}" destId="{3D356A2A-5CFD-45D2-8252-4F1BC42D214D}" srcOrd="17" destOrd="0" presId="urn:microsoft.com/office/officeart/2005/8/layout/radial6"/>
    <dgm:cxn modelId="{8FAA9BF4-3448-451B-9C39-04AA042ABD6A}" type="presParOf" srcId="{FC605868-EC01-4BE0-A2B3-E595694CFA0A}" destId="{1C4E8E0C-A9E9-4D05-A3AB-2B9D66C007EF}" srcOrd="18" destOrd="0" presId="urn:microsoft.com/office/officeart/2005/8/layout/radial6"/>
  </dgm:cxnLst>
  <dgm:bg/>
  <dgm:whole/>
</dgm:dataModel>
</file>

<file path=ppt/diagrams/data28.xml><?xml version="1.0" encoding="utf-8"?>
<dgm:dataModel xmlns:dgm="http://schemas.openxmlformats.org/drawingml/2006/diagram" xmlns:a="http://schemas.openxmlformats.org/drawingml/2006/main">
  <dgm:ptLst>
    <dgm:pt modelId="{9DD0551D-9741-4EC3-9C1E-1BC29158C619}" type="doc">
      <dgm:prSet loTypeId="urn:microsoft.com/office/officeart/2005/8/layout/gear1" loCatId="relationship" qsTypeId="urn:microsoft.com/office/officeart/2005/8/quickstyle/simple1" qsCatId="simple" csTypeId="urn:microsoft.com/office/officeart/2005/8/colors/colorful1" csCatId="colorful" phldr="1"/>
      <dgm:spPr/>
      <dgm:t>
        <a:bodyPr/>
        <a:lstStyle/>
        <a:p>
          <a:endParaRPr lang="es-MX"/>
        </a:p>
      </dgm:t>
    </dgm:pt>
    <dgm:pt modelId="{1C1208A7-78EB-40D0-BA58-D3092A7DCB38}">
      <dgm:prSet phldrT="[Texto]" custT="1"/>
      <dgm:spPr/>
      <dgm:t>
        <a:bodyPr/>
        <a:lstStyle/>
        <a:p>
          <a:r>
            <a:rPr lang="es-MX" sz="2000" dirty="0" smtClean="0"/>
            <a:t>Resultados 2010 - 2011</a:t>
          </a:r>
          <a:endParaRPr lang="es-MX" sz="2000" dirty="0"/>
        </a:p>
      </dgm:t>
    </dgm:pt>
    <dgm:pt modelId="{8F29330E-37F2-4368-9E1F-CD82FDEE34F0}" type="parTrans" cxnId="{9BF28D7A-84F2-4C7B-B564-DD1D47FF9821}">
      <dgm:prSet/>
      <dgm:spPr/>
      <dgm:t>
        <a:bodyPr/>
        <a:lstStyle/>
        <a:p>
          <a:endParaRPr lang="es-MX"/>
        </a:p>
      </dgm:t>
    </dgm:pt>
    <dgm:pt modelId="{C390191C-AAFB-48B0-BB26-799124D2E1B2}" type="sibTrans" cxnId="{9BF28D7A-84F2-4C7B-B564-DD1D47FF9821}">
      <dgm:prSet/>
      <dgm:spPr/>
      <dgm:t>
        <a:bodyPr/>
        <a:lstStyle/>
        <a:p>
          <a:endParaRPr lang="es-MX"/>
        </a:p>
      </dgm:t>
    </dgm:pt>
    <dgm:pt modelId="{A4CBA7C6-9E56-4FC2-BF46-3BD4F76BA7E7}">
      <dgm:prSet phldrT="[Texto]"/>
      <dgm:spPr/>
      <dgm:t>
        <a:bodyPr/>
        <a:lstStyle/>
        <a:p>
          <a:r>
            <a:rPr lang="es-MX" dirty="0" smtClean="0"/>
            <a:t>Resultados 2009 - 2010</a:t>
          </a:r>
          <a:endParaRPr lang="es-MX" dirty="0"/>
        </a:p>
      </dgm:t>
    </dgm:pt>
    <dgm:pt modelId="{39A43053-8AA9-45E7-87C5-7B260A620F15}" type="parTrans" cxnId="{AE504C78-2A2F-42FD-8882-9BC3C0DFEE1E}">
      <dgm:prSet/>
      <dgm:spPr/>
      <dgm:t>
        <a:bodyPr/>
        <a:lstStyle/>
        <a:p>
          <a:endParaRPr lang="es-MX"/>
        </a:p>
      </dgm:t>
    </dgm:pt>
    <dgm:pt modelId="{280D70D9-7E92-4056-B71C-B8508BC39B91}" type="sibTrans" cxnId="{AE504C78-2A2F-42FD-8882-9BC3C0DFEE1E}">
      <dgm:prSet/>
      <dgm:spPr/>
      <dgm:t>
        <a:bodyPr/>
        <a:lstStyle/>
        <a:p>
          <a:endParaRPr lang="es-MX"/>
        </a:p>
      </dgm:t>
    </dgm:pt>
    <dgm:pt modelId="{188EA9A4-EF6A-4192-B1D3-880078067328}">
      <dgm:prSet phldrT="[Texto]"/>
      <dgm:spPr/>
      <dgm:t>
        <a:bodyPr/>
        <a:lstStyle/>
        <a:p>
          <a:r>
            <a:rPr lang="es-MX" dirty="0" smtClean="0"/>
            <a:t>Resultados 2008 -2009</a:t>
          </a:r>
          <a:endParaRPr lang="es-MX" dirty="0"/>
        </a:p>
      </dgm:t>
    </dgm:pt>
    <dgm:pt modelId="{CB57E7E2-8B00-4149-96B5-DA323E5E2E8A}" type="parTrans" cxnId="{DBD1ABD3-1FE4-4A29-A364-4DED61C2D898}">
      <dgm:prSet/>
      <dgm:spPr/>
      <dgm:t>
        <a:bodyPr/>
        <a:lstStyle/>
        <a:p>
          <a:endParaRPr lang="es-MX"/>
        </a:p>
      </dgm:t>
    </dgm:pt>
    <dgm:pt modelId="{9177BDA0-61E7-42C3-AC12-A8DDF7493A9E}" type="sibTrans" cxnId="{DBD1ABD3-1FE4-4A29-A364-4DED61C2D898}">
      <dgm:prSet/>
      <dgm:spPr/>
      <dgm:t>
        <a:bodyPr/>
        <a:lstStyle/>
        <a:p>
          <a:endParaRPr lang="es-MX"/>
        </a:p>
      </dgm:t>
    </dgm:pt>
    <dgm:pt modelId="{1BFD4AF5-0554-49E5-91BE-06F45C5DA98F}">
      <dgm:prSet phldrT="[Texto]" custT="1"/>
      <dgm:spPr/>
      <dgm:t>
        <a:bodyPr/>
        <a:lstStyle/>
        <a:p>
          <a:r>
            <a:rPr lang="es-MX" sz="1600" dirty="0" smtClean="0"/>
            <a:t>COMPARACIÓN DE RESULTADOS</a:t>
          </a:r>
          <a:endParaRPr lang="es-MX" sz="1600" dirty="0"/>
        </a:p>
      </dgm:t>
    </dgm:pt>
    <dgm:pt modelId="{C127E22E-7012-419C-BC7B-D8AFC1D8637F}" type="parTrans" cxnId="{AFA6F3C1-0B73-4A19-95A8-EB5E639D106A}">
      <dgm:prSet/>
      <dgm:spPr/>
      <dgm:t>
        <a:bodyPr/>
        <a:lstStyle/>
        <a:p>
          <a:endParaRPr lang="es-MX"/>
        </a:p>
      </dgm:t>
    </dgm:pt>
    <dgm:pt modelId="{CE977572-6AC1-4886-B354-E8367CE167B1}" type="sibTrans" cxnId="{AFA6F3C1-0B73-4A19-95A8-EB5E639D106A}">
      <dgm:prSet/>
      <dgm:spPr/>
      <dgm:t>
        <a:bodyPr/>
        <a:lstStyle/>
        <a:p>
          <a:endParaRPr lang="es-MX"/>
        </a:p>
      </dgm:t>
    </dgm:pt>
    <dgm:pt modelId="{30ECBCC8-4434-46A1-A21D-11839C0F0AA5}" type="pres">
      <dgm:prSet presAssocID="{9DD0551D-9741-4EC3-9C1E-1BC29158C619}" presName="composite" presStyleCnt="0">
        <dgm:presLayoutVars>
          <dgm:chMax val="3"/>
          <dgm:animLvl val="lvl"/>
          <dgm:resizeHandles val="exact"/>
        </dgm:presLayoutVars>
      </dgm:prSet>
      <dgm:spPr/>
      <dgm:t>
        <a:bodyPr/>
        <a:lstStyle/>
        <a:p>
          <a:endParaRPr lang="es-MX"/>
        </a:p>
      </dgm:t>
    </dgm:pt>
    <dgm:pt modelId="{C77BDA3E-0F13-431B-83BE-0D4B11F7CA0E}" type="pres">
      <dgm:prSet presAssocID="{1C1208A7-78EB-40D0-BA58-D3092A7DCB38}" presName="gear1" presStyleLbl="node1" presStyleIdx="0" presStyleCnt="3">
        <dgm:presLayoutVars>
          <dgm:chMax val="1"/>
          <dgm:bulletEnabled val="1"/>
        </dgm:presLayoutVars>
      </dgm:prSet>
      <dgm:spPr/>
      <dgm:t>
        <a:bodyPr/>
        <a:lstStyle/>
        <a:p>
          <a:endParaRPr lang="es-MX"/>
        </a:p>
      </dgm:t>
    </dgm:pt>
    <dgm:pt modelId="{BCD92C69-43B2-4099-902F-D7F7951BB431}" type="pres">
      <dgm:prSet presAssocID="{1C1208A7-78EB-40D0-BA58-D3092A7DCB38}" presName="gear1srcNode" presStyleLbl="node1" presStyleIdx="0" presStyleCnt="3"/>
      <dgm:spPr/>
      <dgm:t>
        <a:bodyPr/>
        <a:lstStyle/>
        <a:p>
          <a:endParaRPr lang="es-MX"/>
        </a:p>
      </dgm:t>
    </dgm:pt>
    <dgm:pt modelId="{BCC6809C-C502-4374-BA63-B2BA67889F35}" type="pres">
      <dgm:prSet presAssocID="{1C1208A7-78EB-40D0-BA58-D3092A7DCB38}" presName="gear1dstNode" presStyleLbl="node1" presStyleIdx="0" presStyleCnt="3"/>
      <dgm:spPr/>
      <dgm:t>
        <a:bodyPr/>
        <a:lstStyle/>
        <a:p>
          <a:endParaRPr lang="es-MX"/>
        </a:p>
      </dgm:t>
    </dgm:pt>
    <dgm:pt modelId="{BADB5511-148F-4D93-B27D-174992E45ED9}" type="pres">
      <dgm:prSet presAssocID="{A4CBA7C6-9E56-4FC2-BF46-3BD4F76BA7E7}" presName="gear2" presStyleLbl="node1" presStyleIdx="1" presStyleCnt="3">
        <dgm:presLayoutVars>
          <dgm:chMax val="1"/>
          <dgm:bulletEnabled val="1"/>
        </dgm:presLayoutVars>
      </dgm:prSet>
      <dgm:spPr/>
      <dgm:t>
        <a:bodyPr/>
        <a:lstStyle/>
        <a:p>
          <a:endParaRPr lang="es-MX"/>
        </a:p>
      </dgm:t>
    </dgm:pt>
    <dgm:pt modelId="{58DBBB10-2916-4F50-A65A-B9F1BD3EAA38}" type="pres">
      <dgm:prSet presAssocID="{A4CBA7C6-9E56-4FC2-BF46-3BD4F76BA7E7}" presName="gear2srcNode" presStyleLbl="node1" presStyleIdx="1" presStyleCnt="3"/>
      <dgm:spPr/>
      <dgm:t>
        <a:bodyPr/>
        <a:lstStyle/>
        <a:p>
          <a:endParaRPr lang="es-MX"/>
        </a:p>
      </dgm:t>
    </dgm:pt>
    <dgm:pt modelId="{B11B7728-749E-42E3-B697-F18A8419917A}" type="pres">
      <dgm:prSet presAssocID="{A4CBA7C6-9E56-4FC2-BF46-3BD4F76BA7E7}" presName="gear2dstNode" presStyleLbl="node1" presStyleIdx="1" presStyleCnt="3"/>
      <dgm:spPr/>
      <dgm:t>
        <a:bodyPr/>
        <a:lstStyle/>
        <a:p>
          <a:endParaRPr lang="es-MX"/>
        </a:p>
      </dgm:t>
    </dgm:pt>
    <dgm:pt modelId="{C141D6B5-3185-4254-91F4-E26E05DD5401}" type="pres">
      <dgm:prSet presAssocID="{188EA9A4-EF6A-4192-B1D3-880078067328}" presName="gear3" presStyleLbl="node1" presStyleIdx="2" presStyleCnt="3"/>
      <dgm:spPr/>
      <dgm:t>
        <a:bodyPr/>
        <a:lstStyle/>
        <a:p>
          <a:endParaRPr lang="es-MX"/>
        </a:p>
      </dgm:t>
    </dgm:pt>
    <dgm:pt modelId="{56639CC0-6C48-44F5-B7CA-30AAAC2B18B3}" type="pres">
      <dgm:prSet presAssocID="{188EA9A4-EF6A-4192-B1D3-880078067328}" presName="gear3tx" presStyleLbl="node1" presStyleIdx="2" presStyleCnt="3">
        <dgm:presLayoutVars>
          <dgm:chMax val="1"/>
          <dgm:bulletEnabled val="1"/>
        </dgm:presLayoutVars>
      </dgm:prSet>
      <dgm:spPr/>
      <dgm:t>
        <a:bodyPr/>
        <a:lstStyle/>
        <a:p>
          <a:endParaRPr lang="es-MX"/>
        </a:p>
      </dgm:t>
    </dgm:pt>
    <dgm:pt modelId="{55E8142F-CE54-43C1-8547-FEDBD259C0C2}" type="pres">
      <dgm:prSet presAssocID="{188EA9A4-EF6A-4192-B1D3-880078067328}" presName="gear3srcNode" presStyleLbl="node1" presStyleIdx="2" presStyleCnt="3"/>
      <dgm:spPr/>
      <dgm:t>
        <a:bodyPr/>
        <a:lstStyle/>
        <a:p>
          <a:endParaRPr lang="es-MX"/>
        </a:p>
      </dgm:t>
    </dgm:pt>
    <dgm:pt modelId="{26D0961A-847B-498B-A1E3-2ACD470E97C0}" type="pres">
      <dgm:prSet presAssocID="{188EA9A4-EF6A-4192-B1D3-880078067328}" presName="gear3dstNode" presStyleLbl="node1" presStyleIdx="2" presStyleCnt="3"/>
      <dgm:spPr/>
      <dgm:t>
        <a:bodyPr/>
        <a:lstStyle/>
        <a:p>
          <a:endParaRPr lang="es-MX"/>
        </a:p>
      </dgm:t>
    </dgm:pt>
    <dgm:pt modelId="{ADC88C7C-4D17-4179-A718-37A6ACA52719}" type="pres">
      <dgm:prSet presAssocID="{188EA9A4-EF6A-4192-B1D3-880078067328}" presName="gear3ch" presStyleLbl="fgAcc1" presStyleIdx="0" presStyleCnt="1" custLinFactX="-43590" custLinFactY="104396" custLinFactNeighborX="-100000" custLinFactNeighborY="200000">
        <dgm:presLayoutVars>
          <dgm:chMax val="0"/>
          <dgm:bulletEnabled val="1"/>
        </dgm:presLayoutVars>
      </dgm:prSet>
      <dgm:spPr/>
      <dgm:t>
        <a:bodyPr/>
        <a:lstStyle/>
        <a:p>
          <a:endParaRPr lang="es-MX"/>
        </a:p>
      </dgm:t>
    </dgm:pt>
    <dgm:pt modelId="{0C0CB9AB-8D7D-4D08-8813-BC95AB68D6FF}" type="pres">
      <dgm:prSet presAssocID="{C390191C-AAFB-48B0-BB26-799124D2E1B2}" presName="connector1" presStyleLbl="sibTrans2D1" presStyleIdx="0" presStyleCnt="3"/>
      <dgm:spPr/>
      <dgm:t>
        <a:bodyPr/>
        <a:lstStyle/>
        <a:p>
          <a:endParaRPr lang="es-MX"/>
        </a:p>
      </dgm:t>
    </dgm:pt>
    <dgm:pt modelId="{A6453ACA-2C5F-40D4-9C5C-8590A68C64F2}" type="pres">
      <dgm:prSet presAssocID="{280D70D9-7E92-4056-B71C-B8508BC39B91}" presName="connector2" presStyleLbl="sibTrans2D1" presStyleIdx="1" presStyleCnt="3"/>
      <dgm:spPr/>
      <dgm:t>
        <a:bodyPr/>
        <a:lstStyle/>
        <a:p>
          <a:endParaRPr lang="es-MX"/>
        </a:p>
      </dgm:t>
    </dgm:pt>
    <dgm:pt modelId="{A504A67E-9F66-42FE-B616-D081466F1283}" type="pres">
      <dgm:prSet presAssocID="{9177BDA0-61E7-42C3-AC12-A8DDF7493A9E}" presName="connector3" presStyleLbl="sibTrans2D1" presStyleIdx="2" presStyleCnt="3"/>
      <dgm:spPr/>
      <dgm:t>
        <a:bodyPr/>
        <a:lstStyle/>
        <a:p>
          <a:endParaRPr lang="es-MX"/>
        </a:p>
      </dgm:t>
    </dgm:pt>
  </dgm:ptLst>
  <dgm:cxnLst>
    <dgm:cxn modelId="{DBD1ABD3-1FE4-4A29-A364-4DED61C2D898}" srcId="{9DD0551D-9741-4EC3-9C1E-1BC29158C619}" destId="{188EA9A4-EF6A-4192-B1D3-880078067328}" srcOrd="2" destOrd="0" parTransId="{CB57E7E2-8B00-4149-96B5-DA323E5E2E8A}" sibTransId="{9177BDA0-61E7-42C3-AC12-A8DDF7493A9E}"/>
    <dgm:cxn modelId="{9BF28D7A-84F2-4C7B-B564-DD1D47FF9821}" srcId="{9DD0551D-9741-4EC3-9C1E-1BC29158C619}" destId="{1C1208A7-78EB-40D0-BA58-D3092A7DCB38}" srcOrd="0" destOrd="0" parTransId="{8F29330E-37F2-4368-9E1F-CD82FDEE34F0}" sibTransId="{C390191C-AAFB-48B0-BB26-799124D2E1B2}"/>
    <dgm:cxn modelId="{B460BFD2-83A8-48AF-A787-F66880E31F5D}" type="presOf" srcId="{1BFD4AF5-0554-49E5-91BE-06F45C5DA98F}" destId="{ADC88C7C-4D17-4179-A718-37A6ACA52719}" srcOrd="0" destOrd="0" presId="urn:microsoft.com/office/officeart/2005/8/layout/gear1"/>
    <dgm:cxn modelId="{EF521FD9-0D19-4732-9934-00F19B75B069}" type="presOf" srcId="{188EA9A4-EF6A-4192-B1D3-880078067328}" destId="{56639CC0-6C48-44F5-B7CA-30AAAC2B18B3}" srcOrd="1" destOrd="0" presId="urn:microsoft.com/office/officeart/2005/8/layout/gear1"/>
    <dgm:cxn modelId="{AFA6F3C1-0B73-4A19-95A8-EB5E639D106A}" srcId="{188EA9A4-EF6A-4192-B1D3-880078067328}" destId="{1BFD4AF5-0554-49E5-91BE-06F45C5DA98F}" srcOrd="0" destOrd="0" parTransId="{C127E22E-7012-419C-BC7B-D8AFC1D8637F}" sibTransId="{CE977572-6AC1-4886-B354-E8367CE167B1}"/>
    <dgm:cxn modelId="{39B3B8BA-9283-4A77-9BC7-F23384E7ED36}" type="presOf" srcId="{9DD0551D-9741-4EC3-9C1E-1BC29158C619}" destId="{30ECBCC8-4434-46A1-A21D-11839C0F0AA5}" srcOrd="0" destOrd="0" presId="urn:microsoft.com/office/officeart/2005/8/layout/gear1"/>
    <dgm:cxn modelId="{1BD6767B-224E-4259-8D79-8F439BCF0EB6}" type="presOf" srcId="{188EA9A4-EF6A-4192-B1D3-880078067328}" destId="{26D0961A-847B-498B-A1E3-2ACD470E97C0}" srcOrd="3" destOrd="0" presId="urn:microsoft.com/office/officeart/2005/8/layout/gear1"/>
    <dgm:cxn modelId="{40B9D7BE-340D-4DE9-99EF-2D206024C7F7}" type="presOf" srcId="{1C1208A7-78EB-40D0-BA58-D3092A7DCB38}" destId="{C77BDA3E-0F13-431B-83BE-0D4B11F7CA0E}" srcOrd="0" destOrd="0" presId="urn:microsoft.com/office/officeart/2005/8/layout/gear1"/>
    <dgm:cxn modelId="{C6975AC4-CE9F-4F90-8098-F614D1F9D0FE}" type="presOf" srcId="{1C1208A7-78EB-40D0-BA58-D3092A7DCB38}" destId="{BCC6809C-C502-4374-BA63-B2BA67889F35}" srcOrd="2" destOrd="0" presId="urn:microsoft.com/office/officeart/2005/8/layout/gear1"/>
    <dgm:cxn modelId="{AF151D48-DA59-4C10-A095-7CAD1174B89F}" type="presOf" srcId="{1C1208A7-78EB-40D0-BA58-D3092A7DCB38}" destId="{BCD92C69-43B2-4099-902F-D7F7951BB431}" srcOrd="1" destOrd="0" presId="urn:microsoft.com/office/officeart/2005/8/layout/gear1"/>
    <dgm:cxn modelId="{83BD32F9-F3AF-4EA3-8B9A-0ACF58EEE5F1}" type="presOf" srcId="{188EA9A4-EF6A-4192-B1D3-880078067328}" destId="{55E8142F-CE54-43C1-8547-FEDBD259C0C2}" srcOrd="2" destOrd="0" presId="urn:microsoft.com/office/officeart/2005/8/layout/gear1"/>
    <dgm:cxn modelId="{62E4506B-BE48-40E7-BCBF-464F16CD5580}" type="presOf" srcId="{C390191C-AAFB-48B0-BB26-799124D2E1B2}" destId="{0C0CB9AB-8D7D-4D08-8813-BC95AB68D6FF}" srcOrd="0" destOrd="0" presId="urn:microsoft.com/office/officeart/2005/8/layout/gear1"/>
    <dgm:cxn modelId="{AE504C78-2A2F-42FD-8882-9BC3C0DFEE1E}" srcId="{9DD0551D-9741-4EC3-9C1E-1BC29158C619}" destId="{A4CBA7C6-9E56-4FC2-BF46-3BD4F76BA7E7}" srcOrd="1" destOrd="0" parTransId="{39A43053-8AA9-45E7-87C5-7B260A620F15}" sibTransId="{280D70D9-7E92-4056-B71C-B8508BC39B91}"/>
    <dgm:cxn modelId="{2E766F45-AA15-4EFB-A552-555C2EF23A5D}" type="presOf" srcId="{280D70D9-7E92-4056-B71C-B8508BC39B91}" destId="{A6453ACA-2C5F-40D4-9C5C-8590A68C64F2}" srcOrd="0" destOrd="0" presId="urn:microsoft.com/office/officeart/2005/8/layout/gear1"/>
    <dgm:cxn modelId="{27865F14-A7C8-441F-9477-382985B5C55B}" type="presOf" srcId="{A4CBA7C6-9E56-4FC2-BF46-3BD4F76BA7E7}" destId="{58DBBB10-2916-4F50-A65A-B9F1BD3EAA38}" srcOrd="1" destOrd="0" presId="urn:microsoft.com/office/officeart/2005/8/layout/gear1"/>
    <dgm:cxn modelId="{6B90B662-CCF7-4A03-8E60-9EFF19D94B32}" type="presOf" srcId="{A4CBA7C6-9E56-4FC2-BF46-3BD4F76BA7E7}" destId="{B11B7728-749E-42E3-B697-F18A8419917A}" srcOrd="2" destOrd="0" presId="urn:microsoft.com/office/officeart/2005/8/layout/gear1"/>
    <dgm:cxn modelId="{66EF6351-16E7-4929-8B5E-1D237B761218}" type="presOf" srcId="{A4CBA7C6-9E56-4FC2-BF46-3BD4F76BA7E7}" destId="{BADB5511-148F-4D93-B27D-174992E45ED9}" srcOrd="0" destOrd="0" presId="urn:microsoft.com/office/officeart/2005/8/layout/gear1"/>
    <dgm:cxn modelId="{3A6EA4CC-3A90-4954-A3C8-9CA577B48CF1}" type="presOf" srcId="{9177BDA0-61E7-42C3-AC12-A8DDF7493A9E}" destId="{A504A67E-9F66-42FE-B616-D081466F1283}" srcOrd="0" destOrd="0" presId="urn:microsoft.com/office/officeart/2005/8/layout/gear1"/>
    <dgm:cxn modelId="{7ECA3C8E-59C6-43EB-A6DD-8DD86310908A}" type="presOf" srcId="{188EA9A4-EF6A-4192-B1D3-880078067328}" destId="{C141D6B5-3185-4254-91F4-E26E05DD5401}" srcOrd="0" destOrd="0" presId="urn:microsoft.com/office/officeart/2005/8/layout/gear1"/>
    <dgm:cxn modelId="{DE4F495A-CB96-4D9C-AD62-9922E3DA5070}" type="presParOf" srcId="{30ECBCC8-4434-46A1-A21D-11839C0F0AA5}" destId="{C77BDA3E-0F13-431B-83BE-0D4B11F7CA0E}" srcOrd="0" destOrd="0" presId="urn:microsoft.com/office/officeart/2005/8/layout/gear1"/>
    <dgm:cxn modelId="{4A8C5975-FD43-434C-8B93-2C4E8E9EB487}" type="presParOf" srcId="{30ECBCC8-4434-46A1-A21D-11839C0F0AA5}" destId="{BCD92C69-43B2-4099-902F-D7F7951BB431}" srcOrd="1" destOrd="0" presId="urn:microsoft.com/office/officeart/2005/8/layout/gear1"/>
    <dgm:cxn modelId="{FB9A15DC-149A-424E-9431-7C166C19F4A4}" type="presParOf" srcId="{30ECBCC8-4434-46A1-A21D-11839C0F0AA5}" destId="{BCC6809C-C502-4374-BA63-B2BA67889F35}" srcOrd="2" destOrd="0" presId="urn:microsoft.com/office/officeart/2005/8/layout/gear1"/>
    <dgm:cxn modelId="{A676DABA-ABCA-4D89-948A-F4E327A79BD3}" type="presParOf" srcId="{30ECBCC8-4434-46A1-A21D-11839C0F0AA5}" destId="{BADB5511-148F-4D93-B27D-174992E45ED9}" srcOrd="3" destOrd="0" presId="urn:microsoft.com/office/officeart/2005/8/layout/gear1"/>
    <dgm:cxn modelId="{18C27F7C-98A3-4191-836F-3E279CCE4879}" type="presParOf" srcId="{30ECBCC8-4434-46A1-A21D-11839C0F0AA5}" destId="{58DBBB10-2916-4F50-A65A-B9F1BD3EAA38}" srcOrd="4" destOrd="0" presId="urn:microsoft.com/office/officeart/2005/8/layout/gear1"/>
    <dgm:cxn modelId="{79C0B646-81EB-46CC-B067-2BA4189127DD}" type="presParOf" srcId="{30ECBCC8-4434-46A1-A21D-11839C0F0AA5}" destId="{B11B7728-749E-42E3-B697-F18A8419917A}" srcOrd="5" destOrd="0" presId="urn:microsoft.com/office/officeart/2005/8/layout/gear1"/>
    <dgm:cxn modelId="{7A3B2F9A-8D21-478E-A7F6-80C87F671196}" type="presParOf" srcId="{30ECBCC8-4434-46A1-A21D-11839C0F0AA5}" destId="{C141D6B5-3185-4254-91F4-E26E05DD5401}" srcOrd="6" destOrd="0" presId="urn:microsoft.com/office/officeart/2005/8/layout/gear1"/>
    <dgm:cxn modelId="{630D567E-E093-4EA9-B050-3831DB22DC05}" type="presParOf" srcId="{30ECBCC8-4434-46A1-A21D-11839C0F0AA5}" destId="{56639CC0-6C48-44F5-B7CA-30AAAC2B18B3}" srcOrd="7" destOrd="0" presId="urn:microsoft.com/office/officeart/2005/8/layout/gear1"/>
    <dgm:cxn modelId="{2818870B-0F3B-45D4-925E-BFA7E8A31A74}" type="presParOf" srcId="{30ECBCC8-4434-46A1-A21D-11839C0F0AA5}" destId="{55E8142F-CE54-43C1-8547-FEDBD259C0C2}" srcOrd="8" destOrd="0" presId="urn:microsoft.com/office/officeart/2005/8/layout/gear1"/>
    <dgm:cxn modelId="{52A7BE86-9AFF-4FD1-814F-4AF60F58BD77}" type="presParOf" srcId="{30ECBCC8-4434-46A1-A21D-11839C0F0AA5}" destId="{26D0961A-847B-498B-A1E3-2ACD470E97C0}" srcOrd="9" destOrd="0" presId="urn:microsoft.com/office/officeart/2005/8/layout/gear1"/>
    <dgm:cxn modelId="{E0288BDB-366D-45E2-A7B9-F556EAF893B6}" type="presParOf" srcId="{30ECBCC8-4434-46A1-A21D-11839C0F0AA5}" destId="{ADC88C7C-4D17-4179-A718-37A6ACA52719}" srcOrd="10" destOrd="0" presId="urn:microsoft.com/office/officeart/2005/8/layout/gear1"/>
    <dgm:cxn modelId="{69FD4142-1EE6-4383-A3C3-4D108D1EA3AE}" type="presParOf" srcId="{30ECBCC8-4434-46A1-A21D-11839C0F0AA5}" destId="{0C0CB9AB-8D7D-4D08-8813-BC95AB68D6FF}" srcOrd="11" destOrd="0" presId="urn:microsoft.com/office/officeart/2005/8/layout/gear1"/>
    <dgm:cxn modelId="{7D2613C1-B7F2-4011-A3DF-7FAAE743C8B0}" type="presParOf" srcId="{30ECBCC8-4434-46A1-A21D-11839C0F0AA5}" destId="{A6453ACA-2C5F-40D4-9C5C-8590A68C64F2}" srcOrd="12" destOrd="0" presId="urn:microsoft.com/office/officeart/2005/8/layout/gear1"/>
    <dgm:cxn modelId="{3E47C333-6BF2-4986-BF50-EB9E65C427E5}" type="presParOf" srcId="{30ECBCC8-4434-46A1-A21D-11839C0F0AA5}" destId="{A504A67E-9F66-42FE-B616-D081466F1283}" srcOrd="13" destOrd="0" presId="urn:microsoft.com/office/officeart/2005/8/layout/gear1"/>
  </dgm:cxnLst>
  <dgm:bg/>
  <dgm:whole/>
</dgm:dataModel>
</file>

<file path=ppt/diagrams/data29.xml><?xml version="1.0" encoding="utf-8"?>
<dgm:dataModel xmlns:dgm="http://schemas.openxmlformats.org/drawingml/2006/diagram" xmlns:a="http://schemas.openxmlformats.org/drawingml/2006/main">
  <dgm:ptLst>
    <dgm:pt modelId="{0B864E93-4DA3-4A68-8B4A-F9DDAC12FE94}" type="doc">
      <dgm:prSet loTypeId="urn:microsoft.com/office/officeart/2005/8/layout/default" loCatId="list" qsTypeId="urn:microsoft.com/office/officeart/2005/8/quickstyle/3d8" qsCatId="3D" csTypeId="urn:microsoft.com/office/officeart/2005/8/colors/accent2_5" csCatId="accent2" phldr="1"/>
      <dgm:spPr/>
      <dgm:t>
        <a:bodyPr/>
        <a:lstStyle/>
        <a:p>
          <a:endParaRPr lang="es-MX"/>
        </a:p>
      </dgm:t>
    </dgm:pt>
    <dgm:pt modelId="{7EF3E2DC-B710-476E-B466-E55C2E61F629}">
      <dgm:prSet/>
      <dgm:spPr/>
      <dgm:t>
        <a:bodyPr/>
        <a:lstStyle/>
        <a:p>
          <a:r>
            <a:rPr lang="es-ES" smtClean="0"/>
            <a:t>PROGRAMA DE ENTRENAMIENTO ORIENTADO AL MEJORAMIENTO DE LA TÉCNICA.</a:t>
          </a:r>
          <a:endParaRPr lang="es-MX"/>
        </a:p>
      </dgm:t>
    </dgm:pt>
    <dgm:pt modelId="{D073D4FE-FA42-45AB-ADD6-9DC37DCE579C}" type="parTrans" cxnId="{0888CFA1-306F-455A-BF54-F1CD6C4D877E}">
      <dgm:prSet/>
      <dgm:spPr/>
      <dgm:t>
        <a:bodyPr/>
        <a:lstStyle/>
        <a:p>
          <a:endParaRPr lang="es-MX"/>
        </a:p>
      </dgm:t>
    </dgm:pt>
    <dgm:pt modelId="{274CF921-6A8C-4954-B517-96FAED1943B1}" type="sibTrans" cxnId="{0888CFA1-306F-455A-BF54-F1CD6C4D877E}">
      <dgm:prSet/>
      <dgm:spPr/>
      <dgm:t>
        <a:bodyPr/>
        <a:lstStyle/>
        <a:p>
          <a:endParaRPr lang="es-MX"/>
        </a:p>
      </dgm:t>
    </dgm:pt>
    <dgm:pt modelId="{AFD83E2C-5CD1-4C43-9DC8-8ECAC6014358}" type="pres">
      <dgm:prSet presAssocID="{0B864E93-4DA3-4A68-8B4A-F9DDAC12FE94}" presName="diagram" presStyleCnt="0">
        <dgm:presLayoutVars>
          <dgm:dir/>
          <dgm:resizeHandles val="exact"/>
        </dgm:presLayoutVars>
      </dgm:prSet>
      <dgm:spPr/>
      <dgm:t>
        <a:bodyPr/>
        <a:lstStyle/>
        <a:p>
          <a:endParaRPr lang="es-MX"/>
        </a:p>
      </dgm:t>
    </dgm:pt>
    <dgm:pt modelId="{466C99FA-2D60-4E86-8451-43E7F4FB731D}" type="pres">
      <dgm:prSet presAssocID="{7EF3E2DC-B710-476E-B466-E55C2E61F629}" presName="node" presStyleLbl="node1" presStyleIdx="0" presStyleCnt="1">
        <dgm:presLayoutVars>
          <dgm:bulletEnabled val="1"/>
        </dgm:presLayoutVars>
      </dgm:prSet>
      <dgm:spPr/>
      <dgm:t>
        <a:bodyPr/>
        <a:lstStyle/>
        <a:p>
          <a:endParaRPr lang="es-MX"/>
        </a:p>
      </dgm:t>
    </dgm:pt>
  </dgm:ptLst>
  <dgm:cxnLst>
    <dgm:cxn modelId="{E27A5FBA-D52D-4C9F-83CE-764BAB1D6FE5}" type="presOf" srcId="{0B864E93-4DA3-4A68-8B4A-F9DDAC12FE94}" destId="{AFD83E2C-5CD1-4C43-9DC8-8ECAC6014358}" srcOrd="0" destOrd="0" presId="urn:microsoft.com/office/officeart/2005/8/layout/default"/>
    <dgm:cxn modelId="{0888CFA1-306F-455A-BF54-F1CD6C4D877E}" srcId="{0B864E93-4DA3-4A68-8B4A-F9DDAC12FE94}" destId="{7EF3E2DC-B710-476E-B466-E55C2E61F629}" srcOrd="0" destOrd="0" parTransId="{D073D4FE-FA42-45AB-ADD6-9DC37DCE579C}" sibTransId="{274CF921-6A8C-4954-B517-96FAED1943B1}"/>
    <dgm:cxn modelId="{6736670D-AE2B-4DEF-9262-45C05D6DEDC6}" type="presOf" srcId="{7EF3E2DC-B710-476E-B466-E55C2E61F629}" destId="{466C99FA-2D60-4E86-8451-43E7F4FB731D}" srcOrd="0" destOrd="0" presId="urn:microsoft.com/office/officeart/2005/8/layout/default"/>
    <dgm:cxn modelId="{7775884C-B4A5-4535-BBAC-A82560739595}" type="presParOf" srcId="{AFD83E2C-5CD1-4C43-9DC8-8ECAC6014358}" destId="{466C99FA-2D60-4E86-8451-43E7F4FB731D}" srcOrd="0" destOrd="0" presId="urn:microsoft.com/office/officeart/2005/8/layout/default"/>
  </dgm:cxnLst>
  <dgm:bg/>
  <dgm:whole/>
</dgm:dataModel>
</file>

<file path=ppt/diagrams/data3.xml><?xml version="1.0" encoding="utf-8"?>
<dgm:dataModel xmlns:dgm="http://schemas.openxmlformats.org/drawingml/2006/diagram" xmlns:a="http://schemas.openxmlformats.org/drawingml/2006/main">
  <dgm:ptLst>
    <dgm:pt modelId="{BCBF9D00-AD80-4C4D-A5AC-FC1FD29F0782}" type="doc">
      <dgm:prSet loTypeId="urn:microsoft.com/office/officeart/2005/8/layout/hierarchy2" loCatId="hierarchy" qsTypeId="urn:microsoft.com/office/officeart/2005/8/quickstyle/simple1" qsCatId="simple" csTypeId="urn:microsoft.com/office/officeart/2005/8/colors/colorful5" csCatId="colorful" phldr="1"/>
      <dgm:spPr/>
      <dgm:t>
        <a:bodyPr/>
        <a:lstStyle/>
        <a:p>
          <a:endParaRPr lang="es-MX"/>
        </a:p>
      </dgm:t>
    </dgm:pt>
    <dgm:pt modelId="{8D5E4667-71F5-485B-AD39-D0A96E5E3294}">
      <dgm:prSet phldrT="[Texto]" phldr="1"/>
      <dgm:spPr>
        <a:blipFill rotWithShape="0">
          <a:blip xmlns:r="http://schemas.openxmlformats.org/officeDocument/2006/relationships" r:embed="rId1"/>
          <a:stretch>
            <a:fillRect/>
          </a:stretch>
        </a:blipFill>
      </dgm:spPr>
      <dgm:t>
        <a:bodyPr/>
        <a:lstStyle/>
        <a:p>
          <a:endParaRPr lang="es-MX" dirty="0"/>
        </a:p>
      </dgm:t>
    </dgm:pt>
    <dgm:pt modelId="{592E95B1-1678-4ABA-84B4-A0D8174AAC3D}" type="parTrans" cxnId="{30CDEAC2-8507-4628-9D43-ED2FF0C5AC87}">
      <dgm:prSet/>
      <dgm:spPr/>
      <dgm:t>
        <a:bodyPr/>
        <a:lstStyle/>
        <a:p>
          <a:endParaRPr lang="es-MX"/>
        </a:p>
      </dgm:t>
    </dgm:pt>
    <dgm:pt modelId="{6CD0AB6C-E112-4EE1-99E2-4F5394C06D97}" type="sibTrans" cxnId="{30CDEAC2-8507-4628-9D43-ED2FF0C5AC87}">
      <dgm:prSet/>
      <dgm:spPr/>
      <dgm:t>
        <a:bodyPr/>
        <a:lstStyle/>
        <a:p>
          <a:endParaRPr lang="es-MX"/>
        </a:p>
      </dgm:t>
    </dgm:pt>
    <dgm:pt modelId="{30F837A6-3D7A-4E9C-9541-EBDCB2C97FF1}">
      <dgm:prSet phldrT="[Texto]"/>
      <dgm:spPr/>
      <dgm:t>
        <a:bodyPr/>
        <a:lstStyle/>
        <a:p>
          <a:r>
            <a:rPr lang="es-MX"/>
            <a:t>Delimitación  Temporal</a:t>
          </a:r>
        </a:p>
      </dgm:t>
    </dgm:pt>
    <dgm:pt modelId="{1C72C745-4F37-4475-B4D8-00A72B80832B}" type="parTrans" cxnId="{402059B9-CFE1-4CC1-B8EA-44946BF89999}">
      <dgm:prSet/>
      <dgm:spPr/>
      <dgm:t>
        <a:bodyPr/>
        <a:lstStyle/>
        <a:p>
          <a:endParaRPr lang="es-MX"/>
        </a:p>
      </dgm:t>
    </dgm:pt>
    <dgm:pt modelId="{6A7F33B8-D908-4138-B87E-ACA37272B70C}" type="sibTrans" cxnId="{402059B9-CFE1-4CC1-B8EA-44946BF89999}">
      <dgm:prSet/>
      <dgm:spPr/>
      <dgm:t>
        <a:bodyPr/>
        <a:lstStyle/>
        <a:p>
          <a:endParaRPr lang="es-MX"/>
        </a:p>
      </dgm:t>
    </dgm:pt>
    <dgm:pt modelId="{CECD2A17-D7DF-4305-8EE5-1F89CFF40BE6}">
      <dgm:prSet phldrT="[Texto]"/>
      <dgm:spPr/>
      <dgm:t>
        <a:bodyPr/>
        <a:lstStyle/>
        <a:p>
          <a:r>
            <a:rPr lang="es-MX"/>
            <a:t>Resultados del campeonato intercolegial 2009 - 2010</a:t>
          </a:r>
        </a:p>
      </dgm:t>
    </dgm:pt>
    <dgm:pt modelId="{9602AA6A-4B14-4043-B78D-F82ED4E513B8}" type="parTrans" cxnId="{AE22AFF6-DBB4-466C-8CDE-3C290F7C9DD4}">
      <dgm:prSet/>
      <dgm:spPr/>
      <dgm:t>
        <a:bodyPr/>
        <a:lstStyle/>
        <a:p>
          <a:endParaRPr lang="es-MX"/>
        </a:p>
      </dgm:t>
    </dgm:pt>
    <dgm:pt modelId="{98C9051A-639A-4F1D-B8FE-15067E00F7C7}" type="sibTrans" cxnId="{AE22AFF6-DBB4-466C-8CDE-3C290F7C9DD4}">
      <dgm:prSet/>
      <dgm:spPr/>
      <dgm:t>
        <a:bodyPr/>
        <a:lstStyle/>
        <a:p>
          <a:endParaRPr lang="es-MX"/>
        </a:p>
      </dgm:t>
    </dgm:pt>
    <dgm:pt modelId="{33E9C1B7-E4A7-4C32-81D5-2E311215284B}">
      <dgm:prSet phldrT="[Texto]"/>
      <dgm:spPr/>
      <dgm:t>
        <a:bodyPr/>
        <a:lstStyle/>
        <a:p>
          <a:r>
            <a:rPr lang="es-MX"/>
            <a:t>Delimitación Espacial</a:t>
          </a:r>
        </a:p>
      </dgm:t>
    </dgm:pt>
    <dgm:pt modelId="{204C4EAD-A67E-4C8B-8E49-6B4149148F28}" type="parTrans" cxnId="{BC21058C-2BBE-42A4-BF9D-DB329840AC37}">
      <dgm:prSet/>
      <dgm:spPr/>
      <dgm:t>
        <a:bodyPr/>
        <a:lstStyle/>
        <a:p>
          <a:endParaRPr lang="es-MX"/>
        </a:p>
      </dgm:t>
    </dgm:pt>
    <dgm:pt modelId="{1A3B808A-556F-4FC4-81DC-DAAC5DF574C1}" type="sibTrans" cxnId="{BC21058C-2BBE-42A4-BF9D-DB329840AC37}">
      <dgm:prSet/>
      <dgm:spPr/>
      <dgm:t>
        <a:bodyPr/>
        <a:lstStyle/>
        <a:p>
          <a:endParaRPr lang="es-MX"/>
        </a:p>
      </dgm:t>
    </dgm:pt>
    <dgm:pt modelId="{2E0B547E-5D6D-4208-93BC-B4A5B2BEEF64}">
      <dgm:prSet phldrT="[Texto]"/>
      <dgm:spPr>
        <a:blipFill rotWithShape="0">
          <a:blip xmlns:r="http://schemas.openxmlformats.org/officeDocument/2006/relationships" r:embed="rId2"/>
          <a:stretch>
            <a:fillRect/>
          </a:stretch>
        </a:blipFill>
      </dgm:spPr>
      <dgm:t>
        <a:bodyPr/>
        <a:lstStyle/>
        <a:p>
          <a:endParaRPr lang="es-MX" dirty="0"/>
        </a:p>
      </dgm:t>
    </dgm:pt>
    <dgm:pt modelId="{E86B21E8-2C19-4DA2-9F28-25CFCC5425DE}" type="parTrans" cxnId="{2962A0F4-5E7F-40D1-BFBC-1383711D7304}">
      <dgm:prSet/>
      <dgm:spPr/>
      <dgm:t>
        <a:bodyPr/>
        <a:lstStyle/>
        <a:p>
          <a:endParaRPr lang="es-MX"/>
        </a:p>
      </dgm:t>
    </dgm:pt>
    <dgm:pt modelId="{68946553-9903-4A79-936B-10EFCDC9EBFF}" type="sibTrans" cxnId="{2962A0F4-5E7F-40D1-BFBC-1383711D7304}">
      <dgm:prSet/>
      <dgm:spPr/>
      <dgm:t>
        <a:bodyPr/>
        <a:lstStyle/>
        <a:p>
          <a:endParaRPr lang="es-MX"/>
        </a:p>
      </dgm:t>
    </dgm:pt>
    <dgm:pt modelId="{140C7372-C6B7-4FCC-994A-3D2BEB76184B}">
      <dgm:prSet/>
      <dgm:spPr/>
      <dgm:t>
        <a:bodyPr/>
        <a:lstStyle/>
        <a:p>
          <a:r>
            <a:rPr lang="es-MX"/>
            <a:t>Delimitación de las unidades de observación  </a:t>
          </a:r>
        </a:p>
      </dgm:t>
    </dgm:pt>
    <dgm:pt modelId="{DC2A25B2-6638-4C68-BEC3-14E403615158}" type="parTrans" cxnId="{64672881-DB83-4AD3-9E67-1EF8F5C3AA0D}">
      <dgm:prSet/>
      <dgm:spPr/>
      <dgm:t>
        <a:bodyPr/>
        <a:lstStyle/>
        <a:p>
          <a:endParaRPr lang="es-MX"/>
        </a:p>
      </dgm:t>
    </dgm:pt>
    <dgm:pt modelId="{D641DAE0-9834-4B2A-8B95-F4B82563CD3A}" type="sibTrans" cxnId="{64672881-DB83-4AD3-9E67-1EF8F5C3AA0D}">
      <dgm:prSet/>
      <dgm:spPr/>
      <dgm:t>
        <a:bodyPr/>
        <a:lstStyle/>
        <a:p>
          <a:endParaRPr lang="es-MX"/>
        </a:p>
      </dgm:t>
    </dgm:pt>
    <dgm:pt modelId="{05F2160E-5246-451D-B671-CCBAEA6411E0}">
      <dgm:prSet/>
      <dgm:spPr/>
      <dgm:t>
        <a:bodyPr/>
        <a:lstStyle/>
        <a:p>
          <a:r>
            <a:rPr lang="es-MX"/>
            <a:t>Club de voleibol, categoria menores</a:t>
          </a:r>
        </a:p>
      </dgm:t>
    </dgm:pt>
    <dgm:pt modelId="{80EC6B40-093A-497E-9E18-EB58D2E54676}" type="parTrans" cxnId="{064BF197-BB95-4E49-834C-D6F3C8661EE4}">
      <dgm:prSet/>
      <dgm:spPr/>
      <dgm:t>
        <a:bodyPr/>
        <a:lstStyle/>
        <a:p>
          <a:endParaRPr lang="es-MX"/>
        </a:p>
      </dgm:t>
    </dgm:pt>
    <dgm:pt modelId="{7C23805F-C961-4A15-80A7-CDED1A7EBABE}" type="sibTrans" cxnId="{064BF197-BB95-4E49-834C-D6F3C8661EE4}">
      <dgm:prSet/>
      <dgm:spPr/>
      <dgm:t>
        <a:bodyPr/>
        <a:lstStyle/>
        <a:p>
          <a:endParaRPr lang="es-MX"/>
        </a:p>
      </dgm:t>
    </dgm:pt>
    <dgm:pt modelId="{9B3834A3-2BA2-4EBB-A04A-3B5763CA61F4}" type="pres">
      <dgm:prSet presAssocID="{BCBF9D00-AD80-4C4D-A5AC-FC1FD29F0782}" presName="diagram" presStyleCnt="0">
        <dgm:presLayoutVars>
          <dgm:chPref val="1"/>
          <dgm:dir/>
          <dgm:animOne val="branch"/>
          <dgm:animLvl val="lvl"/>
          <dgm:resizeHandles val="exact"/>
        </dgm:presLayoutVars>
      </dgm:prSet>
      <dgm:spPr/>
      <dgm:t>
        <a:bodyPr/>
        <a:lstStyle/>
        <a:p>
          <a:endParaRPr lang="es-MX"/>
        </a:p>
      </dgm:t>
    </dgm:pt>
    <dgm:pt modelId="{379ACD62-75B4-4DBB-9A2F-43CB433ECAF5}" type="pres">
      <dgm:prSet presAssocID="{8D5E4667-71F5-485B-AD39-D0A96E5E3294}" presName="root1" presStyleCnt="0"/>
      <dgm:spPr/>
    </dgm:pt>
    <dgm:pt modelId="{16026174-835F-44EE-A2FD-8016D18DA25B}" type="pres">
      <dgm:prSet presAssocID="{8D5E4667-71F5-485B-AD39-D0A96E5E3294}" presName="LevelOneTextNode" presStyleLbl="node0" presStyleIdx="0" presStyleCnt="1" custScaleX="91501" custScaleY="201618">
        <dgm:presLayoutVars>
          <dgm:chPref val="3"/>
        </dgm:presLayoutVars>
      </dgm:prSet>
      <dgm:spPr/>
      <dgm:t>
        <a:bodyPr/>
        <a:lstStyle/>
        <a:p>
          <a:endParaRPr lang="es-MX"/>
        </a:p>
      </dgm:t>
    </dgm:pt>
    <dgm:pt modelId="{C9BFC3DB-0829-48A3-B23D-3314441B3CE1}" type="pres">
      <dgm:prSet presAssocID="{8D5E4667-71F5-485B-AD39-D0A96E5E3294}" presName="level2hierChild" presStyleCnt="0"/>
      <dgm:spPr/>
    </dgm:pt>
    <dgm:pt modelId="{50DB1CB4-403A-4366-8435-7C5F1007B8EE}" type="pres">
      <dgm:prSet presAssocID="{1C72C745-4F37-4475-B4D8-00A72B80832B}" presName="conn2-1" presStyleLbl="parChTrans1D2" presStyleIdx="0" presStyleCnt="3"/>
      <dgm:spPr/>
      <dgm:t>
        <a:bodyPr/>
        <a:lstStyle/>
        <a:p>
          <a:endParaRPr lang="es-MX"/>
        </a:p>
      </dgm:t>
    </dgm:pt>
    <dgm:pt modelId="{03B9886B-A9F6-4C45-8E4C-2EA3C7EC54BC}" type="pres">
      <dgm:prSet presAssocID="{1C72C745-4F37-4475-B4D8-00A72B80832B}" presName="connTx" presStyleLbl="parChTrans1D2" presStyleIdx="0" presStyleCnt="3"/>
      <dgm:spPr/>
      <dgm:t>
        <a:bodyPr/>
        <a:lstStyle/>
        <a:p>
          <a:endParaRPr lang="es-MX"/>
        </a:p>
      </dgm:t>
    </dgm:pt>
    <dgm:pt modelId="{36950B69-8880-48FF-A9CB-84F5DD296628}" type="pres">
      <dgm:prSet presAssocID="{30F837A6-3D7A-4E9C-9541-EBDCB2C97FF1}" presName="root2" presStyleCnt="0"/>
      <dgm:spPr/>
    </dgm:pt>
    <dgm:pt modelId="{0266CB5E-A40C-46B9-9F37-001649CD4A2F}" type="pres">
      <dgm:prSet presAssocID="{30F837A6-3D7A-4E9C-9541-EBDCB2C97FF1}" presName="LevelTwoTextNode" presStyleLbl="node2" presStyleIdx="0" presStyleCnt="3">
        <dgm:presLayoutVars>
          <dgm:chPref val="3"/>
        </dgm:presLayoutVars>
      </dgm:prSet>
      <dgm:spPr/>
      <dgm:t>
        <a:bodyPr/>
        <a:lstStyle/>
        <a:p>
          <a:endParaRPr lang="es-MX"/>
        </a:p>
      </dgm:t>
    </dgm:pt>
    <dgm:pt modelId="{DFE6DAAA-7860-44ED-AAFB-8672AF85C3E0}" type="pres">
      <dgm:prSet presAssocID="{30F837A6-3D7A-4E9C-9541-EBDCB2C97FF1}" presName="level3hierChild" presStyleCnt="0"/>
      <dgm:spPr/>
    </dgm:pt>
    <dgm:pt modelId="{3E10FC54-8B45-4185-B27B-D463B6DF276A}" type="pres">
      <dgm:prSet presAssocID="{9602AA6A-4B14-4043-B78D-F82ED4E513B8}" presName="conn2-1" presStyleLbl="parChTrans1D3" presStyleIdx="0" presStyleCnt="3"/>
      <dgm:spPr/>
      <dgm:t>
        <a:bodyPr/>
        <a:lstStyle/>
        <a:p>
          <a:endParaRPr lang="es-MX"/>
        </a:p>
      </dgm:t>
    </dgm:pt>
    <dgm:pt modelId="{A781F9DB-1BD9-40F3-B6A5-B7AA7C1E8EBD}" type="pres">
      <dgm:prSet presAssocID="{9602AA6A-4B14-4043-B78D-F82ED4E513B8}" presName="connTx" presStyleLbl="parChTrans1D3" presStyleIdx="0" presStyleCnt="3"/>
      <dgm:spPr/>
      <dgm:t>
        <a:bodyPr/>
        <a:lstStyle/>
        <a:p>
          <a:endParaRPr lang="es-MX"/>
        </a:p>
      </dgm:t>
    </dgm:pt>
    <dgm:pt modelId="{5BB84989-20DA-415C-B8AA-A2056473F1BA}" type="pres">
      <dgm:prSet presAssocID="{CECD2A17-D7DF-4305-8EE5-1F89CFF40BE6}" presName="root2" presStyleCnt="0"/>
      <dgm:spPr/>
    </dgm:pt>
    <dgm:pt modelId="{01EA794C-22FE-4FA3-8826-6D3D34ADD7B3}" type="pres">
      <dgm:prSet presAssocID="{CECD2A17-D7DF-4305-8EE5-1F89CFF40BE6}" presName="LevelTwoTextNode" presStyleLbl="node3" presStyleIdx="0" presStyleCnt="3">
        <dgm:presLayoutVars>
          <dgm:chPref val="3"/>
        </dgm:presLayoutVars>
      </dgm:prSet>
      <dgm:spPr/>
      <dgm:t>
        <a:bodyPr/>
        <a:lstStyle/>
        <a:p>
          <a:endParaRPr lang="es-MX"/>
        </a:p>
      </dgm:t>
    </dgm:pt>
    <dgm:pt modelId="{63ADB9DC-539F-49AE-BA56-39FC8C8534AB}" type="pres">
      <dgm:prSet presAssocID="{CECD2A17-D7DF-4305-8EE5-1F89CFF40BE6}" presName="level3hierChild" presStyleCnt="0"/>
      <dgm:spPr/>
    </dgm:pt>
    <dgm:pt modelId="{3B06983F-8CB9-4043-9F6C-AEBA973AC0CD}" type="pres">
      <dgm:prSet presAssocID="{204C4EAD-A67E-4C8B-8E49-6B4149148F28}" presName="conn2-1" presStyleLbl="parChTrans1D2" presStyleIdx="1" presStyleCnt="3"/>
      <dgm:spPr/>
      <dgm:t>
        <a:bodyPr/>
        <a:lstStyle/>
        <a:p>
          <a:endParaRPr lang="es-MX"/>
        </a:p>
      </dgm:t>
    </dgm:pt>
    <dgm:pt modelId="{E74AE7BB-5370-412A-B655-CEEED052EAC0}" type="pres">
      <dgm:prSet presAssocID="{204C4EAD-A67E-4C8B-8E49-6B4149148F28}" presName="connTx" presStyleLbl="parChTrans1D2" presStyleIdx="1" presStyleCnt="3"/>
      <dgm:spPr/>
      <dgm:t>
        <a:bodyPr/>
        <a:lstStyle/>
        <a:p>
          <a:endParaRPr lang="es-MX"/>
        </a:p>
      </dgm:t>
    </dgm:pt>
    <dgm:pt modelId="{FC99D4DD-2565-41FF-B798-F091FBE147CC}" type="pres">
      <dgm:prSet presAssocID="{33E9C1B7-E4A7-4C32-81D5-2E311215284B}" presName="root2" presStyleCnt="0"/>
      <dgm:spPr/>
    </dgm:pt>
    <dgm:pt modelId="{A62073DA-00B7-4CB9-B55F-0FB9E74180F5}" type="pres">
      <dgm:prSet presAssocID="{33E9C1B7-E4A7-4C32-81D5-2E311215284B}" presName="LevelTwoTextNode" presStyleLbl="node2" presStyleIdx="1" presStyleCnt="3">
        <dgm:presLayoutVars>
          <dgm:chPref val="3"/>
        </dgm:presLayoutVars>
      </dgm:prSet>
      <dgm:spPr/>
      <dgm:t>
        <a:bodyPr/>
        <a:lstStyle/>
        <a:p>
          <a:endParaRPr lang="es-MX"/>
        </a:p>
      </dgm:t>
    </dgm:pt>
    <dgm:pt modelId="{F8B6504D-0DF4-4672-8F49-30743C2C137A}" type="pres">
      <dgm:prSet presAssocID="{33E9C1B7-E4A7-4C32-81D5-2E311215284B}" presName="level3hierChild" presStyleCnt="0"/>
      <dgm:spPr/>
    </dgm:pt>
    <dgm:pt modelId="{9A08C9DD-DF3A-4D7A-8338-B05D44C0824F}" type="pres">
      <dgm:prSet presAssocID="{E86B21E8-2C19-4DA2-9F28-25CFCC5425DE}" presName="conn2-1" presStyleLbl="parChTrans1D3" presStyleIdx="1" presStyleCnt="3"/>
      <dgm:spPr/>
      <dgm:t>
        <a:bodyPr/>
        <a:lstStyle/>
        <a:p>
          <a:endParaRPr lang="es-MX"/>
        </a:p>
      </dgm:t>
    </dgm:pt>
    <dgm:pt modelId="{6E46DD5D-6094-4D9E-B202-75169F9492FA}" type="pres">
      <dgm:prSet presAssocID="{E86B21E8-2C19-4DA2-9F28-25CFCC5425DE}" presName="connTx" presStyleLbl="parChTrans1D3" presStyleIdx="1" presStyleCnt="3"/>
      <dgm:spPr/>
      <dgm:t>
        <a:bodyPr/>
        <a:lstStyle/>
        <a:p>
          <a:endParaRPr lang="es-MX"/>
        </a:p>
      </dgm:t>
    </dgm:pt>
    <dgm:pt modelId="{6950A668-37F3-40E6-AA12-810D0B3D83CC}" type="pres">
      <dgm:prSet presAssocID="{2E0B547E-5D6D-4208-93BC-B4A5B2BEEF64}" presName="root2" presStyleCnt="0"/>
      <dgm:spPr/>
    </dgm:pt>
    <dgm:pt modelId="{0DBE5C7D-E43B-434C-9978-5E946BD8FBAA}" type="pres">
      <dgm:prSet presAssocID="{2E0B547E-5D6D-4208-93BC-B4A5B2BEEF64}" presName="LevelTwoTextNode" presStyleLbl="node3" presStyleIdx="1" presStyleCnt="3">
        <dgm:presLayoutVars>
          <dgm:chPref val="3"/>
        </dgm:presLayoutVars>
      </dgm:prSet>
      <dgm:spPr/>
      <dgm:t>
        <a:bodyPr/>
        <a:lstStyle/>
        <a:p>
          <a:endParaRPr lang="es-MX"/>
        </a:p>
      </dgm:t>
    </dgm:pt>
    <dgm:pt modelId="{F0981FEF-7E18-4DEB-A194-DC61BCCC67D3}" type="pres">
      <dgm:prSet presAssocID="{2E0B547E-5D6D-4208-93BC-B4A5B2BEEF64}" presName="level3hierChild" presStyleCnt="0"/>
      <dgm:spPr/>
    </dgm:pt>
    <dgm:pt modelId="{3C30BB3B-4442-41BE-BBDA-71135047438F}" type="pres">
      <dgm:prSet presAssocID="{DC2A25B2-6638-4C68-BEC3-14E403615158}" presName="conn2-1" presStyleLbl="parChTrans1D2" presStyleIdx="2" presStyleCnt="3"/>
      <dgm:spPr/>
      <dgm:t>
        <a:bodyPr/>
        <a:lstStyle/>
        <a:p>
          <a:endParaRPr lang="es-MX"/>
        </a:p>
      </dgm:t>
    </dgm:pt>
    <dgm:pt modelId="{9476F867-0219-4496-B0F8-3846EDB8F961}" type="pres">
      <dgm:prSet presAssocID="{DC2A25B2-6638-4C68-BEC3-14E403615158}" presName="connTx" presStyleLbl="parChTrans1D2" presStyleIdx="2" presStyleCnt="3"/>
      <dgm:spPr/>
      <dgm:t>
        <a:bodyPr/>
        <a:lstStyle/>
        <a:p>
          <a:endParaRPr lang="es-MX"/>
        </a:p>
      </dgm:t>
    </dgm:pt>
    <dgm:pt modelId="{2B452E0B-A897-4F54-97C4-D134BBEE8677}" type="pres">
      <dgm:prSet presAssocID="{140C7372-C6B7-4FCC-994A-3D2BEB76184B}" presName="root2" presStyleCnt="0"/>
      <dgm:spPr/>
    </dgm:pt>
    <dgm:pt modelId="{292A9E90-C7C7-42E4-9964-F60E87AD0CAB}" type="pres">
      <dgm:prSet presAssocID="{140C7372-C6B7-4FCC-994A-3D2BEB76184B}" presName="LevelTwoTextNode" presStyleLbl="node2" presStyleIdx="2" presStyleCnt="3">
        <dgm:presLayoutVars>
          <dgm:chPref val="3"/>
        </dgm:presLayoutVars>
      </dgm:prSet>
      <dgm:spPr/>
      <dgm:t>
        <a:bodyPr/>
        <a:lstStyle/>
        <a:p>
          <a:endParaRPr lang="es-MX"/>
        </a:p>
      </dgm:t>
    </dgm:pt>
    <dgm:pt modelId="{6C9331B5-ED5C-4400-9BDA-47162728F2C6}" type="pres">
      <dgm:prSet presAssocID="{140C7372-C6B7-4FCC-994A-3D2BEB76184B}" presName="level3hierChild" presStyleCnt="0"/>
      <dgm:spPr/>
    </dgm:pt>
    <dgm:pt modelId="{D7328D28-8D4D-41E1-A0F6-713DD1D63B1D}" type="pres">
      <dgm:prSet presAssocID="{80EC6B40-093A-497E-9E18-EB58D2E54676}" presName="conn2-1" presStyleLbl="parChTrans1D3" presStyleIdx="2" presStyleCnt="3"/>
      <dgm:spPr/>
      <dgm:t>
        <a:bodyPr/>
        <a:lstStyle/>
        <a:p>
          <a:endParaRPr lang="es-MX"/>
        </a:p>
      </dgm:t>
    </dgm:pt>
    <dgm:pt modelId="{9409EE63-E6D7-44DD-9D4A-B8BA9F476FB0}" type="pres">
      <dgm:prSet presAssocID="{80EC6B40-093A-497E-9E18-EB58D2E54676}" presName="connTx" presStyleLbl="parChTrans1D3" presStyleIdx="2" presStyleCnt="3"/>
      <dgm:spPr/>
      <dgm:t>
        <a:bodyPr/>
        <a:lstStyle/>
        <a:p>
          <a:endParaRPr lang="es-MX"/>
        </a:p>
      </dgm:t>
    </dgm:pt>
    <dgm:pt modelId="{F8788B70-23E7-4DC8-9680-5C3DD6F57C1E}" type="pres">
      <dgm:prSet presAssocID="{05F2160E-5246-451D-B671-CCBAEA6411E0}" presName="root2" presStyleCnt="0"/>
      <dgm:spPr/>
    </dgm:pt>
    <dgm:pt modelId="{EFA50A8F-4F80-46B5-96C7-880A62044D13}" type="pres">
      <dgm:prSet presAssocID="{05F2160E-5246-451D-B671-CCBAEA6411E0}" presName="LevelTwoTextNode" presStyleLbl="node3" presStyleIdx="2" presStyleCnt="3">
        <dgm:presLayoutVars>
          <dgm:chPref val="3"/>
        </dgm:presLayoutVars>
      </dgm:prSet>
      <dgm:spPr/>
      <dgm:t>
        <a:bodyPr/>
        <a:lstStyle/>
        <a:p>
          <a:endParaRPr lang="es-MX"/>
        </a:p>
      </dgm:t>
    </dgm:pt>
    <dgm:pt modelId="{5C4EC07C-0199-465F-84F6-AC7E675D461F}" type="pres">
      <dgm:prSet presAssocID="{05F2160E-5246-451D-B671-CCBAEA6411E0}" presName="level3hierChild" presStyleCnt="0"/>
      <dgm:spPr/>
    </dgm:pt>
  </dgm:ptLst>
  <dgm:cxnLst>
    <dgm:cxn modelId="{F51BAFC6-F068-4325-867E-2FD6ADA59A6D}" type="presOf" srcId="{E86B21E8-2C19-4DA2-9F28-25CFCC5425DE}" destId="{9A08C9DD-DF3A-4D7A-8338-B05D44C0824F}" srcOrd="0" destOrd="0" presId="urn:microsoft.com/office/officeart/2005/8/layout/hierarchy2"/>
    <dgm:cxn modelId="{2962A0F4-5E7F-40D1-BFBC-1383711D7304}" srcId="{33E9C1B7-E4A7-4C32-81D5-2E311215284B}" destId="{2E0B547E-5D6D-4208-93BC-B4A5B2BEEF64}" srcOrd="0" destOrd="0" parTransId="{E86B21E8-2C19-4DA2-9F28-25CFCC5425DE}" sibTransId="{68946553-9903-4A79-936B-10EFCDC9EBFF}"/>
    <dgm:cxn modelId="{D6B358E0-3767-48E0-9862-869BC64ECBB3}" type="presOf" srcId="{05F2160E-5246-451D-B671-CCBAEA6411E0}" destId="{EFA50A8F-4F80-46B5-96C7-880A62044D13}" srcOrd="0" destOrd="0" presId="urn:microsoft.com/office/officeart/2005/8/layout/hierarchy2"/>
    <dgm:cxn modelId="{402059B9-CFE1-4CC1-B8EA-44946BF89999}" srcId="{8D5E4667-71F5-485B-AD39-D0A96E5E3294}" destId="{30F837A6-3D7A-4E9C-9541-EBDCB2C97FF1}" srcOrd="0" destOrd="0" parTransId="{1C72C745-4F37-4475-B4D8-00A72B80832B}" sibTransId="{6A7F33B8-D908-4138-B87E-ACA37272B70C}"/>
    <dgm:cxn modelId="{AE22AFF6-DBB4-466C-8CDE-3C290F7C9DD4}" srcId="{30F837A6-3D7A-4E9C-9541-EBDCB2C97FF1}" destId="{CECD2A17-D7DF-4305-8EE5-1F89CFF40BE6}" srcOrd="0" destOrd="0" parTransId="{9602AA6A-4B14-4043-B78D-F82ED4E513B8}" sibTransId="{98C9051A-639A-4F1D-B8FE-15067E00F7C7}"/>
    <dgm:cxn modelId="{F5EB5DF5-0F21-4A31-B48A-681AE5D61FBC}" type="presOf" srcId="{9602AA6A-4B14-4043-B78D-F82ED4E513B8}" destId="{3E10FC54-8B45-4185-B27B-D463B6DF276A}" srcOrd="0" destOrd="0" presId="urn:microsoft.com/office/officeart/2005/8/layout/hierarchy2"/>
    <dgm:cxn modelId="{7EAF1C21-B6BB-4587-BBD2-AE43A2D0DBD0}" type="presOf" srcId="{E86B21E8-2C19-4DA2-9F28-25CFCC5425DE}" destId="{6E46DD5D-6094-4D9E-B202-75169F9492FA}" srcOrd="1" destOrd="0" presId="urn:microsoft.com/office/officeart/2005/8/layout/hierarchy2"/>
    <dgm:cxn modelId="{2C19A98D-ED59-4D29-A768-5C2228E59117}" type="presOf" srcId="{33E9C1B7-E4A7-4C32-81D5-2E311215284B}" destId="{A62073DA-00B7-4CB9-B55F-0FB9E74180F5}" srcOrd="0" destOrd="0" presId="urn:microsoft.com/office/officeart/2005/8/layout/hierarchy2"/>
    <dgm:cxn modelId="{064BF197-BB95-4E49-834C-D6F3C8661EE4}" srcId="{140C7372-C6B7-4FCC-994A-3D2BEB76184B}" destId="{05F2160E-5246-451D-B671-CCBAEA6411E0}" srcOrd="0" destOrd="0" parTransId="{80EC6B40-093A-497E-9E18-EB58D2E54676}" sibTransId="{7C23805F-C961-4A15-80A7-CDED1A7EBABE}"/>
    <dgm:cxn modelId="{CF1E77E0-0389-4FCB-A1F4-9DA45780DDD2}" type="presOf" srcId="{140C7372-C6B7-4FCC-994A-3D2BEB76184B}" destId="{292A9E90-C7C7-42E4-9964-F60E87AD0CAB}" srcOrd="0" destOrd="0" presId="urn:microsoft.com/office/officeart/2005/8/layout/hierarchy2"/>
    <dgm:cxn modelId="{BC21058C-2BBE-42A4-BF9D-DB329840AC37}" srcId="{8D5E4667-71F5-485B-AD39-D0A96E5E3294}" destId="{33E9C1B7-E4A7-4C32-81D5-2E311215284B}" srcOrd="1" destOrd="0" parTransId="{204C4EAD-A67E-4C8B-8E49-6B4149148F28}" sibTransId="{1A3B808A-556F-4FC4-81DC-DAAC5DF574C1}"/>
    <dgm:cxn modelId="{64672881-DB83-4AD3-9E67-1EF8F5C3AA0D}" srcId="{8D5E4667-71F5-485B-AD39-D0A96E5E3294}" destId="{140C7372-C6B7-4FCC-994A-3D2BEB76184B}" srcOrd="2" destOrd="0" parTransId="{DC2A25B2-6638-4C68-BEC3-14E403615158}" sibTransId="{D641DAE0-9834-4B2A-8B95-F4B82563CD3A}"/>
    <dgm:cxn modelId="{024A1C77-20EF-441D-8469-6ABF9392A9C3}" type="presOf" srcId="{2E0B547E-5D6D-4208-93BC-B4A5B2BEEF64}" destId="{0DBE5C7D-E43B-434C-9978-5E946BD8FBAA}" srcOrd="0" destOrd="0" presId="urn:microsoft.com/office/officeart/2005/8/layout/hierarchy2"/>
    <dgm:cxn modelId="{B257D1B9-6C7F-4917-BCA4-00B517011425}" type="presOf" srcId="{8D5E4667-71F5-485B-AD39-D0A96E5E3294}" destId="{16026174-835F-44EE-A2FD-8016D18DA25B}" srcOrd="0" destOrd="0" presId="urn:microsoft.com/office/officeart/2005/8/layout/hierarchy2"/>
    <dgm:cxn modelId="{9215E0CF-530D-4B97-AA45-8B8728F6E54C}" type="presOf" srcId="{1C72C745-4F37-4475-B4D8-00A72B80832B}" destId="{03B9886B-A9F6-4C45-8E4C-2EA3C7EC54BC}" srcOrd="1" destOrd="0" presId="urn:microsoft.com/office/officeart/2005/8/layout/hierarchy2"/>
    <dgm:cxn modelId="{0167642A-E288-476B-94E6-5D79019212DE}" type="presOf" srcId="{BCBF9D00-AD80-4C4D-A5AC-FC1FD29F0782}" destId="{9B3834A3-2BA2-4EBB-A04A-3B5763CA61F4}" srcOrd="0" destOrd="0" presId="urn:microsoft.com/office/officeart/2005/8/layout/hierarchy2"/>
    <dgm:cxn modelId="{0F5281AE-C610-423C-9E7E-861BF4743934}" type="presOf" srcId="{204C4EAD-A67E-4C8B-8E49-6B4149148F28}" destId="{3B06983F-8CB9-4043-9F6C-AEBA973AC0CD}" srcOrd="0" destOrd="0" presId="urn:microsoft.com/office/officeart/2005/8/layout/hierarchy2"/>
    <dgm:cxn modelId="{B4D609A9-F549-4516-A823-9DC14B6548D2}" type="presOf" srcId="{9602AA6A-4B14-4043-B78D-F82ED4E513B8}" destId="{A781F9DB-1BD9-40F3-B6A5-B7AA7C1E8EBD}" srcOrd="1" destOrd="0" presId="urn:microsoft.com/office/officeart/2005/8/layout/hierarchy2"/>
    <dgm:cxn modelId="{14360B33-6E9B-4523-AD67-900B44533724}" type="presOf" srcId="{80EC6B40-093A-497E-9E18-EB58D2E54676}" destId="{9409EE63-E6D7-44DD-9D4A-B8BA9F476FB0}" srcOrd="1" destOrd="0" presId="urn:microsoft.com/office/officeart/2005/8/layout/hierarchy2"/>
    <dgm:cxn modelId="{A44AB971-81C2-462B-AA91-D7C931803FC8}" type="presOf" srcId="{30F837A6-3D7A-4E9C-9541-EBDCB2C97FF1}" destId="{0266CB5E-A40C-46B9-9F37-001649CD4A2F}" srcOrd="0" destOrd="0" presId="urn:microsoft.com/office/officeart/2005/8/layout/hierarchy2"/>
    <dgm:cxn modelId="{F3E9F17F-1AA3-4798-92D7-8E3B663D083F}" type="presOf" srcId="{CECD2A17-D7DF-4305-8EE5-1F89CFF40BE6}" destId="{01EA794C-22FE-4FA3-8826-6D3D34ADD7B3}" srcOrd="0" destOrd="0" presId="urn:microsoft.com/office/officeart/2005/8/layout/hierarchy2"/>
    <dgm:cxn modelId="{913C53A3-0FD5-45D9-BFEA-4BB35BDB7F5D}" type="presOf" srcId="{1C72C745-4F37-4475-B4D8-00A72B80832B}" destId="{50DB1CB4-403A-4366-8435-7C5F1007B8EE}" srcOrd="0" destOrd="0" presId="urn:microsoft.com/office/officeart/2005/8/layout/hierarchy2"/>
    <dgm:cxn modelId="{13B91A52-612D-4E3F-9B41-6F5E011AFC79}" type="presOf" srcId="{80EC6B40-093A-497E-9E18-EB58D2E54676}" destId="{D7328D28-8D4D-41E1-A0F6-713DD1D63B1D}" srcOrd="0" destOrd="0" presId="urn:microsoft.com/office/officeart/2005/8/layout/hierarchy2"/>
    <dgm:cxn modelId="{A33DA4AC-1ECB-411E-A94D-F63A9A486383}" type="presOf" srcId="{DC2A25B2-6638-4C68-BEC3-14E403615158}" destId="{3C30BB3B-4442-41BE-BBDA-71135047438F}" srcOrd="0" destOrd="0" presId="urn:microsoft.com/office/officeart/2005/8/layout/hierarchy2"/>
    <dgm:cxn modelId="{2603DC18-FC9F-4A1C-BBE5-B6175AF82979}" type="presOf" srcId="{DC2A25B2-6638-4C68-BEC3-14E403615158}" destId="{9476F867-0219-4496-B0F8-3846EDB8F961}" srcOrd="1" destOrd="0" presId="urn:microsoft.com/office/officeart/2005/8/layout/hierarchy2"/>
    <dgm:cxn modelId="{30CDEAC2-8507-4628-9D43-ED2FF0C5AC87}" srcId="{BCBF9D00-AD80-4C4D-A5AC-FC1FD29F0782}" destId="{8D5E4667-71F5-485B-AD39-D0A96E5E3294}" srcOrd="0" destOrd="0" parTransId="{592E95B1-1678-4ABA-84B4-A0D8174AAC3D}" sibTransId="{6CD0AB6C-E112-4EE1-99E2-4F5394C06D97}"/>
    <dgm:cxn modelId="{F4A73EEA-C40B-46E3-9B1F-ED56FBABAE7B}" type="presOf" srcId="{204C4EAD-A67E-4C8B-8E49-6B4149148F28}" destId="{E74AE7BB-5370-412A-B655-CEEED052EAC0}" srcOrd="1" destOrd="0" presId="urn:microsoft.com/office/officeart/2005/8/layout/hierarchy2"/>
    <dgm:cxn modelId="{4B8B271A-AD0C-45A6-86D8-DC78C9BD76C8}" type="presParOf" srcId="{9B3834A3-2BA2-4EBB-A04A-3B5763CA61F4}" destId="{379ACD62-75B4-4DBB-9A2F-43CB433ECAF5}" srcOrd="0" destOrd="0" presId="urn:microsoft.com/office/officeart/2005/8/layout/hierarchy2"/>
    <dgm:cxn modelId="{6257BAE2-747A-4A4B-B821-782FAADD00C9}" type="presParOf" srcId="{379ACD62-75B4-4DBB-9A2F-43CB433ECAF5}" destId="{16026174-835F-44EE-A2FD-8016D18DA25B}" srcOrd="0" destOrd="0" presId="urn:microsoft.com/office/officeart/2005/8/layout/hierarchy2"/>
    <dgm:cxn modelId="{3ED0F223-1584-4F89-BFED-793B22CDF7A9}" type="presParOf" srcId="{379ACD62-75B4-4DBB-9A2F-43CB433ECAF5}" destId="{C9BFC3DB-0829-48A3-B23D-3314441B3CE1}" srcOrd="1" destOrd="0" presId="urn:microsoft.com/office/officeart/2005/8/layout/hierarchy2"/>
    <dgm:cxn modelId="{D439CB2C-7A93-433A-A3F2-92CA30085E24}" type="presParOf" srcId="{C9BFC3DB-0829-48A3-B23D-3314441B3CE1}" destId="{50DB1CB4-403A-4366-8435-7C5F1007B8EE}" srcOrd="0" destOrd="0" presId="urn:microsoft.com/office/officeart/2005/8/layout/hierarchy2"/>
    <dgm:cxn modelId="{969B360F-D09B-4519-81BD-476AAF715823}" type="presParOf" srcId="{50DB1CB4-403A-4366-8435-7C5F1007B8EE}" destId="{03B9886B-A9F6-4C45-8E4C-2EA3C7EC54BC}" srcOrd="0" destOrd="0" presId="urn:microsoft.com/office/officeart/2005/8/layout/hierarchy2"/>
    <dgm:cxn modelId="{A14C5E3F-5FEE-4368-89DD-29BEB621C378}" type="presParOf" srcId="{C9BFC3DB-0829-48A3-B23D-3314441B3CE1}" destId="{36950B69-8880-48FF-A9CB-84F5DD296628}" srcOrd="1" destOrd="0" presId="urn:microsoft.com/office/officeart/2005/8/layout/hierarchy2"/>
    <dgm:cxn modelId="{81F7C942-C498-497F-B3E5-D6C7A93B4685}" type="presParOf" srcId="{36950B69-8880-48FF-A9CB-84F5DD296628}" destId="{0266CB5E-A40C-46B9-9F37-001649CD4A2F}" srcOrd="0" destOrd="0" presId="urn:microsoft.com/office/officeart/2005/8/layout/hierarchy2"/>
    <dgm:cxn modelId="{4C4BB1A1-2164-4EEC-AF2E-B7F5FA0FBFA5}" type="presParOf" srcId="{36950B69-8880-48FF-A9CB-84F5DD296628}" destId="{DFE6DAAA-7860-44ED-AAFB-8672AF85C3E0}" srcOrd="1" destOrd="0" presId="urn:microsoft.com/office/officeart/2005/8/layout/hierarchy2"/>
    <dgm:cxn modelId="{5C977EBB-2CD7-4CEB-8091-0010F0CA594E}" type="presParOf" srcId="{DFE6DAAA-7860-44ED-AAFB-8672AF85C3E0}" destId="{3E10FC54-8B45-4185-B27B-D463B6DF276A}" srcOrd="0" destOrd="0" presId="urn:microsoft.com/office/officeart/2005/8/layout/hierarchy2"/>
    <dgm:cxn modelId="{33EBE6ED-0E7F-4CF9-BF99-8CDC1908E493}" type="presParOf" srcId="{3E10FC54-8B45-4185-B27B-D463B6DF276A}" destId="{A781F9DB-1BD9-40F3-B6A5-B7AA7C1E8EBD}" srcOrd="0" destOrd="0" presId="urn:microsoft.com/office/officeart/2005/8/layout/hierarchy2"/>
    <dgm:cxn modelId="{F59E2955-4680-49F7-8BA7-1293DDFC7DF9}" type="presParOf" srcId="{DFE6DAAA-7860-44ED-AAFB-8672AF85C3E0}" destId="{5BB84989-20DA-415C-B8AA-A2056473F1BA}" srcOrd="1" destOrd="0" presId="urn:microsoft.com/office/officeart/2005/8/layout/hierarchy2"/>
    <dgm:cxn modelId="{DAAC3002-6F1E-4FF5-BE28-676C597AC745}" type="presParOf" srcId="{5BB84989-20DA-415C-B8AA-A2056473F1BA}" destId="{01EA794C-22FE-4FA3-8826-6D3D34ADD7B3}" srcOrd="0" destOrd="0" presId="urn:microsoft.com/office/officeart/2005/8/layout/hierarchy2"/>
    <dgm:cxn modelId="{3D226F31-1365-493E-A986-1E91196C3D25}" type="presParOf" srcId="{5BB84989-20DA-415C-B8AA-A2056473F1BA}" destId="{63ADB9DC-539F-49AE-BA56-39FC8C8534AB}" srcOrd="1" destOrd="0" presId="urn:microsoft.com/office/officeart/2005/8/layout/hierarchy2"/>
    <dgm:cxn modelId="{65FB3831-A576-4795-B2F5-826C6A097896}" type="presParOf" srcId="{C9BFC3DB-0829-48A3-B23D-3314441B3CE1}" destId="{3B06983F-8CB9-4043-9F6C-AEBA973AC0CD}" srcOrd="2" destOrd="0" presId="urn:microsoft.com/office/officeart/2005/8/layout/hierarchy2"/>
    <dgm:cxn modelId="{C79720FB-A780-4BEB-AF9D-89A0856054A8}" type="presParOf" srcId="{3B06983F-8CB9-4043-9F6C-AEBA973AC0CD}" destId="{E74AE7BB-5370-412A-B655-CEEED052EAC0}" srcOrd="0" destOrd="0" presId="urn:microsoft.com/office/officeart/2005/8/layout/hierarchy2"/>
    <dgm:cxn modelId="{4672E950-A355-4C7C-9A24-7D216F388351}" type="presParOf" srcId="{C9BFC3DB-0829-48A3-B23D-3314441B3CE1}" destId="{FC99D4DD-2565-41FF-B798-F091FBE147CC}" srcOrd="3" destOrd="0" presId="urn:microsoft.com/office/officeart/2005/8/layout/hierarchy2"/>
    <dgm:cxn modelId="{FA257DBB-982C-474A-B632-FBC8419D0254}" type="presParOf" srcId="{FC99D4DD-2565-41FF-B798-F091FBE147CC}" destId="{A62073DA-00B7-4CB9-B55F-0FB9E74180F5}" srcOrd="0" destOrd="0" presId="urn:microsoft.com/office/officeart/2005/8/layout/hierarchy2"/>
    <dgm:cxn modelId="{93E6E192-E728-4EF2-B3BD-7709675E4976}" type="presParOf" srcId="{FC99D4DD-2565-41FF-B798-F091FBE147CC}" destId="{F8B6504D-0DF4-4672-8F49-30743C2C137A}" srcOrd="1" destOrd="0" presId="urn:microsoft.com/office/officeart/2005/8/layout/hierarchy2"/>
    <dgm:cxn modelId="{92725FAA-A71E-453E-9BB5-1377D0D01F29}" type="presParOf" srcId="{F8B6504D-0DF4-4672-8F49-30743C2C137A}" destId="{9A08C9DD-DF3A-4D7A-8338-B05D44C0824F}" srcOrd="0" destOrd="0" presId="urn:microsoft.com/office/officeart/2005/8/layout/hierarchy2"/>
    <dgm:cxn modelId="{4786060A-D655-439E-B2EC-755EF686B97E}" type="presParOf" srcId="{9A08C9DD-DF3A-4D7A-8338-B05D44C0824F}" destId="{6E46DD5D-6094-4D9E-B202-75169F9492FA}" srcOrd="0" destOrd="0" presId="urn:microsoft.com/office/officeart/2005/8/layout/hierarchy2"/>
    <dgm:cxn modelId="{F9AF7407-B317-471B-8B1B-39D455FCB023}" type="presParOf" srcId="{F8B6504D-0DF4-4672-8F49-30743C2C137A}" destId="{6950A668-37F3-40E6-AA12-810D0B3D83CC}" srcOrd="1" destOrd="0" presId="urn:microsoft.com/office/officeart/2005/8/layout/hierarchy2"/>
    <dgm:cxn modelId="{A9F36582-3405-4CA4-A34D-EAF870488F90}" type="presParOf" srcId="{6950A668-37F3-40E6-AA12-810D0B3D83CC}" destId="{0DBE5C7D-E43B-434C-9978-5E946BD8FBAA}" srcOrd="0" destOrd="0" presId="urn:microsoft.com/office/officeart/2005/8/layout/hierarchy2"/>
    <dgm:cxn modelId="{779C8CE1-61C4-4017-998E-E5F4D41AC059}" type="presParOf" srcId="{6950A668-37F3-40E6-AA12-810D0B3D83CC}" destId="{F0981FEF-7E18-4DEB-A194-DC61BCCC67D3}" srcOrd="1" destOrd="0" presId="urn:microsoft.com/office/officeart/2005/8/layout/hierarchy2"/>
    <dgm:cxn modelId="{3C799BDA-3E20-4D93-8A40-31D539531E53}" type="presParOf" srcId="{C9BFC3DB-0829-48A3-B23D-3314441B3CE1}" destId="{3C30BB3B-4442-41BE-BBDA-71135047438F}" srcOrd="4" destOrd="0" presId="urn:microsoft.com/office/officeart/2005/8/layout/hierarchy2"/>
    <dgm:cxn modelId="{57D1B1B5-0FBB-4068-9993-0D4F1F5072FC}" type="presParOf" srcId="{3C30BB3B-4442-41BE-BBDA-71135047438F}" destId="{9476F867-0219-4496-B0F8-3846EDB8F961}" srcOrd="0" destOrd="0" presId="urn:microsoft.com/office/officeart/2005/8/layout/hierarchy2"/>
    <dgm:cxn modelId="{6B352DE6-3C2D-41BF-95B8-29AC1FB77B1E}" type="presParOf" srcId="{C9BFC3DB-0829-48A3-B23D-3314441B3CE1}" destId="{2B452E0B-A897-4F54-97C4-D134BBEE8677}" srcOrd="5" destOrd="0" presId="urn:microsoft.com/office/officeart/2005/8/layout/hierarchy2"/>
    <dgm:cxn modelId="{D3A53C85-F8B7-4400-B787-4EE2DB0D4678}" type="presParOf" srcId="{2B452E0B-A897-4F54-97C4-D134BBEE8677}" destId="{292A9E90-C7C7-42E4-9964-F60E87AD0CAB}" srcOrd="0" destOrd="0" presId="urn:microsoft.com/office/officeart/2005/8/layout/hierarchy2"/>
    <dgm:cxn modelId="{2301939A-EE4F-474E-BCF0-1F8CA1311B96}" type="presParOf" srcId="{2B452E0B-A897-4F54-97C4-D134BBEE8677}" destId="{6C9331B5-ED5C-4400-9BDA-47162728F2C6}" srcOrd="1" destOrd="0" presId="urn:microsoft.com/office/officeart/2005/8/layout/hierarchy2"/>
    <dgm:cxn modelId="{6E75EFF3-2E37-455F-91E6-4438E1D0A458}" type="presParOf" srcId="{6C9331B5-ED5C-4400-9BDA-47162728F2C6}" destId="{D7328D28-8D4D-41E1-A0F6-713DD1D63B1D}" srcOrd="0" destOrd="0" presId="urn:microsoft.com/office/officeart/2005/8/layout/hierarchy2"/>
    <dgm:cxn modelId="{27CF837F-AF8F-4E7C-8817-264DD8875391}" type="presParOf" srcId="{D7328D28-8D4D-41E1-A0F6-713DD1D63B1D}" destId="{9409EE63-E6D7-44DD-9D4A-B8BA9F476FB0}" srcOrd="0" destOrd="0" presId="urn:microsoft.com/office/officeart/2005/8/layout/hierarchy2"/>
    <dgm:cxn modelId="{468881EA-BCA2-4D7A-919E-E701D0BB0ED7}" type="presParOf" srcId="{6C9331B5-ED5C-4400-9BDA-47162728F2C6}" destId="{F8788B70-23E7-4DC8-9680-5C3DD6F57C1E}" srcOrd="1" destOrd="0" presId="urn:microsoft.com/office/officeart/2005/8/layout/hierarchy2"/>
    <dgm:cxn modelId="{137988A7-6221-41E0-80F6-7C9787376A2E}" type="presParOf" srcId="{F8788B70-23E7-4DC8-9680-5C3DD6F57C1E}" destId="{EFA50A8F-4F80-46B5-96C7-880A62044D13}" srcOrd="0" destOrd="0" presId="urn:microsoft.com/office/officeart/2005/8/layout/hierarchy2"/>
    <dgm:cxn modelId="{0945D81A-3E8B-42FE-85D4-26DA3C42A505}" type="presParOf" srcId="{F8788B70-23E7-4DC8-9680-5C3DD6F57C1E}" destId="{5C4EC07C-0199-465F-84F6-AC7E675D461F}" srcOrd="1" destOrd="0" presId="urn:microsoft.com/office/officeart/2005/8/layout/hierarchy2"/>
  </dgm:cxnLst>
  <dgm:bg/>
  <dgm:whole/>
</dgm:dataModel>
</file>

<file path=ppt/diagrams/data30.xml><?xml version="1.0" encoding="utf-8"?>
<dgm:dataModel xmlns:dgm="http://schemas.openxmlformats.org/drawingml/2006/diagram" xmlns:a="http://schemas.openxmlformats.org/drawingml/2006/main">
  <dgm:ptLst>
    <dgm:pt modelId="{4C829579-7997-4DC1-864B-899C14C37A6F}"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C1F47B26-EDE5-41EB-84B5-D71BC0811975}">
      <dgm:prSet phldrT="[Texto]" phldr="1"/>
      <dgm:spPr>
        <a:blipFill rotWithShape="0">
          <a:blip xmlns:r="http://schemas.openxmlformats.org/officeDocument/2006/relationships" r:embed="rId1"/>
          <a:stretch>
            <a:fillRect/>
          </a:stretch>
        </a:blipFill>
      </dgm:spPr>
      <dgm:t>
        <a:bodyPr/>
        <a:lstStyle/>
        <a:p>
          <a:endParaRPr lang="es-MX" dirty="0"/>
        </a:p>
      </dgm:t>
    </dgm:pt>
    <dgm:pt modelId="{3EC63283-1E63-49EE-8B24-1B46771EBF08}" type="parTrans" cxnId="{5F6878BD-C820-49BB-8B5E-FBE726352989}">
      <dgm:prSet/>
      <dgm:spPr/>
      <dgm:t>
        <a:bodyPr/>
        <a:lstStyle/>
        <a:p>
          <a:endParaRPr lang="es-MX"/>
        </a:p>
      </dgm:t>
    </dgm:pt>
    <dgm:pt modelId="{9CCEFBDC-BF48-445E-91E7-9A889533B40E}" type="sibTrans" cxnId="{5F6878BD-C820-49BB-8B5E-FBE726352989}">
      <dgm:prSet/>
      <dgm:spPr/>
      <dgm:t>
        <a:bodyPr/>
        <a:lstStyle/>
        <a:p>
          <a:endParaRPr lang="es-MX"/>
        </a:p>
      </dgm:t>
    </dgm:pt>
    <dgm:pt modelId="{9067A09E-B236-443B-BDCF-C9836172019F}">
      <dgm:prSet phldrT="[Texto]" phldr="1"/>
      <dgm:spPr>
        <a:blipFill rotWithShape="0">
          <a:blip xmlns:r="http://schemas.openxmlformats.org/officeDocument/2006/relationships" r:embed="rId2"/>
          <a:stretch>
            <a:fillRect/>
          </a:stretch>
        </a:blipFill>
      </dgm:spPr>
      <dgm:t>
        <a:bodyPr/>
        <a:lstStyle/>
        <a:p>
          <a:endParaRPr lang="es-MX"/>
        </a:p>
      </dgm:t>
    </dgm:pt>
    <dgm:pt modelId="{283D3538-A858-47F8-BC90-4A07755F784B}" type="parTrans" cxnId="{D87DB3BE-8EDC-4618-9787-F65E7E2B0A1D}">
      <dgm:prSet/>
      <dgm:spPr/>
      <dgm:t>
        <a:bodyPr/>
        <a:lstStyle/>
        <a:p>
          <a:endParaRPr lang="es-MX"/>
        </a:p>
      </dgm:t>
    </dgm:pt>
    <dgm:pt modelId="{8EDC4FB1-D68D-4D61-A723-D47B3D286A8E}" type="sibTrans" cxnId="{D87DB3BE-8EDC-4618-9787-F65E7E2B0A1D}">
      <dgm:prSet/>
      <dgm:spPr/>
      <dgm:t>
        <a:bodyPr/>
        <a:lstStyle/>
        <a:p>
          <a:endParaRPr lang="es-MX"/>
        </a:p>
      </dgm:t>
    </dgm:pt>
    <dgm:pt modelId="{04A05186-2632-4049-8F8D-BB756625D28F}">
      <dgm:prSet phldrT="[Texto]" phldr="1"/>
      <dgm:spPr>
        <a:blipFill rotWithShape="0">
          <a:blip xmlns:r="http://schemas.openxmlformats.org/officeDocument/2006/relationships" r:embed="rId3"/>
          <a:stretch>
            <a:fillRect/>
          </a:stretch>
        </a:blipFill>
      </dgm:spPr>
      <dgm:t>
        <a:bodyPr/>
        <a:lstStyle/>
        <a:p>
          <a:endParaRPr lang="es-MX"/>
        </a:p>
      </dgm:t>
    </dgm:pt>
    <dgm:pt modelId="{D737A476-EF04-4EC6-9023-4A80518665CF}" type="parTrans" cxnId="{F0653D54-00F6-4D32-B977-F1ED9C0825E9}">
      <dgm:prSet/>
      <dgm:spPr/>
      <dgm:t>
        <a:bodyPr/>
        <a:lstStyle/>
        <a:p>
          <a:endParaRPr lang="es-MX"/>
        </a:p>
      </dgm:t>
    </dgm:pt>
    <dgm:pt modelId="{4D35803D-C10F-4DB1-9C4F-866F18B128EE}" type="sibTrans" cxnId="{F0653D54-00F6-4D32-B977-F1ED9C0825E9}">
      <dgm:prSet/>
      <dgm:spPr/>
      <dgm:t>
        <a:bodyPr/>
        <a:lstStyle/>
        <a:p>
          <a:endParaRPr lang="es-MX"/>
        </a:p>
      </dgm:t>
    </dgm:pt>
    <dgm:pt modelId="{24612EA1-5AE1-476A-955D-82BC0CCEECBF}">
      <dgm:prSet phldrT="[Texto]" phldr="1"/>
      <dgm:spPr>
        <a:blipFill rotWithShape="0">
          <a:blip xmlns:r="http://schemas.openxmlformats.org/officeDocument/2006/relationships" r:embed="rId4"/>
          <a:stretch>
            <a:fillRect/>
          </a:stretch>
        </a:blipFill>
      </dgm:spPr>
      <dgm:t>
        <a:bodyPr/>
        <a:lstStyle/>
        <a:p>
          <a:endParaRPr lang="es-MX" dirty="0"/>
        </a:p>
      </dgm:t>
    </dgm:pt>
    <dgm:pt modelId="{B99915DA-40F9-4C1F-BEC6-663575802957}" type="parTrans" cxnId="{2B5A34EB-4281-4993-8FA2-AADB28CC6964}">
      <dgm:prSet/>
      <dgm:spPr/>
      <dgm:t>
        <a:bodyPr/>
        <a:lstStyle/>
        <a:p>
          <a:endParaRPr lang="es-MX"/>
        </a:p>
      </dgm:t>
    </dgm:pt>
    <dgm:pt modelId="{62A40642-1BDB-404B-AE7B-01A444F67F39}" type="sibTrans" cxnId="{2B5A34EB-4281-4993-8FA2-AADB28CC6964}">
      <dgm:prSet/>
      <dgm:spPr/>
      <dgm:t>
        <a:bodyPr/>
        <a:lstStyle/>
        <a:p>
          <a:endParaRPr lang="es-MX"/>
        </a:p>
      </dgm:t>
    </dgm:pt>
    <dgm:pt modelId="{3CBD4A82-A41E-4479-A579-2E65EA8C43FD}">
      <dgm:prSet phldrT="[Texto]" phldr="1"/>
      <dgm:spPr>
        <a:blipFill rotWithShape="0">
          <a:blip xmlns:r="http://schemas.openxmlformats.org/officeDocument/2006/relationships" r:embed="rId5"/>
          <a:stretch>
            <a:fillRect/>
          </a:stretch>
        </a:blipFill>
      </dgm:spPr>
      <dgm:t>
        <a:bodyPr/>
        <a:lstStyle/>
        <a:p>
          <a:endParaRPr lang="es-MX" dirty="0"/>
        </a:p>
      </dgm:t>
    </dgm:pt>
    <dgm:pt modelId="{A362133B-1779-4108-B501-3F3C49DA153D}" type="parTrans" cxnId="{B78222D8-98D4-4C41-AC06-871BAD4C8250}">
      <dgm:prSet/>
      <dgm:spPr/>
      <dgm:t>
        <a:bodyPr/>
        <a:lstStyle/>
        <a:p>
          <a:endParaRPr lang="es-MX"/>
        </a:p>
      </dgm:t>
    </dgm:pt>
    <dgm:pt modelId="{F998CD77-CA4E-45AA-9C2B-B4AE335AF6A4}" type="sibTrans" cxnId="{B78222D8-98D4-4C41-AC06-871BAD4C8250}">
      <dgm:prSet/>
      <dgm:spPr/>
      <dgm:t>
        <a:bodyPr/>
        <a:lstStyle/>
        <a:p>
          <a:endParaRPr lang="es-MX"/>
        </a:p>
      </dgm:t>
    </dgm:pt>
    <dgm:pt modelId="{2E519241-D760-4193-BA55-FF9600E74CF0}">
      <dgm:prSet/>
      <dgm:spPr>
        <a:blipFill rotWithShape="0">
          <a:blip xmlns:r="http://schemas.openxmlformats.org/officeDocument/2006/relationships" r:embed="rId6"/>
          <a:stretch>
            <a:fillRect/>
          </a:stretch>
        </a:blipFill>
      </dgm:spPr>
      <dgm:t>
        <a:bodyPr/>
        <a:lstStyle/>
        <a:p>
          <a:endParaRPr lang="es-MX"/>
        </a:p>
      </dgm:t>
    </dgm:pt>
    <dgm:pt modelId="{FF119559-1123-48AE-A20D-B984C3B1E254}" type="parTrans" cxnId="{876419BF-DEE4-4E95-9F5B-98CB2F69138D}">
      <dgm:prSet/>
      <dgm:spPr/>
      <dgm:t>
        <a:bodyPr/>
        <a:lstStyle/>
        <a:p>
          <a:endParaRPr lang="es-MX"/>
        </a:p>
      </dgm:t>
    </dgm:pt>
    <dgm:pt modelId="{815F2DAA-E443-4C62-BA2F-57D14FCB47D5}" type="sibTrans" cxnId="{876419BF-DEE4-4E95-9F5B-98CB2F69138D}">
      <dgm:prSet/>
      <dgm:spPr/>
      <dgm:t>
        <a:bodyPr/>
        <a:lstStyle/>
        <a:p>
          <a:endParaRPr lang="es-MX"/>
        </a:p>
      </dgm:t>
    </dgm:pt>
    <dgm:pt modelId="{549CE944-3777-4308-B37F-60DC13A5EB39}">
      <dgm:prSet/>
      <dgm:spPr>
        <a:blipFill rotWithShape="0">
          <a:blip xmlns:r="http://schemas.openxmlformats.org/officeDocument/2006/relationships" r:embed="rId7"/>
          <a:stretch>
            <a:fillRect/>
          </a:stretch>
        </a:blipFill>
      </dgm:spPr>
      <dgm:t>
        <a:bodyPr/>
        <a:lstStyle/>
        <a:p>
          <a:endParaRPr lang="es-MX"/>
        </a:p>
      </dgm:t>
    </dgm:pt>
    <dgm:pt modelId="{373C93C8-0466-4442-826A-BFFAB4543967}" type="parTrans" cxnId="{54832597-19D5-402E-8DB3-310C1ADEEAC7}">
      <dgm:prSet/>
      <dgm:spPr/>
      <dgm:t>
        <a:bodyPr/>
        <a:lstStyle/>
        <a:p>
          <a:endParaRPr lang="es-MX"/>
        </a:p>
      </dgm:t>
    </dgm:pt>
    <dgm:pt modelId="{2F680817-BE71-49FA-9DC8-B88996AAB63C}" type="sibTrans" cxnId="{54832597-19D5-402E-8DB3-310C1ADEEAC7}">
      <dgm:prSet/>
      <dgm:spPr/>
      <dgm:t>
        <a:bodyPr/>
        <a:lstStyle/>
        <a:p>
          <a:endParaRPr lang="es-MX"/>
        </a:p>
      </dgm:t>
    </dgm:pt>
    <dgm:pt modelId="{40F73BF9-DD08-4ADD-9BCD-F5D5D84AD096}">
      <dgm:prSet/>
      <dgm:spPr>
        <a:blipFill rotWithShape="0">
          <a:blip xmlns:r="http://schemas.openxmlformats.org/officeDocument/2006/relationships" r:embed="rId8"/>
          <a:stretch>
            <a:fillRect/>
          </a:stretch>
        </a:blipFill>
      </dgm:spPr>
      <dgm:t>
        <a:bodyPr/>
        <a:lstStyle/>
        <a:p>
          <a:endParaRPr lang="es-MX"/>
        </a:p>
      </dgm:t>
    </dgm:pt>
    <dgm:pt modelId="{79C1726A-8795-49A2-B848-E8F6FB0B325E}" type="parTrans" cxnId="{186CB26E-7A4F-4695-A666-CEAA05F49612}">
      <dgm:prSet/>
      <dgm:spPr/>
      <dgm:t>
        <a:bodyPr/>
        <a:lstStyle/>
        <a:p>
          <a:endParaRPr lang="es-MX"/>
        </a:p>
      </dgm:t>
    </dgm:pt>
    <dgm:pt modelId="{A68AF342-9468-42B7-9651-F7A95DE15F4B}" type="sibTrans" cxnId="{186CB26E-7A4F-4695-A666-CEAA05F49612}">
      <dgm:prSet/>
      <dgm:spPr/>
      <dgm:t>
        <a:bodyPr/>
        <a:lstStyle/>
        <a:p>
          <a:endParaRPr lang="es-MX"/>
        </a:p>
      </dgm:t>
    </dgm:pt>
    <dgm:pt modelId="{BEF3D41A-3F06-4044-BCAB-436AB7FC9307}">
      <dgm:prSet/>
      <dgm:spPr>
        <a:blipFill rotWithShape="0">
          <a:blip xmlns:r="http://schemas.openxmlformats.org/officeDocument/2006/relationships" r:embed="rId9"/>
          <a:stretch>
            <a:fillRect/>
          </a:stretch>
        </a:blipFill>
      </dgm:spPr>
      <dgm:t>
        <a:bodyPr/>
        <a:lstStyle/>
        <a:p>
          <a:endParaRPr lang="es-MX"/>
        </a:p>
      </dgm:t>
    </dgm:pt>
    <dgm:pt modelId="{3D999664-D989-4ACF-AC5D-E08836EA48F0}" type="parTrans" cxnId="{4F1C5059-FE60-4582-83DF-6A39B183EE5B}">
      <dgm:prSet/>
      <dgm:spPr/>
      <dgm:t>
        <a:bodyPr/>
        <a:lstStyle/>
        <a:p>
          <a:endParaRPr lang="es-MX"/>
        </a:p>
      </dgm:t>
    </dgm:pt>
    <dgm:pt modelId="{874555A7-1ECD-432A-B638-F8BDD9F70768}" type="sibTrans" cxnId="{4F1C5059-FE60-4582-83DF-6A39B183EE5B}">
      <dgm:prSet/>
      <dgm:spPr/>
      <dgm:t>
        <a:bodyPr/>
        <a:lstStyle/>
        <a:p>
          <a:endParaRPr lang="es-MX"/>
        </a:p>
      </dgm:t>
    </dgm:pt>
    <dgm:pt modelId="{AC471D8B-DF5B-4A3A-81F6-D99D6991CA41}">
      <dgm:prSet/>
      <dgm:spPr>
        <a:blipFill rotWithShape="0">
          <a:blip xmlns:r="http://schemas.openxmlformats.org/officeDocument/2006/relationships" r:embed="rId10"/>
          <a:stretch>
            <a:fillRect/>
          </a:stretch>
        </a:blipFill>
      </dgm:spPr>
      <dgm:t>
        <a:bodyPr/>
        <a:lstStyle/>
        <a:p>
          <a:endParaRPr lang="es-MX"/>
        </a:p>
      </dgm:t>
    </dgm:pt>
    <dgm:pt modelId="{FF8492FB-1998-4530-8BC8-BF288607AB39}" type="parTrans" cxnId="{04A80814-6BD1-4E68-AACA-B80F5206650F}">
      <dgm:prSet/>
      <dgm:spPr/>
      <dgm:t>
        <a:bodyPr/>
        <a:lstStyle/>
        <a:p>
          <a:endParaRPr lang="es-MX"/>
        </a:p>
      </dgm:t>
    </dgm:pt>
    <dgm:pt modelId="{087DF5BB-933F-4C47-9DBF-A75256328F96}" type="sibTrans" cxnId="{04A80814-6BD1-4E68-AACA-B80F5206650F}">
      <dgm:prSet/>
      <dgm:spPr/>
      <dgm:t>
        <a:bodyPr/>
        <a:lstStyle/>
        <a:p>
          <a:endParaRPr lang="es-MX"/>
        </a:p>
      </dgm:t>
    </dgm:pt>
    <dgm:pt modelId="{B03497EA-92AC-4404-B789-9CF333F7BBA5}">
      <dgm:prSet/>
      <dgm:spPr>
        <a:blipFill rotWithShape="0">
          <a:blip xmlns:r="http://schemas.openxmlformats.org/officeDocument/2006/relationships" r:embed="rId11"/>
          <a:stretch>
            <a:fillRect/>
          </a:stretch>
        </a:blipFill>
      </dgm:spPr>
      <dgm:t>
        <a:bodyPr/>
        <a:lstStyle/>
        <a:p>
          <a:endParaRPr lang="es-MX"/>
        </a:p>
      </dgm:t>
    </dgm:pt>
    <dgm:pt modelId="{1106B5BA-0D1F-4103-B4CC-88C65EA2E2D8}" type="parTrans" cxnId="{E0F0AE24-CBA0-475B-8538-76934B44AFBA}">
      <dgm:prSet/>
      <dgm:spPr/>
      <dgm:t>
        <a:bodyPr/>
        <a:lstStyle/>
        <a:p>
          <a:endParaRPr lang="es-MX"/>
        </a:p>
      </dgm:t>
    </dgm:pt>
    <dgm:pt modelId="{308346E6-83D0-455D-B9DF-99A1BC41651E}" type="sibTrans" cxnId="{E0F0AE24-CBA0-475B-8538-76934B44AFBA}">
      <dgm:prSet/>
      <dgm:spPr/>
      <dgm:t>
        <a:bodyPr/>
        <a:lstStyle/>
        <a:p>
          <a:endParaRPr lang="es-MX"/>
        </a:p>
      </dgm:t>
    </dgm:pt>
    <dgm:pt modelId="{3D400285-F442-4BA8-8D7A-B45785164D22}">
      <dgm:prSet/>
      <dgm:spPr>
        <a:blipFill rotWithShape="0">
          <a:blip xmlns:r="http://schemas.openxmlformats.org/officeDocument/2006/relationships" r:embed="rId12"/>
          <a:stretch>
            <a:fillRect/>
          </a:stretch>
        </a:blipFill>
      </dgm:spPr>
      <dgm:t>
        <a:bodyPr/>
        <a:lstStyle/>
        <a:p>
          <a:endParaRPr lang="es-MX"/>
        </a:p>
      </dgm:t>
    </dgm:pt>
    <dgm:pt modelId="{1FFDAB62-CD91-43D4-A203-15B0E66F5F3D}" type="parTrans" cxnId="{B53E87F8-A3D4-4E63-A60D-E6A200A6199C}">
      <dgm:prSet/>
      <dgm:spPr/>
      <dgm:t>
        <a:bodyPr/>
        <a:lstStyle/>
        <a:p>
          <a:endParaRPr lang="es-MX"/>
        </a:p>
      </dgm:t>
    </dgm:pt>
    <dgm:pt modelId="{8444225E-5707-40D8-B194-A2787DC55C09}" type="sibTrans" cxnId="{B53E87F8-A3D4-4E63-A60D-E6A200A6199C}">
      <dgm:prSet/>
      <dgm:spPr/>
      <dgm:t>
        <a:bodyPr/>
        <a:lstStyle/>
        <a:p>
          <a:endParaRPr lang="es-MX"/>
        </a:p>
      </dgm:t>
    </dgm:pt>
    <dgm:pt modelId="{3C6CF126-1315-41B5-A670-5ABCDDFBFCD3}" type="pres">
      <dgm:prSet presAssocID="{4C829579-7997-4DC1-864B-899C14C37A6F}" presName="diagram" presStyleCnt="0">
        <dgm:presLayoutVars>
          <dgm:dir/>
          <dgm:resizeHandles val="exact"/>
        </dgm:presLayoutVars>
      </dgm:prSet>
      <dgm:spPr/>
      <dgm:t>
        <a:bodyPr/>
        <a:lstStyle/>
        <a:p>
          <a:endParaRPr lang="es-MX"/>
        </a:p>
      </dgm:t>
    </dgm:pt>
    <dgm:pt modelId="{70772BDB-6877-4EF1-BED5-6CAA38B7EF8F}" type="pres">
      <dgm:prSet presAssocID="{C1F47B26-EDE5-41EB-84B5-D71BC0811975}" presName="node" presStyleLbl="node1" presStyleIdx="0" presStyleCnt="12">
        <dgm:presLayoutVars>
          <dgm:bulletEnabled val="1"/>
        </dgm:presLayoutVars>
      </dgm:prSet>
      <dgm:spPr/>
      <dgm:t>
        <a:bodyPr/>
        <a:lstStyle/>
        <a:p>
          <a:endParaRPr lang="es-MX"/>
        </a:p>
      </dgm:t>
    </dgm:pt>
    <dgm:pt modelId="{F40CA287-C744-46EB-B88F-1C7A3AD19ED4}" type="pres">
      <dgm:prSet presAssocID="{9CCEFBDC-BF48-445E-91E7-9A889533B40E}" presName="sibTrans" presStyleCnt="0"/>
      <dgm:spPr/>
    </dgm:pt>
    <dgm:pt modelId="{51DC567B-6606-40FE-8D93-0C8D51DA1C3D}" type="pres">
      <dgm:prSet presAssocID="{9067A09E-B236-443B-BDCF-C9836172019F}" presName="node" presStyleLbl="node1" presStyleIdx="1" presStyleCnt="12">
        <dgm:presLayoutVars>
          <dgm:bulletEnabled val="1"/>
        </dgm:presLayoutVars>
      </dgm:prSet>
      <dgm:spPr/>
      <dgm:t>
        <a:bodyPr/>
        <a:lstStyle/>
        <a:p>
          <a:endParaRPr lang="es-MX"/>
        </a:p>
      </dgm:t>
    </dgm:pt>
    <dgm:pt modelId="{56BCB3B7-5478-42B0-BA49-D4859923204B}" type="pres">
      <dgm:prSet presAssocID="{8EDC4FB1-D68D-4D61-A723-D47B3D286A8E}" presName="sibTrans" presStyleCnt="0"/>
      <dgm:spPr/>
    </dgm:pt>
    <dgm:pt modelId="{CFC10BE1-15AD-415D-91D5-4EB3E02CC579}" type="pres">
      <dgm:prSet presAssocID="{04A05186-2632-4049-8F8D-BB756625D28F}" presName="node" presStyleLbl="node1" presStyleIdx="2" presStyleCnt="12">
        <dgm:presLayoutVars>
          <dgm:bulletEnabled val="1"/>
        </dgm:presLayoutVars>
      </dgm:prSet>
      <dgm:spPr/>
      <dgm:t>
        <a:bodyPr/>
        <a:lstStyle/>
        <a:p>
          <a:endParaRPr lang="es-MX"/>
        </a:p>
      </dgm:t>
    </dgm:pt>
    <dgm:pt modelId="{7E830BF9-8125-4019-99D3-34C08F14B6FF}" type="pres">
      <dgm:prSet presAssocID="{4D35803D-C10F-4DB1-9C4F-866F18B128EE}" presName="sibTrans" presStyleCnt="0"/>
      <dgm:spPr/>
    </dgm:pt>
    <dgm:pt modelId="{5A251246-1557-460F-B154-594224059E32}" type="pres">
      <dgm:prSet presAssocID="{24612EA1-5AE1-476A-955D-82BC0CCEECBF}" presName="node" presStyleLbl="node1" presStyleIdx="3" presStyleCnt="12">
        <dgm:presLayoutVars>
          <dgm:bulletEnabled val="1"/>
        </dgm:presLayoutVars>
      </dgm:prSet>
      <dgm:spPr/>
      <dgm:t>
        <a:bodyPr/>
        <a:lstStyle/>
        <a:p>
          <a:endParaRPr lang="es-MX"/>
        </a:p>
      </dgm:t>
    </dgm:pt>
    <dgm:pt modelId="{27D04082-14F3-4DCA-92B5-9C4315C3EF70}" type="pres">
      <dgm:prSet presAssocID="{62A40642-1BDB-404B-AE7B-01A444F67F39}" presName="sibTrans" presStyleCnt="0"/>
      <dgm:spPr/>
    </dgm:pt>
    <dgm:pt modelId="{AD4DBD86-63EE-41CA-9D56-C77ACD1AA682}" type="pres">
      <dgm:prSet presAssocID="{2E519241-D760-4193-BA55-FF9600E74CF0}" presName="node" presStyleLbl="node1" presStyleIdx="4" presStyleCnt="12">
        <dgm:presLayoutVars>
          <dgm:bulletEnabled val="1"/>
        </dgm:presLayoutVars>
      </dgm:prSet>
      <dgm:spPr/>
      <dgm:t>
        <a:bodyPr/>
        <a:lstStyle/>
        <a:p>
          <a:endParaRPr lang="es-MX"/>
        </a:p>
      </dgm:t>
    </dgm:pt>
    <dgm:pt modelId="{797C4591-CDEA-4990-8179-32010191FDCC}" type="pres">
      <dgm:prSet presAssocID="{815F2DAA-E443-4C62-BA2F-57D14FCB47D5}" presName="sibTrans" presStyleCnt="0"/>
      <dgm:spPr/>
    </dgm:pt>
    <dgm:pt modelId="{B5E7E68B-71DA-46C9-B83E-2A9D9023D214}" type="pres">
      <dgm:prSet presAssocID="{3D400285-F442-4BA8-8D7A-B45785164D22}" presName="node" presStyleLbl="node1" presStyleIdx="5" presStyleCnt="12">
        <dgm:presLayoutVars>
          <dgm:bulletEnabled val="1"/>
        </dgm:presLayoutVars>
      </dgm:prSet>
      <dgm:spPr/>
      <dgm:t>
        <a:bodyPr/>
        <a:lstStyle/>
        <a:p>
          <a:endParaRPr lang="es-MX"/>
        </a:p>
      </dgm:t>
    </dgm:pt>
    <dgm:pt modelId="{37A5A58A-BA70-4B78-9A99-ABDBFB05DF6E}" type="pres">
      <dgm:prSet presAssocID="{8444225E-5707-40D8-B194-A2787DC55C09}" presName="sibTrans" presStyleCnt="0"/>
      <dgm:spPr/>
    </dgm:pt>
    <dgm:pt modelId="{CA453799-F638-46F5-8006-F74265D8467C}" type="pres">
      <dgm:prSet presAssocID="{B03497EA-92AC-4404-B789-9CF333F7BBA5}" presName="node" presStyleLbl="node1" presStyleIdx="6" presStyleCnt="12">
        <dgm:presLayoutVars>
          <dgm:bulletEnabled val="1"/>
        </dgm:presLayoutVars>
      </dgm:prSet>
      <dgm:spPr/>
      <dgm:t>
        <a:bodyPr/>
        <a:lstStyle/>
        <a:p>
          <a:endParaRPr lang="es-MX"/>
        </a:p>
      </dgm:t>
    </dgm:pt>
    <dgm:pt modelId="{08E369A4-5F62-4313-ADC2-8AF030EACBEE}" type="pres">
      <dgm:prSet presAssocID="{308346E6-83D0-455D-B9DF-99A1BC41651E}" presName="sibTrans" presStyleCnt="0"/>
      <dgm:spPr/>
    </dgm:pt>
    <dgm:pt modelId="{2CEBE787-7E76-42BE-966A-EBAE964FE426}" type="pres">
      <dgm:prSet presAssocID="{AC471D8B-DF5B-4A3A-81F6-D99D6991CA41}" presName="node" presStyleLbl="node1" presStyleIdx="7" presStyleCnt="12">
        <dgm:presLayoutVars>
          <dgm:bulletEnabled val="1"/>
        </dgm:presLayoutVars>
      </dgm:prSet>
      <dgm:spPr/>
      <dgm:t>
        <a:bodyPr/>
        <a:lstStyle/>
        <a:p>
          <a:endParaRPr lang="es-MX"/>
        </a:p>
      </dgm:t>
    </dgm:pt>
    <dgm:pt modelId="{11E2DD81-572F-4AA1-8518-A3BC9D09F976}" type="pres">
      <dgm:prSet presAssocID="{087DF5BB-933F-4C47-9DBF-A75256328F96}" presName="sibTrans" presStyleCnt="0"/>
      <dgm:spPr/>
    </dgm:pt>
    <dgm:pt modelId="{64D660EE-EA95-4E67-B1AB-7CC5155AE68C}" type="pres">
      <dgm:prSet presAssocID="{BEF3D41A-3F06-4044-BCAB-436AB7FC9307}" presName="node" presStyleLbl="node1" presStyleIdx="8" presStyleCnt="12">
        <dgm:presLayoutVars>
          <dgm:bulletEnabled val="1"/>
        </dgm:presLayoutVars>
      </dgm:prSet>
      <dgm:spPr/>
      <dgm:t>
        <a:bodyPr/>
        <a:lstStyle/>
        <a:p>
          <a:endParaRPr lang="es-MX"/>
        </a:p>
      </dgm:t>
    </dgm:pt>
    <dgm:pt modelId="{E60B0F24-AB04-4189-ACA8-A5AE4340AE8D}" type="pres">
      <dgm:prSet presAssocID="{874555A7-1ECD-432A-B638-F8BDD9F70768}" presName="sibTrans" presStyleCnt="0"/>
      <dgm:spPr/>
    </dgm:pt>
    <dgm:pt modelId="{5A45BF65-9F5F-4C27-976D-12456D572D5B}" type="pres">
      <dgm:prSet presAssocID="{40F73BF9-DD08-4ADD-9BCD-F5D5D84AD096}" presName="node" presStyleLbl="node1" presStyleIdx="9" presStyleCnt="12">
        <dgm:presLayoutVars>
          <dgm:bulletEnabled val="1"/>
        </dgm:presLayoutVars>
      </dgm:prSet>
      <dgm:spPr/>
      <dgm:t>
        <a:bodyPr/>
        <a:lstStyle/>
        <a:p>
          <a:endParaRPr lang="es-MX"/>
        </a:p>
      </dgm:t>
    </dgm:pt>
    <dgm:pt modelId="{D39A960B-4D11-4011-86AC-4784EB8A65C5}" type="pres">
      <dgm:prSet presAssocID="{A68AF342-9468-42B7-9651-F7A95DE15F4B}" presName="sibTrans" presStyleCnt="0"/>
      <dgm:spPr/>
    </dgm:pt>
    <dgm:pt modelId="{62510200-F3AF-41EA-AE85-A5D669266776}" type="pres">
      <dgm:prSet presAssocID="{549CE944-3777-4308-B37F-60DC13A5EB39}" presName="node" presStyleLbl="node1" presStyleIdx="10" presStyleCnt="12">
        <dgm:presLayoutVars>
          <dgm:bulletEnabled val="1"/>
        </dgm:presLayoutVars>
      </dgm:prSet>
      <dgm:spPr/>
      <dgm:t>
        <a:bodyPr/>
        <a:lstStyle/>
        <a:p>
          <a:endParaRPr lang="es-MX"/>
        </a:p>
      </dgm:t>
    </dgm:pt>
    <dgm:pt modelId="{E66CEFE0-5BF1-45E6-BA34-1E4D8462F978}" type="pres">
      <dgm:prSet presAssocID="{2F680817-BE71-49FA-9DC8-B88996AAB63C}" presName="sibTrans" presStyleCnt="0"/>
      <dgm:spPr/>
    </dgm:pt>
    <dgm:pt modelId="{D9756ABA-9155-4018-B37B-ACF222B3F342}" type="pres">
      <dgm:prSet presAssocID="{3CBD4A82-A41E-4479-A579-2E65EA8C43FD}" presName="node" presStyleLbl="node1" presStyleIdx="11" presStyleCnt="12">
        <dgm:presLayoutVars>
          <dgm:bulletEnabled val="1"/>
        </dgm:presLayoutVars>
      </dgm:prSet>
      <dgm:spPr/>
      <dgm:t>
        <a:bodyPr/>
        <a:lstStyle/>
        <a:p>
          <a:endParaRPr lang="es-MX"/>
        </a:p>
      </dgm:t>
    </dgm:pt>
  </dgm:ptLst>
  <dgm:cxnLst>
    <dgm:cxn modelId="{85817F92-47F7-416E-87BE-1F9B1ECBFDFC}" type="presOf" srcId="{C1F47B26-EDE5-41EB-84B5-D71BC0811975}" destId="{70772BDB-6877-4EF1-BED5-6CAA38B7EF8F}" srcOrd="0" destOrd="0" presId="urn:microsoft.com/office/officeart/2005/8/layout/default"/>
    <dgm:cxn modelId="{ED7344DC-274C-40AE-B06A-52C4FDF260CE}" type="presOf" srcId="{4C829579-7997-4DC1-864B-899C14C37A6F}" destId="{3C6CF126-1315-41B5-A670-5ABCDDFBFCD3}" srcOrd="0" destOrd="0" presId="urn:microsoft.com/office/officeart/2005/8/layout/default"/>
    <dgm:cxn modelId="{54832597-19D5-402E-8DB3-310C1ADEEAC7}" srcId="{4C829579-7997-4DC1-864B-899C14C37A6F}" destId="{549CE944-3777-4308-B37F-60DC13A5EB39}" srcOrd="10" destOrd="0" parTransId="{373C93C8-0466-4442-826A-BFFAB4543967}" sibTransId="{2F680817-BE71-49FA-9DC8-B88996AAB63C}"/>
    <dgm:cxn modelId="{B78222D8-98D4-4C41-AC06-871BAD4C8250}" srcId="{4C829579-7997-4DC1-864B-899C14C37A6F}" destId="{3CBD4A82-A41E-4479-A579-2E65EA8C43FD}" srcOrd="11" destOrd="0" parTransId="{A362133B-1779-4108-B501-3F3C49DA153D}" sibTransId="{F998CD77-CA4E-45AA-9C2B-B4AE335AF6A4}"/>
    <dgm:cxn modelId="{F0653D54-00F6-4D32-B977-F1ED9C0825E9}" srcId="{4C829579-7997-4DC1-864B-899C14C37A6F}" destId="{04A05186-2632-4049-8F8D-BB756625D28F}" srcOrd="2" destOrd="0" parTransId="{D737A476-EF04-4EC6-9023-4A80518665CF}" sibTransId="{4D35803D-C10F-4DB1-9C4F-866F18B128EE}"/>
    <dgm:cxn modelId="{2B5A34EB-4281-4993-8FA2-AADB28CC6964}" srcId="{4C829579-7997-4DC1-864B-899C14C37A6F}" destId="{24612EA1-5AE1-476A-955D-82BC0CCEECBF}" srcOrd="3" destOrd="0" parTransId="{B99915DA-40F9-4C1F-BEC6-663575802957}" sibTransId="{62A40642-1BDB-404B-AE7B-01A444F67F39}"/>
    <dgm:cxn modelId="{49ABA5A2-4980-4757-9745-32E24BC8C183}" type="presOf" srcId="{24612EA1-5AE1-476A-955D-82BC0CCEECBF}" destId="{5A251246-1557-460F-B154-594224059E32}" srcOrd="0" destOrd="0" presId="urn:microsoft.com/office/officeart/2005/8/layout/default"/>
    <dgm:cxn modelId="{5F6878BD-C820-49BB-8B5E-FBE726352989}" srcId="{4C829579-7997-4DC1-864B-899C14C37A6F}" destId="{C1F47B26-EDE5-41EB-84B5-D71BC0811975}" srcOrd="0" destOrd="0" parTransId="{3EC63283-1E63-49EE-8B24-1B46771EBF08}" sibTransId="{9CCEFBDC-BF48-445E-91E7-9A889533B40E}"/>
    <dgm:cxn modelId="{4F1C5059-FE60-4582-83DF-6A39B183EE5B}" srcId="{4C829579-7997-4DC1-864B-899C14C37A6F}" destId="{BEF3D41A-3F06-4044-BCAB-436AB7FC9307}" srcOrd="8" destOrd="0" parTransId="{3D999664-D989-4ACF-AC5D-E08836EA48F0}" sibTransId="{874555A7-1ECD-432A-B638-F8BDD9F70768}"/>
    <dgm:cxn modelId="{3B902B94-AAAF-4419-B0E2-C27FFFBEFF34}" type="presOf" srcId="{BEF3D41A-3F06-4044-BCAB-436AB7FC9307}" destId="{64D660EE-EA95-4E67-B1AB-7CC5155AE68C}" srcOrd="0" destOrd="0" presId="urn:microsoft.com/office/officeart/2005/8/layout/default"/>
    <dgm:cxn modelId="{D8D52389-FC5E-4075-8F4E-7B7A70CB601E}" type="presOf" srcId="{3CBD4A82-A41E-4479-A579-2E65EA8C43FD}" destId="{D9756ABA-9155-4018-B37B-ACF222B3F342}" srcOrd="0" destOrd="0" presId="urn:microsoft.com/office/officeart/2005/8/layout/default"/>
    <dgm:cxn modelId="{04A80814-6BD1-4E68-AACA-B80F5206650F}" srcId="{4C829579-7997-4DC1-864B-899C14C37A6F}" destId="{AC471D8B-DF5B-4A3A-81F6-D99D6991CA41}" srcOrd="7" destOrd="0" parTransId="{FF8492FB-1998-4530-8BC8-BF288607AB39}" sibTransId="{087DF5BB-933F-4C47-9DBF-A75256328F96}"/>
    <dgm:cxn modelId="{D87DB3BE-8EDC-4618-9787-F65E7E2B0A1D}" srcId="{4C829579-7997-4DC1-864B-899C14C37A6F}" destId="{9067A09E-B236-443B-BDCF-C9836172019F}" srcOrd="1" destOrd="0" parTransId="{283D3538-A858-47F8-BC90-4A07755F784B}" sibTransId="{8EDC4FB1-D68D-4D61-A723-D47B3D286A8E}"/>
    <dgm:cxn modelId="{1A92136E-E83E-4E73-AF36-07101773C853}" type="presOf" srcId="{549CE944-3777-4308-B37F-60DC13A5EB39}" destId="{62510200-F3AF-41EA-AE85-A5D669266776}" srcOrd="0" destOrd="0" presId="urn:microsoft.com/office/officeart/2005/8/layout/default"/>
    <dgm:cxn modelId="{6F077089-66BE-4289-B468-11CCCC0A1570}" type="presOf" srcId="{04A05186-2632-4049-8F8D-BB756625D28F}" destId="{CFC10BE1-15AD-415D-91D5-4EB3E02CC579}" srcOrd="0" destOrd="0" presId="urn:microsoft.com/office/officeart/2005/8/layout/default"/>
    <dgm:cxn modelId="{E0F0AE24-CBA0-475B-8538-76934B44AFBA}" srcId="{4C829579-7997-4DC1-864B-899C14C37A6F}" destId="{B03497EA-92AC-4404-B789-9CF333F7BBA5}" srcOrd="6" destOrd="0" parTransId="{1106B5BA-0D1F-4103-B4CC-88C65EA2E2D8}" sibTransId="{308346E6-83D0-455D-B9DF-99A1BC41651E}"/>
    <dgm:cxn modelId="{186CB26E-7A4F-4695-A666-CEAA05F49612}" srcId="{4C829579-7997-4DC1-864B-899C14C37A6F}" destId="{40F73BF9-DD08-4ADD-9BCD-F5D5D84AD096}" srcOrd="9" destOrd="0" parTransId="{79C1726A-8795-49A2-B848-E8F6FB0B325E}" sibTransId="{A68AF342-9468-42B7-9651-F7A95DE15F4B}"/>
    <dgm:cxn modelId="{E34E8490-21AD-464B-98CE-2B8CDF01A074}" type="presOf" srcId="{AC471D8B-DF5B-4A3A-81F6-D99D6991CA41}" destId="{2CEBE787-7E76-42BE-966A-EBAE964FE426}" srcOrd="0" destOrd="0" presId="urn:microsoft.com/office/officeart/2005/8/layout/default"/>
    <dgm:cxn modelId="{B53E87F8-A3D4-4E63-A60D-E6A200A6199C}" srcId="{4C829579-7997-4DC1-864B-899C14C37A6F}" destId="{3D400285-F442-4BA8-8D7A-B45785164D22}" srcOrd="5" destOrd="0" parTransId="{1FFDAB62-CD91-43D4-A203-15B0E66F5F3D}" sibTransId="{8444225E-5707-40D8-B194-A2787DC55C09}"/>
    <dgm:cxn modelId="{25B0619C-1D89-41CF-8898-2A7A230DC2D8}" type="presOf" srcId="{B03497EA-92AC-4404-B789-9CF333F7BBA5}" destId="{CA453799-F638-46F5-8006-F74265D8467C}" srcOrd="0" destOrd="0" presId="urn:microsoft.com/office/officeart/2005/8/layout/default"/>
    <dgm:cxn modelId="{876419BF-DEE4-4E95-9F5B-98CB2F69138D}" srcId="{4C829579-7997-4DC1-864B-899C14C37A6F}" destId="{2E519241-D760-4193-BA55-FF9600E74CF0}" srcOrd="4" destOrd="0" parTransId="{FF119559-1123-48AE-A20D-B984C3B1E254}" sibTransId="{815F2DAA-E443-4C62-BA2F-57D14FCB47D5}"/>
    <dgm:cxn modelId="{6F66E47C-0A52-475D-A422-336D58D176E4}" type="presOf" srcId="{9067A09E-B236-443B-BDCF-C9836172019F}" destId="{51DC567B-6606-40FE-8D93-0C8D51DA1C3D}" srcOrd="0" destOrd="0" presId="urn:microsoft.com/office/officeart/2005/8/layout/default"/>
    <dgm:cxn modelId="{34B86CAB-651E-42C2-B590-E21412D044C6}" type="presOf" srcId="{40F73BF9-DD08-4ADD-9BCD-F5D5D84AD096}" destId="{5A45BF65-9F5F-4C27-976D-12456D572D5B}" srcOrd="0" destOrd="0" presId="urn:microsoft.com/office/officeart/2005/8/layout/default"/>
    <dgm:cxn modelId="{04467072-0047-4333-835A-71063C816C00}" type="presOf" srcId="{2E519241-D760-4193-BA55-FF9600E74CF0}" destId="{AD4DBD86-63EE-41CA-9D56-C77ACD1AA682}" srcOrd="0" destOrd="0" presId="urn:microsoft.com/office/officeart/2005/8/layout/default"/>
    <dgm:cxn modelId="{588BBDC2-05FE-4D47-A5BB-C09E73C8C3E1}" type="presOf" srcId="{3D400285-F442-4BA8-8D7A-B45785164D22}" destId="{B5E7E68B-71DA-46C9-B83E-2A9D9023D214}" srcOrd="0" destOrd="0" presId="urn:microsoft.com/office/officeart/2005/8/layout/default"/>
    <dgm:cxn modelId="{689403E4-1A92-4230-AB8C-E3FCE0977133}" type="presParOf" srcId="{3C6CF126-1315-41B5-A670-5ABCDDFBFCD3}" destId="{70772BDB-6877-4EF1-BED5-6CAA38B7EF8F}" srcOrd="0" destOrd="0" presId="urn:microsoft.com/office/officeart/2005/8/layout/default"/>
    <dgm:cxn modelId="{CB18AE16-FAD0-48A7-A0CA-D21FD1E31BB6}" type="presParOf" srcId="{3C6CF126-1315-41B5-A670-5ABCDDFBFCD3}" destId="{F40CA287-C744-46EB-B88F-1C7A3AD19ED4}" srcOrd="1" destOrd="0" presId="urn:microsoft.com/office/officeart/2005/8/layout/default"/>
    <dgm:cxn modelId="{FEFFE6D6-F87C-438C-877F-F152707191D6}" type="presParOf" srcId="{3C6CF126-1315-41B5-A670-5ABCDDFBFCD3}" destId="{51DC567B-6606-40FE-8D93-0C8D51DA1C3D}" srcOrd="2" destOrd="0" presId="urn:microsoft.com/office/officeart/2005/8/layout/default"/>
    <dgm:cxn modelId="{E714AD94-0C92-4EBC-90B9-96961BBFCEA7}" type="presParOf" srcId="{3C6CF126-1315-41B5-A670-5ABCDDFBFCD3}" destId="{56BCB3B7-5478-42B0-BA49-D4859923204B}" srcOrd="3" destOrd="0" presId="urn:microsoft.com/office/officeart/2005/8/layout/default"/>
    <dgm:cxn modelId="{17BB9938-8B8C-4A6B-8374-FE3FCBE1AAB6}" type="presParOf" srcId="{3C6CF126-1315-41B5-A670-5ABCDDFBFCD3}" destId="{CFC10BE1-15AD-415D-91D5-4EB3E02CC579}" srcOrd="4" destOrd="0" presId="urn:microsoft.com/office/officeart/2005/8/layout/default"/>
    <dgm:cxn modelId="{D46810CD-FD00-4077-817D-5C4AF31C7CC2}" type="presParOf" srcId="{3C6CF126-1315-41B5-A670-5ABCDDFBFCD3}" destId="{7E830BF9-8125-4019-99D3-34C08F14B6FF}" srcOrd="5" destOrd="0" presId="urn:microsoft.com/office/officeart/2005/8/layout/default"/>
    <dgm:cxn modelId="{282DB6B6-D127-45D6-9C2A-5087B80C7438}" type="presParOf" srcId="{3C6CF126-1315-41B5-A670-5ABCDDFBFCD3}" destId="{5A251246-1557-460F-B154-594224059E32}" srcOrd="6" destOrd="0" presId="urn:microsoft.com/office/officeart/2005/8/layout/default"/>
    <dgm:cxn modelId="{204698BF-BEF9-4DBE-9BC8-A822D72F8374}" type="presParOf" srcId="{3C6CF126-1315-41B5-A670-5ABCDDFBFCD3}" destId="{27D04082-14F3-4DCA-92B5-9C4315C3EF70}" srcOrd="7" destOrd="0" presId="urn:microsoft.com/office/officeart/2005/8/layout/default"/>
    <dgm:cxn modelId="{25CDAC93-F454-4D86-9766-9CA96938692D}" type="presParOf" srcId="{3C6CF126-1315-41B5-A670-5ABCDDFBFCD3}" destId="{AD4DBD86-63EE-41CA-9D56-C77ACD1AA682}" srcOrd="8" destOrd="0" presId="urn:microsoft.com/office/officeart/2005/8/layout/default"/>
    <dgm:cxn modelId="{A3BA4207-19BA-4BBD-A1B0-7020B287A483}" type="presParOf" srcId="{3C6CF126-1315-41B5-A670-5ABCDDFBFCD3}" destId="{797C4591-CDEA-4990-8179-32010191FDCC}" srcOrd="9" destOrd="0" presId="urn:microsoft.com/office/officeart/2005/8/layout/default"/>
    <dgm:cxn modelId="{20F43B08-A349-46E4-80D4-5CB275CC63A0}" type="presParOf" srcId="{3C6CF126-1315-41B5-A670-5ABCDDFBFCD3}" destId="{B5E7E68B-71DA-46C9-B83E-2A9D9023D214}" srcOrd="10" destOrd="0" presId="urn:microsoft.com/office/officeart/2005/8/layout/default"/>
    <dgm:cxn modelId="{5C7081DB-087D-4964-909E-27FD9A8090F9}" type="presParOf" srcId="{3C6CF126-1315-41B5-A670-5ABCDDFBFCD3}" destId="{37A5A58A-BA70-4B78-9A99-ABDBFB05DF6E}" srcOrd="11" destOrd="0" presId="urn:microsoft.com/office/officeart/2005/8/layout/default"/>
    <dgm:cxn modelId="{C4780EEE-5854-4429-BBB8-13D3DB93F072}" type="presParOf" srcId="{3C6CF126-1315-41B5-A670-5ABCDDFBFCD3}" destId="{CA453799-F638-46F5-8006-F74265D8467C}" srcOrd="12" destOrd="0" presId="urn:microsoft.com/office/officeart/2005/8/layout/default"/>
    <dgm:cxn modelId="{F35CCA53-57EF-46CB-9BD4-E861F4AB2193}" type="presParOf" srcId="{3C6CF126-1315-41B5-A670-5ABCDDFBFCD3}" destId="{08E369A4-5F62-4313-ADC2-8AF030EACBEE}" srcOrd="13" destOrd="0" presId="urn:microsoft.com/office/officeart/2005/8/layout/default"/>
    <dgm:cxn modelId="{1A884FEA-7A2C-4D28-9784-F6D3FCC10573}" type="presParOf" srcId="{3C6CF126-1315-41B5-A670-5ABCDDFBFCD3}" destId="{2CEBE787-7E76-42BE-966A-EBAE964FE426}" srcOrd="14" destOrd="0" presId="urn:microsoft.com/office/officeart/2005/8/layout/default"/>
    <dgm:cxn modelId="{5302A40C-20B4-4AB1-ACD2-999FA4B38E61}" type="presParOf" srcId="{3C6CF126-1315-41B5-A670-5ABCDDFBFCD3}" destId="{11E2DD81-572F-4AA1-8518-A3BC9D09F976}" srcOrd="15" destOrd="0" presId="urn:microsoft.com/office/officeart/2005/8/layout/default"/>
    <dgm:cxn modelId="{2EE2E73B-685C-471A-8B09-BBB99CE5C23F}" type="presParOf" srcId="{3C6CF126-1315-41B5-A670-5ABCDDFBFCD3}" destId="{64D660EE-EA95-4E67-B1AB-7CC5155AE68C}" srcOrd="16" destOrd="0" presId="urn:microsoft.com/office/officeart/2005/8/layout/default"/>
    <dgm:cxn modelId="{3467144F-479F-4917-8657-70292A7931F8}" type="presParOf" srcId="{3C6CF126-1315-41B5-A670-5ABCDDFBFCD3}" destId="{E60B0F24-AB04-4189-ACA8-A5AE4340AE8D}" srcOrd="17" destOrd="0" presId="urn:microsoft.com/office/officeart/2005/8/layout/default"/>
    <dgm:cxn modelId="{DE140856-7FB8-4570-BC08-184129A5DEA5}" type="presParOf" srcId="{3C6CF126-1315-41B5-A670-5ABCDDFBFCD3}" destId="{5A45BF65-9F5F-4C27-976D-12456D572D5B}" srcOrd="18" destOrd="0" presId="urn:microsoft.com/office/officeart/2005/8/layout/default"/>
    <dgm:cxn modelId="{A0322663-1DA6-43EF-8CB1-23E948EE8845}" type="presParOf" srcId="{3C6CF126-1315-41B5-A670-5ABCDDFBFCD3}" destId="{D39A960B-4D11-4011-86AC-4784EB8A65C5}" srcOrd="19" destOrd="0" presId="urn:microsoft.com/office/officeart/2005/8/layout/default"/>
    <dgm:cxn modelId="{5F922EDA-D53D-4EFF-B05F-E730EE7DC4DC}" type="presParOf" srcId="{3C6CF126-1315-41B5-A670-5ABCDDFBFCD3}" destId="{62510200-F3AF-41EA-AE85-A5D669266776}" srcOrd="20" destOrd="0" presId="urn:microsoft.com/office/officeart/2005/8/layout/default"/>
    <dgm:cxn modelId="{B9A9253D-A1BA-4DBB-969C-ECEE91EE85FD}" type="presParOf" srcId="{3C6CF126-1315-41B5-A670-5ABCDDFBFCD3}" destId="{E66CEFE0-5BF1-45E6-BA34-1E4D8462F978}" srcOrd="21" destOrd="0" presId="urn:microsoft.com/office/officeart/2005/8/layout/default"/>
    <dgm:cxn modelId="{51579026-2C94-49CC-9DB7-2F53309FEB8E}" type="presParOf" srcId="{3C6CF126-1315-41B5-A670-5ABCDDFBFCD3}" destId="{D9756ABA-9155-4018-B37B-ACF222B3F342}" srcOrd="22" destOrd="0" presId="urn:microsoft.com/office/officeart/2005/8/layout/default"/>
  </dgm:cxnLst>
  <dgm:bg/>
  <dgm:whole/>
</dgm:dataModel>
</file>

<file path=ppt/diagrams/data31.xml><?xml version="1.0" encoding="utf-8"?>
<dgm:dataModel xmlns:dgm="http://schemas.openxmlformats.org/drawingml/2006/diagram" xmlns:a="http://schemas.openxmlformats.org/drawingml/2006/main">
  <dgm:ptLst>
    <dgm:pt modelId="{7E038F7D-BD83-4C24-AFFE-3F3C4D29742B}"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EA2623B7-8653-4380-A134-348A5D8DCD90}">
      <dgm:prSet phldrT="[Texto]" phldr="1"/>
      <dgm:spPr>
        <a:blipFill rotWithShape="0">
          <a:blip xmlns:r="http://schemas.openxmlformats.org/officeDocument/2006/relationships" r:embed="rId1"/>
          <a:stretch>
            <a:fillRect/>
          </a:stretch>
        </a:blipFill>
      </dgm:spPr>
      <dgm:t>
        <a:bodyPr/>
        <a:lstStyle/>
        <a:p>
          <a:endParaRPr lang="es-MX" dirty="0"/>
        </a:p>
      </dgm:t>
    </dgm:pt>
    <dgm:pt modelId="{EAA38AF1-AE6D-4756-A51A-120576BEE38F}" type="parTrans" cxnId="{ACE98479-CDF4-4F83-ADA1-78E074238E76}">
      <dgm:prSet/>
      <dgm:spPr/>
      <dgm:t>
        <a:bodyPr/>
        <a:lstStyle/>
        <a:p>
          <a:endParaRPr lang="es-MX"/>
        </a:p>
      </dgm:t>
    </dgm:pt>
    <dgm:pt modelId="{21163FD6-C4C1-4B6A-BCE6-F2E2924A2300}" type="sibTrans" cxnId="{ACE98479-CDF4-4F83-ADA1-78E074238E76}">
      <dgm:prSet/>
      <dgm:spPr/>
      <dgm:t>
        <a:bodyPr/>
        <a:lstStyle/>
        <a:p>
          <a:endParaRPr lang="es-MX"/>
        </a:p>
      </dgm:t>
    </dgm:pt>
    <dgm:pt modelId="{8B14CB6F-3022-430A-8EF1-4B7691B92620}">
      <dgm:prSet phldrT="[Texto]" phldr="1"/>
      <dgm:spPr>
        <a:blipFill rotWithShape="0">
          <a:blip xmlns:r="http://schemas.openxmlformats.org/officeDocument/2006/relationships" r:embed="rId2"/>
          <a:stretch>
            <a:fillRect/>
          </a:stretch>
        </a:blipFill>
      </dgm:spPr>
      <dgm:t>
        <a:bodyPr/>
        <a:lstStyle/>
        <a:p>
          <a:endParaRPr lang="es-MX" dirty="0"/>
        </a:p>
      </dgm:t>
    </dgm:pt>
    <dgm:pt modelId="{4AD5EDF1-3E63-4CC0-862B-9204A924C076}" type="parTrans" cxnId="{9917DA33-35CD-4D68-A131-ECAE6565E610}">
      <dgm:prSet/>
      <dgm:spPr/>
      <dgm:t>
        <a:bodyPr/>
        <a:lstStyle/>
        <a:p>
          <a:endParaRPr lang="es-MX"/>
        </a:p>
      </dgm:t>
    </dgm:pt>
    <dgm:pt modelId="{B367E76A-22B3-4926-9B70-0AA0275B21B3}" type="sibTrans" cxnId="{9917DA33-35CD-4D68-A131-ECAE6565E610}">
      <dgm:prSet/>
      <dgm:spPr/>
      <dgm:t>
        <a:bodyPr/>
        <a:lstStyle/>
        <a:p>
          <a:endParaRPr lang="es-MX"/>
        </a:p>
      </dgm:t>
    </dgm:pt>
    <dgm:pt modelId="{31E092A2-027A-41F1-92C6-0F91D1050490}">
      <dgm:prSet phldrT="[Texto]" phldr="1"/>
      <dgm:spPr>
        <a:blipFill rotWithShape="0">
          <a:blip xmlns:r="http://schemas.openxmlformats.org/officeDocument/2006/relationships" r:embed="rId3"/>
          <a:stretch>
            <a:fillRect/>
          </a:stretch>
        </a:blipFill>
      </dgm:spPr>
      <dgm:t>
        <a:bodyPr/>
        <a:lstStyle/>
        <a:p>
          <a:endParaRPr lang="es-MX" dirty="0"/>
        </a:p>
      </dgm:t>
    </dgm:pt>
    <dgm:pt modelId="{8CDB3E43-093E-444E-BD90-415718FDFCD5}" type="parTrans" cxnId="{B47AC904-1CAC-453F-97C3-A24368F24E5B}">
      <dgm:prSet/>
      <dgm:spPr/>
      <dgm:t>
        <a:bodyPr/>
        <a:lstStyle/>
        <a:p>
          <a:endParaRPr lang="es-MX"/>
        </a:p>
      </dgm:t>
    </dgm:pt>
    <dgm:pt modelId="{0935022F-28F5-4045-B6FE-2A4207E76DB6}" type="sibTrans" cxnId="{B47AC904-1CAC-453F-97C3-A24368F24E5B}">
      <dgm:prSet/>
      <dgm:spPr/>
      <dgm:t>
        <a:bodyPr/>
        <a:lstStyle/>
        <a:p>
          <a:endParaRPr lang="es-MX"/>
        </a:p>
      </dgm:t>
    </dgm:pt>
    <dgm:pt modelId="{BD9EFC85-3C25-4CB5-B2FD-37CB9A61B132}">
      <dgm:prSet phldrT="[Texto]" phldr="1"/>
      <dgm:spPr>
        <a:blipFill rotWithShape="0">
          <a:blip xmlns:r="http://schemas.openxmlformats.org/officeDocument/2006/relationships" r:embed="rId4"/>
          <a:stretch>
            <a:fillRect/>
          </a:stretch>
        </a:blipFill>
      </dgm:spPr>
      <dgm:t>
        <a:bodyPr/>
        <a:lstStyle/>
        <a:p>
          <a:endParaRPr lang="es-MX" dirty="0"/>
        </a:p>
      </dgm:t>
    </dgm:pt>
    <dgm:pt modelId="{7C51F86C-18B1-4022-B40D-E5B70DB151B8}" type="parTrans" cxnId="{8C4E867E-0D06-48E8-84B5-07EAF3E21011}">
      <dgm:prSet/>
      <dgm:spPr/>
      <dgm:t>
        <a:bodyPr/>
        <a:lstStyle/>
        <a:p>
          <a:endParaRPr lang="es-MX"/>
        </a:p>
      </dgm:t>
    </dgm:pt>
    <dgm:pt modelId="{2276B84D-456E-45E5-B853-DED4B7F8CD36}" type="sibTrans" cxnId="{8C4E867E-0D06-48E8-84B5-07EAF3E21011}">
      <dgm:prSet/>
      <dgm:spPr/>
      <dgm:t>
        <a:bodyPr/>
        <a:lstStyle/>
        <a:p>
          <a:endParaRPr lang="es-MX"/>
        </a:p>
      </dgm:t>
    </dgm:pt>
    <dgm:pt modelId="{4F30F500-9FA6-4CDC-A874-FB93E07F09CB}">
      <dgm:prSet phldrT="[Texto]" phldr="1"/>
      <dgm:spPr>
        <a:blipFill rotWithShape="0">
          <a:blip xmlns:r="http://schemas.openxmlformats.org/officeDocument/2006/relationships" r:embed="rId5"/>
          <a:stretch>
            <a:fillRect/>
          </a:stretch>
        </a:blipFill>
      </dgm:spPr>
      <dgm:t>
        <a:bodyPr/>
        <a:lstStyle/>
        <a:p>
          <a:endParaRPr lang="es-MX" dirty="0"/>
        </a:p>
      </dgm:t>
    </dgm:pt>
    <dgm:pt modelId="{0316F708-5F69-46AE-9770-212E2F47647C}" type="parTrans" cxnId="{6DACA327-542B-49B4-8765-2EA14CD74FAD}">
      <dgm:prSet/>
      <dgm:spPr/>
      <dgm:t>
        <a:bodyPr/>
        <a:lstStyle/>
        <a:p>
          <a:endParaRPr lang="es-MX"/>
        </a:p>
      </dgm:t>
    </dgm:pt>
    <dgm:pt modelId="{790F93D1-8368-4379-996B-F9932C94F4BE}" type="sibTrans" cxnId="{6DACA327-542B-49B4-8765-2EA14CD74FAD}">
      <dgm:prSet/>
      <dgm:spPr/>
      <dgm:t>
        <a:bodyPr/>
        <a:lstStyle/>
        <a:p>
          <a:endParaRPr lang="es-MX"/>
        </a:p>
      </dgm:t>
    </dgm:pt>
    <dgm:pt modelId="{2E69B0A0-D853-4F21-9C6B-3E32AE3EB296}">
      <dgm:prSet/>
      <dgm:spPr>
        <a:blipFill rotWithShape="0">
          <a:blip xmlns:r="http://schemas.openxmlformats.org/officeDocument/2006/relationships" r:embed="rId6"/>
          <a:stretch>
            <a:fillRect/>
          </a:stretch>
        </a:blipFill>
      </dgm:spPr>
      <dgm:t>
        <a:bodyPr/>
        <a:lstStyle/>
        <a:p>
          <a:endParaRPr lang="es-MX" dirty="0"/>
        </a:p>
      </dgm:t>
    </dgm:pt>
    <dgm:pt modelId="{E31F0E7E-07A7-4E05-BB3A-3B7D219D6718}" type="parTrans" cxnId="{0BDAB453-49CC-41F6-A087-333E77A129EA}">
      <dgm:prSet/>
      <dgm:spPr/>
      <dgm:t>
        <a:bodyPr/>
        <a:lstStyle/>
        <a:p>
          <a:endParaRPr lang="es-MX"/>
        </a:p>
      </dgm:t>
    </dgm:pt>
    <dgm:pt modelId="{1218E357-B78A-4060-9DA7-2BBC14CDF5D9}" type="sibTrans" cxnId="{0BDAB453-49CC-41F6-A087-333E77A129EA}">
      <dgm:prSet/>
      <dgm:spPr/>
      <dgm:t>
        <a:bodyPr/>
        <a:lstStyle/>
        <a:p>
          <a:endParaRPr lang="es-MX"/>
        </a:p>
      </dgm:t>
    </dgm:pt>
    <dgm:pt modelId="{58DE02A2-4663-4F20-B4B6-07E46756A03E}">
      <dgm:prSet/>
      <dgm:spPr>
        <a:blipFill rotWithShape="0">
          <a:blip xmlns:r="http://schemas.openxmlformats.org/officeDocument/2006/relationships" r:embed="rId7"/>
          <a:stretch>
            <a:fillRect/>
          </a:stretch>
        </a:blipFill>
      </dgm:spPr>
      <dgm:t>
        <a:bodyPr/>
        <a:lstStyle/>
        <a:p>
          <a:endParaRPr lang="es-MX" dirty="0"/>
        </a:p>
      </dgm:t>
    </dgm:pt>
    <dgm:pt modelId="{C61D24AE-B480-4B51-8838-586E74B16595}" type="parTrans" cxnId="{0B193AD8-7871-4B89-87D7-1202F7FE7966}">
      <dgm:prSet/>
      <dgm:spPr/>
      <dgm:t>
        <a:bodyPr/>
        <a:lstStyle/>
        <a:p>
          <a:endParaRPr lang="es-MX"/>
        </a:p>
      </dgm:t>
    </dgm:pt>
    <dgm:pt modelId="{6B440781-B296-470C-8754-EBEDD464F011}" type="sibTrans" cxnId="{0B193AD8-7871-4B89-87D7-1202F7FE7966}">
      <dgm:prSet/>
      <dgm:spPr/>
      <dgm:t>
        <a:bodyPr/>
        <a:lstStyle/>
        <a:p>
          <a:endParaRPr lang="es-MX"/>
        </a:p>
      </dgm:t>
    </dgm:pt>
    <dgm:pt modelId="{054E7547-0C5C-4374-BBB9-8FABD7F552C4}">
      <dgm:prSet/>
      <dgm:spPr>
        <a:blipFill rotWithShape="0">
          <a:blip xmlns:r="http://schemas.openxmlformats.org/officeDocument/2006/relationships" r:embed="rId8"/>
          <a:stretch>
            <a:fillRect/>
          </a:stretch>
        </a:blipFill>
      </dgm:spPr>
      <dgm:t>
        <a:bodyPr/>
        <a:lstStyle/>
        <a:p>
          <a:endParaRPr lang="es-MX" dirty="0"/>
        </a:p>
      </dgm:t>
    </dgm:pt>
    <dgm:pt modelId="{81C348D1-4C96-4568-AC17-8F1AF320ED67}" type="parTrans" cxnId="{97C287A1-2485-4DDC-A410-B43B80689B0D}">
      <dgm:prSet/>
      <dgm:spPr/>
      <dgm:t>
        <a:bodyPr/>
        <a:lstStyle/>
        <a:p>
          <a:endParaRPr lang="es-MX"/>
        </a:p>
      </dgm:t>
    </dgm:pt>
    <dgm:pt modelId="{41E4B54F-E20E-427F-9B8C-87EE085A48BD}" type="sibTrans" cxnId="{97C287A1-2485-4DDC-A410-B43B80689B0D}">
      <dgm:prSet/>
      <dgm:spPr/>
      <dgm:t>
        <a:bodyPr/>
        <a:lstStyle/>
        <a:p>
          <a:endParaRPr lang="es-MX"/>
        </a:p>
      </dgm:t>
    </dgm:pt>
    <dgm:pt modelId="{D76E1A90-DF7E-4537-B455-4FED6021E95E}">
      <dgm:prSet/>
      <dgm:spPr>
        <a:blipFill rotWithShape="0">
          <a:blip xmlns:r="http://schemas.openxmlformats.org/officeDocument/2006/relationships" r:embed="rId9"/>
          <a:stretch>
            <a:fillRect/>
          </a:stretch>
        </a:blipFill>
      </dgm:spPr>
      <dgm:t>
        <a:bodyPr/>
        <a:lstStyle/>
        <a:p>
          <a:endParaRPr lang="es-MX" dirty="0"/>
        </a:p>
      </dgm:t>
    </dgm:pt>
    <dgm:pt modelId="{CD0EB806-2E1A-486E-B142-EBB4F3EABFA0}" type="parTrans" cxnId="{DA46FF01-134E-4818-95C6-1F74B17D5B0C}">
      <dgm:prSet/>
      <dgm:spPr/>
      <dgm:t>
        <a:bodyPr/>
        <a:lstStyle/>
        <a:p>
          <a:endParaRPr lang="es-MX"/>
        </a:p>
      </dgm:t>
    </dgm:pt>
    <dgm:pt modelId="{5380CF43-77CD-453A-85CB-BA75854EA189}" type="sibTrans" cxnId="{DA46FF01-134E-4818-95C6-1F74B17D5B0C}">
      <dgm:prSet/>
      <dgm:spPr/>
      <dgm:t>
        <a:bodyPr/>
        <a:lstStyle/>
        <a:p>
          <a:endParaRPr lang="es-MX"/>
        </a:p>
      </dgm:t>
    </dgm:pt>
    <dgm:pt modelId="{69B89F5D-ACD0-4113-9EB4-742C555B214E}">
      <dgm:prSet/>
      <dgm:spPr>
        <a:blipFill rotWithShape="0">
          <a:blip xmlns:r="http://schemas.openxmlformats.org/officeDocument/2006/relationships" r:embed="rId10"/>
          <a:stretch>
            <a:fillRect/>
          </a:stretch>
        </a:blipFill>
      </dgm:spPr>
      <dgm:t>
        <a:bodyPr/>
        <a:lstStyle/>
        <a:p>
          <a:endParaRPr lang="es-MX" dirty="0"/>
        </a:p>
      </dgm:t>
    </dgm:pt>
    <dgm:pt modelId="{CAB5BEB1-2AC8-4D0C-81FA-7FE9320B4385}" type="parTrans" cxnId="{B3B0DD34-9D84-421C-BAA1-4997FA2BE14D}">
      <dgm:prSet/>
      <dgm:spPr/>
      <dgm:t>
        <a:bodyPr/>
        <a:lstStyle/>
        <a:p>
          <a:endParaRPr lang="es-MX"/>
        </a:p>
      </dgm:t>
    </dgm:pt>
    <dgm:pt modelId="{F5B07CFB-F436-4397-A9D2-4805B453F996}" type="sibTrans" cxnId="{B3B0DD34-9D84-421C-BAA1-4997FA2BE14D}">
      <dgm:prSet/>
      <dgm:spPr/>
      <dgm:t>
        <a:bodyPr/>
        <a:lstStyle/>
        <a:p>
          <a:endParaRPr lang="es-MX"/>
        </a:p>
      </dgm:t>
    </dgm:pt>
    <dgm:pt modelId="{61A78A91-D5B2-49B6-83B2-8EE21F0CB8E4}">
      <dgm:prSet/>
      <dgm:spPr>
        <a:blipFill rotWithShape="0">
          <a:blip xmlns:r="http://schemas.openxmlformats.org/officeDocument/2006/relationships" r:embed="rId11"/>
          <a:stretch>
            <a:fillRect/>
          </a:stretch>
        </a:blipFill>
      </dgm:spPr>
      <dgm:t>
        <a:bodyPr/>
        <a:lstStyle/>
        <a:p>
          <a:endParaRPr lang="es-MX" dirty="0"/>
        </a:p>
      </dgm:t>
    </dgm:pt>
    <dgm:pt modelId="{D078BA04-528B-4DC0-A8D4-1D0972E69CB9}" type="parTrans" cxnId="{DA642E08-B4F7-4974-B2C2-A2A95F1497D7}">
      <dgm:prSet/>
      <dgm:spPr/>
      <dgm:t>
        <a:bodyPr/>
        <a:lstStyle/>
        <a:p>
          <a:endParaRPr lang="es-MX"/>
        </a:p>
      </dgm:t>
    </dgm:pt>
    <dgm:pt modelId="{25472443-0381-4C1F-9734-B5B4EE1100F8}" type="sibTrans" cxnId="{DA642E08-B4F7-4974-B2C2-A2A95F1497D7}">
      <dgm:prSet/>
      <dgm:spPr/>
      <dgm:t>
        <a:bodyPr/>
        <a:lstStyle/>
        <a:p>
          <a:endParaRPr lang="es-MX"/>
        </a:p>
      </dgm:t>
    </dgm:pt>
    <dgm:pt modelId="{7061BE76-5752-44A6-8BC7-91BB70FC44CD}">
      <dgm:prSet/>
      <dgm:spPr>
        <a:blipFill rotWithShape="0">
          <a:blip xmlns:r="http://schemas.openxmlformats.org/officeDocument/2006/relationships" r:embed="rId12"/>
          <a:stretch>
            <a:fillRect/>
          </a:stretch>
        </a:blipFill>
      </dgm:spPr>
      <dgm:t>
        <a:bodyPr/>
        <a:lstStyle/>
        <a:p>
          <a:endParaRPr lang="es-MX" dirty="0"/>
        </a:p>
      </dgm:t>
    </dgm:pt>
    <dgm:pt modelId="{E09E4C26-E550-4E57-9792-560F7F594FEF}" type="parTrans" cxnId="{97B81263-ED38-42EC-8EBC-79D0B0C8E9D9}">
      <dgm:prSet/>
      <dgm:spPr/>
      <dgm:t>
        <a:bodyPr/>
        <a:lstStyle/>
        <a:p>
          <a:endParaRPr lang="es-MX"/>
        </a:p>
      </dgm:t>
    </dgm:pt>
    <dgm:pt modelId="{5DF05031-30DD-4681-81D1-00F70E87BFB3}" type="sibTrans" cxnId="{97B81263-ED38-42EC-8EBC-79D0B0C8E9D9}">
      <dgm:prSet/>
      <dgm:spPr/>
      <dgm:t>
        <a:bodyPr/>
        <a:lstStyle/>
        <a:p>
          <a:endParaRPr lang="es-MX"/>
        </a:p>
      </dgm:t>
    </dgm:pt>
    <dgm:pt modelId="{7E3FE066-17DA-4309-9157-F4BE099D1368}">
      <dgm:prSet/>
      <dgm:spPr>
        <a:blipFill rotWithShape="0">
          <a:blip xmlns:r="http://schemas.openxmlformats.org/officeDocument/2006/relationships" r:embed="rId13"/>
          <a:stretch>
            <a:fillRect/>
          </a:stretch>
        </a:blipFill>
      </dgm:spPr>
      <dgm:t>
        <a:bodyPr/>
        <a:lstStyle/>
        <a:p>
          <a:endParaRPr lang="es-MX"/>
        </a:p>
      </dgm:t>
    </dgm:pt>
    <dgm:pt modelId="{45D6C0F1-B481-4FFC-A197-AB1535A5EA8B}" type="parTrans" cxnId="{219C4E07-C1AF-4518-A804-2779E3EA84B5}">
      <dgm:prSet/>
      <dgm:spPr/>
      <dgm:t>
        <a:bodyPr/>
        <a:lstStyle/>
        <a:p>
          <a:endParaRPr lang="es-MX"/>
        </a:p>
      </dgm:t>
    </dgm:pt>
    <dgm:pt modelId="{1E4504F2-71F0-4DDC-9E50-2ED83E2021C9}" type="sibTrans" cxnId="{219C4E07-C1AF-4518-A804-2779E3EA84B5}">
      <dgm:prSet/>
      <dgm:spPr/>
      <dgm:t>
        <a:bodyPr/>
        <a:lstStyle/>
        <a:p>
          <a:endParaRPr lang="es-MX"/>
        </a:p>
      </dgm:t>
    </dgm:pt>
    <dgm:pt modelId="{B7BA26A2-3927-4973-AF32-0487D12E949F}">
      <dgm:prSet/>
      <dgm:spPr>
        <a:blipFill rotWithShape="0">
          <a:blip xmlns:r="http://schemas.openxmlformats.org/officeDocument/2006/relationships" r:embed="rId14"/>
          <a:stretch>
            <a:fillRect/>
          </a:stretch>
        </a:blipFill>
      </dgm:spPr>
      <dgm:t>
        <a:bodyPr/>
        <a:lstStyle/>
        <a:p>
          <a:endParaRPr lang="es-MX"/>
        </a:p>
      </dgm:t>
    </dgm:pt>
    <dgm:pt modelId="{47C27AD8-7A97-43DB-B078-75E32331E2B6}" type="parTrans" cxnId="{D8E1F432-8AE9-451C-AE8C-0CE6C827CB48}">
      <dgm:prSet/>
      <dgm:spPr/>
      <dgm:t>
        <a:bodyPr/>
        <a:lstStyle/>
        <a:p>
          <a:endParaRPr lang="es-MX"/>
        </a:p>
      </dgm:t>
    </dgm:pt>
    <dgm:pt modelId="{51E250BD-AD2C-4C44-A4D9-8A4C0E68FC34}" type="sibTrans" cxnId="{D8E1F432-8AE9-451C-AE8C-0CE6C827CB48}">
      <dgm:prSet/>
      <dgm:spPr/>
      <dgm:t>
        <a:bodyPr/>
        <a:lstStyle/>
        <a:p>
          <a:endParaRPr lang="es-MX"/>
        </a:p>
      </dgm:t>
    </dgm:pt>
    <dgm:pt modelId="{F6E92173-CC8E-4D81-A73F-0882CC90230B}">
      <dgm:prSet/>
      <dgm:spPr>
        <a:blipFill rotWithShape="0">
          <a:blip xmlns:r="http://schemas.openxmlformats.org/officeDocument/2006/relationships" r:embed="rId15"/>
          <a:stretch>
            <a:fillRect/>
          </a:stretch>
        </a:blipFill>
      </dgm:spPr>
      <dgm:t>
        <a:bodyPr/>
        <a:lstStyle/>
        <a:p>
          <a:endParaRPr lang="es-MX"/>
        </a:p>
      </dgm:t>
    </dgm:pt>
    <dgm:pt modelId="{4E4BC1C3-EB4E-4562-AF1F-1687D60060FB}" type="parTrans" cxnId="{E9824616-8779-44F9-8593-C06CC6AA5D88}">
      <dgm:prSet/>
      <dgm:spPr/>
      <dgm:t>
        <a:bodyPr/>
        <a:lstStyle/>
        <a:p>
          <a:endParaRPr lang="es-MX"/>
        </a:p>
      </dgm:t>
    </dgm:pt>
    <dgm:pt modelId="{6112F64F-D0F6-49F6-B300-9B48A2319F3B}" type="sibTrans" cxnId="{E9824616-8779-44F9-8593-C06CC6AA5D88}">
      <dgm:prSet/>
      <dgm:spPr/>
      <dgm:t>
        <a:bodyPr/>
        <a:lstStyle/>
        <a:p>
          <a:endParaRPr lang="es-MX"/>
        </a:p>
      </dgm:t>
    </dgm:pt>
    <dgm:pt modelId="{2DFBCEEE-D286-446E-AC5B-513429270C93}">
      <dgm:prSet/>
      <dgm:spPr>
        <a:blipFill rotWithShape="0">
          <a:blip xmlns:r="http://schemas.openxmlformats.org/officeDocument/2006/relationships" r:embed="rId16"/>
          <a:stretch>
            <a:fillRect/>
          </a:stretch>
        </a:blipFill>
      </dgm:spPr>
      <dgm:t>
        <a:bodyPr/>
        <a:lstStyle/>
        <a:p>
          <a:endParaRPr lang="es-MX"/>
        </a:p>
      </dgm:t>
    </dgm:pt>
    <dgm:pt modelId="{CC6D3BC3-6545-438D-A6AC-C060F822599E}" type="parTrans" cxnId="{0002E4EE-5ACB-4F94-99FF-B45D302D33ED}">
      <dgm:prSet/>
      <dgm:spPr/>
      <dgm:t>
        <a:bodyPr/>
        <a:lstStyle/>
        <a:p>
          <a:endParaRPr lang="es-MX"/>
        </a:p>
      </dgm:t>
    </dgm:pt>
    <dgm:pt modelId="{F13C63BA-7E72-4F66-94EE-49C2194C6A57}" type="sibTrans" cxnId="{0002E4EE-5ACB-4F94-99FF-B45D302D33ED}">
      <dgm:prSet/>
      <dgm:spPr/>
      <dgm:t>
        <a:bodyPr/>
        <a:lstStyle/>
        <a:p>
          <a:endParaRPr lang="es-MX"/>
        </a:p>
      </dgm:t>
    </dgm:pt>
    <dgm:pt modelId="{1D369246-E707-435A-BD74-88F43B5BA2E2}" type="pres">
      <dgm:prSet presAssocID="{7E038F7D-BD83-4C24-AFFE-3F3C4D29742B}" presName="diagram" presStyleCnt="0">
        <dgm:presLayoutVars>
          <dgm:dir/>
          <dgm:resizeHandles val="exact"/>
        </dgm:presLayoutVars>
      </dgm:prSet>
      <dgm:spPr/>
      <dgm:t>
        <a:bodyPr/>
        <a:lstStyle/>
        <a:p>
          <a:endParaRPr lang="es-MX"/>
        </a:p>
      </dgm:t>
    </dgm:pt>
    <dgm:pt modelId="{4C9D4E43-DF8F-4C2D-BF99-DC1F98A4A365}" type="pres">
      <dgm:prSet presAssocID="{2DFBCEEE-D286-446E-AC5B-513429270C93}" presName="node" presStyleLbl="node1" presStyleIdx="0" presStyleCnt="16">
        <dgm:presLayoutVars>
          <dgm:bulletEnabled val="1"/>
        </dgm:presLayoutVars>
      </dgm:prSet>
      <dgm:spPr/>
      <dgm:t>
        <a:bodyPr/>
        <a:lstStyle/>
        <a:p>
          <a:endParaRPr lang="es-MX"/>
        </a:p>
      </dgm:t>
    </dgm:pt>
    <dgm:pt modelId="{3F8F9B9E-3725-4310-873C-DCCEACF11A64}" type="pres">
      <dgm:prSet presAssocID="{F13C63BA-7E72-4F66-94EE-49C2194C6A57}" presName="sibTrans" presStyleCnt="0"/>
      <dgm:spPr/>
    </dgm:pt>
    <dgm:pt modelId="{4F5C8933-0676-44AD-9659-B4703E159C08}" type="pres">
      <dgm:prSet presAssocID="{F6E92173-CC8E-4D81-A73F-0882CC90230B}" presName="node" presStyleLbl="node1" presStyleIdx="1" presStyleCnt="16">
        <dgm:presLayoutVars>
          <dgm:bulletEnabled val="1"/>
        </dgm:presLayoutVars>
      </dgm:prSet>
      <dgm:spPr/>
      <dgm:t>
        <a:bodyPr/>
        <a:lstStyle/>
        <a:p>
          <a:endParaRPr lang="es-MX"/>
        </a:p>
      </dgm:t>
    </dgm:pt>
    <dgm:pt modelId="{47298A4C-7773-4FF0-855F-3AE75265F828}" type="pres">
      <dgm:prSet presAssocID="{6112F64F-D0F6-49F6-B300-9B48A2319F3B}" presName="sibTrans" presStyleCnt="0"/>
      <dgm:spPr/>
    </dgm:pt>
    <dgm:pt modelId="{C24EE35F-7AF2-42EB-B37A-AFDC39781A4A}" type="pres">
      <dgm:prSet presAssocID="{B7BA26A2-3927-4973-AF32-0487D12E949F}" presName="node" presStyleLbl="node1" presStyleIdx="2" presStyleCnt="16" custLinFactX="11557" custLinFactNeighborX="100000" custLinFactNeighborY="-5889">
        <dgm:presLayoutVars>
          <dgm:bulletEnabled val="1"/>
        </dgm:presLayoutVars>
      </dgm:prSet>
      <dgm:spPr/>
      <dgm:t>
        <a:bodyPr/>
        <a:lstStyle/>
        <a:p>
          <a:endParaRPr lang="es-MX"/>
        </a:p>
      </dgm:t>
    </dgm:pt>
    <dgm:pt modelId="{26630578-07EF-478D-8575-6AE7FCC4D4F8}" type="pres">
      <dgm:prSet presAssocID="{51E250BD-AD2C-4C44-A4D9-8A4C0E68FC34}" presName="sibTrans" presStyleCnt="0"/>
      <dgm:spPr/>
    </dgm:pt>
    <dgm:pt modelId="{1967BE8D-5B6E-41D3-A908-8CBF5F10EED1}" type="pres">
      <dgm:prSet presAssocID="{7E3FE066-17DA-4309-9157-F4BE099D1368}" presName="node" presStyleLbl="node1" presStyleIdx="3" presStyleCnt="16" custLinFactX="-7936" custLinFactNeighborX="-100000" custLinFactNeighborY="-2">
        <dgm:presLayoutVars>
          <dgm:bulletEnabled val="1"/>
        </dgm:presLayoutVars>
      </dgm:prSet>
      <dgm:spPr/>
      <dgm:t>
        <a:bodyPr/>
        <a:lstStyle/>
        <a:p>
          <a:endParaRPr lang="es-MX"/>
        </a:p>
      </dgm:t>
    </dgm:pt>
    <dgm:pt modelId="{827C320B-626A-4EF5-AE0E-643FFDC5D388}" type="pres">
      <dgm:prSet presAssocID="{1E4504F2-71F0-4DDC-9E50-2ED83E2021C9}" presName="sibTrans" presStyleCnt="0"/>
      <dgm:spPr/>
    </dgm:pt>
    <dgm:pt modelId="{3986307D-D7DC-4325-89D5-26A71A2E569A}" type="pres">
      <dgm:prSet presAssocID="{EA2623B7-8653-4380-A134-348A5D8DCD90}" presName="node" presStyleLbl="node1" presStyleIdx="4" presStyleCnt="16">
        <dgm:presLayoutVars>
          <dgm:bulletEnabled val="1"/>
        </dgm:presLayoutVars>
      </dgm:prSet>
      <dgm:spPr/>
      <dgm:t>
        <a:bodyPr/>
        <a:lstStyle/>
        <a:p>
          <a:endParaRPr lang="es-MX"/>
        </a:p>
      </dgm:t>
    </dgm:pt>
    <dgm:pt modelId="{D5D9FC26-42BA-4AED-801E-6BB7A6531D1E}" type="pres">
      <dgm:prSet presAssocID="{21163FD6-C4C1-4B6A-BCE6-F2E2924A2300}" presName="sibTrans" presStyleCnt="0"/>
      <dgm:spPr/>
    </dgm:pt>
    <dgm:pt modelId="{B5DF1FDB-1FAD-4229-9A14-093699353C32}" type="pres">
      <dgm:prSet presAssocID="{8B14CB6F-3022-430A-8EF1-4B7691B92620}" presName="node" presStyleLbl="node1" presStyleIdx="5" presStyleCnt="16" custLinFactX="-13986" custLinFactY="100000" custLinFactNeighborX="-100000" custLinFactNeighborY="130648">
        <dgm:presLayoutVars>
          <dgm:bulletEnabled val="1"/>
        </dgm:presLayoutVars>
      </dgm:prSet>
      <dgm:spPr/>
      <dgm:t>
        <a:bodyPr/>
        <a:lstStyle/>
        <a:p>
          <a:endParaRPr lang="es-MX"/>
        </a:p>
      </dgm:t>
    </dgm:pt>
    <dgm:pt modelId="{AA56C37A-A8DD-4996-A099-24D871135CFF}" type="pres">
      <dgm:prSet presAssocID="{B367E76A-22B3-4926-9B70-0AA0275B21B3}" presName="sibTrans" presStyleCnt="0"/>
      <dgm:spPr/>
    </dgm:pt>
    <dgm:pt modelId="{2E301163-172F-44E4-8E66-88B4518BCE8C}" type="pres">
      <dgm:prSet presAssocID="{31E092A2-027A-41F1-92C6-0F91D1050490}" presName="node" presStyleLbl="node1" presStyleIdx="6" presStyleCnt="16" custLinFactX="-10961" custLinFactY="100000" custLinFactNeighborX="-100000" custLinFactNeighborY="130648">
        <dgm:presLayoutVars>
          <dgm:bulletEnabled val="1"/>
        </dgm:presLayoutVars>
      </dgm:prSet>
      <dgm:spPr/>
      <dgm:t>
        <a:bodyPr/>
        <a:lstStyle/>
        <a:p>
          <a:endParaRPr lang="es-MX"/>
        </a:p>
      </dgm:t>
    </dgm:pt>
    <dgm:pt modelId="{34C14AB2-D6A1-4DA1-ACFA-41F2BC322455}" type="pres">
      <dgm:prSet presAssocID="{0935022F-28F5-4045-B6FE-2A4207E76DB6}" presName="sibTrans" presStyleCnt="0"/>
      <dgm:spPr/>
    </dgm:pt>
    <dgm:pt modelId="{D9FBD3F3-EA53-4ECE-A635-1E31012314D8}" type="pres">
      <dgm:prSet presAssocID="{BD9EFC85-3C25-4CB5-B2FD-37CB9A61B132}" presName="node" presStyleLbl="node1" presStyleIdx="7" presStyleCnt="16" custLinFactX="-100000" custLinFactNeighborX="-120961" custLinFactNeighborY="1066">
        <dgm:presLayoutVars>
          <dgm:bulletEnabled val="1"/>
        </dgm:presLayoutVars>
      </dgm:prSet>
      <dgm:spPr/>
      <dgm:t>
        <a:bodyPr/>
        <a:lstStyle/>
        <a:p>
          <a:endParaRPr lang="es-MX"/>
        </a:p>
      </dgm:t>
    </dgm:pt>
    <dgm:pt modelId="{91F14F3D-B130-4775-BF39-55741E7FCA15}" type="pres">
      <dgm:prSet presAssocID="{2276B84D-456E-45E5-B853-DED4B7F8CD36}" presName="sibTrans" presStyleCnt="0"/>
      <dgm:spPr/>
    </dgm:pt>
    <dgm:pt modelId="{D3F789B7-FEB1-447F-80C3-2DB29DD2185A}" type="pres">
      <dgm:prSet presAssocID="{4F30F500-9FA6-4CDC-A874-FB93E07F09CB}" presName="node" presStyleLbl="node1" presStyleIdx="8" presStyleCnt="16" custLinFactX="131557" custLinFactNeighborX="200000" custLinFactNeighborY="-3753">
        <dgm:presLayoutVars>
          <dgm:bulletEnabled val="1"/>
        </dgm:presLayoutVars>
      </dgm:prSet>
      <dgm:spPr/>
      <dgm:t>
        <a:bodyPr/>
        <a:lstStyle/>
        <a:p>
          <a:endParaRPr lang="es-MX"/>
        </a:p>
      </dgm:t>
    </dgm:pt>
    <dgm:pt modelId="{3CBB44E9-3B61-421B-8F01-4576E4183FE4}" type="pres">
      <dgm:prSet presAssocID="{790F93D1-8368-4379-996B-F9932C94F4BE}" presName="sibTrans" presStyleCnt="0"/>
      <dgm:spPr/>
    </dgm:pt>
    <dgm:pt modelId="{FFF8F390-90D2-4C79-842F-AB733B1C2687}" type="pres">
      <dgm:prSet presAssocID="{2E69B0A0-D853-4F21-9C6B-3E32AE3EB296}" presName="node" presStyleLbl="node1" presStyleIdx="9" presStyleCnt="16" custLinFactX="8532" custLinFactY="-15601" custLinFactNeighborX="100000" custLinFactNeighborY="-100000">
        <dgm:presLayoutVars>
          <dgm:bulletEnabled val="1"/>
        </dgm:presLayoutVars>
      </dgm:prSet>
      <dgm:spPr/>
      <dgm:t>
        <a:bodyPr/>
        <a:lstStyle/>
        <a:p>
          <a:endParaRPr lang="es-MX"/>
        </a:p>
      </dgm:t>
    </dgm:pt>
    <dgm:pt modelId="{13DCA0FC-D1AD-4B78-ADC4-E72F30E7758E}" type="pres">
      <dgm:prSet presAssocID="{1218E357-B78A-4060-9DA7-2BBC14CDF5D9}" presName="sibTrans" presStyleCnt="0"/>
      <dgm:spPr/>
    </dgm:pt>
    <dgm:pt modelId="{4122890B-B9C8-4C56-B625-0D3037AD8C58}" type="pres">
      <dgm:prSet presAssocID="{58DE02A2-4663-4F20-B4B6-07E46756A03E}" presName="node" presStyleLbl="node1" presStyleIdx="10" presStyleCnt="16" custLinFactY="13981" custLinFactNeighborX="2064" custLinFactNeighborY="100000">
        <dgm:presLayoutVars>
          <dgm:bulletEnabled val="1"/>
        </dgm:presLayoutVars>
      </dgm:prSet>
      <dgm:spPr/>
      <dgm:t>
        <a:bodyPr/>
        <a:lstStyle/>
        <a:p>
          <a:endParaRPr lang="es-MX"/>
        </a:p>
      </dgm:t>
    </dgm:pt>
    <dgm:pt modelId="{101B6465-E06B-46DD-9919-C33F50A52B2E}" type="pres">
      <dgm:prSet presAssocID="{6B440781-B296-470C-8754-EBEDD464F011}" presName="sibTrans" presStyleCnt="0"/>
      <dgm:spPr/>
    </dgm:pt>
    <dgm:pt modelId="{644F9D42-D5EE-4AD9-9BA3-866D6DC7D5E7}" type="pres">
      <dgm:prSet presAssocID="{054E7547-0C5C-4374-BBB9-8FABD7F552C4}" presName="node" presStyleLbl="node1" presStyleIdx="11" presStyleCnt="16" custLinFactX="-100000" custLinFactNeighborX="-120961" custLinFactNeighborY="-3753">
        <dgm:presLayoutVars>
          <dgm:bulletEnabled val="1"/>
        </dgm:presLayoutVars>
      </dgm:prSet>
      <dgm:spPr/>
      <dgm:t>
        <a:bodyPr/>
        <a:lstStyle/>
        <a:p>
          <a:endParaRPr lang="es-MX"/>
        </a:p>
      </dgm:t>
    </dgm:pt>
    <dgm:pt modelId="{2F3BBBEA-92A0-4A77-B835-E215DA4FC017}" type="pres">
      <dgm:prSet presAssocID="{41E4B54F-E20E-427F-9B8C-87EE085A48BD}" presName="sibTrans" presStyleCnt="0"/>
      <dgm:spPr/>
    </dgm:pt>
    <dgm:pt modelId="{E4A82D5E-975F-458B-B245-2FD745262B99}" type="pres">
      <dgm:prSet presAssocID="{D76E1A90-DF7E-4537-B455-4FED6021E95E}" presName="node" presStyleLbl="node1" presStyleIdx="12" presStyleCnt="16" custLinFactY="-20420" custLinFactNeighborX="-454" custLinFactNeighborY="-100000">
        <dgm:presLayoutVars>
          <dgm:bulletEnabled val="1"/>
        </dgm:presLayoutVars>
      </dgm:prSet>
      <dgm:spPr/>
      <dgm:t>
        <a:bodyPr/>
        <a:lstStyle/>
        <a:p>
          <a:endParaRPr lang="es-MX"/>
        </a:p>
      </dgm:t>
    </dgm:pt>
    <dgm:pt modelId="{D11A80EB-5C70-4B30-8FC6-111CB03B09F3}" type="pres">
      <dgm:prSet presAssocID="{5380CF43-77CD-453A-85CB-BA75854EA189}" presName="sibTrans" presStyleCnt="0"/>
      <dgm:spPr/>
    </dgm:pt>
    <dgm:pt modelId="{5CB9EB19-44EA-46CB-9C15-8A6A564DE450}" type="pres">
      <dgm:prSet presAssocID="{69B89F5D-ACD0-4113-9EB4-742C555B214E}" presName="node" presStyleLbl="node1" presStyleIdx="13" presStyleCnt="16" custLinFactX="100000" custLinFactY="-100000" custLinFactNeighborX="121557" custLinFactNeighborY="-132268">
        <dgm:presLayoutVars>
          <dgm:bulletEnabled val="1"/>
        </dgm:presLayoutVars>
      </dgm:prSet>
      <dgm:spPr/>
      <dgm:t>
        <a:bodyPr/>
        <a:lstStyle/>
        <a:p>
          <a:endParaRPr lang="es-MX"/>
        </a:p>
      </dgm:t>
    </dgm:pt>
    <dgm:pt modelId="{10077298-4304-4544-8354-29EB57B4A08D}" type="pres">
      <dgm:prSet presAssocID="{F5B07CFB-F436-4397-A9D2-4805B453F996}" presName="sibTrans" presStyleCnt="0"/>
      <dgm:spPr/>
    </dgm:pt>
    <dgm:pt modelId="{4C0068A7-A731-4C9A-AA7B-375C982B9861}" type="pres">
      <dgm:prSet presAssocID="{61A78A91-D5B2-49B6-83B2-8EE21F0CB8E4}" presName="node" presStyleLbl="node1" presStyleIdx="14" presStyleCnt="16" custLinFactY="-20420" custLinFactNeighborX="-1468" custLinFactNeighborY="-100000">
        <dgm:presLayoutVars>
          <dgm:bulletEnabled val="1"/>
        </dgm:presLayoutVars>
      </dgm:prSet>
      <dgm:spPr/>
      <dgm:t>
        <a:bodyPr/>
        <a:lstStyle/>
        <a:p>
          <a:endParaRPr lang="es-MX"/>
        </a:p>
      </dgm:t>
    </dgm:pt>
    <dgm:pt modelId="{41E5148F-D596-4B60-B601-833528F6F416}" type="pres">
      <dgm:prSet presAssocID="{25472443-0381-4C1F-9734-B5B4EE1100F8}" presName="sibTrans" presStyleCnt="0"/>
      <dgm:spPr/>
    </dgm:pt>
    <dgm:pt modelId="{DF19D0DF-48EA-4349-9CDE-FA1EED00D41D}" type="pres">
      <dgm:prSet presAssocID="{7061BE76-5752-44A6-8BC7-91BB70FC44CD}" presName="node" presStyleLbl="node1" presStyleIdx="15" presStyleCnt="16" custLinFactNeighborX="1557" custLinFactNeighborY="-2685">
        <dgm:presLayoutVars>
          <dgm:bulletEnabled val="1"/>
        </dgm:presLayoutVars>
      </dgm:prSet>
      <dgm:spPr/>
      <dgm:t>
        <a:bodyPr/>
        <a:lstStyle/>
        <a:p>
          <a:endParaRPr lang="es-MX"/>
        </a:p>
      </dgm:t>
    </dgm:pt>
  </dgm:ptLst>
  <dgm:cxnLst>
    <dgm:cxn modelId="{16B2CAE8-CFDB-45F1-A86A-F23A8AFA9F48}" type="presOf" srcId="{61A78A91-D5B2-49B6-83B2-8EE21F0CB8E4}" destId="{4C0068A7-A731-4C9A-AA7B-375C982B9861}" srcOrd="0" destOrd="0" presId="urn:microsoft.com/office/officeart/2005/8/layout/default"/>
    <dgm:cxn modelId="{43059F42-2D14-4BF7-B3A9-B65C777449C7}" type="presOf" srcId="{31E092A2-027A-41F1-92C6-0F91D1050490}" destId="{2E301163-172F-44E4-8E66-88B4518BCE8C}" srcOrd="0" destOrd="0" presId="urn:microsoft.com/office/officeart/2005/8/layout/default"/>
    <dgm:cxn modelId="{225232BA-2413-48B8-8633-CB511CFC9D0E}" type="presOf" srcId="{58DE02A2-4663-4F20-B4B6-07E46756A03E}" destId="{4122890B-B9C8-4C56-B625-0D3037AD8C58}" srcOrd="0" destOrd="0" presId="urn:microsoft.com/office/officeart/2005/8/layout/default"/>
    <dgm:cxn modelId="{9917DA33-35CD-4D68-A131-ECAE6565E610}" srcId="{7E038F7D-BD83-4C24-AFFE-3F3C4D29742B}" destId="{8B14CB6F-3022-430A-8EF1-4B7691B92620}" srcOrd="5" destOrd="0" parTransId="{4AD5EDF1-3E63-4CC0-862B-9204A924C076}" sibTransId="{B367E76A-22B3-4926-9B70-0AA0275B21B3}"/>
    <dgm:cxn modelId="{D8E1F432-8AE9-451C-AE8C-0CE6C827CB48}" srcId="{7E038F7D-BD83-4C24-AFFE-3F3C4D29742B}" destId="{B7BA26A2-3927-4973-AF32-0487D12E949F}" srcOrd="2" destOrd="0" parTransId="{47C27AD8-7A97-43DB-B078-75E32331E2B6}" sibTransId="{51E250BD-AD2C-4C44-A4D9-8A4C0E68FC34}"/>
    <dgm:cxn modelId="{5047369A-8A9E-4E53-BBBE-5F24326DF347}" type="presOf" srcId="{D76E1A90-DF7E-4537-B455-4FED6021E95E}" destId="{E4A82D5E-975F-458B-B245-2FD745262B99}" srcOrd="0" destOrd="0" presId="urn:microsoft.com/office/officeart/2005/8/layout/default"/>
    <dgm:cxn modelId="{E9B6A01D-F0C8-4203-804B-46D3ACA84FE1}" type="presOf" srcId="{7E038F7D-BD83-4C24-AFFE-3F3C4D29742B}" destId="{1D369246-E707-435A-BD74-88F43B5BA2E2}" srcOrd="0" destOrd="0" presId="urn:microsoft.com/office/officeart/2005/8/layout/default"/>
    <dgm:cxn modelId="{97C287A1-2485-4DDC-A410-B43B80689B0D}" srcId="{7E038F7D-BD83-4C24-AFFE-3F3C4D29742B}" destId="{054E7547-0C5C-4374-BBB9-8FABD7F552C4}" srcOrd="11" destOrd="0" parTransId="{81C348D1-4C96-4568-AC17-8F1AF320ED67}" sibTransId="{41E4B54F-E20E-427F-9B8C-87EE085A48BD}"/>
    <dgm:cxn modelId="{B3B0DD34-9D84-421C-BAA1-4997FA2BE14D}" srcId="{7E038F7D-BD83-4C24-AFFE-3F3C4D29742B}" destId="{69B89F5D-ACD0-4113-9EB4-742C555B214E}" srcOrd="13" destOrd="0" parTransId="{CAB5BEB1-2AC8-4D0C-81FA-7FE9320B4385}" sibTransId="{F5B07CFB-F436-4397-A9D2-4805B453F996}"/>
    <dgm:cxn modelId="{6DACA327-542B-49B4-8765-2EA14CD74FAD}" srcId="{7E038F7D-BD83-4C24-AFFE-3F3C4D29742B}" destId="{4F30F500-9FA6-4CDC-A874-FB93E07F09CB}" srcOrd="8" destOrd="0" parTransId="{0316F708-5F69-46AE-9770-212E2F47647C}" sibTransId="{790F93D1-8368-4379-996B-F9932C94F4BE}"/>
    <dgm:cxn modelId="{1F8F1259-FD3C-4DD1-99E7-1307F9405E05}" type="presOf" srcId="{F6E92173-CC8E-4D81-A73F-0882CC90230B}" destId="{4F5C8933-0676-44AD-9659-B4703E159C08}" srcOrd="0" destOrd="0" presId="urn:microsoft.com/office/officeart/2005/8/layout/default"/>
    <dgm:cxn modelId="{00DF811E-88A8-4EF3-98CB-EC7795A9F53F}" type="presOf" srcId="{EA2623B7-8653-4380-A134-348A5D8DCD90}" destId="{3986307D-D7DC-4325-89D5-26A71A2E569A}" srcOrd="0" destOrd="0" presId="urn:microsoft.com/office/officeart/2005/8/layout/default"/>
    <dgm:cxn modelId="{6AB7E7BF-3FAF-471D-B8C4-C3C20176F99E}" type="presOf" srcId="{054E7547-0C5C-4374-BBB9-8FABD7F552C4}" destId="{644F9D42-D5EE-4AD9-9BA3-866D6DC7D5E7}" srcOrd="0" destOrd="0" presId="urn:microsoft.com/office/officeart/2005/8/layout/default"/>
    <dgm:cxn modelId="{8C4E867E-0D06-48E8-84B5-07EAF3E21011}" srcId="{7E038F7D-BD83-4C24-AFFE-3F3C4D29742B}" destId="{BD9EFC85-3C25-4CB5-B2FD-37CB9A61B132}" srcOrd="7" destOrd="0" parTransId="{7C51F86C-18B1-4022-B40D-E5B70DB151B8}" sibTransId="{2276B84D-456E-45E5-B853-DED4B7F8CD36}"/>
    <dgm:cxn modelId="{DA642E08-B4F7-4974-B2C2-A2A95F1497D7}" srcId="{7E038F7D-BD83-4C24-AFFE-3F3C4D29742B}" destId="{61A78A91-D5B2-49B6-83B2-8EE21F0CB8E4}" srcOrd="14" destOrd="0" parTransId="{D078BA04-528B-4DC0-A8D4-1D0972E69CB9}" sibTransId="{25472443-0381-4C1F-9734-B5B4EE1100F8}"/>
    <dgm:cxn modelId="{ACE98479-CDF4-4F83-ADA1-78E074238E76}" srcId="{7E038F7D-BD83-4C24-AFFE-3F3C4D29742B}" destId="{EA2623B7-8653-4380-A134-348A5D8DCD90}" srcOrd="4" destOrd="0" parTransId="{EAA38AF1-AE6D-4756-A51A-120576BEE38F}" sibTransId="{21163FD6-C4C1-4B6A-BCE6-F2E2924A2300}"/>
    <dgm:cxn modelId="{019604B7-0B28-4D4C-B258-1C6D41EC9CD5}" type="presOf" srcId="{2E69B0A0-D853-4F21-9C6B-3E32AE3EB296}" destId="{FFF8F390-90D2-4C79-842F-AB733B1C2687}" srcOrd="0" destOrd="0" presId="urn:microsoft.com/office/officeart/2005/8/layout/default"/>
    <dgm:cxn modelId="{0BDAB453-49CC-41F6-A087-333E77A129EA}" srcId="{7E038F7D-BD83-4C24-AFFE-3F3C4D29742B}" destId="{2E69B0A0-D853-4F21-9C6B-3E32AE3EB296}" srcOrd="9" destOrd="0" parTransId="{E31F0E7E-07A7-4E05-BB3A-3B7D219D6718}" sibTransId="{1218E357-B78A-4060-9DA7-2BBC14CDF5D9}"/>
    <dgm:cxn modelId="{4BA33D6B-8139-43E9-B5B6-30F92032A322}" type="presOf" srcId="{8B14CB6F-3022-430A-8EF1-4B7691B92620}" destId="{B5DF1FDB-1FAD-4229-9A14-093699353C32}" srcOrd="0" destOrd="0" presId="urn:microsoft.com/office/officeart/2005/8/layout/default"/>
    <dgm:cxn modelId="{DA46FF01-134E-4818-95C6-1F74B17D5B0C}" srcId="{7E038F7D-BD83-4C24-AFFE-3F3C4D29742B}" destId="{D76E1A90-DF7E-4537-B455-4FED6021E95E}" srcOrd="12" destOrd="0" parTransId="{CD0EB806-2E1A-486E-B142-EBB4F3EABFA0}" sibTransId="{5380CF43-77CD-453A-85CB-BA75854EA189}"/>
    <dgm:cxn modelId="{97B81263-ED38-42EC-8EBC-79D0B0C8E9D9}" srcId="{7E038F7D-BD83-4C24-AFFE-3F3C4D29742B}" destId="{7061BE76-5752-44A6-8BC7-91BB70FC44CD}" srcOrd="15" destOrd="0" parTransId="{E09E4C26-E550-4E57-9792-560F7F594FEF}" sibTransId="{5DF05031-30DD-4681-81D1-00F70E87BFB3}"/>
    <dgm:cxn modelId="{914692BB-09A3-4200-9C04-1861F504EB00}" type="presOf" srcId="{4F30F500-9FA6-4CDC-A874-FB93E07F09CB}" destId="{D3F789B7-FEB1-447F-80C3-2DB29DD2185A}" srcOrd="0" destOrd="0" presId="urn:microsoft.com/office/officeart/2005/8/layout/default"/>
    <dgm:cxn modelId="{6EFAC920-E088-4A97-B906-1333C804B70B}" type="presOf" srcId="{B7BA26A2-3927-4973-AF32-0487D12E949F}" destId="{C24EE35F-7AF2-42EB-B37A-AFDC39781A4A}" srcOrd="0" destOrd="0" presId="urn:microsoft.com/office/officeart/2005/8/layout/default"/>
    <dgm:cxn modelId="{0B01A60E-2436-437C-B477-0D7F51BD20EF}" type="presOf" srcId="{2DFBCEEE-D286-446E-AC5B-513429270C93}" destId="{4C9D4E43-DF8F-4C2D-BF99-DC1F98A4A365}" srcOrd="0" destOrd="0" presId="urn:microsoft.com/office/officeart/2005/8/layout/default"/>
    <dgm:cxn modelId="{CD95951F-C331-420C-8DE2-7D5AE99038FB}" type="presOf" srcId="{7061BE76-5752-44A6-8BC7-91BB70FC44CD}" destId="{DF19D0DF-48EA-4349-9CDE-FA1EED00D41D}" srcOrd="0" destOrd="0" presId="urn:microsoft.com/office/officeart/2005/8/layout/default"/>
    <dgm:cxn modelId="{0D2CCC4E-1F6C-41F7-A22C-3ECBF5EEB7DC}" type="presOf" srcId="{BD9EFC85-3C25-4CB5-B2FD-37CB9A61B132}" destId="{D9FBD3F3-EA53-4ECE-A635-1E31012314D8}" srcOrd="0" destOrd="0" presId="urn:microsoft.com/office/officeart/2005/8/layout/default"/>
    <dgm:cxn modelId="{219C4E07-C1AF-4518-A804-2779E3EA84B5}" srcId="{7E038F7D-BD83-4C24-AFFE-3F3C4D29742B}" destId="{7E3FE066-17DA-4309-9157-F4BE099D1368}" srcOrd="3" destOrd="0" parTransId="{45D6C0F1-B481-4FFC-A197-AB1535A5EA8B}" sibTransId="{1E4504F2-71F0-4DDC-9E50-2ED83E2021C9}"/>
    <dgm:cxn modelId="{E9824616-8779-44F9-8593-C06CC6AA5D88}" srcId="{7E038F7D-BD83-4C24-AFFE-3F3C4D29742B}" destId="{F6E92173-CC8E-4D81-A73F-0882CC90230B}" srcOrd="1" destOrd="0" parTransId="{4E4BC1C3-EB4E-4562-AF1F-1687D60060FB}" sibTransId="{6112F64F-D0F6-49F6-B300-9B48A2319F3B}"/>
    <dgm:cxn modelId="{25B41F29-640A-44C3-901E-96029A43A5C1}" type="presOf" srcId="{7E3FE066-17DA-4309-9157-F4BE099D1368}" destId="{1967BE8D-5B6E-41D3-A908-8CBF5F10EED1}" srcOrd="0" destOrd="0" presId="urn:microsoft.com/office/officeart/2005/8/layout/default"/>
    <dgm:cxn modelId="{0B193AD8-7871-4B89-87D7-1202F7FE7966}" srcId="{7E038F7D-BD83-4C24-AFFE-3F3C4D29742B}" destId="{58DE02A2-4663-4F20-B4B6-07E46756A03E}" srcOrd="10" destOrd="0" parTransId="{C61D24AE-B480-4B51-8838-586E74B16595}" sibTransId="{6B440781-B296-470C-8754-EBEDD464F011}"/>
    <dgm:cxn modelId="{B47AC904-1CAC-453F-97C3-A24368F24E5B}" srcId="{7E038F7D-BD83-4C24-AFFE-3F3C4D29742B}" destId="{31E092A2-027A-41F1-92C6-0F91D1050490}" srcOrd="6" destOrd="0" parTransId="{8CDB3E43-093E-444E-BD90-415718FDFCD5}" sibTransId="{0935022F-28F5-4045-B6FE-2A4207E76DB6}"/>
    <dgm:cxn modelId="{0002E4EE-5ACB-4F94-99FF-B45D302D33ED}" srcId="{7E038F7D-BD83-4C24-AFFE-3F3C4D29742B}" destId="{2DFBCEEE-D286-446E-AC5B-513429270C93}" srcOrd="0" destOrd="0" parTransId="{CC6D3BC3-6545-438D-A6AC-C060F822599E}" sibTransId="{F13C63BA-7E72-4F66-94EE-49C2194C6A57}"/>
    <dgm:cxn modelId="{1CE69067-A574-47E9-AA90-46EF202CEF1B}" type="presOf" srcId="{69B89F5D-ACD0-4113-9EB4-742C555B214E}" destId="{5CB9EB19-44EA-46CB-9C15-8A6A564DE450}" srcOrd="0" destOrd="0" presId="urn:microsoft.com/office/officeart/2005/8/layout/default"/>
    <dgm:cxn modelId="{90730280-55F8-4EA3-A59F-CFA81DBD0AA5}" type="presParOf" srcId="{1D369246-E707-435A-BD74-88F43B5BA2E2}" destId="{4C9D4E43-DF8F-4C2D-BF99-DC1F98A4A365}" srcOrd="0" destOrd="0" presId="urn:microsoft.com/office/officeart/2005/8/layout/default"/>
    <dgm:cxn modelId="{FA64DCF9-3DE7-4B58-9684-FCB6CA5E523F}" type="presParOf" srcId="{1D369246-E707-435A-BD74-88F43B5BA2E2}" destId="{3F8F9B9E-3725-4310-873C-DCCEACF11A64}" srcOrd="1" destOrd="0" presId="urn:microsoft.com/office/officeart/2005/8/layout/default"/>
    <dgm:cxn modelId="{7091C17A-66D6-4F02-8BA1-538E6EF0A86E}" type="presParOf" srcId="{1D369246-E707-435A-BD74-88F43B5BA2E2}" destId="{4F5C8933-0676-44AD-9659-B4703E159C08}" srcOrd="2" destOrd="0" presId="urn:microsoft.com/office/officeart/2005/8/layout/default"/>
    <dgm:cxn modelId="{2EAD52A0-67FF-4447-9981-2C0CBC414BAF}" type="presParOf" srcId="{1D369246-E707-435A-BD74-88F43B5BA2E2}" destId="{47298A4C-7773-4FF0-855F-3AE75265F828}" srcOrd="3" destOrd="0" presId="urn:microsoft.com/office/officeart/2005/8/layout/default"/>
    <dgm:cxn modelId="{F5B18D3F-5E57-47FE-A292-2B570C22F773}" type="presParOf" srcId="{1D369246-E707-435A-BD74-88F43B5BA2E2}" destId="{C24EE35F-7AF2-42EB-B37A-AFDC39781A4A}" srcOrd="4" destOrd="0" presId="urn:microsoft.com/office/officeart/2005/8/layout/default"/>
    <dgm:cxn modelId="{2C07E848-ADEB-4C12-AE7E-10693A6FF027}" type="presParOf" srcId="{1D369246-E707-435A-BD74-88F43B5BA2E2}" destId="{26630578-07EF-478D-8575-6AE7FCC4D4F8}" srcOrd="5" destOrd="0" presId="urn:microsoft.com/office/officeart/2005/8/layout/default"/>
    <dgm:cxn modelId="{43950188-C690-420E-9D2B-88F79DB20981}" type="presParOf" srcId="{1D369246-E707-435A-BD74-88F43B5BA2E2}" destId="{1967BE8D-5B6E-41D3-A908-8CBF5F10EED1}" srcOrd="6" destOrd="0" presId="urn:microsoft.com/office/officeart/2005/8/layout/default"/>
    <dgm:cxn modelId="{6303E362-9E9A-4A3A-8FCC-423DE257C4E8}" type="presParOf" srcId="{1D369246-E707-435A-BD74-88F43B5BA2E2}" destId="{827C320B-626A-4EF5-AE0E-643FFDC5D388}" srcOrd="7" destOrd="0" presId="urn:microsoft.com/office/officeart/2005/8/layout/default"/>
    <dgm:cxn modelId="{45B60820-0230-48DA-9540-339C40CA47C3}" type="presParOf" srcId="{1D369246-E707-435A-BD74-88F43B5BA2E2}" destId="{3986307D-D7DC-4325-89D5-26A71A2E569A}" srcOrd="8" destOrd="0" presId="urn:microsoft.com/office/officeart/2005/8/layout/default"/>
    <dgm:cxn modelId="{5F4503FF-2116-47CE-8EE6-408CECDE4C16}" type="presParOf" srcId="{1D369246-E707-435A-BD74-88F43B5BA2E2}" destId="{D5D9FC26-42BA-4AED-801E-6BB7A6531D1E}" srcOrd="9" destOrd="0" presId="urn:microsoft.com/office/officeart/2005/8/layout/default"/>
    <dgm:cxn modelId="{EA17BE3D-6B75-457E-A181-24CAC7F245E0}" type="presParOf" srcId="{1D369246-E707-435A-BD74-88F43B5BA2E2}" destId="{B5DF1FDB-1FAD-4229-9A14-093699353C32}" srcOrd="10" destOrd="0" presId="urn:microsoft.com/office/officeart/2005/8/layout/default"/>
    <dgm:cxn modelId="{C47A3F81-4C21-4060-B4DF-930FEB12B108}" type="presParOf" srcId="{1D369246-E707-435A-BD74-88F43B5BA2E2}" destId="{AA56C37A-A8DD-4996-A099-24D871135CFF}" srcOrd="11" destOrd="0" presId="urn:microsoft.com/office/officeart/2005/8/layout/default"/>
    <dgm:cxn modelId="{C6F43066-82F8-4F39-9B45-E476285902D9}" type="presParOf" srcId="{1D369246-E707-435A-BD74-88F43B5BA2E2}" destId="{2E301163-172F-44E4-8E66-88B4518BCE8C}" srcOrd="12" destOrd="0" presId="urn:microsoft.com/office/officeart/2005/8/layout/default"/>
    <dgm:cxn modelId="{8F056F0E-ADA3-41BF-9F7F-0722B02AD040}" type="presParOf" srcId="{1D369246-E707-435A-BD74-88F43B5BA2E2}" destId="{34C14AB2-D6A1-4DA1-ACFA-41F2BC322455}" srcOrd="13" destOrd="0" presId="urn:microsoft.com/office/officeart/2005/8/layout/default"/>
    <dgm:cxn modelId="{51B7D219-436F-44A2-8324-F3EFFD245B41}" type="presParOf" srcId="{1D369246-E707-435A-BD74-88F43B5BA2E2}" destId="{D9FBD3F3-EA53-4ECE-A635-1E31012314D8}" srcOrd="14" destOrd="0" presId="urn:microsoft.com/office/officeart/2005/8/layout/default"/>
    <dgm:cxn modelId="{DEDAF0C3-CEDA-4802-BA36-94C762EC47E3}" type="presParOf" srcId="{1D369246-E707-435A-BD74-88F43B5BA2E2}" destId="{91F14F3D-B130-4775-BF39-55741E7FCA15}" srcOrd="15" destOrd="0" presId="urn:microsoft.com/office/officeart/2005/8/layout/default"/>
    <dgm:cxn modelId="{F77FF04A-5653-4942-B565-D9ED751BF846}" type="presParOf" srcId="{1D369246-E707-435A-BD74-88F43B5BA2E2}" destId="{D3F789B7-FEB1-447F-80C3-2DB29DD2185A}" srcOrd="16" destOrd="0" presId="urn:microsoft.com/office/officeart/2005/8/layout/default"/>
    <dgm:cxn modelId="{AD8681F7-8CC4-4080-B826-DBBD19EABC0E}" type="presParOf" srcId="{1D369246-E707-435A-BD74-88F43B5BA2E2}" destId="{3CBB44E9-3B61-421B-8F01-4576E4183FE4}" srcOrd="17" destOrd="0" presId="urn:microsoft.com/office/officeart/2005/8/layout/default"/>
    <dgm:cxn modelId="{18F65A09-BB8C-48B2-820F-0BB3B95293CB}" type="presParOf" srcId="{1D369246-E707-435A-BD74-88F43B5BA2E2}" destId="{FFF8F390-90D2-4C79-842F-AB733B1C2687}" srcOrd="18" destOrd="0" presId="urn:microsoft.com/office/officeart/2005/8/layout/default"/>
    <dgm:cxn modelId="{072FD258-CF58-4B15-AF9B-75D1932B737A}" type="presParOf" srcId="{1D369246-E707-435A-BD74-88F43B5BA2E2}" destId="{13DCA0FC-D1AD-4B78-ADC4-E72F30E7758E}" srcOrd="19" destOrd="0" presId="urn:microsoft.com/office/officeart/2005/8/layout/default"/>
    <dgm:cxn modelId="{9F7EFD48-B941-4544-9D70-88B1C21171EA}" type="presParOf" srcId="{1D369246-E707-435A-BD74-88F43B5BA2E2}" destId="{4122890B-B9C8-4C56-B625-0D3037AD8C58}" srcOrd="20" destOrd="0" presId="urn:microsoft.com/office/officeart/2005/8/layout/default"/>
    <dgm:cxn modelId="{32D63EC1-81C1-4C0B-8ABA-66D01F9F8148}" type="presParOf" srcId="{1D369246-E707-435A-BD74-88F43B5BA2E2}" destId="{101B6465-E06B-46DD-9919-C33F50A52B2E}" srcOrd="21" destOrd="0" presId="urn:microsoft.com/office/officeart/2005/8/layout/default"/>
    <dgm:cxn modelId="{9182B44B-A199-4F57-B1A3-B9DCBDB44A85}" type="presParOf" srcId="{1D369246-E707-435A-BD74-88F43B5BA2E2}" destId="{644F9D42-D5EE-4AD9-9BA3-866D6DC7D5E7}" srcOrd="22" destOrd="0" presId="urn:microsoft.com/office/officeart/2005/8/layout/default"/>
    <dgm:cxn modelId="{1661A4DE-E0AB-472A-86D1-38FCABC059A8}" type="presParOf" srcId="{1D369246-E707-435A-BD74-88F43B5BA2E2}" destId="{2F3BBBEA-92A0-4A77-B835-E215DA4FC017}" srcOrd="23" destOrd="0" presId="urn:microsoft.com/office/officeart/2005/8/layout/default"/>
    <dgm:cxn modelId="{133529C3-4E59-4EBE-A868-FBEE7048F658}" type="presParOf" srcId="{1D369246-E707-435A-BD74-88F43B5BA2E2}" destId="{E4A82D5E-975F-458B-B245-2FD745262B99}" srcOrd="24" destOrd="0" presId="urn:microsoft.com/office/officeart/2005/8/layout/default"/>
    <dgm:cxn modelId="{916F1EF3-29DD-4688-A668-D5A3E70F3C1B}" type="presParOf" srcId="{1D369246-E707-435A-BD74-88F43B5BA2E2}" destId="{D11A80EB-5C70-4B30-8FC6-111CB03B09F3}" srcOrd="25" destOrd="0" presId="urn:microsoft.com/office/officeart/2005/8/layout/default"/>
    <dgm:cxn modelId="{2EA01A82-4661-4196-A964-241F010CF869}" type="presParOf" srcId="{1D369246-E707-435A-BD74-88F43B5BA2E2}" destId="{5CB9EB19-44EA-46CB-9C15-8A6A564DE450}" srcOrd="26" destOrd="0" presId="urn:microsoft.com/office/officeart/2005/8/layout/default"/>
    <dgm:cxn modelId="{C486568D-B794-4AC4-85B2-79526BC5BA7C}" type="presParOf" srcId="{1D369246-E707-435A-BD74-88F43B5BA2E2}" destId="{10077298-4304-4544-8354-29EB57B4A08D}" srcOrd="27" destOrd="0" presId="urn:microsoft.com/office/officeart/2005/8/layout/default"/>
    <dgm:cxn modelId="{D42449DD-0F44-4BA3-884F-9ECEA398BDAD}" type="presParOf" srcId="{1D369246-E707-435A-BD74-88F43B5BA2E2}" destId="{4C0068A7-A731-4C9A-AA7B-375C982B9861}" srcOrd="28" destOrd="0" presId="urn:microsoft.com/office/officeart/2005/8/layout/default"/>
    <dgm:cxn modelId="{241050EC-0495-4A3A-9619-B36F7CC76BB2}" type="presParOf" srcId="{1D369246-E707-435A-BD74-88F43B5BA2E2}" destId="{41E5148F-D596-4B60-B601-833528F6F416}" srcOrd="29" destOrd="0" presId="urn:microsoft.com/office/officeart/2005/8/layout/default"/>
    <dgm:cxn modelId="{4BE95FFB-59D7-4401-AF9D-3E9C446B42BA}" type="presParOf" srcId="{1D369246-E707-435A-BD74-88F43B5BA2E2}" destId="{DF19D0DF-48EA-4349-9CDE-FA1EED00D41D}" srcOrd="30" destOrd="0" presId="urn:microsoft.com/office/officeart/2005/8/layout/default"/>
  </dgm:cxnLst>
  <dgm:bg/>
  <dgm:whole/>
</dgm:dataModel>
</file>

<file path=ppt/diagrams/data32.xml><?xml version="1.0" encoding="utf-8"?>
<dgm:dataModel xmlns:dgm="http://schemas.openxmlformats.org/drawingml/2006/diagram" xmlns:a="http://schemas.openxmlformats.org/drawingml/2006/main">
  <dgm:ptLst>
    <dgm:pt modelId="{7E038F7D-BD83-4C24-AFFE-3F3C4D29742B}"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69B89F5D-ACD0-4113-9EB4-742C555B214E}">
      <dgm:prSet/>
      <dgm:spPr>
        <a:blipFill rotWithShape="0">
          <a:blip xmlns:r="http://schemas.openxmlformats.org/officeDocument/2006/relationships" r:embed="rId1"/>
          <a:stretch>
            <a:fillRect/>
          </a:stretch>
        </a:blipFill>
      </dgm:spPr>
      <dgm:t>
        <a:bodyPr/>
        <a:lstStyle/>
        <a:p>
          <a:endParaRPr lang="es-MX"/>
        </a:p>
      </dgm:t>
    </dgm:pt>
    <dgm:pt modelId="{CAB5BEB1-2AC8-4D0C-81FA-7FE9320B4385}" type="parTrans" cxnId="{B3B0DD34-9D84-421C-BAA1-4997FA2BE14D}">
      <dgm:prSet/>
      <dgm:spPr/>
      <dgm:t>
        <a:bodyPr/>
        <a:lstStyle/>
        <a:p>
          <a:endParaRPr lang="es-MX"/>
        </a:p>
      </dgm:t>
    </dgm:pt>
    <dgm:pt modelId="{F5B07CFB-F436-4397-A9D2-4805B453F996}" type="sibTrans" cxnId="{B3B0DD34-9D84-421C-BAA1-4997FA2BE14D}">
      <dgm:prSet/>
      <dgm:spPr/>
      <dgm:t>
        <a:bodyPr/>
        <a:lstStyle/>
        <a:p>
          <a:endParaRPr lang="es-MX"/>
        </a:p>
      </dgm:t>
    </dgm:pt>
    <dgm:pt modelId="{61A78A91-D5B2-49B6-83B2-8EE21F0CB8E4}">
      <dgm:prSet/>
      <dgm:spPr>
        <a:blipFill rotWithShape="0">
          <a:blip xmlns:r="http://schemas.openxmlformats.org/officeDocument/2006/relationships" r:embed="rId2"/>
          <a:stretch>
            <a:fillRect/>
          </a:stretch>
        </a:blipFill>
      </dgm:spPr>
      <dgm:t>
        <a:bodyPr/>
        <a:lstStyle/>
        <a:p>
          <a:endParaRPr lang="es-MX"/>
        </a:p>
      </dgm:t>
    </dgm:pt>
    <dgm:pt modelId="{D078BA04-528B-4DC0-A8D4-1D0972E69CB9}" type="parTrans" cxnId="{DA642E08-B4F7-4974-B2C2-A2A95F1497D7}">
      <dgm:prSet/>
      <dgm:spPr/>
      <dgm:t>
        <a:bodyPr/>
        <a:lstStyle/>
        <a:p>
          <a:endParaRPr lang="es-MX"/>
        </a:p>
      </dgm:t>
    </dgm:pt>
    <dgm:pt modelId="{25472443-0381-4C1F-9734-B5B4EE1100F8}" type="sibTrans" cxnId="{DA642E08-B4F7-4974-B2C2-A2A95F1497D7}">
      <dgm:prSet/>
      <dgm:spPr/>
      <dgm:t>
        <a:bodyPr/>
        <a:lstStyle/>
        <a:p>
          <a:endParaRPr lang="es-MX"/>
        </a:p>
      </dgm:t>
    </dgm:pt>
    <dgm:pt modelId="{7061BE76-5752-44A6-8BC7-91BB70FC44CD}">
      <dgm:prSet/>
      <dgm:spPr>
        <a:blipFill rotWithShape="0">
          <a:blip xmlns:r="http://schemas.openxmlformats.org/officeDocument/2006/relationships" r:embed="rId3"/>
          <a:stretch>
            <a:fillRect/>
          </a:stretch>
        </a:blipFill>
      </dgm:spPr>
      <dgm:t>
        <a:bodyPr/>
        <a:lstStyle/>
        <a:p>
          <a:endParaRPr lang="es-MX"/>
        </a:p>
      </dgm:t>
    </dgm:pt>
    <dgm:pt modelId="{E09E4C26-E550-4E57-9792-560F7F594FEF}" type="parTrans" cxnId="{97B81263-ED38-42EC-8EBC-79D0B0C8E9D9}">
      <dgm:prSet/>
      <dgm:spPr/>
      <dgm:t>
        <a:bodyPr/>
        <a:lstStyle/>
        <a:p>
          <a:endParaRPr lang="es-MX"/>
        </a:p>
      </dgm:t>
    </dgm:pt>
    <dgm:pt modelId="{5DF05031-30DD-4681-81D1-00F70E87BFB3}" type="sibTrans" cxnId="{97B81263-ED38-42EC-8EBC-79D0B0C8E9D9}">
      <dgm:prSet/>
      <dgm:spPr/>
      <dgm:t>
        <a:bodyPr/>
        <a:lstStyle/>
        <a:p>
          <a:endParaRPr lang="es-MX"/>
        </a:p>
      </dgm:t>
    </dgm:pt>
    <dgm:pt modelId="{47AC75E8-1941-4520-BD4E-F1AF4CF4E154}">
      <dgm:prSet/>
      <dgm:spPr>
        <a:blipFill rotWithShape="0">
          <a:blip xmlns:r="http://schemas.openxmlformats.org/officeDocument/2006/relationships" r:embed="rId4"/>
          <a:stretch>
            <a:fillRect/>
          </a:stretch>
        </a:blipFill>
      </dgm:spPr>
      <dgm:t>
        <a:bodyPr/>
        <a:lstStyle/>
        <a:p>
          <a:endParaRPr lang="es-MX"/>
        </a:p>
      </dgm:t>
    </dgm:pt>
    <dgm:pt modelId="{4F967B99-E69E-48D1-8D09-4721837A0CFA}" type="parTrans" cxnId="{11352692-F95C-4E0F-BCEA-774C834BF4F8}">
      <dgm:prSet/>
      <dgm:spPr/>
      <dgm:t>
        <a:bodyPr/>
        <a:lstStyle/>
        <a:p>
          <a:endParaRPr lang="es-MX"/>
        </a:p>
      </dgm:t>
    </dgm:pt>
    <dgm:pt modelId="{2697BAC7-4F3A-419B-A809-6340DB642E69}" type="sibTrans" cxnId="{11352692-F95C-4E0F-BCEA-774C834BF4F8}">
      <dgm:prSet/>
      <dgm:spPr/>
      <dgm:t>
        <a:bodyPr/>
        <a:lstStyle/>
        <a:p>
          <a:endParaRPr lang="es-MX"/>
        </a:p>
      </dgm:t>
    </dgm:pt>
    <dgm:pt modelId="{125DECD8-ACE4-4F96-955C-D5427AD5E385}">
      <dgm:prSet/>
      <dgm:spPr>
        <a:blipFill rotWithShape="0">
          <a:blip xmlns:r="http://schemas.openxmlformats.org/officeDocument/2006/relationships" r:embed="rId5"/>
          <a:stretch>
            <a:fillRect/>
          </a:stretch>
        </a:blipFill>
      </dgm:spPr>
      <dgm:t>
        <a:bodyPr/>
        <a:lstStyle/>
        <a:p>
          <a:endParaRPr lang="es-MX"/>
        </a:p>
      </dgm:t>
    </dgm:pt>
    <dgm:pt modelId="{F7419AC4-0537-4775-9F0B-A3CF570378E9}" type="parTrans" cxnId="{EB48DCF9-89EC-4089-AFF1-A7ED989D4703}">
      <dgm:prSet/>
      <dgm:spPr/>
      <dgm:t>
        <a:bodyPr/>
        <a:lstStyle/>
        <a:p>
          <a:endParaRPr lang="es-MX"/>
        </a:p>
      </dgm:t>
    </dgm:pt>
    <dgm:pt modelId="{7F47A5F8-B2A6-4A08-B896-83AA5AAD5C53}" type="sibTrans" cxnId="{EB48DCF9-89EC-4089-AFF1-A7ED989D4703}">
      <dgm:prSet/>
      <dgm:spPr/>
      <dgm:t>
        <a:bodyPr/>
        <a:lstStyle/>
        <a:p>
          <a:endParaRPr lang="es-MX"/>
        </a:p>
      </dgm:t>
    </dgm:pt>
    <dgm:pt modelId="{6489E443-33E8-4E75-A8FB-F09D2C08E731}">
      <dgm:prSet/>
      <dgm:spPr>
        <a:blipFill rotWithShape="0">
          <a:blip xmlns:r="http://schemas.openxmlformats.org/officeDocument/2006/relationships" r:embed="rId6"/>
          <a:stretch>
            <a:fillRect/>
          </a:stretch>
        </a:blipFill>
      </dgm:spPr>
      <dgm:t>
        <a:bodyPr/>
        <a:lstStyle/>
        <a:p>
          <a:endParaRPr lang="es-MX"/>
        </a:p>
      </dgm:t>
    </dgm:pt>
    <dgm:pt modelId="{988B5C6C-5CB5-4E97-B08F-CECA0B5F228F}" type="parTrans" cxnId="{67CF904F-77EF-413D-8EC2-187158F5931F}">
      <dgm:prSet/>
      <dgm:spPr/>
      <dgm:t>
        <a:bodyPr/>
        <a:lstStyle/>
        <a:p>
          <a:endParaRPr lang="es-MX"/>
        </a:p>
      </dgm:t>
    </dgm:pt>
    <dgm:pt modelId="{921519C8-EB15-4193-B967-E9B60EE0DE43}" type="sibTrans" cxnId="{67CF904F-77EF-413D-8EC2-187158F5931F}">
      <dgm:prSet/>
      <dgm:spPr/>
      <dgm:t>
        <a:bodyPr/>
        <a:lstStyle/>
        <a:p>
          <a:endParaRPr lang="es-MX"/>
        </a:p>
      </dgm:t>
    </dgm:pt>
    <dgm:pt modelId="{3B334BE2-9DA7-46FA-9219-8A0C57DCF838}">
      <dgm:prSet/>
      <dgm:spPr>
        <a:blipFill rotWithShape="0">
          <a:blip xmlns:r="http://schemas.openxmlformats.org/officeDocument/2006/relationships" r:embed="rId7"/>
          <a:stretch>
            <a:fillRect/>
          </a:stretch>
        </a:blipFill>
      </dgm:spPr>
      <dgm:t>
        <a:bodyPr/>
        <a:lstStyle/>
        <a:p>
          <a:endParaRPr lang="es-MX"/>
        </a:p>
      </dgm:t>
    </dgm:pt>
    <dgm:pt modelId="{6C2EE039-D84D-4077-AC7E-80F40F157B04}" type="parTrans" cxnId="{D4AF8CE7-86C0-4DEA-8D61-73280E5E4610}">
      <dgm:prSet/>
      <dgm:spPr/>
      <dgm:t>
        <a:bodyPr/>
        <a:lstStyle/>
        <a:p>
          <a:endParaRPr lang="es-MX"/>
        </a:p>
      </dgm:t>
    </dgm:pt>
    <dgm:pt modelId="{FDDDA9C3-2AC8-4FCB-8137-7561E8443F2D}" type="sibTrans" cxnId="{D4AF8CE7-86C0-4DEA-8D61-73280E5E4610}">
      <dgm:prSet/>
      <dgm:spPr/>
      <dgm:t>
        <a:bodyPr/>
        <a:lstStyle/>
        <a:p>
          <a:endParaRPr lang="es-MX"/>
        </a:p>
      </dgm:t>
    </dgm:pt>
    <dgm:pt modelId="{5947EF46-A303-4B5B-A44D-70A35AB7E34B}">
      <dgm:prSet/>
      <dgm:spPr>
        <a:blipFill rotWithShape="0">
          <a:blip xmlns:r="http://schemas.openxmlformats.org/officeDocument/2006/relationships" r:embed="rId8"/>
          <a:stretch>
            <a:fillRect/>
          </a:stretch>
        </a:blipFill>
      </dgm:spPr>
      <dgm:t>
        <a:bodyPr/>
        <a:lstStyle/>
        <a:p>
          <a:endParaRPr lang="es-MX"/>
        </a:p>
      </dgm:t>
    </dgm:pt>
    <dgm:pt modelId="{4EC10E7D-7BD3-4F09-B0FD-31C745C497F1}" type="parTrans" cxnId="{62B7922B-0D3B-4663-8650-D13B3B0AA506}">
      <dgm:prSet/>
      <dgm:spPr/>
      <dgm:t>
        <a:bodyPr/>
        <a:lstStyle/>
        <a:p>
          <a:endParaRPr lang="es-MX"/>
        </a:p>
      </dgm:t>
    </dgm:pt>
    <dgm:pt modelId="{06516451-589F-4434-AE4E-A81E848612C3}" type="sibTrans" cxnId="{62B7922B-0D3B-4663-8650-D13B3B0AA506}">
      <dgm:prSet/>
      <dgm:spPr/>
      <dgm:t>
        <a:bodyPr/>
        <a:lstStyle/>
        <a:p>
          <a:endParaRPr lang="es-MX"/>
        </a:p>
      </dgm:t>
    </dgm:pt>
    <dgm:pt modelId="{1D369246-E707-435A-BD74-88F43B5BA2E2}" type="pres">
      <dgm:prSet presAssocID="{7E038F7D-BD83-4C24-AFFE-3F3C4D29742B}" presName="diagram" presStyleCnt="0">
        <dgm:presLayoutVars>
          <dgm:dir/>
          <dgm:resizeHandles val="exact"/>
        </dgm:presLayoutVars>
      </dgm:prSet>
      <dgm:spPr/>
      <dgm:t>
        <a:bodyPr/>
        <a:lstStyle/>
        <a:p>
          <a:endParaRPr lang="es-MX"/>
        </a:p>
      </dgm:t>
    </dgm:pt>
    <dgm:pt modelId="{A937010D-0FE3-4D42-9CC0-5ABA7EEFA50C}" type="pres">
      <dgm:prSet presAssocID="{5947EF46-A303-4B5B-A44D-70A35AB7E34B}" presName="node" presStyleLbl="node1" presStyleIdx="0" presStyleCnt="8" custLinFactX="10245" custLinFactNeighborX="100000" custLinFactNeighborY="1787">
        <dgm:presLayoutVars>
          <dgm:bulletEnabled val="1"/>
        </dgm:presLayoutVars>
      </dgm:prSet>
      <dgm:spPr/>
      <dgm:t>
        <a:bodyPr/>
        <a:lstStyle/>
        <a:p>
          <a:endParaRPr lang="es-MX"/>
        </a:p>
      </dgm:t>
    </dgm:pt>
    <dgm:pt modelId="{54AA26FF-DAE5-47C6-BAAE-3C216C68FF21}" type="pres">
      <dgm:prSet presAssocID="{06516451-589F-4434-AE4E-A81E848612C3}" presName="sibTrans" presStyleCnt="0"/>
      <dgm:spPr/>
    </dgm:pt>
    <dgm:pt modelId="{5CB9EB19-44EA-46CB-9C15-8A6A564DE450}" type="pres">
      <dgm:prSet presAssocID="{69B89F5D-ACD0-4113-9EB4-742C555B214E}" presName="node" presStyleLbl="node1" presStyleIdx="1" presStyleCnt="8" custLinFactX="-9739" custLinFactNeighborX="-100000" custLinFactNeighborY="1787">
        <dgm:presLayoutVars>
          <dgm:bulletEnabled val="1"/>
        </dgm:presLayoutVars>
      </dgm:prSet>
      <dgm:spPr/>
      <dgm:t>
        <a:bodyPr/>
        <a:lstStyle/>
        <a:p>
          <a:endParaRPr lang="es-MX"/>
        </a:p>
      </dgm:t>
    </dgm:pt>
    <dgm:pt modelId="{10077298-4304-4544-8354-29EB57B4A08D}" type="pres">
      <dgm:prSet presAssocID="{F5B07CFB-F436-4397-A9D2-4805B453F996}" presName="sibTrans" presStyleCnt="0"/>
      <dgm:spPr/>
    </dgm:pt>
    <dgm:pt modelId="{4C0068A7-A731-4C9A-AA7B-375C982B9861}" type="pres">
      <dgm:prSet presAssocID="{61A78A91-D5B2-49B6-83B2-8EE21F0CB8E4}" presName="node" presStyleLbl="node1" presStyleIdx="2" presStyleCnt="8">
        <dgm:presLayoutVars>
          <dgm:bulletEnabled val="1"/>
        </dgm:presLayoutVars>
      </dgm:prSet>
      <dgm:spPr/>
      <dgm:t>
        <a:bodyPr/>
        <a:lstStyle/>
        <a:p>
          <a:endParaRPr lang="es-MX"/>
        </a:p>
      </dgm:t>
    </dgm:pt>
    <dgm:pt modelId="{41E5148F-D596-4B60-B601-833528F6F416}" type="pres">
      <dgm:prSet presAssocID="{25472443-0381-4C1F-9734-B5B4EE1100F8}" presName="sibTrans" presStyleCnt="0"/>
      <dgm:spPr/>
    </dgm:pt>
    <dgm:pt modelId="{DF19D0DF-48EA-4349-9CDE-FA1EED00D41D}" type="pres">
      <dgm:prSet presAssocID="{7061BE76-5752-44A6-8BC7-91BB70FC44CD}" presName="node" presStyleLbl="node1" presStyleIdx="3" presStyleCnt="8">
        <dgm:presLayoutVars>
          <dgm:bulletEnabled val="1"/>
        </dgm:presLayoutVars>
      </dgm:prSet>
      <dgm:spPr/>
      <dgm:t>
        <a:bodyPr/>
        <a:lstStyle/>
        <a:p>
          <a:endParaRPr lang="es-MX"/>
        </a:p>
      </dgm:t>
    </dgm:pt>
    <dgm:pt modelId="{0BC0E318-B7C8-470D-B7A8-BDA1FEAF716F}" type="pres">
      <dgm:prSet presAssocID="{5DF05031-30DD-4681-81D1-00F70E87BFB3}" presName="sibTrans" presStyleCnt="0"/>
      <dgm:spPr/>
    </dgm:pt>
    <dgm:pt modelId="{9FED9037-146D-4430-80EC-F8BE990FD50A}" type="pres">
      <dgm:prSet presAssocID="{47AC75E8-1941-4520-BD4E-F1AF4CF4E154}" presName="node" presStyleLbl="node1" presStyleIdx="4" presStyleCnt="8">
        <dgm:presLayoutVars>
          <dgm:bulletEnabled val="1"/>
        </dgm:presLayoutVars>
      </dgm:prSet>
      <dgm:spPr/>
      <dgm:t>
        <a:bodyPr/>
        <a:lstStyle/>
        <a:p>
          <a:endParaRPr lang="es-MX"/>
        </a:p>
      </dgm:t>
    </dgm:pt>
    <dgm:pt modelId="{173D2905-336A-412D-9355-D640EC06A751}" type="pres">
      <dgm:prSet presAssocID="{2697BAC7-4F3A-419B-A809-6340DB642E69}" presName="sibTrans" presStyleCnt="0"/>
      <dgm:spPr/>
    </dgm:pt>
    <dgm:pt modelId="{B5E0E5FB-4D3E-4516-AA68-9AC8835F4DEC}" type="pres">
      <dgm:prSet presAssocID="{125DECD8-ACE4-4F96-955C-D5427AD5E385}" presName="node" presStyleLbl="node1" presStyleIdx="5" presStyleCnt="8">
        <dgm:presLayoutVars>
          <dgm:bulletEnabled val="1"/>
        </dgm:presLayoutVars>
      </dgm:prSet>
      <dgm:spPr/>
      <dgm:t>
        <a:bodyPr/>
        <a:lstStyle/>
        <a:p>
          <a:endParaRPr lang="es-MX"/>
        </a:p>
      </dgm:t>
    </dgm:pt>
    <dgm:pt modelId="{A65C68B4-2E83-4AFB-9671-F431A419B8A9}" type="pres">
      <dgm:prSet presAssocID="{7F47A5F8-B2A6-4A08-B896-83AA5AAD5C53}" presName="sibTrans" presStyleCnt="0"/>
      <dgm:spPr/>
    </dgm:pt>
    <dgm:pt modelId="{E285FE98-CFE4-42B7-B8BA-D5CB0696EC08}" type="pres">
      <dgm:prSet presAssocID="{6489E443-33E8-4E75-A8FB-F09D2C08E731}" presName="node" presStyleLbl="node1" presStyleIdx="6" presStyleCnt="8">
        <dgm:presLayoutVars>
          <dgm:bulletEnabled val="1"/>
        </dgm:presLayoutVars>
      </dgm:prSet>
      <dgm:spPr/>
      <dgm:t>
        <a:bodyPr/>
        <a:lstStyle/>
        <a:p>
          <a:endParaRPr lang="es-MX"/>
        </a:p>
      </dgm:t>
    </dgm:pt>
    <dgm:pt modelId="{C1105B0F-8117-4693-9337-4DA755122D9A}" type="pres">
      <dgm:prSet presAssocID="{921519C8-EB15-4193-B967-E9B60EE0DE43}" presName="sibTrans" presStyleCnt="0"/>
      <dgm:spPr/>
    </dgm:pt>
    <dgm:pt modelId="{57B15A65-A1A7-4507-8FFC-C3B72E77ABFC}" type="pres">
      <dgm:prSet presAssocID="{3B334BE2-9DA7-46FA-9219-8A0C57DCF838}" presName="node" presStyleLbl="node1" presStyleIdx="7" presStyleCnt="8">
        <dgm:presLayoutVars>
          <dgm:bulletEnabled val="1"/>
        </dgm:presLayoutVars>
      </dgm:prSet>
      <dgm:spPr/>
      <dgm:t>
        <a:bodyPr/>
        <a:lstStyle/>
        <a:p>
          <a:endParaRPr lang="es-MX"/>
        </a:p>
      </dgm:t>
    </dgm:pt>
  </dgm:ptLst>
  <dgm:cxnLst>
    <dgm:cxn modelId="{EB48DCF9-89EC-4089-AFF1-A7ED989D4703}" srcId="{7E038F7D-BD83-4C24-AFFE-3F3C4D29742B}" destId="{125DECD8-ACE4-4F96-955C-D5427AD5E385}" srcOrd="5" destOrd="0" parTransId="{F7419AC4-0537-4775-9F0B-A3CF570378E9}" sibTransId="{7F47A5F8-B2A6-4A08-B896-83AA5AAD5C53}"/>
    <dgm:cxn modelId="{67CF904F-77EF-413D-8EC2-187158F5931F}" srcId="{7E038F7D-BD83-4C24-AFFE-3F3C4D29742B}" destId="{6489E443-33E8-4E75-A8FB-F09D2C08E731}" srcOrd="6" destOrd="0" parTransId="{988B5C6C-5CB5-4E97-B08F-CECA0B5F228F}" sibTransId="{921519C8-EB15-4193-B967-E9B60EE0DE43}"/>
    <dgm:cxn modelId="{010353FD-E027-47D4-9D7F-56A8DEB5CBA4}" type="presOf" srcId="{7E038F7D-BD83-4C24-AFFE-3F3C4D29742B}" destId="{1D369246-E707-435A-BD74-88F43B5BA2E2}" srcOrd="0" destOrd="0" presId="urn:microsoft.com/office/officeart/2005/8/layout/default"/>
    <dgm:cxn modelId="{62B7922B-0D3B-4663-8650-D13B3B0AA506}" srcId="{7E038F7D-BD83-4C24-AFFE-3F3C4D29742B}" destId="{5947EF46-A303-4B5B-A44D-70A35AB7E34B}" srcOrd="0" destOrd="0" parTransId="{4EC10E7D-7BD3-4F09-B0FD-31C745C497F1}" sibTransId="{06516451-589F-4434-AE4E-A81E848612C3}"/>
    <dgm:cxn modelId="{B3B0DD34-9D84-421C-BAA1-4997FA2BE14D}" srcId="{7E038F7D-BD83-4C24-AFFE-3F3C4D29742B}" destId="{69B89F5D-ACD0-4113-9EB4-742C555B214E}" srcOrd="1" destOrd="0" parTransId="{CAB5BEB1-2AC8-4D0C-81FA-7FE9320B4385}" sibTransId="{F5B07CFB-F436-4397-A9D2-4805B453F996}"/>
    <dgm:cxn modelId="{D4AF8CE7-86C0-4DEA-8D61-73280E5E4610}" srcId="{7E038F7D-BD83-4C24-AFFE-3F3C4D29742B}" destId="{3B334BE2-9DA7-46FA-9219-8A0C57DCF838}" srcOrd="7" destOrd="0" parTransId="{6C2EE039-D84D-4077-AC7E-80F40F157B04}" sibTransId="{FDDDA9C3-2AC8-4FCB-8137-7561E8443F2D}"/>
    <dgm:cxn modelId="{8D485FE4-D0DA-4DFE-A591-A4086CB79C4F}" type="presOf" srcId="{7061BE76-5752-44A6-8BC7-91BB70FC44CD}" destId="{DF19D0DF-48EA-4349-9CDE-FA1EED00D41D}" srcOrd="0" destOrd="0" presId="urn:microsoft.com/office/officeart/2005/8/layout/default"/>
    <dgm:cxn modelId="{DA642E08-B4F7-4974-B2C2-A2A95F1497D7}" srcId="{7E038F7D-BD83-4C24-AFFE-3F3C4D29742B}" destId="{61A78A91-D5B2-49B6-83B2-8EE21F0CB8E4}" srcOrd="2" destOrd="0" parTransId="{D078BA04-528B-4DC0-A8D4-1D0972E69CB9}" sibTransId="{25472443-0381-4C1F-9734-B5B4EE1100F8}"/>
    <dgm:cxn modelId="{99A1DB44-CB3F-4DE7-A4D2-BDD5D9943438}" type="presOf" srcId="{3B334BE2-9DA7-46FA-9219-8A0C57DCF838}" destId="{57B15A65-A1A7-4507-8FFC-C3B72E77ABFC}" srcOrd="0" destOrd="0" presId="urn:microsoft.com/office/officeart/2005/8/layout/default"/>
    <dgm:cxn modelId="{97B81263-ED38-42EC-8EBC-79D0B0C8E9D9}" srcId="{7E038F7D-BD83-4C24-AFFE-3F3C4D29742B}" destId="{7061BE76-5752-44A6-8BC7-91BB70FC44CD}" srcOrd="3" destOrd="0" parTransId="{E09E4C26-E550-4E57-9792-560F7F594FEF}" sibTransId="{5DF05031-30DD-4681-81D1-00F70E87BFB3}"/>
    <dgm:cxn modelId="{6A2A3E1B-7A3B-485F-A03C-3DCF131F6F37}" type="presOf" srcId="{47AC75E8-1941-4520-BD4E-F1AF4CF4E154}" destId="{9FED9037-146D-4430-80EC-F8BE990FD50A}" srcOrd="0" destOrd="0" presId="urn:microsoft.com/office/officeart/2005/8/layout/default"/>
    <dgm:cxn modelId="{FBC1CABF-14AE-4D11-93C7-A901D62D1AC9}" type="presOf" srcId="{6489E443-33E8-4E75-A8FB-F09D2C08E731}" destId="{E285FE98-CFE4-42B7-B8BA-D5CB0696EC08}" srcOrd="0" destOrd="0" presId="urn:microsoft.com/office/officeart/2005/8/layout/default"/>
    <dgm:cxn modelId="{F59FF41D-97A2-4414-BF9F-97D137394241}" type="presOf" srcId="{125DECD8-ACE4-4F96-955C-D5427AD5E385}" destId="{B5E0E5FB-4D3E-4516-AA68-9AC8835F4DEC}" srcOrd="0" destOrd="0" presId="urn:microsoft.com/office/officeart/2005/8/layout/default"/>
    <dgm:cxn modelId="{11352692-F95C-4E0F-BCEA-774C834BF4F8}" srcId="{7E038F7D-BD83-4C24-AFFE-3F3C4D29742B}" destId="{47AC75E8-1941-4520-BD4E-F1AF4CF4E154}" srcOrd="4" destOrd="0" parTransId="{4F967B99-E69E-48D1-8D09-4721837A0CFA}" sibTransId="{2697BAC7-4F3A-419B-A809-6340DB642E69}"/>
    <dgm:cxn modelId="{6A40730B-EDDE-4099-9951-ED97470BBF80}" type="presOf" srcId="{69B89F5D-ACD0-4113-9EB4-742C555B214E}" destId="{5CB9EB19-44EA-46CB-9C15-8A6A564DE450}" srcOrd="0" destOrd="0" presId="urn:microsoft.com/office/officeart/2005/8/layout/default"/>
    <dgm:cxn modelId="{459BD14D-85D7-463C-9664-DE8E07D0BC78}" type="presOf" srcId="{61A78A91-D5B2-49B6-83B2-8EE21F0CB8E4}" destId="{4C0068A7-A731-4C9A-AA7B-375C982B9861}" srcOrd="0" destOrd="0" presId="urn:microsoft.com/office/officeart/2005/8/layout/default"/>
    <dgm:cxn modelId="{2C72C4EF-0B54-42F6-825F-F20D2EA58B23}" type="presOf" srcId="{5947EF46-A303-4B5B-A44D-70A35AB7E34B}" destId="{A937010D-0FE3-4D42-9CC0-5ABA7EEFA50C}" srcOrd="0" destOrd="0" presId="urn:microsoft.com/office/officeart/2005/8/layout/default"/>
    <dgm:cxn modelId="{06B4F2A3-61AA-4490-A3D9-25959FE80950}" type="presParOf" srcId="{1D369246-E707-435A-BD74-88F43B5BA2E2}" destId="{A937010D-0FE3-4D42-9CC0-5ABA7EEFA50C}" srcOrd="0" destOrd="0" presId="urn:microsoft.com/office/officeart/2005/8/layout/default"/>
    <dgm:cxn modelId="{CE1B03CB-1C04-428E-9DB8-C841584AAFFB}" type="presParOf" srcId="{1D369246-E707-435A-BD74-88F43B5BA2E2}" destId="{54AA26FF-DAE5-47C6-BAAE-3C216C68FF21}" srcOrd="1" destOrd="0" presId="urn:microsoft.com/office/officeart/2005/8/layout/default"/>
    <dgm:cxn modelId="{85E9D158-BAB7-46B0-8E49-DF3AE5EA9852}" type="presParOf" srcId="{1D369246-E707-435A-BD74-88F43B5BA2E2}" destId="{5CB9EB19-44EA-46CB-9C15-8A6A564DE450}" srcOrd="2" destOrd="0" presId="urn:microsoft.com/office/officeart/2005/8/layout/default"/>
    <dgm:cxn modelId="{9AA04C77-9D5D-44F3-9A43-345DED461B0E}" type="presParOf" srcId="{1D369246-E707-435A-BD74-88F43B5BA2E2}" destId="{10077298-4304-4544-8354-29EB57B4A08D}" srcOrd="3" destOrd="0" presId="urn:microsoft.com/office/officeart/2005/8/layout/default"/>
    <dgm:cxn modelId="{0F9A73EF-2828-4339-ABEB-6FBA2B16E785}" type="presParOf" srcId="{1D369246-E707-435A-BD74-88F43B5BA2E2}" destId="{4C0068A7-A731-4C9A-AA7B-375C982B9861}" srcOrd="4" destOrd="0" presId="urn:microsoft.com/office/officeart/2005/8/layout/default"/>
    <dgm:cxn modelId="{8B869230-129A-4A3D-9AEC-4DF4401BD4C1}" type="presParOf" srcId="{1D369246-E707-435A-BD74-88F43B5BA2E2}" destId="{41E5148F-D596-4B60-B601-833528F6F416}" srcOrd="5" destOrd="0" presId="urn:microsoft.com/office/officeart/2005/8/layout/default"/>
    <dgm:cxn modelId="{EF830AAA-4DDC-4F9F-9294-299C44E7C2DF}" type="presParOf" srcId="{1D369246-E707-435A-BD74-88F43B5BA2E2}" destId="{DF19D0DF-48EA-4349-9CDE-FA1EED00D41D}" srcOrd="6" destOrd="0" presId="urn:microsoft.com/office/officeart/2005/8/layout/default"/>
    <dgm:cxn modelId="{925DDF52-F2C3-4866-8C9D-E758C9F7215D}" type="presParOf" srcId="{1D369246-E707-435A-BD74-88F43B5BA2E2}" destId="{0BC0E318-B7C8-470D-B7A8-BDA1FEAF716F}" srcOrd="7" destOrd="0" presId="urn:microsoft.com/office/officeart/2005/8/layout/default"/>
    <dgm:cxn modelId="{AF2B0552-33D7-4916-A0A8-9E1FCABD79C5}" type="presParOf" srcId="{1D369246-E707-435A-BD74-88F43B5BA2E2}" destId="{9FED9037-146D-4430-80EC-F8BE990FD50A}" srcOrd="8" destOrd="0" presId="urn:microsoft.com/office/officeart/2005/8/layout/default"/>
    <dgm:cxn modelId="{60BD4DD2-C823-46ED-8AAE-1BD405B1B37B}" type="presParOf" srcId="{1D369246-E707-435A-BD74-88F43B5BA2E2}" destId="{173D2905-336A-412D-9355-D640EC06A751}" srcOrd="9" destOrd="0" presId="urn:microsoft.com/office/officeart/2005/8/layout/default"/>
    <dgm:cxn modelId="{F3525436-0143-45A3-AD21-17564D78D68D}" type="presParOf" srcId="{1D369246-E707-435A-BD74-88F43B5BA2E2}" destId="{B5E0E5FB-4D3E-4516-AA68-9AC8835F4DEC}" srcOrd="10" destOrd="0" presId="urn:microsoft.com/office/officeart/2005/8/layout/default"/>
    <dgm:cxn modelId="{64045A65-8706-4C9B-9DCD-247028BAD181}" type="presParOf" srcId="{1D369246-E707-435A-BD74-88F43B5BA2E2}" destId="{A65C68B4-2E83-4AFB-9671-F431A419B8A9}" srcOrd="11" destOrd="0" presId="urn:microsoft.com/office/officeart/2005/8/layout/default"/>
    <dgm:cxn modelId="{3B330FD9-C048-4379-8C28-BF18E27231C7}" type="presParOf" srcId="{1D369246-E707-435A-BD74-88F43B5BA2E2}" destId="{E285FE98-CFE4-42B7-B8BA-D5CB0696EC08}" srcOrd="12" destOrd="0" presId="urn:microsoft.com/office/officeart/2005/8/layout/default"/>
    <dgm:cxn modelId="{883FFF0C-B08F-456D-8B8E-6D5E946FD4C6}" type="presParOf" srcId="{1D369246-E707-435A-BD74-88F43B5BA2E2}" destId="{C1105B0F-8117-4693-9337-4DA755122D9A}" srcOrd="13" destOrd="0" presId="urn:microsoft.com/office/officeart/2005/8/layout/default"/>
    <dgm:cxn modelId="{5524AAAC-4A48-49EB-BA54-151140FDE83E}" type="presParOf" srcId="{1D369246-E707-435A-BD74-88F43B5BA2E2}" destId="{57B15A65-A1A7-4507-8FFC-C3B72E77ABFC}" srcOrd="14" destOrd="0" presId="urn:microsoft.com/office/officeart/2005/8/layout/default"/>
  </dgm:cxnLst>
  <dgm:bg/>
  <dgm:whole/>
</dgm:dataModel>
</file>

<file path=ppt/diagrams/data33.xml><?xml version="1.0" encoding="utf-8"?>
<dgm:dataModel xmlns:dgm="http://schemas.openxmlformats.org/drawingml/2006/diagram" xmlns:a="http://schemas.openxmlformats.org/drawingml/2006/main">
  <dgm:ptLst>
    <dgm:pt modelId="{BE7E5A7D-9AC8-47D6-802B-9D2E662B13FB}"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BF3B88B2-7634-4934-9CFF-89387B7A0D8F}">
      <dgm:prSet phldrT="[Texto]" phldr="1"/>
      <dgm:spPr>
        <a:blipFill rotWithShape="0">
          <a:blip xmlns:r="http://schemas.openxmlformats.org/officeDocument/2006/relationships" r:embed="rId1"/>
          <a:stretch>
            <a:fillRect/>
          </a:stretch>
        </a:blipFill>
      </dgm:spPr>
      <dgm:t>
        <a:bodyPr/>
        <a:lstStyle/>
        <a:p>
          <a:endParaRPr lang="es-MX" dirty="0"/>
        </a:p>
      </dgm:t>
    </dgm:pt>
    <dgm:pt modelId="{5F07FBD4-3509-434E-A2AD-90B7DED3F01F}" type="parTrans" cxnId="{B8D4C1AE-035C-4154-ABF1-3A34B4D75A54}">
      <dgm:prSet/>
      <dgm:spPr/>
      <dgm:t>
        <a:bodyPr/>
        <a:lstStyle/>
        <a:p>
          <a:endParaRPr lang="es-MX"/>
        </a:p>
      </dgm:t>
    </dgm:pt>
    <dgm:pt modelId="{6965DBBA-776E-4EDD-ABFA-92D81E0C6792}" type="sibTrans" cxnId="{B8D4C1AE-035C-4154-ABF1-3A34B4D75A54}">
      <dgm:prSet/>
      <dgm:spPr/>
      <dgm:t>
        <a:bodyPr/>
        <a:lstStyle/>
        <a:p>
          <a:endParaRPr lang="es-MX"/>
        </a:p>
      </dgm:t>
    </dgm:pt>
    <dgm:pt modelId="{737504BF-060E-4E60-A86C-E4F6735DB7D6}">
      <dgm:prSet phldrT="[Texto]" phldr="1"/>
      <dgm:spPr>
        <a:blipFill rotWithShape="0">
          <a:blip xmlns:r="http://schemas.openxmlformats.org/officeDocument/2006/relationships" r:embed="rId2"/>
          <a:stretch>
            <a:fillRect/>
          </a:stretch>
        </a:blipFill>
      </dgm:spPr>
      <dgm:t>
        <a:bodyPr/>
        <a:lstStyle/>
        <a:p>
          <a:endParaRPr lang="es-MX" dirty="0"/>
        </a:p>
      </dgm:t>
    </dgm:pt>
    <dgm:pt modelId="{8EBD9D06-B123-4BD8-81F6-5D2BA676D6BE}" type="parTrans" cxnId="{08E5E1EB-E831-4658-A9AA-25C8C5E39535}">
      <dgm:prSet/>
      <dgm:spPr/>
      <dgm:t>
        <a:bodyPr/>
        <a:lstStyle/>
        <a:p>
          <a:endParaRPr lang="es-MX"/>
        </a:p>
      </dgm:t>
    </dgm:pt>
    <dgm:pt modelId="{F143CB70-2CA4-4EE1-8A15-93DEAA1F25DD}" type="sibTrans" cxnId="{08E5E1EB-E831-4658-A9AA-25C8C5E39535}">
      <dgm:prSet/>
      <dgm:spPr/>
      <dgm:t>
        <a:bodyPr/>
        <a:lstStyle/>
        <a:p>
          <a:endParaRPr lang="es-MX"/>
        </a:p>
      </dgm:t>
    </dgm:pt>
    <dgm:pt modelId="{09F15E4C-9018-45D0-964B-19BA439B2C4E}">
      <dgm:prSet phldrT="[Texto]" phldr="1"/>
      <dgm:spPr>
        <a:blipFill rotWithShape="0">
          <a:blip xmlns:r="http://schemas.openxmlformats.org/officeDocument/2006/relationships" r:embed="rId3"/>
          <a:stretch>
            <a:fillRect/>
          </a:stretch>
        </a:blipFill>
      </dgm:spPr>
      <dgm:t>
        <a:bodyPr/>
        <a:lstStyle/>
        <a:p>
          <a:endParaRPr lang="es-MX" dirty="0"/>
        </a:p>
      </dgm:t>
    </dgm:pt>
    <dgm:pt modelId="{D623E2EA-98AE-4B15-AECA-A50A8AF961A0}" type="parTrans" cxnId="{064A2A72-F3C1-4736-AF3E-7D80585D9BC1}">
      <dgm:prSet/>
      <dgm:spPr/>
      <dgm:t>
        <a:bodyPr/>
        <a:lstStyle/>
        <a:p>
          <a:endParaRPr lang="es-MX"/>
        </a:p>
      </dgm:t>
    </dgm:pt>
    <dgm:pt modelId="{5B42B7C7-98A3-402E-BC4F-ABC9D5C3ED26}" type="sibTrans" cxnId="{064A2A72-F3C1-4736-AF3E-7D80585D9BC1}">
      <dgm:prSet/>
      <dgm:spPr/>
      <dgm:t>
        <a:bodyPr/>
        <a:lstStyle/>
        <a:p>
          <a:endParaRPr lang="es-MX"/>
        </a:p>
      </dgm:t>
    </dgm:pt>
    <dgm:pt modelId="{38BD73DD-1507-4D1E-BF5C-A28D9D95D66F}">
      <dgm:prSet phldrT="[Texto]" phldr="1"/>
      <dgm:spPr>
        <a:blipFill rotWithShape="0">
          <a:blip xmlns:r="http://schemas.openxmlformats.org/officeDocument/2006/relationships" r:embed="rId4"/>
          <a:stretch>
            <a:fillRect/>
          </a:stretch>
        </a:blipFill>
      </dgm:spPr>
      <dgm:t>
        <a:bodyPr/>
        <a:lstStyle/>
        <a:p>
          <a:endParaRPr lang="es-MX" dirty="0"/>
        </a:p>
      </dgm:t>
    </dgm:pt>
    <dgm:pt modelId="{CB4C363B-9431-4A9A-B923-EA41795DDBE4}" type="parTrans" cxnId="{12A58011-C54B-49E6-87FE-681C9C462D5A}">
      <dgm:prSet/>
      <dgm:spPr/>
      <dgm:t>
        <a:bodyPr/>
        <a:lstStyle/>
        <a:p>
          <a:endParaRPr lang="es-MX"/>
        </a:p>
      </dgm:t>
    </dgm:pt>
    <dgm:pt modelId="{49F5F996-232F-4B06-A576-84FE27DA8029}" type="sibTrans" cxnId="{12A58011-C54B-49E6-87FE-681C9C462D5A}">
      <dgm:prSet/>
      <dgm:spPr/>
      <dgm:t>
        <a:bodyPr/>
        <a:lstStyle/>
        <a:p>
          <a:endParaRPr lang="es-MX"/>
        </a:p>
      </dgm:t>
    </dgm:pt>
    <dgm:pt modelId="{E1E8E152-419E-494C-B9B9-66452EAF5D70}">
      <dgm:prSet phldrT="[Texto]" phldr="1"/>
      <dgm:spPr>
        <a:blipFill rotWithShape="0">
          <a:blip xmlns:r="http://schemas.openxmlformats.org/officeDocument/2006/relationships" r:embed="rId5"/>
          <a:stretch>
            <a:fillRect/>
          </a:stretch>
        </a:blipFill>
      </dgm:spPr>
      <dgm:t>
        <a:bodyPr/>
        <a:lstStyle/>
        <a:p>
          <a:endParaRPr lang="es-MX" dirty="0"/>
        </a:p>
      </dgm:t>
    </dgm:pt>
    <dgm:pt modelId="{B4DCAA4A-1812-40EE-8391-3DD3934BAFBC}" type="parTrans" cxnId="{C1FE1AE5-F9BD-4ACB-BCDD-8A4FB5CF960A}">
      <dgm:prSet/>
      <dgm:spPr/>
      <dgm:t>
        <a:bodyPr/>
        <a:lstStyle/>
        <a:p>
          <a:endParaRPr lang="es-MX"/>
        </a:p>
      </dgm:t>
    </dgm:pt>
    <dgm:pt modelId="{88E852D8-E016-4C05-AE26-9589C060F5B7}" type="sibTrans" cxnId="{C1FE1AE5-F9BD-4ACB-BCDD-8A4FB5CF960A}">
      <dgm:prSet/>
      <dgm:spPr/>
      <dgm:t>
        <a:bodyPr/>
        <a:lstStyle/>
        <a:p>
          <a:endParaRPr lang="es-MX"/>
        </a:p>
      </dgm:t>
    </dgm:pt>
    <dgm:pt modelId="{9E9043FA-AD10-4D79-9EED-CEF10E143FB7}">
      <dgm:prSet/>
      <dgm:spPr>
        <a:blipFill rotWithShape="0">
          <a:blip xmlns:r="http://schemas.openxmlformats.org/officeDocument/2006/relationships" r:embed="rId6"/>
          <a:stretch>
            <a:fillRect/>
          </a:stretch>
        </a:blipFill>
      </dgm:spPr>
      <dgm:t>
        <a:bodyPr/>
        <a:lstStyle/>
        <a:p>
          <a:endParaRPr lang="es-MX"/>
        </a:p>
      </dgm:t>
    </dgm:pt>
    <dgm:pt modelId="{CDA276B6-B8EF-4FF2-9E52-44C4D67C883D}" type="parTrans" cxnId="{72E95560-5F3A-4A73-8682-D164292AD260}">
      <dgm:prSet/>
      <dgm:spPr/>
      <dgm:t>
        <a:bodyPr/>
        <a:lstStyle/>
        <a:p>
          <a:endParaRPr lang="es-MX"/>
        </a:p>
      </dgm:t>
    </dgm:pt>
    <dgm:pt modelId="{26B05A00-BD77-4CD9-B554-D2DEDF3F0DD6}" type="sibTrans" cxnId="{72E95560-5F3A-4A73-8682-D164292AD260}">
      <dgm:prSet/>
      <dgm:spPr/>
      <dgm:t>
        <a:bodyPr/>
        <a:lstStyle/>
        <a:p>
          <a:endParaRPr lang="es-MX"/>
        </a:p>
      </dgm:t>
    </dgm:pt>
    <dgm:pt modelId="{B1ACBAF3-1232-48F3-A191-0B3DA9AF9F93}">
      <dgm:prSet/>
      <dgm:spPr>
        <a:blipFill rotWithShape="0">
          <a:blip xmlns:r="http://schemas.openxmlformats.org/officeDocument/2006/relationships" r:embed="rId7"/>
          <a:stretch>
            <a:fillRect/>
          </a:stretch>
        </a:blipFill>
      </dgm:spPr>
      <dgm:t>
        <a:bodyPr/>
        <a:lstStyle/>
        <a:p>
          <a:endParaRPr lang="es-MX"/>
        </a:p>
      </dgm:t>
    </dgm:pt>
    <dgm:pt modelId="{5C3AD7AE-4BAC-4A44-9300-CAAC4A0E5BBC}" type="parTrans" cxnId="{1043F5D4-285E-488E-8AAD-71B274790ECA}">
      <dgm:prSet/>
      <dgm:spPr/>
      <dgm:t>
        <a:bodyPr/>
        <a:lstStyle/>
        <a:p>
          <a:endParaRPr lang="es-MX"/>
        </a:p>
      </dgm:t>
    </dgm:pt>
    <dgm:pt modelId="{EC344576-CF02-4CAE-9C07-60DF9F8EBFC2}" type="sibTrans" cxnId="{1043F5D4-285E-488E-8AAD-71B274790ECA}">
      <dgm:prSet/>
      <dgm:spPr/>
      <dgm:t>
        <a:bodyPr/>
        <a:lstStyle/>
        <a:p>
          <a:endParaRPr lang="es-MX"/>
        </a:p>
      </dgm:t>
    </dgm:pt>
    <dgm:pt modelId="{3E903270-4ACA-4CAE-AFC3-CC93B17C7F48}">
      <dgm:prSet/>
      <dgm:spPr>
        <a:blipFill rotWithShape="0">
          <a:blip xmlns:r="http://schemas.openxmlformats.org/officeDocument/2006/relationships" r:embed="rId8"/>
          <a:stretch>
            <a:fillRect/>
          </a:stretch>
        </a:blipFill>
      </dgm:spPr>
      <dgm:t>
        <a:bodyPr/>
        <a:lstStyle/>
        <a:p>
          <a:endParaRPr lang="es-MX"/>
        </a:p>
      </dgm:t>
    </dgm:pt>
    <dgm:pt modelId="{10063A86-83EE-4C35-8425-0C84F446EB37}" type="parTrans" cxnId="{6DD9A45A-EEF2-4787-8802-23904AA5E1EA}">
      <dgm:prSet/>
      <dgm:spPr/>
      <dgm:t>
        <a:bodyPr/>
        <a:lstStyle/>
        <a:p>
          <a:endParaRPr lang="es-MX"/>
        </a:p>
      </dgm:t>
    </dgm:pt>
    <dgm:pt modelId="{F42F3BA9-36D9-4E09-9815-F95A31D5F498}" type="sibTrans" cxnId="{6DD9A45A-EEF2-4787-8802-23904AA5E1EA}">
      <dgm:prSet/>
      <dgm:spPr/>
      <dgm:t>
        <a:bodyPr/>
        <a:lstStyle/>
        <a:p>
          <a:endParaRPr lang="es-MX"/>
        </a:p>
      </dgm:t>
    </dgm:pt>
    <dgm:pt modelId="{7B731C0B-576F-4CA0-99A0-0504E74CA078}">
      <dgm:prSet/>
      <dgm:spPr>
        <a:blipFill rotWithShape="0">
          <a:blip xmlns:r="http://schemas.openxmlformats.org/officeDocument/2006/relationships" r:embed="rId9"/>
          <a:stretch>
            <a:fillRect/>
          </a:stretch>
        </a:blipFill>
      </dgm:spPr>
      <dgm:t>
        <a:bodyPr/>
        <a:lstStyle/>
        <a:p>
          <a:endParaRPr lang="es-MX"/>
        </a:p>
      </dgm:t>
    </dgm:pt>
    <dgm:pt modelId="{681C5D21-3645-4FD7-B396-872A33E75FF1}" type="parTrans" cxnId="{85622217-F175-4E65-A295-3E49F6FD1C02}">
      <dgm:prSet/>
      <dgm:spPr/>
      <dgm:t>
        <a:bodyPr/>
        <a:lstStyle/>
        <a:p>
          <a:endParaRPr lang="es-MX"/>
        </a:p>
      </dgm:t>
    </dgm:pt>
    <dgm:pt modelId="{A8CCED49-891B-4B72-B0B5-3C1AC3D96B2A}" type="sibTrans" cxnId="{85622217-F175-4E65-A295-3E49F6FD1C02}">
      <dgm:prSet/>
      <dgm:spPr/>
      <dgm:t>
        <a:bodyPr/>
        <a:lstStyle/>
        <a:p>
          <a:endParaRPr lang="es-MX"/>
        </a:p>
      </dgm:t>
    </dgm:pt>
    <dgm:pt modelId="{D093BA98-10D2-422B-8350-733DE6E1E2AD}">
      <dgm:prSet/>
      <dgm:spPr>
        <a:blipFill rotWithShape="0">
          <a:blip xmlns:r="http://schemas.openxmlformats.org/officeDocument/2006/relationships" r:embed="rId10"/>
          <a:stretch>
            <a:fillRect/>
          </a:stretch>
        </a:blipFill>
      </dgm:spPr>
      <dgm:t>
        <a:bodyPr/>
        <a:lstStyle/>
        <a:p>
          <a:endParaRPr lang="es-MX"/>
        </a:p>
      </dgm:t>
    </dgm:pt>
    <dgm:pt modelId="{30DF5BAB-B49F-4C0A-9948-132A5E5F13B7}" type="parTrans" cxnId="{8B5D48CE-2CB9-477F-8627-2078CFB5C245}">
      <dgm:prSet/>
      <dgm:spPr/>
      <dgm:t>
        <a:bodyPr/>
        <a:lstStyle/>
        <a:p>
          <a:endParaRPr lang="es-MX"/>
        </a:p>
      </dgm:t>
    </dgm:pt>
    <dgm:pt modelId="{C42EC467-1431-4042-A651-98BB842A81D2}" type="sibTrans" cxnId="{8B5D48CE-2CB9-477F-8627-2078CFB5C245}">
      <dgm:prSet/>
      <dgm:spPr/>
      <dgm:t>
        <a:bodyPr/>
        <a:lstStyle/>
        <a:p>
          <a:endParaRPr lang="es-MX"/>
        </a:p>
      </dgm:t>
    </dgm:pt>
    <dgm:pt modelId="{D2717B18-30E6-4C32-B56B-780236EECA24}" type="pres">
      <dgm:prSet presAssocID="{BE7E5A7D-9AC8-47D6-802B-9D2E662B13FB}" presName="diagram" presStyleCnt="0">
        <dgm:presLayoutVars>
          <dgm:dir/>
          <dgm:resizeHandles val="exact"/>
        </dgm:presLayoutVars>
      </dgm:prSet>
      <dgm:spPr/>
      <dgm:t>
        <a:bodyPr/>
        <a:lstStyle/>
        <a:p>
          <a:endParaRPr lang="es-MX"/>
        </a:p>
      </dgm:t>
    </dgm:pt>
    <dgm:pt modelId="{3B34F9BF-128B-4D96-AD69-DA43A1D3C4C4}" type="pres">
      <dgm:prSet presAssocID="{BF3B88B2-7634-4934-9CFF-89387B7A0D8F}" presName="node" presStyleLbl="node1" presStyleIdx="0" presStyleCnt="10">
        <dgm:presLayoutVars>
          <dgm:bulletEnabled val="1"/>
        </dgm:presLayoutVars>
      </dgm:prSet>
      <dgm:spPr/>
      <dgm:t>
        <a:bodyPr/>
        <a:lstStyle/>
        <a:p>
          <a:endParaRPr lang="es-MX"/>
        </a:p>
      </dgm:t>
    </dgm:pt>
    <dgm:pt modelId="{8628CD60-96EF-4B0E-BCAE-0D098C280C6A}" type="pres">
      <dgm:prSet presAssocID="{6965DBBA-776E-4EDD-ABFA-92D81E0C6792}" presName="sibTrans" presStyleCnt="0"/>
      <dgm:spPr/>
    </dgm:pt>
    <dgm:pt modelId="{7633A7D0-3116-425F-958C-81989C0DA8A4}" type="pres">
      <dgm:prSet presAssocID="{D093BA98-10D2-422B-8350-733DE6E1E2AD}" presName="node" presStyleLbl="node1" presStyleIdx="1" presStyleCnt="10">
        <dgm:presLayoutVars>
          <dgm:bulletEnabled val="1"/>
        </dgm:presLayoutVars>
      </dgm:prSet>
      <dgm:spPr/>
      <dgm:t>
        <a:bodyPr/>
        <a:lstStyle/>
        <a:p>
          <a:endParaRPr lang="es-MX"/>
        </a:p>
      </dgm:t>
    </dgm:pt>
    <dgm:pt modelId="{9DBADD04-1C35-42CA-9739-7C3917DE7149}" type="pres">
      <dgm:prSet presAssocID="{C42EC467-1431-4042-A651-98BB842A81D2}" presName="sibTrans" presStyleCnt="0"/>
      <dgm:spPr/>
    </dgm:pt>
    <dgm:pt modelId="{BF3F34F9-2B44-4BE0-A3AC-217216384860}" type="pres">
      <dgm:prSet presAssocID="{7B731C0B-576F-4CA0-99A0-0504E74CA078}" presName="node" presStyleLbl="node1" presStyleIdx="2" presStyleCnt="10">
        <dgm:presLayoutVars>
          <dgm:bulletEnabled val="1"/>
        </dgm:presLayoutVars>
      </dgm:prSet>
      <dgm:spPr/>
      <dgm:t>
        <a:bodyPr/>
        <a:lstStyle/>
        <a:p>
          <a:endParaRPr lang="es-MX"/>
        </a:p>
      </dgm:t>
    </dgm:pt>
    <dgm:pt modelId="{9D4628C0-3B9A-4064-94BE-229644DF22C6}" type="pres">
      <dgm:prSet presAssocID="{A8CCED49-891B-4B72-B0B5-3C1AC3D96B2A}" presName="sibTrans" presStyleCnt="0"/>
      <dgm:spPr/>
    </dgm:pt>
    <dgm:pt modelId="{D4F440E7-50FE-4650-B092-546F4479ED43}" type="pres">
      <dgm:prSet presAssocID="{9E9043FA-AD10-4D79-9EED-CEF10E143FB7}" presName="node" presStyleLbl="node1" presStyleIdx="3" presStyleCnt="10">
        <dgm:presLayoutVars>
          <dgm:bulletEnabled val="1"/>
        </dgm:presLayoutVars>
      </dgm:prSet>
      <dgm:spPr/>
      <dgm:t>
        <a:bodyPr/>
        <a:lstStyle/>
        <a:p>
          <a:endParaRPr lang="es-MX"/>
        </a:p>
      </dgm:t>
    </dgm:pt>
    <dgm:pt modelId="{2F0C413A-3A36-4E37-8E03-E3114BAADD31}" type="pres">
      <dgm:prSet presAssocID="{26B05A00-BD77-4CD9-B554-D2DEDF3F0DD6}" presName="sibTrans" presStyleCnt="0"/>
      <dgm:spPr/>
    </dgm:pt>
    <dgm:pt modelId="{F8B2D687-AB79-4E3C-879A-75FD33461853}" type="pres">
      <dgm:prSet presAssocID="{B1ACBAF3-1232-48F3-A191-0B3DA9AF9F93}" presName="node" presStyleLbl="node1" presStyleIdx="4" presStyleCnt="10">
        <dgm:presLayoutVars>
          <dgm:bulletEnabled val="1"/>
        </dgm:presLayoutVars>
      </dgm:prSet>
      <dgm:spPr/>
      <dgm:t>
        <a:bodyPr/>
        <a:lstStyle/>
        <a:p>
          <a:endParaRPr lang="es-MX"/>
        </a:p>
      </dgm:t>
    </dgm:pt>
    <dgm:pt modelId="{D19C45C4-1EE0-42E3-B23A-4F1D7B23FCD7}" type="pres">
      <dgm:prSet presAssocID="{EC344576-CF02-4CAE-9C07-60DF9F8EBFC2}" presName="sibTrans" presStyleCnt="0"/>
      <dgm:spPr/>
    </dgm:pt>
    <dgm:pt modelId="{21B7AE31-D7A5-46B5-BD47-BE10CA6D50F6}" type="pres">
      <dgm:prSet presAssocID="{3E903270-4ACA-4CAE-AFC3-CC93B17C7F48}" presName="node" presStyleLbl="node1" presStyleIdx="5" presStyleCnt="10">
        <dgm:presLayoutVars>
          <dgm:bulletEnabled val="1"/>
        </dgm:presLayoutVars>
      </dgm:prSet>
      <dgm:spPr/>
      <dgm:t>
        <a:bodyPr/>
        <a:lstStyle/>
        <a:p>
          <a:endParaRPr lang="es-MX"/>
        </a:p>
      </dgm:t>
    </dgm:pt>
    <dgm:pt modelId="{09209518-176A-4199-A6DA-20DAB0645664}" type="pres">
      <dgm:prSet presAssocID="{F42F3BA9-36D9-4E09-9815-F95A31D5F498}" presName="sibTrans" presStyleCnt="0"/>
      <dgm:spPr/>
    </dgm:pt>
    <dgm:pt modelId="{863CA013-5BE1-43AC-B2E1-A59CFDA0B87F}" type="pres">
      <dgm:prSet presAssocID="{737504BF-060E-4E60-A86C-E4F6735DB7D6}" presName="node" presStyleLbl="node1" presStyleIdx="6" presStyleCnt="10">
        <dgm:presLayoutVars>
          <dgm:bulletEnabled val="1"/>
        </dgm:presLayoutVars>
      </dgm:prSet>
      <dgm:spPr/>
      <dgm:t>
        <a:bodyPr/>
        <a:lstStyle/>
        <a:p>
          <a:endParaRPr lang="es-MX"/>
        </a:p>
      </dgm:t>
    </dgm:pt>
    <dgm:pt modelId="{4C9808BF-EB95-4342-B335-0D3812BD398F}" type="pres">
      <dgm:prSet presAssocID="{F143CB70-2CA4-4EE1-8A15-93DEAA1F25DD}" presName="sibTrans" presStyleCnt="0"/>
      <dgm:spPr/>
    </dgm:pt>
    <dgm:pt modelId="{4811D85E-292B-41CF-9445-2284A26817B0}" type="pres">
      <dgm:prSet presAssocID="{09F15E4C-9018-45D0-964B-19BA439B2C4E}" presName="node" presStyleLbl="node1" presStyleIdx="7" presStyleCnt="10">
        <dgm:presLayoutVars>
          <dgm:bulletEnabled val="1"/>
        </dgm:presLayoutVars>
      </dgm:prSet>
      <dgm:spPr/>
      <dgm:t>
        <a:bodyPr/>
        <a:lstStyle/>
        <a:p>
          <a:endParaRPr lang="es-MX"/>
        </a:p>
      </dgm:t>
    </dgm:pt>
    <dgm:pt modelId="{58CF237C-7444-4C20-95DC-FCDDBDB5A986}" type="pres">
      <dgm:prSet presAssocID="{5B42B7C7-98A3-402E-BC4F-ABC9D5C3ED26}" presName="sibTrans" presStyleCnt="0"/>
      <dgm:spPr/>
    </dgm:pt>
    <dgm:pt modelId="{DD9B27DA-9448-4C56-9029-A97C8B7BB024}" type="pres">
      <dgm:prSet presAssocID="{38BD73DD-1507-4D1E-BF5C-A28D9D95D66F}" presName="node" presStyleLbl="node1" presStyleIdx="8" presStyleCnt="10">
        <dgm:presLayoutVars>
          <dgm:bulletEnabled val="1"/>
        </dgm:presLayoutVars>
      </dgm:prSet>
      <dgm:spPr/>
      <dgm:t>
        <a:bodyPr/>
        <a:lstStyle/>
        <a:p>
          <a:endParaRPr lang="es-MX"/>
        </a:p>
      </dgm:t>
    </dgm:pt>
    <dgm:pt modelId="{E1C1DB37-FC0C-48FD-9F55-DC9D4D874D09}" type="pres">
      <dgm:prSet presAssocID="{49F5F996-232F-4B06-A576-84FE27DA8029}" presName="sibTrans" presStyleCnt="0"/>
      <dgm:spPr/>
    </dgm:pt>
    <dgm:pt modelId="{6C5BA9D7-D829-4482-8BDD-631E9B28DA61}" type="pres">
      <dgm:prSet presAssocID="{E1E8E152-419E-494C-B9B9-66452EAF5D70}" presName="node" presStyleLbl="node1" presStyleIdx="9" presStyleCnt="10">
        <dgm:presLayoutVars>
          <dgm:bulletEnabled val="1"/>
        </dgm:presLayoutVars>
      </dgm:prSet>
      <dgm:spPr/>
      <dgm:t>
        <a:bodyPr/>
        <a:lstStyle/>
        <a:p>
          <a:endParaRPr lang="es-MX"/>
        </a:p>
      </dgm:t>
    </dgm:pt>
  </dgm:ptLst>
  <dgm:cxnLst>
    <dgm:cxn modelId="{6DD9A45A-EEF2-4787-8802-23904AA5E1EA}" srcId="{BE7E5A7D-9AC8-47D6-802B-9D2E662B13FB}" destId="{3E903270-4ACA-4CAE-AFC3-CC93B17C7F48}" srcOrd="5" destOrd="0" parTransId="{10063A86-83EE-4C35-8425-0C84F446EB37}" sibTransId="{F42F3BA9-36D9-4E09-9815-F95A31D5F498}"/>
    <dgm:cxn modelId="{CCF5C9EE-8096-4496-8AD8-D21FD94FC4E2}" type="presOf" srcId="{09F15E4C-9018-45D0-964B-19BA439B2C4E}" destId="{4811D85E-292B-41CF-9445-2284A26817B0}" srcOrd="0" destOrd="0" presId="urn:microsoft.com/office/officeart/2005/8/layout/default"/>
    <dgm:cxn modelId="{1818D6A1-E4D2-4D34-891E-6A112E912E88}" type="presOf" srcId="{BE7E5A7D-9AC8-47D6-802B-9D2E662B13FB}" destId="{D2717B18-30E6-4C32-B56B-780236EECA24}" srcOrd="0" destOrd="0" presId="urn:microsoft.com/office/officeart/2005/8/layout/default"/>
    <dgm:cxn modelId="{F341B72B-97CC-49DE-A079-E5CAAC01A502}" type="presOf" srcId="{3E903270-4ACA-4CAE-AFC3-CC93B17C7F48}" destId="{21B7AE31-D7A5-46B5-BD47-BE10CA6D50F6}" srcOrd="0" destOrd="0" presId="urn:microsoft.com/office/officeart/2005/8/layout/default"/>
    <dgm:cxn modelId="{564C0E1D-4EA4-40A9-995B-A37D248FA84F}" type="presOf" srcId="{737504BF-060E-4E60-A86C-E4F6735DB7D6}" destId="{863CA013-5BE1-43AC-B2E1-A59CFDA0B87F}" srcOrd="0" destOrd="0" presId="urn:microsoft.com/office/officeart/2005/8/layout/default"/>
    <dgm:cxn modelId="{27765E7F-5896-4AF1-8C0A-E3B6B59F02C4}" type="presOf" srcId="{7B731C0B-576F-4CA0-99A0-0504E74CA078}" destId="{BF3F34F9-2B44-4BE0-A3AC-217216384860}" srcOrd="0" destOrd="0" presId="urn:microsoft.com/office/officeart/2005/8/layout/default"/>
    <dgm:cxn modelId="{12A58011-C54B-49E6-87FE-681C9C462D5A}" srcId="{BE7E5A7D-9AC8-47D6-802B-9D2E662B13FB}" destId="{38BD73DD-1507-4D1E-BF5C-A28D9D95D66F}" srcOrd="8" destOrd="0" parTransId="{CB4C363B-9431-4A9A-B923-EA41795DDBE4}" sibTransId="{49F5F996-232F-4B06-A576-84FE27DA8029}"/>
    <dgm:cxn modelId="{8599C5CC-CD93-4273-91C1-69CCCB9BF6DD}" type="presOf" srcId="{D093BA98-10D2-422B-8350-733DE6E1E2AD}" destId="{7633A7D0-3116-425F-958C-81989C0DA8A4}" srcOrd="0" destOrd="0" presId="urn:microsoft.com/office/officeart/2005/8/layout/default"/>
    <dgm:cxn modelId="{B8D4C1AE-035C-4154-ABF1-3A34B4D75A54}" srcId="{BE7E5A7D-9AC8-47D6-802B-9D2E662B13FB}" destId="{BF3B88B2-7634-4934-9CFF-89387B7A0D8F}" srcOrd="0" destOrd="0" parTransId="{5F07FBD4-3509-434E-A2AD-90B7DED3F01F}" sibTransId="{6965DBBA-776E-4EDD-ABFA-92D81E0C6792}"/>
    <dgm:cxn modelId="{4522381C-00CF-4B8B-8C30-FAD1636561CD}" type="presOf" srcId="{E1E8E152-419E-494C-B9B9-66452EAF5D70}" destId="{6C5BA9D7-D829-4482-8BDD-631E9B28DA61}" srcOrd="0" destOrd="0" presId="urn:microsoft.com/office/officeart/2005/8/layout/default"/>
    <dgm:cxn modelId="{20BB4B60-888E-4BE2-ABAB-46697EFA8867}" type="presOf" srcId="{9E9043FA-AD10-4D79-9EED-CEF10E143FB7}" destId="{D4F440E7-50FE-4650-B092-546F4479ED43}" srcOrd="0" destOrd="0" presId="urn:microsoft.com/office/officeart/2005/8/layout/default"/>
    <dgm:cxn modelId="{08E5E1EB-E831-4658-A9AA-25C8C5E39535}" srcId="{BE7E5A7D-9AC8-47D6-802B-9D2E662B13FB}" destId="{737504BF-060E-4E60-A86C-E4F6735DB7D6}" srcOrd="6" destOrd="0" parTransId="{8EBD9D06-B123-4BD8-81F6-5D2BA676D6BE}" sibTransId="{F143CB70-2CA4-4EE1-8A15-93DEAA1F25DD}"/>
    <dgm:cxn modelId="{F97C36E5-BC6C-46CB-95D3-73D5AB7A5302}" type="presOf" srcId="{BF3B88B2-7634-4934-9CFF-89387B7A0D8F}" destId="{3B34F9BF-128B-4D96-AD69-DA43A1D3C4C4}" srcOrd="0" destOrd="0" presId="urn:microsoft.com/office/officeart/2005/8/layout/default"/>
    <dgm:cxn modelId="{B3107DD2-548B-4633-AEC9-34AFA4DBC013}" type="presOf" srcId="{38BD73DD-1507-4D1E-BF5C-A28D9D95D66F}" destId="{DD9B27DA-9448-4C56-9029-A97C8B7BB024}" srcOrd="0" destOrd="0" presId="urn:microsoft.com/office/officeart/2005/8/layout/default"/>
    <dgm:cxn modelId="{1043F5D4-285E-488E-8AAD-71B274790ECA}" srcId="{BE7E5A7D-9AC8-47D6-802B-9D2E662B13FB}" destId="{B1ACBAF3-1232-48F3-A191-0B3DA9AF9F93}" srcOrd="4" destOrd="0" parTransId="{5C3AD7AE-4BAC-4A44-9300-CAAC4A0E5BBC}" sibTransId="{EC344576-CF02-4CAE-9C07-60DF9F8EBFC2}"/>
    <dgm:cxn modelId="{8B5D48CE-2CB9-477F-8627-2078CFB5C245}" srcId="{BE7E5A7D-9AC8-47D6-802B-9D2E662B13FB}" destId="{D093BA98-10D2-422B-8350-733DE6E1E2AD}" srcOrd="1" destOrd="0" parTransId="{30DF5BAB-B49F-4C0A-9948-132A5E5F13B7}" sibTransId="{C42EC467-1431-4042-A651-98BB842A81D2}"/>
    <dgm:cxn modelId="{C1FE1AE5-F9BD-4ACB-BCDD-8A4FB5CF960A}" srcId="{BE7E5A7D-9AC8-47D6-802B-9D2E662B13FB}" destId="{E1E8E152-419E-494C-B9B9-66452EAF5D70}" srcOrd="9" destOrd="0" parTransId="{B4DCAA4A-1812-40EE-8391-3DD3934BAFBC}" sibTransId="{88E852D8-E016-4C05-AE26-9589C060F5B7}"/>
    <dgm:cxn modelId="{85622217-F175-4E65-A295-3E49F6FD1C02}" srcId="{BE7E5A7D-9AC8-47D6-802B-9D2E662B13FB}" destId="{7B731C0B-576F-4CA0-99A0-0504E74CA078}" srcOrd="2" destOrd="0" parTransId="{681C5D21-3645-4FD7-B396-872A33E75FF1}" sibTransId="{A8CCED49-891B-4B72-B0B5-3C1AC3D96B2A}"/>
    <dgm:cxn modelId="{72E95560-5F3A-4A73-8682-D164292AD260}" srcId="{BE7E5A7D-9AC8-47D6-802B-9D2E662B13FB}" destId="{9E9043FA-AD10-4D79-9EED-CEF10E143FB7}" srcOrd="3" destOrd="0" parTransId="{CDA276B6-B8EF-4FF2-9E52-44C4D67C883D}" sibTransId="{26B05A00-BD77-4CD9-B554-D2DEDF3F0DD6}"/>
    <dgm:cxn modelId="{064A2A72-F3C1-4736-AF3E-7D80585D9BC1}" srcId="{BE7E5A7D-9AC8-47D6-802B-9D2E662B13FB}" destId="{09F15E4C-9018-45D0-964B-19BA439B2C4E}" srcOrd="7" destOrd="0" parTransId="{D623E2EA-98AE-4B15-AECA-A50A8AF961A0}" sibTransId="{5B42B7C7-98A3-402E-BC4F-ABC9D5C3ED26}"/>
    <dgm:cxn modelId="{D116ABCB-55C7-4FE9-8E04-3A9A022B190E}" type="presOf" srcId="{B1ACBAF3-1232-48F3-A191-0B3DA9AF9F93}" destId="{F8B2D687-AB79-4E3C-879A-75FD33461853}" srcOrd="0" destOrd="0" presId="urn:microsoft.com/office/officeart/2005/8/layout/default"/>
    <dgm:cxn modelId="{D8AC659D-E0BA-443E-9AD1-A45F8907A96E}" type="presParOf" srcId="{D2717B18-30E6-4C32-B56B-780236EECA24}" destId="{3B34F9BF-128B-4D96-AD69-DA43A1D3C4C4}" srcOrd="0" destOrd="0" presId="urn:microsoft.com/office/officeart/2005/8/layout/default"/>
    <dgm:cxn modelId="{1F07F2F1-DA85-4318-B021-96BAC1464614}" type="presParOf" srcId="{D2717B18-30E6-4C32-B56B-780236EECA24}" destId="{8628CD60-96EF-4B0E-BCAE-0D098C280C6A}" srcOrd="1" destOrd="0" presId="urn:microsoft.com/office/officeart/2005/8/layout/default"/>
    <dgm:cxn modelId="{4FDEDB9E-8E8C-4FF3-86B0-C2EEB2A66B13}" type="presParOf" srcId="{D2717B18-30E6-4C32-B56B-780236EECA24}" destId="{7633A7D0-3116-425F-958C-81989C0DA8A4}" srcOrd="2" destOrd="0" presId="urn:microsoft.com/office/officeart/2005/8/layout/default"/>
    <dgm:cxn modelId="{10630036-9834-4E19-BA84-36CF5698237E}" type="presParOf" srcId="{D2717B18-30E6-4C32-B56B-780236EECA24}" destId="{9DBADD04-1C35-42CA-9739-7C3917DE7149}" srcOrd="3" destOrd="0" presId="urn:microsoft.com/office/officeart/2005/8/layout/default"/>
    <dgm:cxn modelId="{FEDF8B78-2AD2-4484-9F85-EBAEBF1281D0}" type="presParOf" srcId="{D2717B18-30E6-4C32-B56B-780236EECA24}" destId="{BF3F34F9-2B44-4BE0-A3AC-217216384860}" srcOrd="4" destOrd="0" presId="urn:microsoft.com/office/officeart/2005/8/layout/default"/>
    <dgm:cxn modelId="{334A618C-5051-4055-B100-78892FAEAB51}" type="presParOf" srcId="{D2717B18-30E6-4C32-B56B-780236EECA24}" destId="{9D4628C0-3B9A-4064-94BE-229644DF22C6}" srcOrd="5" destOrd="0" presId="urn:microsoft.com/office/officeart/2005/8/layout/default"/>
    <dgm:cxn modelId="{E2A4B721-8119-47C6-976D-830C5E3812FA}" type="presParOf" srcId="{D2717B18-30E6-4C32-B56B-780236EECA24}" destId="{D4F440E7-50FE-4650-B092-546F4479ED43}" srcOrd="6" destOrd="0" presId="urn:microsoft.com/office/officeart/2005/8/layout/default"/>
    <dgm:cxn modelId="{6980D3A3-D9C6-4B1A-945A-74C190A6C596}" type="presParOf" srcId="{D2717B18-30E6-4C32-B56B-780236EECA24}" destId="{2F0C413A-3A36-4E37-8E03-E3114BAADD31}" srcOrd="7" destOrd="0" presId="urn:microsoft.com/office/officeart/2005/8/layout/default"/>
    <dgm:cxn modelId="{BD2C5EF2-537E-433E-A6AF-BF2A3138E6C5}" type="presParOf" srcId="{D2717B18-30E6-4C32-B56B-780236EECA24}" destId="{F8B2D687-AB79-4E3C-879A-75FD33461853}" srcOrd="8" destOrd="0" presId="urn:microsoft.com/office/officeart/2005/8/layout/default"/>
    <dgm:cxn modelId="{DBC170BD-3837-4195-9C76-6AE497742EA2}" type="presParOf" srcId="{D2717B18-30E6-4C32-B56B-780236EECA24}" destId="{D19C45C4-1EE0-42E3-B23A-4F1D7B23FCD7}" srcOrd="9" destOrd="0" presId="urn:microsoft.com/office/officeart/2005/8/layout/default"/>
    <dgm:cxn modelId="{DAF92179-E6EC-4F3D-8C85-F8D35FE3208E}" type="presParOf" srcId="{D2717B18-30E6-4C32-B56B-780236EECA24}" destId="{21B7AE31-D7A5-46B5-BD47-BE10CA6D50F6}" srcOrd="10" destOrd="0" presId="urn:microsoft.com/office/officeart/2005/8/layout/default"/>
    <dgm:cxn modelId="{0359B5AA-203C-44E1-A2B7-A66B9B1838DF}" type="presParOf" srcId="{D2717B18-30E6-4C32-B56B-780236EECA24}" destId="{09209518-176A-4199-A6DA-20DAB0645664}" srcOrd="11" destOrd="0" presId="urn:microsoft.com/office/officeart/2005/8/layout/default"/>
    <dgm:cxn modelId="{5EADE387-E9AC-40AD-B84B-7F3AFD9D0AC5}" type="presParOf" srcId="{D2717B18-30E6-4C32-B56B-780236EECA24}" destId="{863CA013-5BE1-43AC-B2E1-A59CFDA0B87F}" srcOrd="12" destOrd="0" presId="urn:microsoft.com/office/officeart/2005/8/layout/default"/>
    <dgm:cxn modelId="{563264E4-2A10-41BE-B150-583015A555C9}" type="presParOf" srcId="{D2717B18-30E6-4C32-B56B-780236EECA24}" destId="{4C9808BF-EB95-4342-B335-0D3812BD398F}" srcOrd="13" destOrd="0" presId="urn:microsoft.com/office/officeart/2005/8/layout/default"/>
    <dgm:cxn modelId="{784C8845-C407-4457-9847-84FD7811FD63}" type="presParOf" srcId="{D2717B18-30E6-4C32-B56B-780236EECA24}" destId="{4811D85E-292B-41CF-9445-2284A26817B0}" srcOrd="14" destOrd="0" presId="urn:microsoft.com/office/officeart/2005/8/layout/default"/>
    <dgm:cxn modelId="{A8484DCC-BD60-45F8-B600-95183F5CBFC3}" type="presParOf" srcId="{D2717B18-30E6-4C32-B56B-780236EECA24}" destId="{58CF237C-7444-4C20-95DC-FCDDBDB5A986}" srcOrd="15" destOrd="0" presId="urn:microsoft.com/office/officeart/2005/8/layout/default"/>
    <dgm:cxn modelId="{AB7106D3-897A-4CDF-A2FA-D9A3BD655FBE}" type="presParOf" srcId="{D2717B18-30E6-4C32-B56B-780236EECA24}" destId="{DD9B27DA-9448-4C56-9029-A97C8B7BB024}" srcOrd="16" destOrd="0" presId="urn:microsoft.com/office/officeart/2005/8/layout/default"/>
    <dgm:cxn modelId="{20AACBA8-523A-40D3-82DB-0DB325535D48}" type="presParOf" srcId="{D2717B18-30E6-4C32-B56B-780236EECA24}" destId="{E1C1DB37-FC0C-48FD-9F55-DC9D4D874D09}" srcOrd="17" destOrd="0" presId="urn:microsoft.com/office/officeart/2005/8/layout/default"/>
    <dgm:cxn modelId="{F780DA9E-87D4-4A73-A647-65FF596288F0}" type="presParOf" srcId="{D2717B18-30E6-4C32-B56B-780236EECA24}" destId="{6C5BA9D7-D829-4482-8BDD-631E9B28DA61}" srcOrd="18" destOrd="0" presId="urn:microsoft.com/office/officeart/2005/8/layout/default"/>
  </dgm:cxnLst>
  <dgm:bg/>
  <dgm:whole/>
</dgm:dataModel>
</file>

<file path=ppt/diagrams/data34.xml><?xml version="1.0" encoding="utf-8"?>
<dgm:dataModel xmlns:dgm="http://schemas.openxmlformats.org/drawingml/2006/diagram" xmlns:a="http://schemas.openxmlformats.org/drawingml/2006/main">
  <dgm:ptLst>
    <dgm:pt modelId="{785B2D06-620D-4CB5-83AA-3B9DEE3308C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s-MX"/>
        </a:p>
      </dgm:t>
    </dgm:pt>
    <dgm:pt modelId="{08D8CD10-3D09-4D44-9428-EE7C105E6AAC}">
      <dgm:prSet phldrT="[Texto]" phldr="1"/>
      <dgm:spPr>
        <a:blipFill rotWithShape="0">
          <a:blip xmlns:r="http://schemas.openxmlformats.org/officeDocument/2006/relationships" r:embed="rId1"/>
          <a:stretch>
            <a:fillRect/>
          </a:stretch>
        </a:blipFill>
      </dgm:spPr>
      <dgm:t>
        <a:bodyPr/>
        <a:lstStyle/>
        <a:p>
          <a:endParaRPr lang="es-MX" dirty="0"/>
        </a:p>
      </dgm:t>
    </dgm:pt>
    <dgm:pt modelId="{3DE463F3-B847-48A8-B88B-E42CA3485F78}" type="parTrans" cxnId="{2542AF47-752A-4565-9B10-84274EBA8428}">
      <dgm:prSet/>
      <dgm:spPr/>
      <dgm:t>
        <a:bodyPr/>
        <a:lstStyle/>
        <a:p>
          <a:endParaRPr lang="es-MX"/>
        </a:p>
      </dgm:t>
    </dgm:pt>
    <dgm:pt modelId="{AAFB106B-8DB6-46C9-BFCB-E3EFC0EBF4FF}" type="sibTrans" cxnId="{2542AF47-752A-4565-9B10-84274EBA8428}">
      <dgm:prSet/>
      <dgm:spPr/>
      <dgm:t>
        <a:bodyPr/>
        <a:lstStyle/>
        <a:p>
          <a:endParaRPr lang="es-MX"/>
        </a:p>
      </dgm:t>
    </dgm:pt>
    <dgm:pt modelId="{B48E543C-B95C-4378-B5E4-6D0DFDCF6BB5}">
      <dgm:prSet phldrT="[Texto]" phldr="1"/>
      <dgm:spPr>
        <a:blipFill rotWithShape="0">
          <a:blip xmlns:r="http://schemas.openxmlformats.org/officeDocument/2006/relationships" r:embed="rId2"/>
          <a:stretch>
            <a:fillRect/>
          </a:stretch>
        </a:blipFill>
      </dgm:spPr>
      <dgm:t>
        <a:bodyPr/>
        <a:lstStyle/>
        <a:p>
          <a:endParaRPr lang="es-MX" dirty="0"/>
        </a:p>
      </dgm:t>
    </dgm:pt>
    <dgm:pt modelId="{D144F7CF-A62C-481D-A18A-CB7B5545F859}" type="parTrans" cxnId="{7F546A63-1BB8-4071-86AA-0F41A6BD6CA1}">
      <dgm:prSet/>
      <dgm:spPr/>
      <dgm:t>
        <a:bodyPr/>
        <a:lstStyle/>
        <a:p>
          <a:endParaRPr lang="es-MX"/>
        </a:p>
      </dgm:t>
    </dgm:pt>
    <dgm:pt modelId="{9FBC555A-A424-4583-A395-8822BC1259E0}" type="sibTrans" cxnId="{7F546A63-1BB8-4071-86AA-0F41A6BD6CA1}">
      <dgm:prSet/>
      <dgm:spPr/>
      <dgm:t>
        <a:bodyPr/>
        <a:lstStyle/>
        <a:p>
          <a:endParaRPr lang="es-MX"/>
        </a:p>
      </dgm:t>
    </dgm:pt>
    <dgm:pt modelId="{649BB43C-75F1-4E81-9898-956AC2B1B0CD}">
      <dgm:prSet/>
      <dgm:spPr>
        <a:blipFill rotWithShape="0">
          <a:blip xmlns:r="http://schemas.openxmlformats.org/officeDocument/2006/relationships" r:embed="rId3"/>
          <a:stretch>
            <a:fillRect/>
          </a:stretch>
        </a:blipFill>
      </dgm:spPr>
      <dgm:t>
        <a:bodyPr/>
        <a:lstStyle/>
        <a:p>
          <a:endParaRPr lang="es-MX"/>
        </a:p>
      </dgm:t>
    </dgm:pt>
    <dgm:pt modelId="{6837EB4E-11BC-484C-9BA8-1535E4BB9207}" type="parTrans" cxnId="{2E416F24-E6C4-4BF6-8DD5-9621E6686347}">
      <dgm:prSet/>
      <dgm:spPr/>
      <dgm:t>
        <a:bodyPr/>
        <a:lstStyle/>
        <a:p>
          <a:endParaRPr lang="es-MX"/>
        </a:p>
      </dgm:t>
    </dgm:pt>
    <dgm:pt modelId="{C16B67B5-41B5-439D-9E32-4014FA834557}" type="sibTrans" cxnId="{2E416F24-E6C4-4BF6-8DD5-9621E6686347}">
      <dgm:prSet/>
      <dgm:spPr/>
      <dgm:t>
        <a:bodyPr/>
        <a:lstStyle/>
        <a:p>
          <a:endParaRPr lang="es-MX"/>
        </a:p>
      </dgm:t>
    </dgm:pt>
    <dgm:pt modelId="{0ED6814A-1132-4C1F-970B-CD1305A3361D}">
      <dgm:prSet/>
      <dgm:spPr>
        <a:blipFill rotWithShape="0">
          <a:blip xmlns:r="http://schemas.openxmlformats.org/officeDocument/2006/relationships" r:embed="rId4"/>
          <a:stretch>
            <a:fillRect/>
          </a:stretch>
        </a:blipFill>
      </dgm:spPr>
      <dgm:t>
        <a:bodyPr/>
        <a:lstStyle/>
        <a:p>
          <a:endParaRPr lang="es-MX"/>
        </a:p>
      </dgm:t>
    </dgm:pt>
    <dgm:pt modelId="{CA5740F1-5531-43E6-92C1-1A375A4BC4F1}" type="parTrans" cxnId="{4F014670-0536-48BF-855D-7EB8775FFA1F}">
      <dgm:prSet/>
      <dgm:spPr/>
      <dgm:t>
        <a:bodyPr/>
        <a:lstStyle/>
        <a:p>
          <a:endParaRPr lang="es-MX"/>
        </a:p>
      </dgm:t>
    </dgm:pt>
    <dgm:pt modelId="{7091A5B1-0754-402B-841C-45A9D0BA1BA9}" type="sibTrans" cxnId="{4F014670-0536-48BF-855D-7EB8775FFA1F}">
      <dgm:prSet/>
      <dgm:spPr/>
      <dgm:t>
        <a:bodyPr/>
        <a:lstStyle/>
        <a:p>
          <a:endParaRPr lang="es-MX"/>
        </a:p>
      </dgm:t>
    </dgm:pt>
    <dgm:pt modelId="{F7DD65B3-526A-40A6-B225-ECAC2ADF4AEB}">
      <dgm:prSet/>
      <dgm:spPr>
        <a:blipFill rotWithShape="0">
          <a:blip xmlns:r="http://schemas.openxmlformats.org/officeDocument/2006/relationships" r:embed="rId5"/>
          <a:stretch>
            <a:fillRect/>
          </a:stretch>
        </a:blipFill>
      </dgm:spPr>
      <dgm:t>
        <a:bodyPr/>
        <a:lstStyle/>
        <a:p>
          <a:endParaRPr lang="es-MX"/>
        </a:p>
      </dgm:t>
    </dgm:pt>
    <dgm:pt modelId="{63FEAE5B-6989-49A9-8D2B-E8931F072B6B}" type="parTrans" cxnId="{05BDC4E4-38C4-415B-8260-D9AADCD5F168}">
      <dgm:prSet/>
      <dgm:spPr/>
      <dgm:t>
        <a:bodyPr/>
        <a:lstStyle/>
        <a:p>
          <a:endParaRPr lang="es-MX"/>
        </a:p>
      </dgm:t>
    </dgm:pt>
    <dgm:pt modelId="{E0759D46-6B2B-4AAD-A4CD-927D89FC6531}" type="sibTrans" cxnId="{05BDC4E4-38C4-415B-8260-D9AADCD5F168}">
      <dgm:prSet/>
      <dgm:spPr/>
      <dgm:t>
        <a:bodyPr/>
        <a:lstStyle/>
        <a:p>
          <a:endParaRPr lang="es-MX"/>
        </a:p>
      </dgm:t>
    </dgm:pt>
    <dgm:pt modelId="{FE73208B-DD24-4574-9DDD-E05807ADAB57}">
      <dgm:prSet/>
      <dgm:spPr>
        <a:blipFill rotWithShape="0">
          <a:blip xmlns:r="http://schemas.openxmlformats.org/officeDocument/2006/relationships" r:embed="rId6"/>
          <a:stretch>
            <a:fillRect/>
          </a:stretch>
        </a:blipFill>
      </dgm:spPr>
      <dgm:t>
        <a:bodyPr/>
        <a:lstStyle/>
        <a:p>
          <a:endParaRPr lang="es-MX"/>
        </a:p>
      </dgm:t>
    </dgm:pt>
    <dgm:pt modelId="{BAB333FF-57A2-43B3-BCD1-222C2A87DCA7}" type="parTrans" cxnId="{7E626F41-DA42-4EEE-8A1A-3CF418651224}">
      <dgm:prSet/>
      <dgm:spPr/>
      <dgm:t>
        <a:bodyPr/>
        <a:lstStyle/>
        <a:p>
          <a:endParaRPr lang="es-MX"/>
        </a:p>
      </dgm:t>
    </dgm:pt>
    <dgm:pt modelId="{97A9FC15-321E-4FBF-A289-0B5B2960BFD2}" type="sibTrans" cxnId="{7E626F41-DA42-4EEE-8A1A-3CF418651224}">
      <dgm:prSet/>
      <dgm:spPr/>
      <dgm:t>
        <a:bodyPr/>
        <a:lstStyle/>
        <a:p>
          <a:endParaRPr lang="es-MX"/>
        </a:p>
      </dgm:t>
    </dgm:pt>
    <dgm:pt modelId="{1C98D673-5042-40C0-BBCF-1904FD385F9A}" type="pres">
      <dgm:prSet presAssocID="{785B2D06-620D-4CB5-83AA-3B9DEE3308C4}" presName="diagram" presStyleCnt="0">
        <dgm:presLayoutVars>
          <dgm:dir/>
          <dgm:resizeHandles val="exact"/>
        </dgm:presLayoutVars>
      </dgm:prSet>
      <dgm:spPr/>
      <dgm:t>
        <a:bodyPr/>
        <a:lstStyle/>
        <a:p>
          <a:endParaRPr lang="es-MX"/>
        </a:p>
      </dgm:t>
    </dgm:pt>
    <dgm:pt modelId="{FAE39C32-FA02-41FA-AA21-F98F5C1A2F51}" type="pres">
      <dgm:prSet presAssocID="{08D8CD10-3D09-4D44-9428-EE7C105E6AAC}" presName="node" presStyleLbl="node1" presStyleIdx="0" presStyleCnt="6" custScaleY="122722" custLinFactNeighborX="-30817" custLinFactNeighborY="12725">
        <dgm:presLayoutVars>
          <dgm:bulletEnabled val="1"/>
        </dgm:presLayoutVars>
      </dgm:prSet>
      <dgm:spPr/>
      <dgm:t>
        <a:bodyPr/>
        <a:lstStyle/>
        <a:p>
          <a:endParaRPr lang="es-MX"/>
        </a:p>
      </dgm:t>
    </dgm:pt>
    <dgm:pt modelId="{0636113A-0D45-424F-A737-6E15A0DF6D0D}" type="pres">
      <dgm:prSet presAssocID="{AAFB106B-8DB6-46C9-BFCB-E3EFC0EBF4FF}" presName="sibTrans" presStyleCnt="0"/>
      <dgm:spPr/>
    </dgm:pt>
    <dgm:pt modelId="{3CE284DA-1994-45F1-9E60-A167B84F5260}" type="pres">
      <dgm:prSet presAssocID="{B48E543C-B95C-4378-B5E4-6D0DFDCF6BB5}" presName="node" presStyleLbl="node1" presStyleIdx="1" presStyleCnt="6" custScaleX="207816" custScaleY="122722" custLinFactNeighborX="-14334" custLinFactNeighborY="2185">
        <dgm:presLayoutVars>
          <dgm:bulletEnabled val="1"/>
        </dgm:presLayoutVars>
      </dgm:prSet>
      <dgm:spPr/>
      <dgm:t>
        <a:bodyPr/>
        <a:lstStyle/>
        <a:p>
          <a:endParaRPr lang="es-MX"/>
        </a:p>
      </dgm:t>
    </dgm:pt>
    <dgm:pt modelId="{95821E7A-239C-4EB2-A254-CF806F13CAA0}" type="pres">
      <dgm:prSet presAssocID="{9FBC555A-A424-4583-A395-8822BC1259E0}" presName="sibTrans" presStyleCnt="0"/>
      <dgm:spPr/>
    </dgm:pt>
    <dgm:pt modelId="{A57FE9DF-62E7-4CFE-A7C1-60AC1C4F58DF}" type="pres">
      <dgm:prSet presAssocID="{FE73208B-DD24-4574-9DDD-E05807ADAB57}" presName="node" presStyleLbl="node1" presStyleIdx="2" presStyleCnt="6" custScaleX="106323" custScaleY="125429" custLinFactX="44189" custLinFactNeighborX="100000" custLinFactNeighborY="-180">
        <dgm:presLayoutVars>
          <dgm:bulletEnabled val="1"/>
        </dgm:presLayoutVars>
      </dgm:prSet>
      <dgm:spPr/>
      <dgm:t>
        <a:bodyPr/>
        <a:lstStyle/>
        <a:p>
          <a:endParaRPr lang="es-MX"/>
        </a:p>
      </dgm:t>
    </dgm:pt>
    <dgm:pt modelId="{363E473E-73B6-47B5-854B-F6C8F4C4812F}" type="pres">
      <dgm:prSet presAssocID="{97A9FC15-321E-4FBF-A289-0B5B2960BFD2}" presName="sibTrans" presStyleCnt="0"/>
      <dgm:spPr/>
    </dgm:pt>
    <dgm:pt modelId="{2A45E7C3-16EC-433D-8ECF-1A1DEABA5C7A}" type="pres">
      <dgm:prSet presAssocID="{F7DD65B3-526A-40A6-B225-ECAC2ADF4AEB}" presName="node" presStyleLbl="node1" presStyleIdx="3" presStyleCnt="6" custScaleY="121072" custLinFactX="-39725" custLinFactY="40074" custLinFactNeighborX="-100000" custLinFactNeighborY="100000">
        <dgm:presLayoutVars>
          <dgm:bulletEnabled val="1"/>
        </dgm:presLayoutVars>
      </dgm:prSet>
      <dgm:spPr/>
      <dgm:t>
        <a:bodyPr/>
        <a:lstStyle/>
        <a:p>
          <a:endParaRPr lang="es-MX"/>
        </a:p>
      </dgm:t>
    </dgm:pt>
    <dgm:pt modelId="{B0F2751B-A8BF-44A3-A88B-91E0A1D0B74D}" type="pres">
      <dgm:prSet presAssocID="{E0759D46-6B2B-4AAD-A4CD-927D89FC6531}" presName="sibTrans" presStyleCnt="0"/>
      <dgm:spPr/>
    </dgm:pt>
    <dgm:pt modelId="{FD3E1092-A8C4-49FD-815A-F70A7790D8C1}" type="pres">
      <dgm:prSet presAssocID="{0ED6814A-1132-4C1F-970B-CD1305A3361D}" presName="node" presStyleLbl="node1" presStyleIdx="4" presStyleCnt="6" custScaleY="121072" custLinFactX="-100000" custLinFactNeighborX="-152887" custLinFactNeighborY="2911">
        <dgm:presLayoutVars>
          <dgm:bulletEnabled val="1"/>
        </dgm:presLayoutVars>
      </dgm:prSet>
      <dgm:spPr/>
      <dgm:t>
        <a:bodyPr/>
        <a:lstStyle/>
        <a:p>
          <a:endParaRPr lang="es-MX"/>
        </a:p>
      </dgm:t>
    </dgm:pt>
    <dgm:pt modelId="{16DCFD65-2EEE-45B0-BD0A-F85638062F27}" type="pres">
      <dgm:prSet presAssocID="{7091A5B1-0754-402B-841C-45A9D0BA1BA9}" presName="sibTrans" presStyleCnt="0"/>
      <dgm:spPr/>
    </dgm:pt>
    <dgm:pt modelId="{95F54A61-7529-422D-8326-2A207F188CF2}" type="pres">
      <dgm:prSet presAssocID="{649BB43C-75F1-4E81-9898-956AC2B1B0CD}" presName="node" presStyleLbl="node1" presStyleIdx="5" presStyleCnt="6" custScaleX="209883" custScaleY="121072" custLinFactNeighborX="51186" custLinFactNeighborY="157">
        <dgm:presLayoutVars>
          <dgm:bulletEnabled val="1"/>
        </dgm:presLayoutVars>
      </dgm:prSet>
      <dgm:spPr/>
      <dgm:t>
        <a:bodyPr/>
        <a:lstStyle/>
        <a:p>
          <a:endParaRPr lang="es-MX"/>
        </a:p>
      </dgm:t>
    </dgm:pt>
  </dgm:ptLst>
  <dgm:cxnLst>
    <dgm:cxn modelId="{F3AC4C81-D4B0-4089-BF13-704E25548351}" type="presOf" srcId="{0ED6814A-1132-4C1F-970B-CD1305A3361D}" destId="{FD3E1092-A8C4-49FD-815A-F70A7790D8C1}" srcOrd="0" destOrd="0" presId="urn:microsoft.com/office/officeart/2005/8/layout/default"/>
    <dgm:cxn modelId="{4F014670-0536-48BF-855D-7EB8775FFA1F}" srcId="{785B2D06-620D-4CB5-83AA-3B9DEE3308C4}" destId="{0ED6814A-1132-4C1F-970B-CD1305A3361D}" srcOrd="4" destOrd="0" parTransId="{CA5740F1-5531-43E6-92C1-1A375A4BC4F1}" sibTransId="{7091A5B1-0754-402B-841C-45A9D0BA1BA9}"/>
    <dgm:cxn modelId="{F07BD3A6-CB40-494A-A18F-5456F94FEE70}" type="presOf" srcId="{08D8CD10-3D09-4D44-9428-EE7C105E6AAC}" destId="{FAE39C32-FA02-41FA-AA21-F98F5C1A2F51}" srcOrd="0" destOrd="0" presId="urn:microsoft.com/office/officeart/2005/8/layout/default"/>
    <dgm:cxn modelId="{05BDC4E4-38C4-415B-8260-D9AADCD5F168}" srcId="{785B2D06-620D-4CB5-83AA-3B9DEE3308C4}" destId="{F7DD65B3-526A-40A6-B225-ECAC2ADF4AEB}" srcOrd="3" destOrd="0" parTransId="{63FEAE5B-6989-49A9-8D2B-E8931F072B6B}" sibTransId="{E0759D46-6B2B-4AAD-A4CD-927D89FC6531}"/>
    <dgm:cxn modelId="{2E416F24-E6C4-4BF6-8DD5-9621E6686347}" srcId="{785B2D06-620D-4CB5-83AA-3B9DEE3308C4}" destId="{649BB43C-75F1-4E81-9898-956AC2B1B0CD}" srcOrd="5" destOrd="0" parTransId="{6837EB4E-11BC-484C-9BA8-1535E4BB9207}" sibTransId="{C16B67B5-41B5-439D-9E32-4014FA834557}"/>
    <dgm:cxn modelId="{CEB8F8F1-3CEE-47C0-9CFD-B0C192B122E8}" type="presOf" srcId="{FE73208B-DD24-4574-9DDD-E05807ADAB57}" destId="{A57FE9DF-62E7-4CFE-A7C1-60AC1C4F58DF}" srcOrd="0" destOrd="0" presId="urn:microsoft.com/office/officeart/2005/8/layout/default"/>
    <dgm:cxn modelId="{2A36B6D1-DF97-4A05-B52A-BF668BCF3AF8}" type="presOf" srcId="{649BB43C-75F1-4E81-9898-956AC2B1B0CD}" destId="{95F54A61-7529-422D-8326-2A207F188CF2}" srcOrd="0" destOrd="0" presId="urn:microsoft.com/office/officeart/2005/8/layout/default"/>
    <dgm:cxn modelId="{7F546A63-1BB8-4071-86AA-0F41A6BD6CA1}" srcId="{785B2D06-620D-4CB5-83AA-3B9DEE3308C4}" destId="{B48E543C-B95C-4378-B5E4-6D0DFDCF6BB5}" srcOrd="1" destOrd="0" parTransId="{D144F7CF-A62C-481D-A18A-CB7B5545F859}" sibTransId="{9FBC555A-A424-4583-A395-8822BC1259E0}"/>
    <dgm:cxn modelId="{2542AF47-752A-4565-9B10-84274EBA8428}" srcId="{785B2D06-620D-4CB5-83AA-3B9DEE3308C4}" destId="{08D8CD10-3D09-4D44-9428-EE7C105E6AAC}" srcOrd="0" destOrd="0" parTransId="{3DE463F3-B847-48A8-B88B-E42CA3485F78}" sibTransId="{AAFB106B-8DB6-46C9-BFCB-E3EFC0EBF4FF}"/>
    <dgm:cxn modelId="{05818C2D-FB07-4F4B-A1FB-E6CBBAB98836}" type="presOf" srcId="{F7DD65B3-526A-40A6-B225-ECAC2ADF4AEB}" destId="{2A45E7C3-16EC-433D-8ECF-1A1DEABA5C7A}" srcOrd="0" destOrd="0" presId="urn:microsoft.com/office/officeart/2005/8/layout/default"/>
    <dgm:cxn modelId="{7E626F41-DA42-4EEE-8A1A-3CF418651224}" srcId="{785B2D06-620D-4CB5-83AA-3B9DEE3308C4}" destId="{FE73208B-DD24-4574-9DDD-E05807ADAB57}" srcOrd="2" destOrd="0" parTransId="{BAB333FF-57A2-43B3-BCD1-222C2A87DCA7}" sibTransId="{97A9FC15-321E-4FBF-A289-0B5B2960BFD2}"/>
    <dgm:cxn modelId="{0D41B719-4AD0-40D3-9587-D35092BA932D}" type="presOf" srcId="{B48E543C-B95C-4378-B5E4-6D0DFDCF6BB5}" destId="{3CE284DA-1994-45F1-9E60-A167B84F5260}" srcOrd="0" destOrd="0" presId="urn:microsoft.com/office/officeart/2005/8/layout/default"/>
    <dgm:cxn modelId="{CCE4751C-4B32-450C-946B-A5E10305C0AC}" type="presOf" srcId="{785B2D06-620D-4CB5-83AA-3B9DEE3308C4}" destId="{1C98D673-5042-40C0-BBCF-1904FD385F9A}" srcOrd="0" destOrd="0" presId="urn:microsoft.com/office/officeart/2005/8/layout/default"/>
    <dgm:cxn modelId="{52EF6EFD-B4F8-49C9-9DD1-C19E31EF157F}" type="presParOf" srcId="{1C98D673-5042-40C0-BBCF-1904FD385F9A}" destId="{FAE39C32-FA02-41FA-AA21-F98F5C1A2F51}" srcOrd="0" destOrd="0" presId="urn:microsoft.com/office/officeart/2005/8/layout/default"/>
    <dgm:cxn modelId="{40BD97DE-DA9D-4F99-98BD-B7182557DCEE}" type="presParOf" srcId="{1C98D673-5042-40C0-BBCF-1904FD385F9A}" destId="{0636113A-0D45-424F-A737-6E15A0DF6D0D}" srcOrd="1" destOrd="0" presId="urn:microsoft.com/office/officeart/2005/8/layout/default"/>
    <dgm:cxn modelId="{995F011C-EED8-4CF0-A801-5E463AB103CA}" type="presParOf" srcId="{1C98D673-5042-40C0-BBCF-1904FD385F9A}" destId="{3CE284DA-1994-45F1-9E60-A167B84F5260}" srcOrd="2" destOrd="0" presId="urn:microsoft.com/office/officeart/2005/8/layout/default"/>
    <dgm:cxn modelId="{B1756EAD-1091-4EAF-9FBE-5A141FE68D7B}" type="presParOf" srcId="{1C98D673-5042-40C0-BBCF-1904FD385F9A}" destId="{95821E7A-239C-4EB2-A254-CF806F13CAA0}" srcOrd="3" destOrd="0" presId="urn:microsoft.com/office/officeart/2005/8/layout/default"/>
    <dgm:cxn modelId="{2DCF750D-2239-43CA-A631-C49C30432D5F}" type="presParOf" srcId="{1C98D673-5042-40C0-BBCF-1904FD385F9A}" destId="{A57FE9DF-62E7-4CFE-A7C1-60AC1C4F58DF}" srcOrd="4" destOrd="0" presId="urn:microsoft.com/office/officeart/2005/8/layout/default"/>
    <dgm:cxn modelId="{9697E275-BDC0-4265-96C2-9E017BD67BEF}" type="presParOf" srcId="{1C98D673-5042-40C0-BBCF-1904FD385F9A}" destId="{363E473E-73B6-47B5-854B-F6C8F4C4812F}" srcOrd="5" destOrd="0" presId="urn:microsoft.com/office/officeart/2005/8/layout/default"/>
    <dgm:cxn modelId="{86E40A7F-502E-43D7-97E1-75E5104E24BF}" type="presParOf" srcId="{1C98D673-5042-40C0-BBCF-1904FD385F9A}" destId="{2A45E7C3-16EC-433D-8ECF-1A1DEABA5C7A}" srcOrd="6" destOrd="0" presId="urn:microsoft.com/office/officeart/2005/8/layout/default"/>
    <dgm:cxn modelId="{E6D89384-C4D6-41AB-A020-98B0D88A7B28}" type="presParOf" srcId="{1C98D673-5042-40C0-BBCF-1904FD385F9A}" destId="{B0F2751B-A8BF-44A3-A88B-91E0A1D0B74D}" srcOrd="7" destOrd="0" presId="urn:microsoft.com/office/officeart/2005/8/layout/default"/>
    <dgm:cxn modelId="{6F82CFF0-5C62-451A-B593-BFE5DA352F6D}" type="presParOf" srcId="{1C98D673-5042-40C0-BBCF-1904FD385F9A}" destId="{FD3E1092-A8C4-49FD-815A-F70A7790D8C1}" srcOrd="8" destOrd="0" presId="urn:microsoft.com/office/officeart/2005/8/layout/default"/>
    <dgm:cxn modelId="{2408BD18-F0FF-4A07-B5A2-ABF0B5875D8E}" type="presParOf" srcId="{1C98D673-5042-40C0-BBCF-1904FD385F9A}" destId="{16DCFD65-2EEE-45B0-BD0A-F85638062F27}" srcOrd="9" destOrd="0" presId="urn:microsoft.com/office/officeart/2005/8/layout/default"/>
    <dgm:cxn modelId="{E4A09B6C-7C3B-4EBA-9A37-D12DCFD25B8C}" type="presParOf" srcId="{1C98D673-5042-40C0-BBCF-1904FD385F9A}" destId="{95F54A61-7529-422D-8326-2A207F188CF2}" srcOrd="10" destOrd="0" presId="urn:microsoft.com/office/officeart/2005/8/layout/default"/>
  </dgm:cxnLst>
  <dgm:bg/>
  <dgm:whole/>
</dgm:dataModel>
</file>

<file path=ppt/diagrams/data35.xml><?xml version="1.0" encoding="utf-8"?>
<dgm:dataModel xmlns:dgm="http://schemas.openxmlformats.org/drawingml/2006/diagram" xmlns:a="http://schemas.openxmlformats.org/drawingml/2006/main">
  <dgm:ptLst>
    <dgm:pt modelId="{50FFC078-43D9-40DF-B0B2-38285E20F60C}"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7DF07B6A-04DD-479B-B42A-9D55BF3497F5}">
      <dgm:prSet phldrT="[Texto]" phldr="1"/>
      <dgm:spPr>
        <a:blipFill rotWithShape="0">
          <a:blip xmlns:r="http://schemas.openxmlformats.org/officeDocument/2006/relationships" r:embed="rId1"/>
          <a:stretch>
            <a:fillRect/>
          </a:stretch>
        </a:blipFill>
      </dgm:spPr>
      <dgm:t>
        <a:bodyPr/>
        <a:lstStyle/>
        <a:p>
          <a:endParaRPr lang="es-MX" dirty="0"/>
        </a:p>
      </dgm:t>
    </dgm:pt>
    <dgm:pt modelId="{45E397E8-F964-436E-9915-F5BE3F98C14B}" type="parTrans" cxnId="{049F2175-4A64-4466-8955-1E44CE513A5B}">
      <dgm:prSet/>
      <dgm:spPr/>
      <dgm:t>
        <a:bodyPr/>
        <a:lstStyle/>
        <a:p>
          <a:endParaRPr lang="es-MX"/>
        </a:p>
      </dgm:t>
    </dgm:pt>
    <dgm:pt modelId="{33E32E73-CA91-4759-BB4C-E5CA37D69C9E}" type="sibTrans" cxnId="{049F2175-4A64-4466-8955-1E44CE513A5B}">
      <dgm:prSet/>
      <dgm:spPr/>
      <dgm:t>
        <a:bodyPr/>
        <a:lstStyle/>
        <a:p>
          <a:endParaRPr lang="es-MX"/>
        </a:p>
      </dgm:t>
    </dgm:pt>
    <dgm:pt modelId="{4C838E59-7547-4F45-8828-F3D92F054AC7}">
      <dgm:prSet phldrT="[Texto]" phldr="1"/>
      <dgm:spPr>
        <a:blipFill rotWithShape="0">
          <a:blip xmlns:r="http://schemas.openxmlformats.org/officeDocument/2006/relationships" r:embed="rId2"/>
          <a:stretch>
            <a:fillRect/>
          </a:stretch>
        </a:blipFill>
      </dgm:spPr>
      <dgm:t>
        <a:bodyPr/>
        <a:lstStyle/>
        <a:p>
          <a:endParaRPr lang="es-MX" dirty="0"/>
        </a:p>
      </dgm:t>
    </dgm:pt>
    <dgm:pt modelId="{1AF1D9B7-84D3-4C05-A29F-361BCB09D314}" type="parTrans" cxnId="{F60F7B33-5029-4A31-A23C-67A683C391E3}">
      <dgm:prSet/>
      <dgm:spPr/>
      <dgm:t>
        <a:bodyPr/>
        <a:lstStyle/>
        <a:p>
          <a:endParaRPr lang="es-MX"/>
        </a:p>
      </dgm:t>
    </dgm:pt>
    <dgm:pt modelId="{B8FD6D88-24C7-4DF5-8895-8E535FD5DA7F}" type="sibTrans" cxnId="{F60F7B33-5029-4A31-A23C-67A683C391E3}">
      <dgm:prSet/>
      <dgm:spPr/>
      <dgm:t>
        <a:bodyPr/>
        <a:lstStyle/>
        <a:p>
          <a:endParaRPr lang="es-MX"/>
        </a:p>
      </dgm:t>
    </dgm:pt>
    <dgm:pt modelId="{E8F2EB1A-B091-40B9-B1AD-FE5A5B725813}">
      <dgm:prSet phldrT="[Texto]" phldr="1"/>
      <dgm:spPr>
        <a:blipFill rotWithShape="0">
          <a:blip xmlns:r="http://schemas.openxmlformats.org/officeDocument/2006/relationships" r:embed="rId3"/>
          <a:stretch>
            <a:fillRect/>
          </a:stretch>
        </a:blipFill>
      </dgm:spPr>
      <dgm:t>
        <a:bodyPr/>
        <a:lstStyle/>
        <a:p>
          <a:endParaRPr lang="es-MX" dirty="0"/>
        </a:p>
      </dgm:t>
    </dgm:pt>
    <dgm:pt modelId="{00299BBF-5149-41BF-86DA-B2D09166B29D}" type="parTrans" cxnId="{FB15A2AE-79CC-4C3A-AC6A-55503ED0480C}">
      <dgm:prSet/>
      <dgm:spPr/>
      <dgm:t>
        <a:bodyPr/>
        <a:lstStyle/>
        <a:p>
          <a:endParaRPr lang="es-MX"/>
        </a:p>
      </dgm:t>
    </dgm:pt>
    <dgm:pt modelId="{2E0BC78F-8F06-4CA2-BA3B-E9AAF8B5725E}" type="sibTrans" cxnId="{FB15A2AE-79CC-4C3A-AC6A-55503ED0480C}">
      <dgm:prSet/>
      <dgm:spPr/>
      <dgm:t>
        <a:bodyPr/>
        <a:lstStyle/>
        <a:p>
          <a:endParaRPr lang="es-MX"/>
        </a:p>
      </dgm:t>
    </dgm:pt>
    <dgm:pt modelId="{7581777B-D438-4ACF-94F9-91A2BDEF60F1}">
      <dgm:prSet phldrT="[Texto]" phldr="1"/>
      <dgm:spPr>
        <a:blipFill rotWithShape="0">
          <a:blip xmlns:r="http://schemas.openxmlformats.org/officeDocument/2006/relationships" r:embed="rId4"/>
          <a:stretch>
            <a:fillRect/>
          </a:stretch>
        </a:blipFill>
      </dgm:spPr>
      <dgm:t>
        <a:bodyPr/>
        <a:lstStyle/>
        <a:p>
          <a:endParaRPr lang="es-MX" dirty="0"/>
        </a:p>
      </dgm:t>
    </dgm:pt>
    <dgm:pt modelId="{B20EE403-8F06-4552-9370-7C97B83594E7}" type="parTrans" cxnId="{53985E74-BA63-4952-95FE-3A170FB7026F}">
      <dgm:prSet/>
      <dgm:spPr/>
      <dgm:t>
        <a:bodyPr/>
        <a:lstStyle/>
        <a:p>
          <a:endParaRPr lang="es-MX"/>
        </a:p>
      </dgm:t>
    </dgm:pt>
    <dgm:pt modelId="{51822037-9C09-418B-9109-62FEE990BA2A}" type="sibTrans" cxnId="{53985E74-BA63-4952-95FE-3A170FB7026F}">
      <dgm:prSet/>
      <dgm:spPr/>
      <dgm:t>
        <a:bodyPr/>
        <a:lstStyle/>
        <a:p>
          <a:endParaRPr lang="es-MX"/>
        </a:p>
      </dgm:t>
    </dgm:pt>
    <dgm:pt modelId="{226A377E-5624-4AB7-A4DB-D153580BF99B}">
      <dgm:prSet/>
      <dgm:spPr>
        <a:blipFill rotWithShape="0">
          <a:blip xmlns:r="http://schemas.openxmlformats.org/officeDocument/2006/relationships" r:embed="rId5"/>
          <a:stretch>
            <a:fillRect/>
          </a:stretch>
        </a:blipFill>
      </dgm:spPr>
      <dgm:t>
        <a:bodyPr/>
        <a:lstStyle/>
        <a:p>
          <a:endParaRPr lang="es-MX"/>
        </a:p>
      </dgm:t>
    </dgm:pt>
    <dgm:pt modelId="{D233BB2D-D02E-4A65-B86A-516A9D4B3EDC}" type="parTrans" cxnId="{92346F1F-C49B-4715-8818-975108CC44F5}">
      <dgm:prSet/>
      <dgm:spPr/>
      <dgm:t>
        <a:bodyPr/>
        <a:lstStyle/>
        <a:p>
          <a:endParaRPr lang="es-MX"/>
        </a:p>
      </dgm:t>
    </dgm:pt>
    <dgm:pt modelId="{B1AA5BFE-7968-4885-8B20-C4454BF4523E}" type="sibTrans" cxnId="{92346F1F-C49B-4715-8818-975108CC44F5}">
      <dgm:prSet/>
      <dgm:spPr/>
      <dgm:t>
        <a:bodyPr/>
        <a:lstStyle/>
        <a:p>
          <a:endParaRPr lang="es-MX"/>
        </a:p>
      </dgm:t>
    </dgm:pt>
    <dgm:pt modelId="{73EDC38A-2935-4930-9BE3-0753AABB9893}">
      <dgm:prSet/>
      <dgm:spPr>
        <a:blipFill rotWithShape="0">
          <a:blip xmlns:r="http://schemas.openxmlformats.org/officeDocument/2006/relationships" r:embed="rId6"/>
          <a:stretch>
            <a:fillRect/>
          </a:stretch>
        </a:blipFill>
      </dgm:spPr>
      <dgm:t>
        <a:bodyPr/>
        <a:lstStyle/>
        <a:p>
          <a:endParaRPr lang="es-MX"/>
        </a:p>
      </dgm:t>
    </dgm:pt>
    <dgm:pt modelId="{6591E1D8-9757-4AB2-AF8A-16E7FC509F37}" type="parTrans" cxnId="{9BE62E4A-BED3-4F7E-A2BA-E1B36BF331CE}">
      <dgm:prSet/>
      <dgm:spPr/>
      <dgm:t>
        <a:bodyPr/>
        <a:lstStyle/>
        <a:p>
          <a:endParaRPr lang="es-MX"/>
        </a:p>
      </dgm:t>
    </dgm:pt>
    <dgm:pt modelId="{40CFE8C1-BA66-4731-B2BC-5C376AD711A7}" type="sibTrans" cxnId="{9BE62E4A-BED3-4F7E-A2BA-E1B36BF331CE}">
      <dgm:prSet/>
      <dgm:spPr/>
      <dgm:t>
        <a:bodyPr/>
        <a:lstStyle/>
        <a:p>
          <a:endParaRPr lang="es-MX"/>
        </a:p>
      </dgm:t>
    </dgm:pt>
    <dgm:pt modelId="{3185C8B7-4F47-4E2C-A703-D4749E16F385}">
      <dgm:prSet/>
      <dgm:spPr>
        <a:blipFill rotWithShape="0">
          <a:blip xmlns:r="http://schemas.openxmlformats.org/officeDocument/2006/relationships" r:embed="rId7"/>
          <a:stretch>
            <a:fillRect/>
          </a:stretch>
        </a:blipFill>
      </dgm:spPr>
      <dgm:t>
        <a:bodyPr/>
        <a:lstStyle/>
        <a:p>
          <a:endParaRPr lang="es-MX"/>
        </a:p>
      </dgm:t>
    </dgm:pt>
    <dgm:pt modelId="{9E74073B-731F-439F-95B3-42BA82BE66E1}" type="parTrans" cxnId="{5C34AD15-B153-4437-92A3-DAF3582B89D9}">
      <dgm:prSet/>
      <dgm:spPr/>
      <dgm:t>
        <a:bodyPr/>
        <a:lstStyle/>
        <a:p>
          <a:endParaRPr lang="es-MX"/>
        </a:p>
      </dgm:t>
    </dgm:pt>
    <dgm:pt modelId="{66DE1656-6E73-4A49-8DF7-E65EED087FCF}" type="sibTrans" cxnId="{5C34AD15-B153-4437-92A3-DAF3582B89D9}">
      <dgm:prSet/>
      <dgm:spPr/>
      <dgm:t>
        <a:bodyPr/>
        <a:lstStyle/>
        <a:p>
          <a:endParaRPr lang="es-MX"/>
        </a:p>
      </dgm:t>
    </dgm:pt>
    <dgm:pt modelId="{245347F0-8F8D-4A7A-84A0-55F358EAC7CD}" type="pres">
      <dgm:prSet presAssocID="{50FFC078-43D9-40DF-B0B2-38285E20F60C}" presName="diagram" presStyleCnt="0">
        <dgm:presLayoutVars>
          <dgm:dir/>
          <dgm:resizeHandles val="exact"/>
        </dgm:presLayoutVars>
      </dgm:prSet>
      <dgm:spPr/>
      <dgm:t>
        <a:bodyPr/>
        <a:lstStyle/>
        <a:p>
          <a:endParaRPr lang="es-MX"/>
        </a:p>
      </dgm:t>
    </dgm:pt>
    <dgm:pt modelId="{AF45A40C-71D4-4CE4-BA16-DB1AF481F60F}" type="pres">
      <dgm:prSet presAssocID="{7DF07B6A-04DD-479B-B42A-9D55BF3497F5}" presName="node" presStyleLbl="node1" presStyleIdx="0" presStyleCnt="7" custScaleY="133926" custLinFactNeighborX="29740" custLinFactNeighborY="-18564">
        <dgm:presLayoutVars>
          <dgm:bulletEnabled val="1"/>
        </dgm:presLayoutVars>
      </dgm:prSet>
      <dgm:spPr/>
      <dgm:t>
        <a:bodyPr/>
        <a:lstStyle/>
        <a:p>
          <a:endParaRPr lang="es-MX"/>
        </a:p>
      </dgm:t>
    </dgm:pt>
    <dgm:pt modelId="{68FCADEE-6C86-4BE3-B769-E90C31E663C6}" type="pres">
      <dgm:prSet presAssocID="{33E32E73-CA91-4759-BB4C-E5CA37D69C9E}" presName="sibTrans" presStyleCnt="0"/>
      <dgm:spPr/>
    </dgm:pt>
    <dgm:pt modelId="{25874E06-68E2-4052-B541-B69085984820}" type="pres">
      <dgm:prSet presAssocID="{4C838E59-7547-4F45-8828-F3D92F054AC7}" presName="node" presStyleLbl="node1" presStyleIdx="1" presStyleCnt="7" custScaleY="122722" custLinFactNeighborX="72122" custLinFactNeighborY="-17483">
        <dgm:presLayoutVars>
          <dgm:bulletEnabled val="1"/>
        </dgm:presLayoutVars>
      </dgm:prSet>
      <dgm:spPr/>
      <dgm:t>
        <a:bodyPr/>
        <a:lstStyle/>
        <a:p>
          <a:endParaRPr lang="es-MX"/>
        </a:p>
      </dgm:t>
    </dgm:pt>
    <dgm:pt modelId="{650B151B-1136-4EF4-81B5-494CC370A9A1}" type="pres">
      <dgm:prSet presAssocID="{B8FD6D88-24C7-4DF5-8895-8E535FD5DA7F}" presName="sibTrans" presStyleCnt="0"/>
      <dgm:spPr/>
    </dgm:pt>
    <dgm:pt modelId="{DF88C25E-AC7E-4A7B-BA2D-AB9538F566FA}" type="pres">
      <dgm:prSet presAssocID="{E8F2EB1A-B091-40B9-B1AD-FE5A5B725813}" presName="node" presStyleLbl="node1" presStyleIdx="2" presStyleCnt="7" custScaleY="122722" custLinFactX="6484" custLinFactNeighborX="100000" custLinFactNeighborY="-17483">
        <dgm:presLayoutVars>
          <dgm:bulletEnabled val="1"/>
        </dgm:presLayoutVars>
      </dgm:prSet>
      <dgm:spPr/>
      <dgm:t>
        <a:bodyPr/>
        <a:lstStyle/>
        <a:p>
          <a:endParaRPr lang="es-MX"/>
        </a:p>
      </dgm:t>
    </dgm:pt>
    <dgm:pt modelId="{4FB0F531-A74E-4B87-9B64-4E7D2F28E1BF}" type="pres">
      <dgm:prSet presAssocID="{2E0BC78F-8F06-4CA2-BA3B-E9AAF8B5725E}" presName="sibTrans" presStyleCnt="0"/>
      <dgm:spPr/>
    </dgm:pt>
    <dgm:pt modelId="{2BD46662-7F9C-43F7-863B-DD916113EEF0}" type="pres">
      <dgm:prSet presAssocID="{7581777B-D438-4ACF-94F9-91A2BDEF60F1}" presName="node" presStyleLbl="node1" presStyleIdx="3" presStyleCnt="7" custScaleX="130485" custScaleY="176945" custLinFactY="117066" custLinFactNeighborX="12524" custLinFactNeighborY="200000">
        <dgm:presLayoutVars>
          <dgm:bulletEnabled val="1"/>
        </dgm:presLayoutVars>
      </dgm:prSet>
      <dgm:spPr/>
      <dgm:t>
        <a:bodyPr/>
        <a:lstStyle/>
        <a:p>
          <a:endParaRPr lang="es-MX"/>
        </a:p>
      </dgm:t>
    </dgm:pt>
    <dgm:pt modelId="{C2D2DB21-6753-4292-8690-D4482DE0E523}" type="pres">
      <dgm:prSet presAssocID="{51822037-9C09-418B-9109-62FEE990BA2A}" presName="sibTrans" presStyleCnt="0"/>
      <dgm:spPr/>
    </dgm:pt>
    <dgm:pt modelId="{35806194-2CB5-455A-B879-29A50D97DEF5}" type="pres">
      <dgm:prSet presAssocID="{3185C8B7-4F47-4E2C-A703-D4749E16F385}" presName="node" presStyleLbl="node1" presStyleIdx="4" presStyleCnt="7" custScaleX="223004" custScaleY="135966" custLinFactNeighborX="83687" custLinFactNeighborY="-57521">
        <dgm:presLayoutVars>
          <dgm:bulletEnabled val="1"/>
        </dgm:presLayoutVars>
      </dgm:prSet>
      <dgm:spPr/>
      <dgm:t>
        <a:bodyPr/>
        <a:lstStyle/>
        <a:p>
          <a:endParaRPr lang="es-MX"/>
        </a:p>
      </dgm:t>
    </dgm:pt>
    <dgm:pt modelId="{058A794D-D413-433B-852A-C337CC457AFB}" type="pres">
      <dgm:prSet presAssocID="{66DE1656-6E73-4A49-8DF7-E65EED087FCF}" presName="sibTrans" presStyleCnt="0"/>
      <dgm:spPr/>
    </dgm:pt>
    <dgm:pt modelId="{6DE0BE44-B6CB-4BA4-921E-4189F72F449B}" type="pres">
      <dgm:prSet presAssocID="{73EDC38A-2935-4930-9BE3-0753AABB9893}" presName="node" presStyleLbl="node1" presStyleIdx="5" presStyleCnt="7" custScaleX="166954" custScaleY="163745" custLinFactX="-17236" custLinFactY="36821" custLinFactNeighborX="-100000" custLinFactNeighborY="100000">
        <dgm:presLayoutVars>
          <dgm:bulletEnabled val="1"/>
        </dgm:presLayoutVars>
      </dgm:prSet>
      <dgm:spPr/>
      <dgm:t>
        <a:bodyPr/>
        <a:lstStyle/>
        <a:p>
          <a:endParaRPr lang="es-MX"/>
        </a:p>
      </dgm:t>
    </dgm:pt>
    <dgm:pt modelId="{09054050-4BEF-4368-81A1-139DCF6CF74E}" type="pres">
      <dgm:prSet presAssocID="{40CFE8C1-BA66-4731-B2BC-5C376AD711A7}" presName="sibTrans" presStyleCnt="0"/>
      <dgm:spPr/>
    </dgm:pt>
    <dgm:pt modelId="{3D92E04F-0EF6-4BDD-92FB-DBF03FEFFC15}" type="pres">
      <dgm:prSet presAssocID="{226A377E-5624-4AB7-A4DB-D153580BF99B}" presName="node" presStyleLbl="node1" presStyleIdx="6" presStyleCnt="7" custScaleX="125632" custScaleY="136836" custLinFactX="-77787" custLinFactNeighborX="-100000" custLinFactNeighborY="-36907">
        <dgm:presLayoutVars>
          <dgm:bulletEnabled val="1"/>
        </dgm:presLayoutVars>
      </dgm:prSet>
      <dgm:spPr/>
      <dgm:t>
        <a:bodyPr/>
        <a:lstStyle/>
        <a:p>
          <a:endParaRPr lang="es-MX"/>
        </a:p>
      </dgm:t>
    </dgm:pt>
  </dgm:ptLst>
  <dgm:cxnLst>
    <dgm:cxn modelId="{EF08C1D6-5C3B-483A-89F1-B62C11C1DB63}" type="presOf" srcId="{E8F2EB1A-B091-40B9-B1AD-FE5A5B725813}" destId="{DF88C25E-AC7E-4A7B-BA2D-AB9538F566FA}" srcOrd="0" destOrd="0" presId="urn:microsoft.com/office/officeart/2005/8/layout/default"/>
    <dgm:cxn modelId="{4FD573EC-5DFC-4C2F-8D2A-340ED3E1C19E}" type="presOf" srcId="{73EDC38A-2935-4930-9BE3-0753AABB9893}" destId="{6DE0BE44-B6CB-4BA4-921E-4189F72F449B}" srcOrd="0" destOrd="0" presId="urn:microsoft.com/office/officeart/2005/8/layout/default"/>
    <dgm:cxn modelId="{049F2175-4A64-4466-8955-1E44CE513A5B}" srcId="{50FFC078-43D9-40DF-B0B2-38285E20F60C}" destId="{7DF07B6A-04DD-479B-B42A-9D55BF3497F5}" srcOrd="0" destOrd="0" parTransId="{45E397E8-F964-436E-9915-F5BE3F98C14B}" sibTransId="{33E32E73-CA91-4759-BB4C-E5CA37D69C9E}"/>
    <dgm:cxn modelId="{00DDF49E-BBDD-4538-AE8D-E0F38D0CCE4A}" type="presOf" srcId="{3185C8B7-4F47-4E2C-A703-D4749E16F385}" destId="{35806194-2CB5-455A-B879-29A50D97DEF5}" srcOrd="0" destOrd="0" presId="urn:microsoft.com/office/officeart/2005/8/layout/default"/>
    <dgm:cxn modelId="{4B6728AC-6742-4273-BE13-7444721262C5}" type="presOf" srcId="{226A377E-5624-4AB7-A4DB-D153580BF99B}" destId="{3D92E04F-0EF6-4BDD-92FB-DBF03FEFFC15}" srcOrd="0" destOrd="0" presId="urn:microsoft.com/office/officeart/2005/8/layout/default"/>
    <dgm:cxn modelId="{5C34AD15-B153-4437-92A3-DAF3582B89D9}" srcId="{50FFC078-43D9-40DF-B0B2-38285E20F60C}" destId="{3185C8B7-4F47-4E2C-A703-D4749E16F385}" srcOrd="4" destOrd="0" parTransId="{9E74073B-731F-439F-95B3-42BA82BE66E1}" sibTransId="{66DE1656-6E73-4A49-8DF7-E65EED087FCF}"/>
    <dgm:cxn modelId="{9BE62E4A-BED3-4F7E-A2BA-E1B36BF331CE}" srcId="{50FFC078-43D9-40DF-B0B2-38285E20F60C}" destId="{73EDC38A-2935-4930-9BE3-0753AABB9893}" srcOrd="5" destOrd="0" parTransId="{6591E1D8-9757-4AB2-AF8A-16E7FC509F37}" sibTransId="{40CFE8C1-BA66-4731-B2BC-5C376AD711A7}"/>
    <dgm:cxn modelId="{92346F1F-C49B-4715-8818-975108CC44F5}" srcId="{50FFC078-43D9-40DF-B0B2-38285E20F60C}" destId="{226A377E-5624-4AB7-A4DB-D153580BF99B}" srcOrd="6" destOrd="0" parTransId="{D233BB2D-D02E-4A65-B86A-516A9D4B3EDC}" sibTransId="{B1AA5BFE-7968-4885-8B20-C4454BF4523E}"/>
    <dgm:cxn modelId="{B9066396-47E2-434E-9F8D-B9D304BC4BA6}" type="presOf" srcId="{7581777B-D438-4ACF-94F9-91A2BDEF60F1}" destId="{2BD46662-7F9C-43F7-863B-DD916113EEF0}" srcOrd="0" destOrd="0" presId="urn:microsoft.com/office/officeart/2005/8/layout/default"/>
    <dgm:cxn modelId="{E5A386F9-497C-4C82-89CD-8E974118D849}" type="presOf" srcId="{7DF07B6A-04DD-479B-B42A-9D55BF3497F5}" destId="{AF45A40C-71D4-4CE4-BA16-DB1AF481F60F}" srcOrd="0" destOrd="0" presId="urn:microsoft.com/office/officeart/2005/8/layout/default"/>
    <dgm:cxn modelId="{0F1CCB81-3C0F-455F-9B75-41E82EC4C3C8}" type="presOf" srcId="{4C838E59-7547-4F45-8828-F3D92F054AC7}" destId="{25874E06-68E2-4052-B541-B69085984820}" srcOrd="0" destOrd="0" presId="urn:microsoft.com/office/officeart/2005/8/layout/default"/>
    <dgm:cxn modelId="{F60F7B33-5029-4A31-A23C-67A683C391E3}" srcId="{50FFC078-43D9-40DF-B0B2-38285E20F60C}" destId="{4C838E59-7547-4F45-8828-F3D92F054AC7}" srcOrd="1" destOrd="0" parTransId="{1AF1D9B7-84D3-4C05-A29F-361BCB09D314}" sibTransId="{B8FD6D88-24C7-4DF5-8895-8E535FD5DA7F}"/>
    <dgm:cxn modelId="{53985E74-BA63-4952-95FE-3A170FB7026F}" srcId="{50FFC078-43D9-40DF-B0B2-38285E20F60C}" destId="{7581777B-D438-4ACF-94F9-91A2BDEF60F1}" srcOrd="3" destOrd="0" parTransId="{B20EE403-8F06-4552-9370-7C97B83594E7}" sibTransId="{51822037-9C09-418B-9109-62FEE990BA2A}"/>
    <dgm:cxn modelId="{A4345A58-5E25-4AC4-9C99-1DD17C43AF03}" type="presOf" srcId="{50FFC078-43D9-40DF-B0B2-38285E20F60C}" destId="{245347F0-8F8D-4A7A-84A0-55F358EAC7CD}" srcOrd="0" destOrd="0" presId="urn:microsoft.com/office/officeart/2005/8/layout/default"/>
    <dgm:cxn modelId="{FB15A2AE-79CC-4C3A-AC6A-55503ED0480C}" srcId="{50FFC078-43D9-40DF-B0B2-38285E20F60C}" destId="{E8F2EB1A-B091-40B9-B1AD-FE5A5B725813}" srcOrd="2" destOrd="0" parTransId="{00299BBF-5149-41BF-86DA-B2D09166B29D}" sibTransId="{2E0BC78F-8F06-4CA2-BA3B-E9AAF8B5725E}"/>
    <dgm:cxn modelId="{1A84872C-6587-4A36-B3B2-CD25E118C83A}" type="presParOf" srcId="{245347F0-8F8D-4A7A-84A0-55F358EAC7CD}" destId="{AF45A40C-71D4-4CE4-BA16-DB1AF481F60F}" srcOrd="0" destOrd="0" presId="urn:microsoft.com/office/officeart/2005/8/layout/default"/>
    <dgm:cxn modelId="{D294675C-1D6E-4E48-B5C4-5A78E8D02818}" type="presParOf" srcId="{245347F0-8F8D-4A7A-84A0-55F358EAC7CD}" destId="{68FCADEE-6C86-4BE3-B769-E90C31E663C6}" srcOrd="1" destOrd="0" presId="urn:microsoft.com/office/officeart/2005/8/layout/default"/>
    <dgm:cxn modelId="{4AF68EAB-8B79-4315-8E8C-7A01F7E456C3}" type="presParOf" srcId="{245347F0-8F8D-4A7A-84A0-55F358EAC7CD}" destId="{25874E06-68E2-4052-B541-B69085984820}" srcOrd="2" destOrd="0" presId="urn:microsoft.com/office/officeart/2005/8/layout/default"/>
    <dgm:cxn modelId="{C743B8E4-7E68-4735-9426-DA42FA4D5389}" type="presParOf" srcId="{245347F0-8F8D-4A7A-84A0-55F358EAC7CD}" destId="{650B151B-1136-4EF4-81B5-494CC370A9A1}" srcOrd="3" destOrd="0" presId="urn:microsoft.com/office/officeart/2005/8/layout/default"/>
    <dgm:cxn modelId="{42FA1DEE-4CD7-4669-AE09-985CAC4D2FD2}" type="presParOf" srcId="{245347F0-8F8D-4A7A-84A0-55F358EAC7CD}" destId="{DF88C25E-AC7E-4A7B-BA2D-AB9538F566FA}" srcOrd="4" destOrd="0" presId="urn:microsoft.com/office/officeart/2005/8/layout/default"/>
    <dgm:cxn modelId="{97E5A6F0-486F-4ACF-8B0B-24EF7EC4C570}" type="presParOf" srcId="{245347F0-8F8D-4A7A-84A0-55F358EAC7CD}" destId="{4FB0F531-A74E-4B87-9B64-4E7D2F28E1BF}" srcOrd="5" destOrd="0" presId="urn:microsoft.com/office/officeart/2005/8/layout/default"/>
    <dgm:cxn modelId="{8CF3914E-9B3A-4505-B2BA-A9F48726AD74}" type="presParOf" srcId="{245347F0-8F8D-4A7A-84A0-55F358EAC7CD}" destId="{2BD46662-7F9C-43F7-863B-DD916113EEF0}" srcOrd="6" destOrd="0" presId="urn:microsoft.com/office/officeart/2005/8/layout/default"/>
    <dgm:cxn modelId="{FE6B8528-6D9B-46E6-84DB-067B6D9774A5}" type="presParOf" srcId="{245347F0-8F8D-4A7A-84A0-55F358EAC7CD}" destId="{C2D2DB21-6753-4292-8690-D4482DE0E523}" srcOrd="7" destOrd="0" presId="urn:microsoft.com/office/officeart/2005/8/layout/default"/>
    <dgm:cxn modelId="{CDC8605F-8278-4B8E-A1CE-D89FE5AAA0E9}" type="presParOf" srcId="{245347F0-8F8D-4A7A-84A0-55F358EAC7CD}" destId="{35806194-2CB5-455A-B879-29A50D97DEF5}" srcOrd="8" destOrd="0" presId="urn:microsoft.com/office/officeart/2005/8/layout/default"/>
    <dgm:cxn modelId="{6D6770AC-2117-4CD3-AAE9-CF5A53F20179}" type="presParOf" srcId="{245347F0-8F8D-4A7A-84A0-55F358EAC7CD}" destId="{058A794D-D413-433B-852A-C337CC457AFB}" srcOrd="9" destOrd="0" presId="urn:microsoft.com/office/officeart/2005/8/layout/default"/>
    <dgm:cxn modelId="{D63822CE-A8D4-4D1F-8475-4D794A1A06A6}" type="presParOf" srcId="{245347F0-8F8D-4A7A-84A0-55F358EAC7CD}" destId="{6DE0BE44-B6CB-4BA4-921E-4189F72F449B}" srcOrd="10" destOrd="0" presId="urn:microsoft.com/office/officeart/2005/8/layout/default"/>
    <dgm:cxn modelId="{01972B9E-A0C1-42B4-B097-8E6FA2E13EAF}" type="presParOf" srcId="{245347F0-8F8D-4A7A-84A0-55F358EAC7CD}" destId="{09054050-4BEF-4368-81A1-139DCF6CF74E}" srcOrd="11" destOrd="0" presId="urn:microsoft.com/office/officeart/2005/8/layout/default"/>
    <dgm:cxn modelId="{E04A0D5E-96FC-4849-8F22-C50E981A8691}" type="presParOf" srcId="{245347F0-8F8D-4A7A-84A0-55F358EAC7CD}" destId="{3D92E04F-0EF6-4BDD-92FB-DBF03FEFFC15}" srcOrd="12" destOrd="0" presId="urn:microsoft.com/office/officeart/2005/8/layout/default"/>
  </dgm:cxnLst>
  <dgm:bg/>
  <dgm:whole/>
</dgm:dataModel>
</file>

<file path=ppt/diagrams/data36.xml><?xml version="1.0" encoding="utf-8"?>
<dgm:dataModel xmlns:dgm="http://schemas.openxmlformats.org/drawingml/2006/diagram" xmlns:a="http://schemas.openxmlformats.org/drawingml/2006/main">
  <dgm:ptLst>
    <dgm:pt modelId="{BDE1CDE9-A2F4-4F50-8F95-7650869B8C0A}"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AB37584A-5960-41C6-AD7F-31A94750E23C}">
      <dgm:prSet phldrT="[Texto]" phldr="1"/>
      <dgm:spPr>
        <a:blipFill rotWithShape="0">
          <a:blip xmlns:r="http://schemas.openxmlformats.org/officeDocument/2006/relationships" r:embed="rId1"/>
          <a:stretch>
            <a:fillRect/>
          </a:stretch>
        </a:blipFill>
      </dgm:spPr>
      <dgm:t>
        <a:bodyPr/>
        <a:lstStyle/>
        <a:p>
          <a:endParaRPr lang="es-MX" dirty="0"/>
        </a:p>
      </dgm:t>
    </dgm:pt>
    <dgm:pt modelId="{07626E14-40B4-4CBC-AD0D-F85826B9D246}" type="parTrans" cxnId="{0CB429FC-955E-470C-AB12-F850AB9BFCE5}">
      <dgm:prSet/>
      <dgm:spPr/>
      <dgm:t>
        <a:bodyPr/>
        <a:lstStyle/>
        <a:p>
          <a:endParaRPr lang="es-MX"/>
        </a:p>
      </dgm:t>
    </dgm:pt>
    <dgm:pt modelId="{D73A7AE3-82DB-4B36-9626-D1B71591698D}" type="sibTrans" cxnId="{0CB429FC-955E-470C-AB12-F850AB9BFCE5}">
      <dgm:prSet/>
      <dgm:spPr/>
      <dgm:t>
        <a:bodyPr/>
        <a:lstStyle/>
        <a:p>
          <a:endParaRPr lang="es-MX"/>
        </a:p>
      </dgm:t>
    </dgm:pt>
    <dgm:pt modelId="{F504EF40-BF0D-4690-8F58-09E97DD2645B}">
      <dgm:prSet phldrT="[Texto]" phldr="1"/>
      <dgm:spPr>
        <a:blipFill rotWithShape="0">
          <a:blip xmlns:r="http://schemas.openxmlformats.org/officeDocument/2006/relationships" r:embed="rId2"/>
          <a:stretch>
            <a:fillRect/>
          </a:stretch>
        </a:blipFill>
      </dgm:spPr>
      <dgm:t>
        <a:bodyPr/>
        <a:lstStyle/>
        <a:p>
          <a:endParaRPr lang="es-MX" dirty="0"/>
        </a:p>
      </dgm:t>
    </dgm:pt>
    <dgm:pt modelId="{12D739A4-F1E0-4B66-8189-0460DD73F298}" type="parTrans" cxnId="{1354D047-B050-4762-A365-914983DFE9FA}">
      <dgm:prSet/>
      <dgm:spPr/>
      <dgm:t>
        <a:bodyPr/>
        <a:lstStyle/>
        <a:p>
          <a:endParaRPr lang="es-MX"/>
        </a:p>
      </dgm:t>
    </dgm:pt>
    <dgm:pt modelId="{8343D1BB-69F7-4DE9-BAA9-FA78C55D1EB4}" type="sibTrans" cxnId="{1354D047-B050-4762-A365-914983DFE9FA}">
      <dgm:prSet/>
      <dgm:spPr/>
      <dgm:t>
        <a:bodyPr/>
        <a:lstStyle/>
        <a:p>
          <a:endParaRPr lang="es-MX"/>
        </a:p>
      </dgm:t>
    </dgm:pt>
    <dgm:pt modelId="{8152D3D9-5197-41E4-9DFC-49F8E7A76F5D}">
      <dgm:prSet phldrT="[Texto]" phldr="1"/>
      <dgm:spPr>
        <a:blipFill rotWithShape="0">
          <a:blip xmlns:r="http://schemas.openxmlformats.org/officeDocument/2006/relationships" r:embed="rId3"/>
          <a:stretch>
            <a:fillRect/>
          </a:stretch>
        </a:blipFill>
      </dgm:spPr>
      <dgm:t>
        <a:bodyPr/>
        <a:lstStyle/>
        <a:p>
          <a:endParaRPr lang="es-MX" dirty="0"/>
        </a:p>
      </dgm:t>
    </dgm:pt>
    <dgm:pt modelId="{5C74C305-F39F-4344-A696-FD68879A5AFC}" type="parTrans" cxnId="{25AA5F40-858A-4EF0-9817-918ACA10E939}">
      <dgm:prSet/>
      <dgm:spPr/>
      <dgm:t>
        <a:bodyPr/>
        <a:lstStyle/>
        <a:p>
          <a:endParaRPr lang="es-MX"/>
        </a:p>
      </dgm:t>
    </dgm:pt>
    <dgm:pt modelId="{39635CCB-4D30-409B-AA05-0A5A9C9F2537}" type="sibTrans" cxnId="{25AA5F40-858A-4EF0-9817-918ACA10E939}">
      <dgm:prSet/>
      <dgm:spPr/>
      <dgm:t>
        <a:bodyPr/>
        <a:lstStyle/>
        <a:p>
          <a:endParaRPr lang="es-MX"/>
        </a:p>
      </dgm:t>
    </dgm:pt>
    <dgm:pt modelId="{5C406685-3D34-43B9-A7D3-0D45DB492529}">
      <dgm:prSet phldrT="[Texto]" phldr="1"/>
      <dgm:spPr>
        <a:blipFill rotWithShape="0">
          <a:blip xmlns:r="http://schemas.openxmlformats.org/officeDocument/2006/relationships" r:embed="rId4"/>
          <a:stretch>
            <a:fillRect/>
          </a:stretch>
        </a:blipFill>
      </dgm:spPr>
      <dgm:t>
        <a:bodyPr/>
        <a:lstStyle/>
        <a:p>
          <a:endParaRPr lang="es-MX" dirty="0"/>
        </a:p>
      </dgm:t>
    </dgm:pt>
    <dgm:pt modelId="{479FF2DC-C02D-4E79-9108-D1DE248A2077}" type="parTrans" cxnId="{EED075BC-B2F1-4AB7-A16F-50638B837440}">
      <dgm:prSet/>
      <dgm:spPr/>
      <dgm:t>
        <a:bodyPr/>
        <a:lstStyle/>
        <a:p>
          <a:endParaRPr lang="es-MX"/>
        </a:p>
      </dgm:t>
    </dgm:pt>
    <dgm:pt modelId="{EFA6E1A1-0619-4F4B-ADF5-4872D4E09C3F}" type="sibTrans" cxnId="{EED075BC-B2F1-4AB7-A16F-50638B837440}">
      <dgm:prSet/>
      <dgm:spPr/>
      <dgm:t>
        <a:bodyPr/>
        <a:lstStyle/>
        <a:p>
          <a:endParaRPr lang="es-MX"/>
        </a:p>
      </dgm:t>
    </dgm:pt>
    <dgm:pt modelId="{6B27F16C-5E59-49B7-9F4D-ADB6C68BEC84}">
      <dgm:prSet phldrT="[Texto]" phldr="1"/>
      <dgm:spPr>
        <a:blipFill rotWithShape="0">
          <a:blip xmlns:r="http://schemas.openxmlformats.org/officeDocument/2006/relationships" r:embed="rId5"/>
          <a:stretch>
            <a:fillRect/>
          </a:stretch>
        </a:blipFill>
      </dgm:spPr>
      <dgm:t>
        <a:bodyPr/>
        <a:lstStyle/>
        <a:p>
          <a:endParaRPr lang="es-MX" dirty="0"/>
        </a:p>
      </dgm:t>
    </dgm:pt>
    <dgm:pt modelId="{D886AAA1-E29E-481A-9AAD-581712B6865D}" type="parTrans" cxnId="{11B87B66-940A-4004-8B17-8BFE49E32FC8}">
      <dgm:prSet/>
      <dgm:spPr/>
      <dgm:t>
        <a:bodyPr/>
        <a:lstStyle/>
        <a:p>
          <a:endParaRPr lang="es-MX"/>
        </a:p>
      </dgm:t>
    </dgm:pt>
    <dgm:pt modelId="{C3982B7D-E369-4E4D-9C1E-F8DAEC50C470}" type="sibTrans" cxnId="{11B87B66-940A-4004-8B17-8BFE49E32FC8}">
      <dgm:prSet/>
      <dgm:spPr/>
      <dgm:t>
        <a:bodyPr/>
        <a:lstStyle/>
        <a:p>
          <a:endParaRPr lang="es-MX"/>
        </a:p>
      </dgm:t>
    </dgm:pt>
    <dgm:pt modelId="{8F288742-D6D8-4874-B41C-CFC7D6D1253F}" type="pres">
      <dgm:prSet presAssocID="{BDE1CDE9-A2F4-4F50-8F95-7650869B8C0A}" presName="diagram" presStyleCnt="0">
        <dgm:presLayoutVars>
          <dgm:dir/>
          <dgm:resizeHandles val="exact"/>
        </dgm:presLayoutVars>
      </dgm:prSet>
      <dgm:spPr/>
      <dgm:t>
        <a:bodyPr/>
        <a:lstStyle/>
        <a:p>
          <a:endParaRPr lang="es-MX"/>
        </a:p>
      </dgm:t>
    </dgm:pt>
    <dgm:pt modelId="{2B6C8A5D-BDE5-42F7-ABD6-9948DD34E3B0}" type="pres">
      <dgm:prSet presAssocID="{AB37584A-5960-41C6-AD7F-31A94750E23C}" presName="node" presStyleLbl="node1" presStyleIdx="0" presStyleCnt="5">
        <dgm:presLayoutVars>
          <dgm:bulletEnabled val="1"/>
        </dgm:presLayoutVars>
      </dgm:prSet>
      <dgm:spPr/>
      <dgm:t>
        <a:bodyPr/>
        <a:lstStyle/>
        <a:p>
          <a:endParaRPr lang="es-MX"/>
        </a:p>
      </dgm:t>
    </dgm:pt>
    <dgm:pt modelId="{5622D2BD-72B9-4905-BA9E-74554D3B3CFE}" type="pres">
      <dgm:prSet presAssocID="{D73A7AE3-82DB-4B36-9626-D1B71591698D}" presName="sibTrans" presStyleCnt="0"/>
      <dgm:spPr/>
    </dgm:pt>
    <dgm:pt modelId="{6BD580F3-A2F0-45FA-9156-679A7ED11D29}" type="pres">
      <dgm:prSet presAssocID="{F504EF40-BF0D-4690-8F58-09E97DD2645B}" presName="node" presStyleLbl="node1" presStyleIdx="1" presStyleCnt="5">
        <dgm:presLayoutVars>
          <dgm:bulletEnabled val="1"/>
        </dgm:presLayoutVars>
      </dgm:prSet>
      <dgm:spPr/>
      <dgm:t>
        <a:bodyPr/>
        <a:lstStyle/>
        <a:p>
          <a:endParaRPr lang="es-MX"/>
        </a:p>
      </dgm:t>
    </dgm:pt>
    <dgm:pt modelId="{B755D18D-D471-4449-9B6C-A6BB3B7AAB35}" type="pres">
      <dgm:prSet presAssocID="{8343D1BB-69F7-4DE9-BAA9-FA78C55D1EB4}" presName="sibTrans" presStyleCnt="0"/>
      <dgm:spPr/>
    </dgm:pt>
    <dgm:pt modelId="{C438A131-753B-4F87-949B-D4318920B2F5}" type="pres">
      <dgm:prSet presAssocID="{8152D3D9-5197-41E4-9DFC-49F8E7A76F5D}" presName="node" presStyleLbl="node1" presStyleIdx="2" presStyleCnt="5">
        <dgm:presLayoutVars>
          <dgm:bulletEnabled val="1"/>
        </dgm:presLayoutVars>
      </dgm:prSet>
      <dgm:spPr/>
      <dgm:t>
        <a:bodyPr/>
        <a:lstStyle/>
        <a:p>
          <a:endParaRPr lang="es-MX"/>
        </a:p>
      </dgm:t>
    </dgm:pt>
    <dgm:pt modelId="{B4D9E56B-1346-432F-8862-18B7DD5B7064}" type="pres">
      <dgm:prSet presAssocID="{39635CCB-4D30-409B-AA05-0A5A9C9F2537}" presName="sibTrans" presStyleCnt="0"/>
      <dgm:spPr/>
    </dgm:pt>
    <dgm:pt modelId="{0B1A0768-1B93-4E04-9973-D934013A31CC}" type="pres">
      <dgm:prSet presAssocID="{5C406685-3D34-43B9-A7D3-0D45DB492529}" presName="node" presStyleLbl="node1" presStyleIdx="3" presStyleCnt="5">
        <dgm:presLayoutVars>
          <dgm:bulletEnabled val="1"/>
        </dgm:presLayoutVars>
      </dgm:prSet>
      <dgm:spPr/>
      <dgm:t>
        <a:bodyPr/>
        <a:lstStyle/>
        <a:p>
          <a:endParaRPr lang="es-MX"/>
        </a:p>
      </dgm:t>
    </dgm:pt>
    <dgm:pt modelId="{F4E2CC88-ECA7-4628-A139-5007A4285C69}" type="pres">
      <dgm:prSet presAssocID="{EFA6E1A1-0619-4F4B-ADF5-4872D4E09C3F}" presName="sibTrans" presStyleCnt="0"/>
      <dgm:spPr/>
    </dgm:pt>
    <dgm:pt modelId="{D5D596F5-752E-4407-9940-C11D545EDF31}" type="pres">
      <dgm:prSet presAssocID="{6B27F16C-5E59-49B7-9F4D-ADB6C68BEC84}" presName="node" presStyleLbl="node1" presStyleIdx="4" presStyleCnt="5">
        <dgm:presLayoutVars>
          <dgm:bulletEnabled val="1"/>
        </dgm:presLayoutVars>
      </dgm:prSet>
      <dgm:spPr/>
      <dgm:t>
        <a:bodyPr/>
        <a:lstStyle/>
        <a:p>
          <a:endParaRPr lang="es-MX"/>
        </a:p>
      </dgm:t>
    </dgm:pt>
  </dgm:ptLst>
  <dgm:cxnLst>
    <dgm:cxn modelId="{B6016471-9239-4C11-8DFA-AC6FE69029FB}" type="presOf" srcId="{AB37584A-5960-41C6-AD7F-31A94750E23C}" destId="{2B6C8A5D-BDE5-42F7-ABD6-9948DD34E3B0}" srcOrd="0" destOrd="0" presId="urn:microsoft.com/office/officeart/2005/8/layout/default"/>
    <dgm:cxn modelId="{25AA5F40-858A-4EF0-9817-918ACA10E939}" srcId="{BDE1CDE9-A2F4-4F50-8F95-7650869B8C0A}" destId="{8152D3D9-5197-41E4-9DFC-49F8E7A76F5D}" srcOrd="2" destOrd="0" parTransId="{5C74C305-F39F-4344-A696-FD68879A5AFC}" sibTransId="{39635CCB-4D30-409B-AA05-0A5A9C9F2537}"/>
    <dgm:cxn modelId="{EED075BC-B2F1-4AB7-A16F-50638B837440}" srcId="{BDE1CDE9-A2F4-4F50-8F95-7650869B8C0A}" destId="{5C406685-3D34-43B9-A7D3-0D45DB492529}" srcOrd="3" destOrd="0" parTransId="{479FF2DC-C02D-4E79-9108-D1DE248A2077}" sibTransId="{EFA6E1A1-0619-4F4B-ADF5-4872D4E09C3F}"/>
    <dgm:cxn modelId="{C8548E04-162B-4C5C-ACC1-790F0D178483}" type="presOf" srcId="{6B27F16C-5E59-49B7-9F4D-ADB6C68BEC84}" destId="{D5D596F5-752E-4407-9940-C11D545EDF31}" srcOrd="0" destOrd="0" presId="urn:microsoft.com/office/officeart/2005/8/layout/default"/>
    <dgm:cxn modelId="{1354D047-B050-4762-A365-914983DFE9FA}" srcId="{BDE1CDE9-A2F4-4F50-8F95-7650869B8C0A}" destId="{F504EF40-BF0D-4690-8F58-09E97DD2645B}" srcOrd="1" destOrd="0" parTransId="{12D739A4-F1E0-4B66-8189-0460DD73F298}" sibTransId="{8343D1BB-69F7-4DE9-BAA9-FA78C55D1EB4}"/>
    <dgm:cxn modelId="{11B87B66-940A-4004-8B17-8BFE49E32FC8}" srcId="{BDE1CDE9-A2F4-4F50-8F95-7650869B8C0A}" destId="{6B27F16C-5E59-49B7-9F4D-ADB6C68BEC84}" srcOrd="4" destOrd="0" parTransId="{D886AAA1-E29E-481A-9AAD-581712B6865D}" sibTransId="{C3982B7D-E369-4E4D-9C1E-F8DAEC50C470}"/>
    <dgm:cxn modelId="{E5181D3F-A528-40EA-99F9-AAD27FE43F59}" type="presOf" srcId="{BDE1CDE9-A2F4-4F50-8F95-7650869B8C0A}" destId="{8F288742-D6D8-4874-B41C-CFC7D6D1253F}" srcOrd="0" destOrd="0" presId="urn:microsoft.com/office/officeart/2005/8/layout/default"/>
    <dgm:cxn modelId="{0A5C9B41-7EBA-4A47-BAC0-D2D25BF47FE2}" type="presOf" srcId="{8152D3D9-5197-41E4-9DFC-49F8E7A76F5D}" destId="{C438A131-753B-4F87-949B-D4318920B2F5}" srcOrd="0" destOrd="0" presId="urn:microsoft.com/office/officeart/2005/8/layout/default"/>
    <dgm:cxn modelId="{0CB429FC-955E-470C-AB12-F850AB9BFCE5}" srcId="{BDE1CDE9-A2F4-4F50-8F95-7650869B8C0A}" destId="{AB37584A-5960-41C6-AD7F-31A94750E23C}" srcOrd="0" destOrd="0" parTransId="{07626E14-40B4-4CBC-AD0D-F85826B9D246}" sibTransId="{D73A7AE3-82DB-4B36-9626-D1B71591698D}"/>
    <dgm:cxn modelId="{EAD5A888-625A-4DF6-9178-82854E159CE8}" type="presOf" srcId="{5C406685-3D34-43B9-A7D3-0D45DB492529}" destId="{0B1A0768-1B93-4E04-9973-D934013A31CC}" srcOrd="0" destOrd="0" presId="urn:microsoft.com/office/officeart/2005/8/layout/default"/>
    <dgm:cxn modelId="{4E054C50-E6C8-43DA-A6CD-AD97502D19E2}" type="presOf" srcId="{F504EF40-BF0D-4690-8F58-09E97DD2645B}" destId="{6BD580F3-A2F0-45FA-9156-679A7ED11D29}" srcOrd="0" destOrd="0" presId="urn:microsoft.com/office/officeart/2005/8/layout/default"/>
    <dgm:cxn modelId="{9E1EBF57-A8B8-4793-98AF-DF7A3FFCF1E2}" type="presParOf" srcId="{8F288742-D6D8-4874-B41C-CFC7D6D1253F}" destId="{2B6C8A5D-BDE5-42F7-ABD6-9948DD34E3B0}" srcOrd="0" destOrd="0" presId="urn:microsoft.com/office/officeart/2005/8/layout/default"/>
    <dgm:cxn modelId="{3EA68620-613D-486E-979D-BFE0BC70A4D1}" type="presParOf" srcId="{8F288742-D6D8-4874-B41C-CFC7D6D1253F}" destId="{5622D2BD-72B9-4905-BA9E-74554D3B3CFE}" srcOrd="1" destOrd="0" presId="urn:microsoft.com/office/officeart/2005/8/layout/default"/>
    <dgm:cxn modelId="{7D60F99E-288D-47B3-9BCA-8E7825346EE6}" type="presParOf" srcId="{8F288742-D6D8-4874-B41C-CFC7D6D1253F}" destId="{6BD580F3-A2F0-45FA-9156-679A7ED11D29}" srcOrd="2" destOrd="0" presId="urn:microsoft.com/office/officeart/2005/8/layout/default"/>
    <dgm:cxn modelId="{163DBB92-152F-429F-B9A4-D05E278608C0}" type="presParOf" srcId="{8F288742-D6D8-4874-B41C-CFC7D6D1253F}" destId="{B755D18D-D471-4449-9B6C-A6BB3B7AAB35}" srcOrd="3" destOrd="0" presId="urn:microsoft.com/office/officeart/2005/8/layout/default"/>
    <dgm:cxn modelId="{6983FEF1-BFF4-4E8C-94D6-223059FB4608}" type="presParOf" srcId="{8F288742-D6D8-4874-B41C-CFC7D6D1253F}" destId="{C438A131-753B-4F87-949B-D4318920B2F5}" srcOrd="4" destOrd="0" presId="urn:microsoft.com/office/officeart/2005/8/layout/default"/>
    <dgm:cxn modelId="{83E0D9FB-5B99-48E4-A769-6CDB8F84DECE}" type="presParOf" srcId="{8F288742-D6D8-4874-B41C-CFC7D6D1253F}" destId="{B4D9E56B-1346-432F-8862-18B7DD5B7064}" srcOrd="5" destOrd="0" presId="urn:microsoft.com/office/officeart/2005/8/layout/default"/>
    <dgm:cxn modelId="{40FF7CBC-1F6D-4C6E-A76A-4A2F5B8D7D34}" type="presParOf" srcId="{8F288742-D6D8-4874-B41C-CFC7D6D1253F}" destId="{0B1A0768-1B93-4E04-9973-D934013A31CC}" srcOrd="6" destOrd="0" presId="urn:microsoft.com/office/officeart/2005/8/layout/default"/>
    <dgm:cxn modelId="{0BCA4790-5B4C-4998-89DB-A18D699EFA59}" type="presParOf" srcId="{8F288742-D6D8-4874-B41C-CFC7D6D1253F}" destId="{F4E2CC88-ECA7-4628-A139-5007A4285C69}" srcOrd="7" destOrd="0" presId="urn:microsoft.com/office/officeart/2005/8/layout/default"/>
    <dgm:cxn modelId="{2A2D1FED-1CD3-4856-B0EF-6C7A18BD48D8}" type="presParOf" srcId="{8F288742-D6D8-4874-B41C-CFC7D6D1253F}" destId="{D5D596F5-752E-4407-9940-C11D545EDF31}" srcOrd="8" destOrd="0" presId="urn:microsoft.com/office/officeart/2005/8/layout/default"/>
  </dgm:cxnLst>
  <dgm:bg/>
  <dgm:whole/>
</dgm:dataModel>
</file>

<file path=ppt/diagrams/data37.xml><?xml version="1.0" encoding="utf-8"?>
<dgm:dataModel xmlns:dgm="http://schemas.openxmlformats.org/drawingml/2006/diagram" xmlns:a="http://schemas.openxmlformats.org/drawingml/2006/main">
  <dgm:ptLst>
    <dgm:pt modelId="{173BCFB9-9987-4311-BCA8-A9A161D79D25}"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48A1BAFB-BA6F-4D62-B842-58B2BC0EC556}">
      <dgm:prSet phldrT="[Texto]" phldr="1"/>
      <dgm:spPr>
        <a:blipFill rotWithShape="0">
          <a:blip xmlns:r="http://schemas.openxmlformats.org/officeDocument/2006/relationships" r:embed="rId1"/>
          <a:stretch>
            <a:fillRect/>
          </a:stretch>
        </a:blipFill>
      </dgm:spPr>
      <dgm:t>
        <a:bodyPr/>
        <a:lstStyle/>
        <a:p>
          <a:endParaRPr lang="es-MX" dirty="0"/>
        </a:p>
      </dgm:t>
    </dgm:pt>
    <dgm:pt modelId="{5E148C7F-5E5B-4F82-AED9-B20826B15E0E}" type="parTrans" cxnId="{966F79F0-9E5A-4EDA-B1E2-9FAED54D4AED}">
      <dgm:prSet/>
      <dgm:spPr/>
      <dgm:t>
        <a:bodyPr/>
        <a:lstStyle/>
        <a:p>
          <a:endParaRPr lang="es-MX"/>
        </a:p>
      </dgm:t>
    </dgm:pt>
    <dgm:pt modelId="{A3E1D4A9-66E3-45C4-AE80-DCEB535EB226}" type="sibTrans" cxnId="{966F79F0-9E5A-4EDA-B1E2-9FAED54D4AED}">
      <dgm:prSet/>
      <dgm:spPr/>
      <dgm:t>
        <a:bodyPr/>
        <a:lstStyle/>
        <a:p>
          <a:endParaRPr lang="es-MX"/>
        </a:p>
      </dgm:t>
    </dgm:pt>
    <dgm:pt modelId="{87E91497-079D-4810-8D2D-0A7F2D8012A1}">
      <dgm:prSet phldrT="[Texto]" phldr="1"/>
      <dgm:spPr>
        <a:blipFill rotWithShape="0">
          <a:blip xmlns:r="http://schemas.openxmlformats.org/officeDocument/2006/relationships" r:embed="rId2"/>
          <a:stretch>
            <a:fillRect/>
          </a:stretch>
        </a:blipFill>
      </dgm:spPr>
      <dgm:t>
        <a:bodyPr/>
        <a:lstStyle/>
        <a:p>
          <a:endParaRPr lang="es-MX"/>
        </a:p>
      </dgm:t>
    </dgm:pt>
    <dgm:pt modelId="{36E4E7CB-2EF5-4CA9-BDCD-944805417F4C}" type="parTrans" cxnId="{96EEDE0C-38E4-4A2F-9D61-0574BCA06986}">
      <dgm:prSet/>
      <dgm:spPr/>
      <dgm:t>
        <a:bodyPr/>
        <a:lstStyle/>
        <a:p>
          <a:endParaRPr lang="es-MX"/>
        </a:p>
      </dgm:t>
    </dgm:pt>
    <dgm:pt modelId="{E69F2406-AE65-4D30-9B36-A9BA8A6C8F8C}" type="sibTrans" cxnId="{96EEDE0C-38E4-4A2F-9D61-0574BCA06986}">
      <dgm:prSet/>
      <dgm:spPr/>
      <dgm:t>
        <a:bodyPr/>
        <a:lstStyle/>
        <a:p>
          <a:endParaRPr lang="es-MX"/>
        </a:p>
      </dgm:t>
    </dgm:pt>
    <dgm:pt modelId="{33EC55F5-4910-4391-A688-B5A0BEC461B5}">
      <dgm:prSet phldrT="[Texto]" phldr="1"/>
      <dgm:spPr>
        <a:blipFill rotWithShape="0">
          <a:blip xmlns:r="http://schemas.openxmlformats.org/officeDocument/2006/relationships" r:embed="rId3"/>
          <a:stretch>
            <a:fillRect/>
          </a:stretch>
        </a:blipFill>
      </dgm:spPr>
      <dgm:t>
        <a:bodyPr/>
        <a:lstStyle/>
        <a:p>
          <a:endParaRPr lang="es-MX" dirty="0"/>
        </a:p>
      </dgm:t>
    </dgm:pt>
    <dgm:pt modelId="{4A926850-A52F-45C7-B4F5-7F1AFFEE77F8}" type="parTrans" cxnId="{26CD509D-2210-475D-917B-2C7BEC1ADFE6}">
      <dgm:prSet/>
      <dgm:spPr/>
      <dgm:t>
        <a:bodyPr/>
        <a:lstStyle/>
        <a:p>
          <a:endParaRPr lang="es-MX"/>
        </a:p>
      </dgm:t>
    </dgm:pt>
    <dgm:pt modelId="{6F21C226-D209-46EE-B325-FDFF522E462F}" type="sibTrans" cxnId="{26CD509D-2210-475D-917B-2C7BEC1ADFE6}">
      <dgm:prSet/>
      <dgm:spPr/>
      <dgm:t>
        <a:bodyPr/>
        <a:lstStyle/>
        <a:p>
          <a:endParaRPr lang="es-MX"/>
        </a:p>
      </dgm:t>
    </dgm:pt>
    <dgm:pt modelId="{9480D78D-76E2-41B8-91B4-159981AB742C}">
      <dgm:prSet phldrT="[Texto]" phldr="1"/>
      <dgm:spPr>
        <a:blipFill rotWithShape="0">
          <a:blip xmlns:r="http://schemas.openxmlformats.org/officeDocument/2006/relationships" r:embed="rId4"/>
          <a:stretch>
            <a:fillRect/>
          </a:stretch>
        </a:blipFill>
      </dgm:spPr>
      <dgm:t>
        <a:bodyPr/>
        <a:lstStyle/>
        <a:p>
          <a:endParaRPr lang="es-MX" dirty="0"/>
        </a:p>
      </dgm:t>
    </dgm:pt>
    <dgm:pt modelId="{EF16A035-F686-45E0-A3FD-CEEF0E1F0BD4}" type="parTrans" cxnId="{49CD3F90-2F43-4D8C-89F5-CBC7263B35BA}">
      <dgm:prSet/>
      <dgm:spPr/>
      <dgm:t>
        <a:bodyPr/>
        <a:lstStyle/>
        <a:p>
          <a:endParaRPr lang="es-MX"/>
        </a:p>
      </dgm:t>
    </dgm:pt>
    <dgm:pt modelId="{33C39AA2-FA4D-4B26-B0E7-40B15F6E75D5}" type="sibTrans" cxnId="{49CD3F90-2F43-4D8C-89F5-CBC7263B35BA}">
      <dgm:prSet/>
      <dgm:spPr/>
      <dgm:t>
        <a:bodyPr/>
        <a:lstStyle/>
        <a:p>
          <a:endParaRPr lang="es-MX"/>
        </a:p>
      </dgm:t>
    </dgm:pt>
    <dgm:pt modelId="{9F121E64-DB50-42F1-8EA6-5A4EC64F5786}">
      <dgm:prSet phldrT="[Texto]" phldr="1"/>
      <dgm:spPr>
        <a:blipFill rotWithShape="0">
          <a:blip xmlns:r="http://schemas.openxmlformats.org/officeDocument/2006/relationships" r:embed="rId5"/>
          <a:stretch>
            <a:fillRect/>
          </a:stretch>
        </a:blipFill>
      </dgm:spPr>
      <dgm:t>
        <a:bodyPr/>
        <a:lstStyle/>
        <a:p>
          <a:endParaRPr lang="es-MX" dirty="0"/>
        </a:p>
      </dgm:t>
    </dgm:pt>
    <dgm:pt modelId="{8B340ACF-33E7-4F05-B63F-3E63B7D00AFF}" type="parTrans" cxnId="{B91998DF-EE08-445D-9EE2-DE727CC4B1A3}">
      <dgm:prSet/>
      <dgm:spPr/>
      <dgm:t>
        <a:bodyPr/>
        <a:lstStyle/>
        <a:p>
          <a:endParaRPr lang="es-MX"/>
        </a:p>
      </dgm:t>
    </dgm:pt>
    <dgm:pt modelId="{8B62B6B5-810C-40AB-9562-3DDA181E3B72}" type="sibTrans" cxnId="{B91998DF-EE08-445D-9EE2-DE727CC4B1A3}">
      <dgm:prSet/>
      <dgm:spPr/>
      <dgm:t>
        <a:bodyPr/>
        <a:lstStyle/>
        <a:p>
          <a:endParaRPr lang="es-MX"/>
        </a:p>
      </dgm:t>
    </dgm:pt>
    <dgm:pt modelId="{DB8B21EB-632B-4D2E-96FA-66569A45DE96}">
      <dgm:prSet/>
      <dgm:spPr>
        <a:blipFill rotWithShape="0">
          <a:blip xmlns:r="http://schemas.openxmlformats.org/officeDocument/2006/relationships" r:embed="rId6"/>
          <a:stretch>
            <a:fillRect/>
          </a:stretch>
        </a:blipFill>
      </dgm:spPr>
      <dgm:t>
        <a:bodyPr/>
        <a:lstStyle/>
        <a:p>
          <a:endParaRPr lang="es-MX"/>
        </a:p>
      </dgm:t>
    </dgm:pt>
    <dgm:pt modelId="{FA67B34A-F8E5-4488-96A4-D2446AFDF7BA}" type="parTrans" cxnId="{69F1D3DB-1881-4AB7-A6F4-64A95C8DDCEA}">
      <dgm:prSet/>
      <dgm:spPr/>
      <dgm:t>
        <a:bodyPr/>
        <a:lstStyle/>
        <a:p>
          <a:endParaRPr lang="es-MX"/>
        </a:p>
      </dgm:t>
    </dgm:pt>
    <dgm:pt modelId="{428A461F-AFB7-43A4-862F-8191DE5A5CE8}" type="sibTrans" cxnId="{69F1D3DB-1881-4AB7-A6F4-64A95C8DDCEA}">
      <dgm:prSet/>
      <dgm:spPr/>
      <dgm:t>
        <a:bodyPr/>
        <a:lstStyle/>
        <a:p>
          <a:endParaRPr lang="es-MX"/>
        </a:p>
      </dgm:t>
    </dgm:pt>
    <dgm:pt modelId="{D11AA3ED-AE83-485E-A4A3-7CE8239D2077}">
      <dgm:prSet/>
      <dgm:spPr>
        <a:blipFill rotWithShape="0">
          <a:blip xmlns:r="http://schemas.openxmlformats.org/officeDocument/2006/relationships" r:embed="rId7"/>
          <a:stretch>
            <a:fillRect/>
          </a:stretch>
        </a:blipFill>
      </dgm:spPr>
      <dgm:t>
        <a:bodyPr/>
        <a:lstStyle/>
        <a:p>
          <a:endParaRPr lang="es-MX"/>
        </a:p>
      </dgm:t>
    </dgm:pt>
    <dgm:pt modelId="{6A3297A6-55C7-4246-8FDE-859347EF5B57}" type="parTrans" cxnId="{E038E511-BCA0-4414-A7A8-C74047B83E3F}">
      <dgm:prSet/>
      <dgm:spPr/>
      <dgm:t>
        <a:bodyPr/>
        <a:lstStyle/>
        <a:p>
          <a:endParaRPr lang="es-MX"/>
        </a:p>
      </dgm:t>
    </dgm:pt>
    <dgm:pt modelId="{63D22F43-D3B7-4A94-AB50-0D17FEEED586}" type="sibTrans" cxnId="{E038E511-BCA0-4414-A7A8-C74047B83E3F}">
      <dgm:prSet/>
      <dgm:spPr/>
      <dgm:t>
        <a:bodyPr/>
        <a:lstStyle/>
        <a:p>
          <a:endParaRPr lang="es-MX"/>
        </a:p>
      </dgm:t>
    </dgm:pt>
    <dgm:pt modelId="{2EDA45AF-D7C4-4E74-AA2A-8D077E45A77F}">
      <dgm:prSet/>
      <dgm:spPr>
        <a:blipFill rotWithShape="0">
          <a:blip xmlns:r="http://schemas.openxmlformats.org/officeDocument/2006/relationships" r:embed="rId8"/>
          <a:stretch>
            <a:fillRect/>
          </a:stretch>
        </a:blipFill>
      </dgm:spPr>
      <dgm:t>
        <a:bodyPr/>
        <a:lstStyle/>
        <a:p>
          <a:endParaRPr lang="es-MX"/>
        </a:p>
      </dgm:t>
    </dgm:pt>
    <dgm:pt modelId="{A1942571-0F41-49A9-B65B-473C69D51A94}" type="parTrans" cxnId="{39FD5D61-C5DA-4813-8A30-79192373747B}">
      <dgm:prSet/>
      <dgm:spPr/>
      <dgm:t>
        <a:bodyPr/>
        <a:lstStyle/>
        <a:p>
          <a:endParaRPr lang="es-MX"/>
        </a:p>
      </dgm:t>
    </dgm:pt>
    <dgm:pt modelId="{B4461623-5282-49D7-9ECD-EC692F8368B6}" type="sibTrans" cxnId="{39FD5D61-C5DA-4813-8A30-79192373747B}">
      <dgm:prSet/>
      <dgm:spPr/>
      <dgm:t>
        <a:bodyPr/>
        <a:lstStyle/>
        <a:p>
          <a:endParaRPr lang="es-MX"/>
        </a:p>
      </dgm:t>
    </dgm:pt>
    <dgm:pt modelId="{124CAEAD-88D8-43F4-A24E-646B3FC34DB6}" type="pres">
      <dgm:prSet presAssocID="{173BCFB9-9987-4311-BCA8-A9A161D79D25}" presName="diagram" presStyleCnt="0">
        <dgm:presLayoutVars>
          <dgm:dir/>
          <dgm:resizeHandles val="exact"/>
        </dgm:presLayoutVars>
      </dgm:prSet>
      <dgm:spPr/>
      <dgm:t>
        <a:bodyPr/>
        <a:lstStyle/>
        <a:p>
          <a:endParaRPr lang="es-MX"/>
        </a:p>
      </dgm:t>
    </dgm:pt>
    <dgm:pt modelId="{B0C7F6C0-BD61-42F7-A493-DA62903EEF6B}" type="pres">
      <dgm:prSet presAssocID="{48A1BAFB-BA6F-4D62-B842-58B2BC0EC556}" presName="node" presStyleLbl="node1" presStyleIdx="0" presStyleCnt="8" custScaleY="151045">
        <dgm:presLayoutVars>
          <dgm:bulletEnabled val="1"/>
        </dgm:presLayoutVars>
      </dgm:prSet>
      <dgm:spPr/>
      <dgm:t>
        <a:bodyPr/>
        <a:lstStyle/>
        <a:p>
          <a:endParaRPr lang="es-MX"/>
        </a:p>
      </dgm:t>
    </dgm:pt>
    <dgm:pt modelId="{65ABB196-5665-4870-847C-723A9F9FB787}" type="pres">
      <dgm:prSet presAssocID="{A3E1D4A9-66E3-45C4-AE80-DCEB535EB226}" presName="sibTrans" presStyleCnt="0"/>
      <dgm:spPr/>
    </dgm:pt>
    <dgm:pt modelId="{E0E1CCAA-59C7-48AC-A823-1C4846ED5BC5}" type="pres">
      <dgm:prSet presAssocID="{87E91497-079D-4810-8D2D-0A7F2D8012A1}" presName="node" presStyleLbl="node1" presStyleIdx="1" presStyleCnt="8" custScaleY="151045">
        <dgm:presLayoutVars>
          <dgm:bulletEnabled val="1"/>
        </dgm:presLayoutVars>
      </dgm:prSet>
      <dgm:spPr/>
      <dgm:t>
        <a:bodyPr/>
        <a:lstStyle/>
        <a:p>
          <a:endParaRPr lang="es-MX"/>
        </a:p>
      </dgm:t>
    </dgm:pt>
    <dgm:pt modelId="{8F431414-279B-455A-8015-D9E66655635E}" type="pres">
      <dgm:prSet presAssocID="{E69F2406-AE65-4D30-9B36-A9BA8A6C8F8C}" presName="sibTrans" presStyleCnt="0"/>
      <dgm:spPr/>
    </dgm:pt>
    <dgm:pt modelId="{A5E1E015-EA76-4371-9081-CDE25042F112}" type="pres">
      <dgm:prSet presAssocID="{33EC55F5-4910-4391-A688-B5A0BEC461B5}" presName="node" presStyleLbl="node1" presStyleIdx="2" presStyleCnt="8" custScaleY="151045">
        <dgm:presLayoutVars>
          <dgm:bulletEnabled val="1"/>
        </dgm:presLayoutVars>
      </dgm:prSet>
      <dgm:spPr/>
      <dgm:t>
        <a:bodyPr/>
        <a:lstStyle/>
        <a:p>
          <a:endParaRPr lang="es-MX"/>
        </a:p>
      </dgm:t>
    </dgm:pt>
    <dgm:pt modelId="{9EEC80AD-E521-4B64-912F-2863E50B0A43}" type="pres">
      <dgm:prSet presAssocID="{6F21C226-D209-46EE-B325-FDFF522E462F}" presName="sibTrans" presStyleCnt="0"/>
      <dgm:spPr/>
    </dgm:pt>
    <dgm:pt modelId="{14A0087F-2262-47EF-BEB0-0C50C28DE783}" type="pres">
      <dgm:prSet presAssocID="{9480D78D-76E2-41B8-91B4-159981AB742C}" presName="node" presStyleLbl="node1" presStyleIdx="3" presStyleCnt="8" custScaleY="162249">
        <dgm:presLayoutVars>
          <dgm:bulletEnabled val="1"/>
        </dgm:presLayoutVars>
      </dgm:prSet>
      <dgm:spPr/>
      <dgm:t>
        <a:bodyPr/>
        <a:lstStyle/>
        <a:p>
          <a:endParaRPr lang="es-MX"/>
        </a:p>
      </dgm:t>
    </dgm:pt>
    <dgm:pt modelId="{46004C81-6EDD-4557-98E5-D06EC8B237F7}" type="pres">
      <dgm:prSet presAssocID="{33C39AA2-FA4D-4B26-B0E7-40B15F6E75D5}" presName="sibTrans" presStyleCnt="0"/>
      <dgm:spPr/>
    </dgm:pt>
    <dgm:pt modelId="{DF6D8909-77A2-46AA-9446-A5F6EB3D4040}" type="pres">
      <dgm:prSet presAssocID="{9F121E64-DB50-42F1-8EA6-5A4EC64F5786}" presName="node" presStyleLbl="node1" presStyleIdx="4" presStyleCnt="8" custScaleY="165936">
        <dgm:presLayoutVars>
          <dgm:bulletEnabled val="1"/>
        </dgm:presLayoutVars>
      </dgm:prSet>
      <dgm:spPr/>
      <dgm:t>
        <a:bodyPr/>
        <a:lstStyle/>
        <a:p>
          <a:endParaRPr lang="es-MX"/>
        </a:p>
      </dgm:t>
    </dgm:pt>
    <dgm:pt modelId="{CFBC7E71-4A8E-4FC5-8112-7719893E2279}" type="pres">
      <dgm:prSet presAssocID="{8B62B6B5-810C-40AB-9562-3DDA181E3B72}" presName="sibTrans" presStyleCnt="0"/>
      <dgm:spPr/>
    </dgm:pt>
    <dgm:pt modelId="{2E778648-EA76-441E-A918-5D2E654F05DE}" type="pres">
      <dgm:prSet presAssocID="{DB8B21EB-632B-4D2E-96FA-66569A45DE96}" presName="node" presStyleLbl="node1" presStyleIdx="5" presStyleCnt="8" custScaleY="177141">
        <dgm:presLayoutVars>
          <dgm:bulletEnabled val="1"/>
        </dgm:presLayoutVars>
      </dgm:prSet>
      <dgm:spPr/>
      <dgm:t>
        <a:bodyPr/>
        <a:lstStyle/>
        <a:p>
          <a:endParaRPr lang="es-MX"/>
        </a:p>
      </dgm:t>
    </dgm:pt>
    <dgm:pt modelId="{75913E9B-5CCC-4E9B-829E-BF2836955916}" type="pres">
      <dgm:prSet presAssocID="{428A461F-AFB7-43A4-862F-8191DE5A5CE8}" presName="sibTrans" presStyleCnt="0"/>
      <dgm:spPr/>
    </dgm:pt>
    <dgm:pt modelId="{900B0F12-AD50-467F-84A8-899D70A1F537}" type="pres">
      <dgm:prSet presAssocID="{D11AA3ED-AE83-485E-A4A3-7CE8239D2077}" presName="node" presStyleLbl="node1" presStyleIdx="6" presStyleCnt="8" custScaleX="81884" custScaleY="177141">
        <dgm:presLayoutVars>
          <dgm:bulletEnabled val="1"/>
        </dgm:presLayoutVars>
      </dgm:prSet>
      <dgm:spPr/>
      <dgm:t>
        <a:bodyPr/>
        <a:lstStyle/>
        <a:p>
          <a:endParaRPr lang="es-MX"/>
        </a:p>
      </dgm:t>
    </dgm:pt>
    <dgm:pt modelId="{A5905271-D106-4030-B049-F6B19B1967FE}" type="pres">
      <dgm:prSet presAssocID="{63D22F43-D3B7-4A94-AB50-0D17FEEED586}" presName="sibTrans" presStyleCnt="0"/>
      <dgm:spPr/>
    </dgm:pt>
    <dgm:pt modelId="{E1DD2421-4D91-47BB-B87A-141E7ACB0653}" type="pres">
      <dgm:prSet presAssocID="{2EDA45AF-D7C4-4E74-AA2A-8D077E45A77F}" presName="node" presStyleLbl="node1" presStyleIdx="7" presStyleCnt="8" custScaleX="83252" custScaleY="177141">
        <dgm:presLayoutVars>
          <dgm:bulletEnabled val="1"/>
        </dgm:presLayoutVars>
      </dgm:prSet>
      <dgm:spPr/>
      <dgm:t>
        <a:bodyPr/>
        <a:lstStyle/>
        <a:p>
          <a:endParaRPr lang="es-MX"/>
        </a:p>
      </dgm:t>
    </dgm:pt>
  </dgm:ptLst>
  <dgm:cxnLst>
    <dgm:cxn modelId="{F9BAB1A4-4A1C-46E5-9E11-EF15BA255C31}" type="presOf" srcId="{9480D78D-76E2-41B8-91B4-159981AB742C}" destId="{14A0087F-2262-47EF-BEB0-0C50C28DE783}" srcOrd="0" destOrd="0" presId="urn:microsoft.com/office/officeart/2005/8/layout/default"/>
    <dgm:cxn modelId="{11EA08E9-B30B-46E9-A8C1-D4E18A93D2F0}" type="presOf" srcId="{33EC55F5-4910-4391-A688-B5A0BEC461B5}" destId="{A5E1E015-EA76-4371-9081-CDE25042F112}" srcOrd="0" destOrd="0" presId="urn:microsoft.com/office/officeart/2005/8/layout/default"/>
    <dgm:cxn modelId="{81FE0391-5F1D-446A-991F-4BB92C3ED924}" type="presOf" srcId="{48A1BAFB-BA6F-4D62-B842-58B2BC0EC556}" destId="{B0C7F6C0-BD61-42F7-A493-DA62903EEF6B}" srcOrd="0" destOrd="0" presId="urn:microsoft.com/office/officeart/2005/8/layout/default"/>
    <dgm:cxn modelId="{26CD509D-2210-475D-917B-2C7BEC1ADFE6}" srcId="{173BCFB9-9987-4311-BCA8-A9A161D79D25}" destId="{33EC55F5-4910-4391-A688-B5A0BEC461B5}" srcOrd="2" destOrd="0" parTransId="{4A926850-A52F-45C7-B4F5-7F1AFFEE77F8}" sibTransId="{6F21C226-D209-46EE-B325-FDFF522E462F}"/>
    <dgm:cxn modelId="{33BD3AFF-E616-4FA0-9B35-F210D4F72185}" type="presOf" srcId="{2EDA45AF-D7C4-4E74-AA2A-8D077E45A77F}" destId="{E1DD2421-4D91-47BB-B87A-141E7ACB0653}" srcOrd="0" destOrd="0" presId="urn:microsoft.com/office/officeart/2005/8/layout/default"/>
    <dgm:cxn modelId="{E038E511-BCA0-4414-A7A8-C74047B83E3F}" srcId="{173BCFB9-9987-4311-BCA8-A9A161D79D25}" destId="{D11AA3ED-AE83-485E-A4A3-7CE8239D2077}" srcOrd="6" destOrd="0" parTransId="{6A3297A6-55C7-4246-8FDE-859347EF5B57}" sibTransId="{63D22F43-D3B7-4A94-AB50-0D17FEEED586}"/>
    <dgm:cxn modelId="{39FD5D61-C5DA-4813-8A30-79192373747B}" srcId="{173BCFB9-9987-4311-BCA8-A9A161D79D25}" destId="{2EDA45AF-D7C4-4E74-AA2A-8D077E45A77F}" srcOrd="7" destOrd="0" parTransId="{A1942571-0F41-49A9-B65B-473C69D51A94}" sibTransId="{B4461623-5282-49D7-9ECD-EC692F8368B6}"/>
    <dgm:cxn modelId="{49CD3F90-2F43-4D8C-89F5-CBC7263B35BA}" srcId="{173BCFB9-9987-4311-BCA8-A9A161D79D25}" destId="{9480D78D-76E2-41B8-91B4-159981AB742C}" srcOrd="3" destOrd="0" parTransId="{EF16A035-F686-45E0-A3FD-CEEF0E1F0BD4}" sibTransId="{33C39AA2-FA4D-4B26-B0E7-40B15F6E75D5}"/>
    <dgm:cxn modelId="{96EEDE0C-38E4-4A2F-9D61-0574BCA06986}" srcId="{173BCFB9-9987-4311-BCA8-A9A161D79D25}" destId="{87E91497-079D-4810-8D2D-0A7F2D8012A1}" srcOrd="1" destOrd="0" parTransId="{36E4E7CB-2EF5-4CA9-BDCD-944805417F4C}" sibTransId="{E69F2406-AE65-4D30-9B36-A9BA8A6C8F8C}"/>
    <dgm:cxn modelId="{2037576E-36E8-4BBC-9B00-CBB58B32CE91}" type="presOf" srcId="{DB8B21EB-632B-4D2E-96FA-66569A45DE96}" destId="{2E778648-EA76-441E-A918-5D2E654F05DE}" srcOrd="0" destOrd="0" presId="urn:microsoft.com/office/officeart/2005/8/layout/default"/>
    <dgm:cxn modelId="{69F1D3DB-1881-4AB7-A6F4-64A95C8DDCEA}" srcId="{173BCFB9-9987-4311-BCA8-A9A161D79D25}" destId="{DB8B21EB-632B-4D2E-96FA-66569A45DE96}" srcOrd="5" destOrd="0" parTransId="{FA67B34A-F8E5-4488-96A4-D2446AFDF7BA}" sibTransId="{428A461F-AFB7-43A4-862F-8191DE5A5CE8}"/>
    <dgm:cxn modelId="{966F79F0-9E5A-4EDA-B1E2-9FAED54D4AED}" srcId="{173BCFB9-9987-4311-BCA8-A9A161D79D25}" destId="{48A1BAFB-BA6F-4D62-B842-58B2BC0EC556}" srcOrd="0" destOrd="0" parTransId="{5E148C7F-5E5B-4F82-AED9-B20826B15E0E}" sibTransId="{A3E1D4A9-66E3-45C4-AE80-DCEB535EB226}"/>
    <dgm:cxn modelId="{B91998DF-EE08-445D-9EE2-DE727CC4B1A3}" srcId="{173BCFB9-9987-4311-BCA8-A9A161D79D25}" destId="{9F121E64-DB50-42F1-8EA6-5A4EC64F5786}" srcOrd="4" destOrd="0" parTransId="{8B340ACF-33E7-4F05-B63F-3E63B7D00AFF}" sibTransId="{8B62B6B5-810C-40AB-9562-3DDA181E3B72}"/>
    <dgm:cxn modelId="{14FE7D27-D3B2-43A4-ADE1-D9DA3259B871}" type="presOf" srcId="{173BCFB9-9987-4311-BCA8-A9A161D79D25}" destId="{124CAEAD-88D8-43F4-A24E-646B3FC34DB6}" srcOrd="0" destOrd="0" presId="urn:microsoft.com/office/officeart/2005/8/layout/default"/>
    <dgm:cxn modelId="{C1F31A8E-584B-429E-B9A2-C9EF60F1F321}" type="presOf" srcId="{D11AA3ED-AE83-485E-A4A3-7CE8239D2077}" destId="{900B0F12-AD50-467F-84A8-899D70A1F537}" srcOrd="0" destOrd="0" presId="urn:microsoft.com/office/officeart/2005/8/layout/default"/>
    <dgm:cxn modelId="{0731F5C7-6058-4DE5-AB5C-34E3093136BF}" type="presOf" srcId="{9F121E64-DB50-42F1-8EA6-5A4EC64F5786}" destId="{DF6D8909-77A2-46AA-9446-A5F6EB3D4040}" srcOrd="0" destOrd="0" presId="urn:microsoft.com/office/officeart/2005/8/layout/default"/>
    <dgm:cxn modelId="{A95D2C8C-2401-4A9B-98A7-448B195F11C8}" type="presOf" srcId="{87E91497-079D-4810-8D2D-0A7F2D8012A1}" destId="{E0E1CCAA-59C7-48AC-A823-1C4846ED5BC5}" srcOrd="0" destOrd="0" presId="urn:microsoft.com/office/officeart/2005/8/layout/default"/>
    <dgm:cxn modelId="{69332074-B7F3-414F-9230-FE467E1AFF4E}" type="presParOf" srcId="{124CAEAD-88D8-43F4-A24E-646B3FC34DB6}" destId="{B0C7F6C0-BD61-42F7-A493-DA62903EEF6B}" srcOrd="0" destOrd="0" presId="urn:microsoft.com/office/officeart/2005/8/layout/default"/>
    <dgm:cxn modelId="{1B5083F3-2E1D-4547-B1BF-0B04422A3964}" type="presParOf" srcId="{124CAEAD-88D8-43F4-A24E-646B3FC34DB6}" destId="{65ABB196-5665-4870-847C-723A9F9FB787}" srcOrd="1" destOrd="0" presId="urn:microsoft.com/office/officeart/2005/8/layout/default"/>
    <dgm:cxn modelId="{5AE17D9E-7EF7-446F-AAB9-26D49C062661}" type="presParOf" srcId="{124CAEAD-88D8-43F4-A24E-646B3FC34DB6}" destId="{E0E1CCAA-59C7-48AC-A823-1C4846ED5BC5}" srcOrd="2" destOrd="0" presId="urn:microsoft.com/office/officeart/2005/8/layout/default"/>
    <dgm:cxn modelId="{33611F97-FE34-47B2-8FCB-2DD57C109E09}" type="presParOf" srcId="{124CAEAD-88D8-43F4-A24E-646B3FC34DB6}" destId="{8F431414-279B-455A-8015-D9E66655635E}" srcOrd="3" destOrd="0" presId="urn:microsoft.com/office/officeart/2005/8/layout/default"/>
    <dgm:cxn modelId="{42407A97-2549-46FE-B724-B6BBF4BB2E00}" type="presParOf" srcId="{124CAEAD-88D8-43F4-A24E-646B3FC34DB6}" destId="{A5E1E015-EA76-4371-9081-CDE25042F112}" srcOrd="4" destOrd="0" presId="urn:microsoft.com/office/officeart/2005/8/layout/default"/>
    <dgm:cxn modelId="{90DBDAD2-25F4-4DCE-AF1F-0FC4288AD12E}" type="presParOf" srcId="{124CAEAD-88D8-43F4-A24E-646B3FC34DB6}" destId="{9EEC80AD-E521-4B64-912F-2863E50B0A43}" srcOrd="5" destOrd="0" presId="urn:microsoft.com/office/officeart/2005/8/layout/default"/>
    <dgm:cxn modelId="{E5184C1D-1C4C-4F1D-90FF-28D9DA6CB9A2}" type="presParOf" srcId="{124CAEAD-88D8-43F4-A24E-646B3FC34DB6}" destId="{14A0087F-2262-47EF-BEB0-0C50C28DE783}" srcOrd="6" destOrd="0" presId="urn:microsoft.com/office/officeart/2005/8/layout/default"/>
    <dgm:cxn modelId="{36A049A2-86CE-4CE7-B942-B7E51C60474D}" type="presParOf" srcId="{124CAEAD-88D8-43F4-A24E-646B3FC34DB6}" destId="{46004C81-6EDD-4557-98E5-D06EC8B237F7}" srcOrd="7" destOrd="0" presId="urn:microsoft.com/office/officeart/2005/8/layout/default"/>
    <dgm:cxn modelId="{4243670F-B7C2-484F-B1CE-55F6D536DE9C}" type="presParOf" srcId="{124CAEAD-88D8-43F4-A24E-646B3FC34DB6}" destId="{DF6D8909-77A2-46AA-9446-A5F6EB3D4040}" srcOrd="8" destOrd="0" presId="urn:microsoft.com/office/officeart/2005/8/layout/default"/>
    <dgm:cxn modelId="{BE97DFE6-73CD-45FC-BB8F-7F59BDCFD405}" type="presParOf" srcId="{124CAEAD-88D8-43F4-A24E-646B3FC34DB6}" destId="{CFBC7E71-4A8E-4FC5-8112-7719893E2279}" srcOrd="9" destOrd="0" presId="urn:microsoft.com/office/officeart/2005/8/layout/default"/>
    <dgm:cxn modelId="{E018693E-E5C2-4220-9AE2-FCA36DD10AF0}" type="presParOf" srcId="{124CAEAD-88D8-43F4-A24E-646B3FC34DB6}" destId="{2E778648-EA76-441E-A918-5D2E654F05DE}" srcOrd="10" destOrd="0" presId="urn:microsoft.com/office/officeart/2005/8/layout/default"/>
    <dgm:cxn modelId="{73B65095-B46A-4055-9550-8D64B31485D1}" type="presParOf" srcId="{124CAEAD-88D8-43F4-A24E-646B3FC34DB6}" destId="{75913E9B-5CCC-4E9B-829E-BF2836955916}" srcOrd="11" destOrd="0" presId="urn:microsoft.com/office/officeart/2005/8/layout/default"/>
    <dgm:cxn modelId="{595BE770-323F-419F-9A99-BB3D82860B39}" type="presParOf" srcId="{124CAEAD-88D8-43F4-A24E-646B3FC34DB6}" destId="{900B0F12-AD50-467F-84A8-899D70A1F537}" srcOrd="12" destOrd="0" presId="urn:microsoft.com/office/officeart/2005/8/layout/default"/>
    <dgm:cxn modelId="{86E9F23E-1052-4388-AD17-E17B4366C9CC}" type="presParOf" srcId="{124CAEAD-88D8-43F4-A24E-646B3FC34DB6}" destId="{A5905271-D106-4030-B049-F6B19B1967FE}" srcOrd="13" destOrd="0" presId="urn:microsoft.com/office/officeart/2005/8/layout/default"/>
    <dgm:cxn modelId="{BC164751-93AA-4581-8D2E-2DDCE72F864D}" type="presParOf" srcId="{124CAEAD-88D8-43F4-A24E-646B3FC34DB6}" destId="{E1DD2421-4D91-47BB-B87A-141E7ACB0653}" srcOrd="14" destOrd="0" presId="urn:microsoft.com/office/officeart/2005/8/layout/default"/>
  </dgm:cxnLst>
  <dgm:bg/>
  <dgm:whole/>
</dgm:dataModel>
</file>

<file path=ppt/diagrams/data38.xml><?xml version="1.0" encoding="utf-8"?>
<dgm:dataModel xmlns:dgm="http://schemas.openxmlformats.org/drawingml/2006/diagram" xmlns:a="http://schemas.openxmlformats.org/drawingml/2006/main">
  <dgm:ptLst>
    <dgm:pt modelId="{F39E7F93-F05E-4A5C-8DB0-95B0E897F653}"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324D9DCE-F751-48A8-89C9-D1CD13B03C3A}">
      <dgm:prSet phldrT="[Texto]"/>
      <dgm:spPr/>
      <dgm:t>
        <a:bodyPr/>
        <a:lstStyle/>
        <a:p>
          <a:r>
            <a:rPr lang="es-ES" dirty="0" smtClean="0"/>
            <a:t>El plan está estructurado para un año lectivo, poniendo la competencia fundamental al terminar el mismo.</a:t>
          </a:r>
          <a:endParaRPr lang="es-MX" dirty="0"/>
        </a:p>
      </dgm:t>
    </dgm:pt>
    <dgm:pt modelId="{93E9B9EE-2DC7-4F13-A2E4-2D13B81E66B7}" type="parTrans" cxnId="{139B23AC-6E92-4110-9AE2-36082F710E09}">
      <dgm:prSet/>
      <dgm:spPr/>
      <dgm:t>
        <a:bodyPr/>
        <a:lstStyle/>
        <a:p>
          <a:endParaRPr lang="es-MX"/>
        </a:p>
      </dgm:t>
    </dgm:pt>
    <dgm:pt modelId="{13E502DD-FBD1-447F-A671-B7886DDD2693}" type="sibTrans" cxnId="{139B23AC-6E92-4110-9AE2-36082F710E09}">
      <dgm:prSet/>
      <dgm:spPr/>
      <dgm:t>
        <a:bodyPr/>
        <a:lstStyle/>
        <a:p>
          <a:endParaRPr lang="es-MX"/>
        </a:p>
      </dgm:t>
    </dgm:pt>
    <dgm:pt modelId="{96055982-F30B-46E1-91D5-644566BDD343}">
      <dgm:prSet phldrT="[Texto]"/>
      <dgm:spPr/>
      <dgm:t>
        <a:bodyPr/>
        <a:lstStyle/>
        <a:p>
          <a:r>
            <a:rPr lang="es-ES" dirty="0" smtClean="0"/>
            <a:t>El plan contiene un </a:t>
          </a:r>
          <a:r>
            <a:rPr lang="es-ES" dirty="0" err="1" smtClean="0"/>
            <a:t>macrociclo</a:t>
          </a:r>
          <a:r>
            <a:rPr lang="es-ES" dirty="0" smtClean="0"/>
            <a:t> detallado en horas y un </a:t>
          </a:r>
          <a:r>
            <a:rPr lang="es-ES" dirty="0" err="1" smtClean="0"/>
            <a:t>macrociclo</a:t>
          </a:r>
          <a:r>
            <a:rPr lang="es-ES" dirty="0" smtClean="0"/>
            <a:t> detallado por actividades y por repeticiones.</a:t>
          </a:r>
          <a:endParaRPr lang="es-MX" dirty="0"/>
        </a:p>
      </dgm:t>
    </dgm:pt>
    <dgm:pt modelId="{0CFDE9CE-E1DB-4A05-8DC5-A73392E4CC51}" type="parTrans" cxnId="{572BE85C-05AC-4D89-BE7A-5D46D5C03246}">
      <dgm:prSet/>
      <dgm:spPr/>
      <dgm:t>
        <a:bodyPr/>
        <a:lstStyle/>
        <a:p>
          <a:endParaRPr lang="es-MX"/>
        </a:p>
      </dgm:t>
    </dgm:pt>
    <dgm:pt modelId="{0CA7C706-0622-4457-B808-3AC0987BF4F8}" type="sibTrans" cxnId="{572BE85C-05AC-4D89-BE7A-5D46D5C03246}">
      <dgm:prSet/>
      <dgm:spPr/>
      <dgm:t>
        <a:bodyPr/>
        <a:lstStyle/>
        <a:p>
          <a:endParaRPr lang="es-MX"/>
        </a:p>
      </dgm:t>
    </dgm:pt>
    <dgm:pt modelId="{667B2DEB-5279-4CD4-9C71-3B1625DD11E1}">
      <dgm:prSet phldrT="[Texto]"/>
      <dgm:spPr/>
      <dgm:t>
        <a:bodyPr/>
        <a:lstStyle/>
        <a:p>
          <a:r>
            <a:rPr lang="es-ES" dirty="0" smtClean="0"/>
            <a:t>El plan contiene </a:t>
          </a:r>
          <a:r>
            <a:rPr lang="es-ES" dirty="0" err="1" smtClean="0"/>
            <a:t>mesociclos</a:t>
          </a:r>
          <a:r>
            <a:rPr lang="es-ES" dirty="0" smtClean="0"/>
            <a:t> detallados por tiempo y repeticiones.</a:t>
          </a:r>
          <a:endParaRPr lang="es-MX" dirty="0"/>
        </a:p>
      </dgm:t>
    </dgm:pt>
    <dgm:pt modelId="{9EF14A36-687C-4FF0-A9FB-A0B175569BEB}" type="parTrans" cxnId="{76970644-C77D-4531-948B-5A55759B6ED9}">
      <dgm:prSet/>
      <dgm:spPr/>
      <dgm:t>
        <a:bodyPr/>
        <a:lstStyle/>
        <a:p>
          <a:endParaRPr lang="es-MX"/>
        </a:p>
      </dgm:t>
    </dgm:pt>
    <dgm:pt modelId="{B3307824-DBBD-4394-BACA-6BB74F1F1056}" type="sibTrans" cxnId="{76970644-C77D-4531-948B-5A55759B6ED9}">
      <dgm:prSet/>
      <dgm:spPr/>
      <dgm:t>
        <a:bodyPr/>
        <a:lstStyle/>
        <a:p>
          <a:endParaRPr lang="es-MX"/>
        </a:p>
      </dgm:t>
    </dgm:pt>
    <dgm:pt modelId="{CA1964B5-949E-4DBC-BCBB-A5ABAEC15113}">
      <dgm:prSet phldrT="[Texto]"/>
      <dgm:spPr/>
      <dgm:t>
        <a:bodyPr/>
        <a:lstStyle/>
        <a:p>
          <a:r>
            <a:rPr lang="es-ES" dirty="0" smtClean="0"/>
            <a:t>El plan contiene </a:t>
          </a:r>
          <a:r>
            <a:rPr lang="es-ES" dirty="0" err="1" smtClean="0"/>
            <a:t>Microcilos</a:t>
          </a:r>
          <a:r>
            <a:rPr lang="es-ES" dirty="0" smtClean="0"/>
            <a:t> detallados por tiempo y repeticiones.</a:t>
          </a:r>
          <a:endParaRPr lang="es-MX" dirty="0"/>
        </a:p>
      </dgm:t>
    </dgm:pt>
    <dgm:pt modelId="{0B52F258-B021-4A67-B8D9-372ECAFF8AF7}" type="parTrans" cxnId="{1DDF4198-DF4A-40D7-A05C-813CFF1DC459}">
      <dgm:prSet/>
      <dgm:spPr/>
      <dgm:t>
        <a:bodyPr/>
        <a:lstStyle/>
        <a:p>
          <a:endParaRPr lang="es-MX"/>
        </a:p>
      </dgm:t>
    </dgm:pt>
    <dgm:pt modelId="{F1F75D33-7AE4-4657-A943-483CACE24BEE}" type="sibTrans" cxnId="{1DDF4198-DF4A-40D7-A05C-813CFF1DC459}">
      <dgm:prSet/>
      <dgm:spPr/>
      <dgm:t>
        <a:bodyPr/>
        <a:lstStyle/>
        <a:p>
          <a:endParaRPr lang="es-MX"/>
        </a:p>
      </dgm:t>
    </dgm:pt>
    <dgm:pt modelId="{ABF1FD31-2116-4949-ABBB-53D3CB2C481A}" type="pres">
      <dgm:prSet presAssocID="{F39E7F93-F05E-4A5C-8DB0-95B0E897F653}" presName="linear" presStyleCnt="0">
        <dgm:presLayoutVars>
          <dgm:animLvl val="lvl"/>
          <dgm:resizeHandles val="exact"/>
        </dgm:presLayoutVars>
      </dgm:prSet>
      <dgm:spPr/>
      <dgm:t>
        <a:bodyPr/>
        <a:lstStyle/>
        <a:p>
          <a:endParaRPr lang="es-MX"/>
        </a:p>
      </dgm:t>
    </dgm:pt>
    <dgm:pt modelId="{B8F0D447-F2F5-429E-A017-E40F88165520}" type="pres">
      <dgm:prSet presAssocID="{324D9DCE-F751-48A8-89C9-D1CD13B03C3A}" presName="parentText" presStyleLbl="node1" presStyleIdx="0" presStyleCnt="2">
        <dgm:presLayoutVars>
          <dgm:chMax val="0"/>
          <dgm:bulletEnabled val="1"/>
        </dgm:presLayoutVars>
      </dgm:prSet>
      <dgm:spPr/>
      <dgm:t>
        <a:bodyPr/>
        <a:lstStyle/>
        <a:p>
          <a:endParaRPr lang="es-MX"/>
        </a:p>
      </dgm:t>
    </dgm:pt>
    <dgm:pt modelId="{28B5DBD9-89F5-4D05-B188-7C97AB41B329}" type="pres">
      <dgm:prSet presAssocID="{324D9DCE-F751-48A8-89C9-D1CD13B03C3A}" presName="childText" presStyleLbl="revTx" presStyleIdx="0" presStyleCnt="2">
        <dgm:presLayoutVars>
          <dgm:bulletEnabled val="1"/>
        </dgm:presLayoutVars>
      </dgm:prSet>
      <dgm:spPr/>
      <dgm:t>
        <a:bodyPr/>
        <a:lstStyle/>
        <a:p>
          <a:endParaRPr lang="es-MX"/>
        </a:p>
      </dgm:t>
    </dgm:pt>
    <dgm:pt modelId="{983411F3-E4ED-4645-8A35-15C67548072C}" type="pres">
      <dgm:prSet presAssocID="{667B2DEB-5279-4CD4-9C71-3B1625DD11E1}" presName="parentText" presStyleLbl="node1" presStyleIdx="1" presStyleCnt="2">
        <dgm:presLayoutVars>
          <dgm:chMax val="0"/>
          <dgm:bulletEnabled val="1"/>
        </dgm:presLayoutVars>
      </dgm:prSet>
      <dgm:spPr/>
      <dgm:t>
        <a:bodyPr/>
        <a:lstStyle/>
        <a:p>
          <a:endParaRPr lang="es-MX"/>
        </a:p>
      </dgm:t>
    </dgm:pt>
    <dgm:pt modelId="{A765D63A-8E03-466F-B8F9-1833F7791873}" type="pres">
      <dgm:prSet presAssocID="{667B2DEB-5279-4CD4-9C71-3B1625DD11E1}" presName="childText" presStyleLbl="revTx" presStyleIdx="1" presStyleCnt="2">
        <dgm:presLayoutVars>
          <dgm:bulletEnabled val="1"/>
        </dgm:presLayoutVars>
      </dgm:prSet>
      <dgm:spPr/>
      <dgm:t>
        <a:bodyPr/>
        <a:lstStyle/>
        <a:p>
          <a:endParaRPr lang="es-MX"/>
        </a:p>
      </dgm:t>
    </dgm:pt>
  </dgm:ptLst>
  <dgm:cxnLst>
    <dgm:cxn modelId="{139B23AC-6E92-4110-9AE2-36082F710E09}" srcId="{F39E7F93-F05E-4A5C-8DB0-95B0E897F653}" destId="{324D9DCE-F751-48A8-89C9-D1CD13B03C3A}" srcOrd="0" destOrd="0" parTransId="{93E9B9EE-2DC7-4F13-A2E4-2D13B81E66B7}" sibTransId="{13E502DD-FBD1-447F-A671-B7886DDD2693}"/>
    <dgm:cxn modelId="{577D3FFB-86A7-4894-8A1B-979463C99D8E}" type="presOf" srcId="{96055982-F30B-46E1-91D5-644566BDD343}" destId="{28B5DBD9-89F5-4D05-B188-7C97AB41B329}" srcOrd="0" destOrd="0" presId="urn:microsoft.com/office/officeart/2005/8/layout/vList2"/>
    <dgm:cxn modelId="{572BE85C-05AC-4D89-BE7A-5D46D5C03246}" srcId="{324D9DCE-F751-48A8-89C9-D1CD13B03C3A}" destId="{96055982-F30B-46E1-91D5-644566BDD343}" srcOrd="0" destOrd="0" parTransId="{0CFDE9CE-E1DB-4A05-8DC5-A73392E4CC51}" sibTransId="{0CA7C706-0622-4457-B808-3AC0987BF4F8}"/>
    <dgm:cxn modelId="{613557EE-E833-45D4-AE6F-F6B8D2A74626}" type="presOf" srcId="{667B2DEB-5279-4CD4-9C71-3B1625DD11E1}" destId="{983411F3-E4ED-4645-8A35-15C67548072C}" srcOrd="0" destOrd="0" presId="urn:microsoft.com/office/officeart/2005/8/layout/vList2"/>
    <dgm:cxn modelId="{76970644-C77D-4531-948B-5A55759B6ED9}" srcId="{F39E7F93-F05E-4A5C-8DB0-95B0E897F653}" destId="{667B2DEB-5279-4CD4-9C71-3B1625DD11E1}" srcOrd="1" destOrd="0" parTransId="{9EF14A36-687C-4FF0-A9FB-A0B175569BEB}" sibTransId="{B3307824-DBBD-4394-BACA-6BB74F1F1056}"/>
    <dgm:cxn modelId="{1DDF4198-DF4A-40D7-A05C-813CFF1DC459}" srcId="{667B2DEB-5279-4CD4-9C71-3B1625DD11E1}" destId="{CA1964B5-949E-4DBC-BCBB-A5ABAEC15113}" srcOrd="0" destOrd="0" parTransId="{0B52F258-B021-4A67-B8D9-372ECAFF8AF7}" sibTransId="{F1F75D33-7AE4-4657-A943-483CACE24BEE}"/>
    <dgm:cxn modelId="{DBE03683-3917-4828-80F0-7970D53459BD}" type="presOf" srcId="{324D9DCE-F751-48A8-89C9-D1CD13B03C3A}" destId="{B8F0D447-F2F5-429E-A017-E40F88165520}" srcOrd="0" destOrd="0" presId="urn:microsoft.com/office/officeart/2005/8/layout/vList2"/>
    <dgm:cxn modelId="{48159E4D-1B67-4BA4-9CDA-75E5BDC72AFB}" type="presOf" srcId="{CA1964B5-949E-4DBC-BCBB-A5ABAEC15113}" destId="{A765D63A-8E03-466F-B8F9-1833F7791873}" srcOrd="0" destOrd="0" presId="urn:microsoft.com/office/officeart/2005/8/layout/vList2"/>
    <dgm:cxn modelId="{C5DC7D1B-047B-4EDA-8EF6-7D8BAD32230C}" type="presOf" srcId="{F39E7F93-F05E-4A5C-8DB0-95B0E897F653}" destId="{ABF1FD31-2116-4949-ABBB-53D3CB2C481A}" srcOrd="0" destOrd="0" presId="urn:microsoft.com/office/officeart/2005/8/layout/vList2"/>
    <dgm:cxn modelId="{B68BC2F8-8BF0-4C1F-82EF-C5F9DB9A48F0}" type="presParOf" srcId="{ABF1FD31-2116-4949-ABBB-53D3CB2C481A}" destId="{B8F0D447-F2F5-429E-A017-E40F88165520}" srcOrd="0" destOrd="0" presId="urn:microsoft.com/office/officeart/2005/8/layout/vList2"/>
    <dgm:cxn modelId="{65770652-C4B3-45E9-B6EC-6ABBE31B4409}" type="presParOf" srcId="{ABF1FD31-2116-4949-ABBB-53D3CB2C481A}" destId="{28B5DBD9-89F5-4D05-B188-7C97AB41B329}" srcOrd="1" destOrd="0" presId="urn:microsoft.com/office/officeart/2005/8/layout/vList2"/>
    <dgm:cxn modelId="{6EAA806E-64E9-4B97-9AC8-A250F9045A3A}" type="presParOf" srcId="{ABF1FD31-2116-4949-ABBB-53D3CB2C481A}" destId="{983411F3-E4ED-4645-8A35-15C67548072C}" srcOrd="2" destOrd="0" presId="urn:microsoft.com/office/officeart/2005/8/layout/vList2"/>
    <dgm:cxn modelId="{31321168-F9A0-46D7-9925-170FA1F53432}" type="presParOf" srcId="{ABF1FD31-2116-4949-ABBB-53D3CB2C481A}" destId="{A765D63A-8E03-466F-B8F9-1833F7791873}" srcOrd="3" destOrd="0" presId="urn:microsoft.com/office/officeart/2005/8/layout/vList2"/>
  </dgm:cxnLst>
  <dgm:bg/>
  <dgm:whole/>
</dgm:dataModel>
</file>

<file path=ppt/diagrams/data39.xml><?xml version="1.0" encoding="utf-8"?>
<dgm:dataModel xmlns:dgm="http://schemas.openxmlformats.org/drawingml/2006/diagram" xmlns:a="http://schemas.openxmlformats.org/drawingml/2006/main">
  <dgm:ptLst>
    <dgm:pt modelId="{E6481EB1-4313-41DA-98E8-B590479246F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08085EA9-F939-47D6-89B3-AEC83E01D56A}">
      <dgm:prSet phldrT="[Texto]"/>
      <dgm:spPr/>
      <dgm:t>
        <a:bodyPr/>
        <a:lstStyle/>
        <a:p>
          <a:r>
            <a:rPr lang="es-ES" dirty="0" smtClean="0"/>
            <a:t>El plan contiene sesiones de entrenamiento detalladas por partes, tiempo y repeticiones, con ejercicios específicos para cada objetivo.</a:t>
          </a:r>
          <a:endParaRPr lang="es-MX" dirty="0"/>
        </a:p>
      </dgm:t>
    </dgm:pt>
    <dgm:pt modelId="{2F55BC8F-1B8A-4757-8806-04F4A35FB87C}" type="parTrans" cxnId="{8AC21C3E-0E7C-4BB4-A1D1-FE07BFA67EE9}">
      <dgm:prSet/>
      <dgm:spPr/>
      <dgm:t>
        <a:bodyPr/>
        <a:lstStyle/>
        <a:p>
          <a:endParaRPr lang="es-MX"/>
        </a:p>
      </dgm:t>
    </dgm:pt>
    <dgm:pt modelId="{733D8FCB-81F1-463E-AFA9-875CD7E63650}" type="sibTrans" cxnId="{8AC21C3E-0E7C-4BB4-A1D1-FE07BFA67EE9}">
      <dgm:prSet/>
      <dgm:spPr/>
      <dgm:t>
        <a:bodyPr/>
        <a:lstStyle/>
        <a:p>
          <a:endParaRPr lang="es-MX"/>
        </a:p>
      </dgm:t>
    </dgm:pt>
    <dgm:pt modelId="{A1517719-7DBB-4DD0-BF69-91378F2B779C}">
      <dgm:prSet phldrT="[Texto]"/>
      <dgm:spPr/>
      <dgm:t>
        <a:bodyPr/>
        <a:lstStyle/>
        <a:p>
          <a:r>
            <a:rPr lang="es-ES" dirty="0" smtClean="0"/>
            <a:t>Los test realizados a las alumnas del club de voleibol dieron resultados muy claros de la falta de estructura y planificación en sus entrenamientos, por tal motivo se propone una estructura y secuencia adecuada.</a:t>
          </a:r>
          <a:endParaRPr lang="es-MX" dirty="0"/>
        </a:p>
      </dgm:t>
    </dgm:pt>
    <dgm:pt modelId="{6471B485-F0EE-4C2F-B817-1DB2D2689D83}" type="parTrans" cxnId="{230917DB-1D48-4886-BB39-18A7598A8DA0}">
      <dgm:prSet/>
      <dgm:spPr/>
      <dgm:t>
        <a:bodyPr/>
        <a:lstStyle/>
        <a:p>
          <a:endParaRPr lang="es-MX"/>
        </a:p>
      </dgm:t>
    </dgm:pt>
    <dgm:pt modelId="{D434F3EA-D826-4FF8-B7D5-3B5BC2772EF1}" type="sibTrans" cxnId="{230917DB-1D48-4886-BB39-18A7598A8DA0}">
      <dgm:prSet/>
      <dgm:spPr/>
      <dgm:t>
        <a:bodyPr/>
        <a:lstStyle/>
        <a:p>
          <a:endParaRPr lang="es-MX"/>
        </a:p>
      </dgm:t>
    </dgm:pt>
    <dgm:pt modelId="{6C63D96D-90B0-482C-9A80-EC6F692CDC35}">
      <dgm:prSet phldrT="[Texto]"/>
      <dgm:spPr/>
      <dgm:t>
        <a:bodyPr/>
        <a:lstStyle/>
        <a:p>
          <a:r>
            <a:rPr lang="es-ES" dirty="0" smtClean="0"/>
            <a:t>Las alumnas del colegio Simón Bolívar no contaban con una planificación estructurada adecuadamente por lo cual la propuesta alternativa cumple con el propósito de la misma.</a:t>
          </a:r>
          <a:endParaRPr lang="es-MX" dirty="0"/>
        </a:p>
      </dgm:t>
    </dgm:pt>
    <dgm:pt modelId="{08E2FDDE-D4C1-4760-AB0B-BE0F42649CA4}" type="parTrans" cxnId="{AC96D57F-48B4-4062-A7E3-D7A7C777BCF6}">
      <dgm:prSet/>
      <dgm:spPr/>
      <dgm:t>
        <a:bodyPr/>
        <a:lstStyle/>
        <a:p>
          <a:endParaRPr lang="es-MX"/>
        </a:p>
      </dgm:t>
    </dgm:pt>
    <dgm:pt modelId="{D6185D57-B302-4246-86B1-5B8F2E1628FB}" type="sibTrans" cxnId="{AC96D57F-48B4-4062-A7E3-D7A7C777BCF6}">
      <dgm:prSet/>
      <dgm:spPr/>
      <dgm:t>
        <a:bodyPr/>
        <a:lstStyle/>
        <a:p>
          <a:endParaRPr lang="es-MX"/>
        </a:p>
      </dgm:t>
    </dgm:pt>
    <dgm:pt modelId="{FC790E48-75C9-4851-A9A8-E29DFEE34299}" type="pres">
      <dgm:prSet presAssocID="{E6481EB1-4313-41DA-98E8-B590479246FE}" presName="linear" presStyleCnt="0">
        <dgm:presLayoutVars>
          <dgm:animLvl val="lvl"/>
          <dgm:resizeHandles val="exact"/>
        </dgm:presLayoutVars>
      </dgm:prSet>
      <dgm:spPr/>
      <dgm:t>
        <a:bodyPr/>
        <a:lstStyle/>
        <a:p>
          <a:endParaRPr lang="es-MX"/>
        </a:p>
      </dgm:t>
    </dgm:pt>
    <dgm:pt modelId="{D78A754B-6C0C-46AD-B016-F67B28F0FAE4}" type="pres">
      <dgm:prSet presAssocID="{08085EA9-F939-47D6-89B3-AEC83E01D56A}" presName="parentText" presStyleLbl="node1" presStyleIdx="0" presStyleCnt="2">
        <dgm:presLayoutVars>
          <dgm:chMax val="0"/>
          <dgm:bulletEnabled val="1"/>
        </dgm:presLayoutVars>
      </dgm:prSet>
      <dgm:spPr/>
      <dgm:t>
        <a:bodyPr/>
        <a:lstStyle/>
        <a:p>
          <a:endParaRPr lang="es-MX"/>
        </a:p>
      </dgm:t>
    </dgm:pt>
    <dgm:pt modelId="{7405218F-33EC-4AE7-8352-A8014B35EC77}" type="pres">
      <dgm:prSet presAssocID="{08085EA9-F939-47D6-89B3-AEC83E01D56A}" presName="childText" presStyleLbl="revTx" presStyleIdx="0" presStyleCnt="1">
        <dgm:presLayoutVars>
          <dgm:bulletEnabled val="1"/>
        </dgm:presLayoutVars>
      </dgm:prSet>
      <dgm:spPr/>
      <dgm:t>
        <a:bodyPr/>
        <a:lstStyle/>
        <a:p>
          <a:endParaRPr lang="es-MX"/>
        </a:p>
      </dgm:t>
    </dgm:pt>
    <dgm:pt modelId="{A9428CCA-C60E-470A-96C4-FCEA9E6A06EE}" type="pres">
      <dgm:prSet presAssocID="{6C63D96D-90B0-482C-9A80-EC6F692CDC35}" presName="parentText" presStyleLbl="node1" presStyleIdx="1" presStyleCnt="2">
        <dgm:presLayoutVars>
          <dgm:chMax val="0"/>
          <dgm:bulletEnabled val="1"/>
        </dgm:presLayoutVars>
      </dgm:prSet>
      <dgm:spPr/>
      <dgm:t>
        <a:bodyPr/>
        <a:lstStyle/>
        <a:p>
          <a:endParaRPr lang="es-MX"/>
        </a:p>
      </dgm:t>
    </dgm:pt>
  </dgm:ptLst>
  <dgm:cxnLst>
    <dgm:cxn modelId="{230917DB-1D48-4886-BB39-18A7598A8DA0}" srcId="{08085EA9-F939-47D6-89B3-AEC83E01D56A}" destId="{A1517719-7DBB-4DD0-BF69-91378F2B779C}" srcOrd="0" destOrd="0" parTransId="{6471B485-F0EE-4C2F-B817-1DB2D2689D83}" sibTransId="{D434F3EA-D826-4FF8-B7D5-3B5BC2772EF1}"/>
    <dgm:cxn modelId="{F14F554A-A947-4535-96DD-8C9100E200A8}" type="presOf" srcId="{A1517719-7DBB-4DD0-BF69-91378F2B779C}" destId="{7405218F-33EC-4AE7-8352-A8014B35EC77}" srcOrd="0" destOrd="0" presId="urn:microsoft.com/office/officeart/2005/8/layout/vList2"/>
    <dgm:cxn modelId="{8AC21C3E-0E7C-4BB4-A1D1-FE07BFA67EE9}" srcId="{E6481EB1-4313-41DA-98E8-B590479246FE}" destId="{08085EA9-F939-47D6-89B3-AEC83E01D56A}" srcOrd="0" destOrd="0" parTransId="{2F55BC8F-1B8A-4757-8806-04F4A35FB87C}" sibTransId="{733D8FCB-81F1-463E-AFA9-875CD7E63650}"/>
    <dgm:cxn modelId="{B8999F5C-931C-4173-966D-E254178DE804}" type="presOf" srcId="{E6481EB1-4313-41DA-98E8-B590479246FE}" destId="{FC790E48-75C9-4851-A9A8-E29DFEE34299}" srcOrd="0" destOrd="0" presId="urn:microsoft.com/office/officeart/2005/8/layout/vList2"/>
    <dgm:cxn modelId="{C64E39EC-2026-4B26-A674-BB061A0B13A9}" type="presOf" srcId="{08085EA9-F939-47D6-89B3-AEC83E01D56A}" destId="{D78A754B-6C0C-46AD-B016-F67B28F0FAE4}" srcOrd="0" destOrd="0" presId="urn:microsoft.com/office/officeart/2005/8/layout/vList2"/>
    <dgm:cxn modelId="{6198AA4A-9554-48BC-8214-CCECB27D4035}" type="presOf" srcId="{6C63D96D-90B0-482C-9A80-EC6F692CDC35}" destId="{A9428CCA-C60E-470A-96C4-FCEA9E6A06EE}" srcOrd="0" destOrd="0" presId="urn:microsoft.com/office/officeart/2005/8/layout/vList2"/>
    <dgm:cxn modelId="{AC96D57F-48B4-4062-A7E3-D7A7C777BCF6}" srcId="{E6481EB1-4313-41DA-98E8-B590479246FE}" destId="{6C63D96D-90B0-482C-9A80-EC6F692CDC35}" srcOrd="1" destOrd="0" parTransId="{08E2FDDE-D4C1-4760-AB0B-BE0F42649CA4}" sibTransId="{D6185D57-B302-4246-86B1-5B8F2E1628FB}"/>
    <dgm:cxn modelId="{9142AC0A-DF9F-4B7B-9EFC-F6886A90882D}" type="presParOf" srcId="{FC790E48-75C9-4851-A9A8-E29DFEE34299}" destId="{D78A754B-6C0C-46AD-B016-F67B28F0FAE4}" srcOrd="0" destOrd="0" presId="urn:microsoft.com/office/officeart/2005/8/layout/vList2"/>
    <dgm:cxn modelId="{FAC1F565-BA34-4870-819F-05A1E0B64C64}" type="presParOf" srcId="{FC790E48-75C9-4851-A9A8-E29DFEE34299}" destId="{7405218F-33EC-4AE7-8352-A8014B35EC77}" srcOrd="1" destOrd="0" presId="urn:microsoft.com/office/officeart/2005/8/layout/vList2"/>
    <dgm:cxn modelId="{11A5D596-6CF2-46ED-9A19-9AD9CB0F3C23}" type="presParOf" srcId="{FC790E48-75C9-4851-A9A8-E29DFEE34299}" destId="{A9428CCA-C60E-470A-96C4-FCEA9E6A06EE}" srcOrd="2" destOrd="0" presId="urn:microsoft.com/office/officeart/2005/8/layout/vList2"/>
  </dgm:cxnLst>
  <dgm:bg/>
  <dgm:whole/>
</dgm:dataModel>
</file>

<file path=ppt/diagrams/data4.xml><?xml version="1.0" encoding="utf-8"?>
<dgm:dataModel xmlns:dgm="http://schemas.openxmlformats.org/drawingml/2006/diagram" xmlns:a="http://schemas.openxmlformats.org/drawingml/2006/main">
  <dgm:ptLst>
    <dgm:pt modelId="{DE9EC977-1099-4910-87C4-EC84331F6AD6}" type="doc">
      <dgm:prSet loTypeId="urn:microsoft.com/office/officeart/2005/8/layout/hierarchy2" loCatId="hierarchy" qsTypeId="urn:microsoft.com/office/officeart/2005/8/quickstyle/simple1" qsCatId="simple" csTypeId="urn:microsoft.com/office/officeart/2005/8/colors/colorful4" csCatId="colorful" phldr="1"/>
      <dgm:spPr/>
      <dgm:t>
        <a:bodyPr/>
        <a:lstStyle/>
        <a:p>
          <a:endParaRPr lang="es-MX"/>
        </a:p>
      </dgm:t>
    </dgm:pt>
    <dgm:pt modelId="{F72F1E84-C239-4AC9-A528-8A5B387D24B2}">
      <dgm:prSet phldrT="[Texto]"/>
      <dgm:spPr/>
      <dgm:t>
        <a:bodyPr/>
        <a:lstStyle/>
        <a:p>
          <a:r>
            <a:rPr lang="es-EC" dirty="0" smtClean="0"/>
            <a:t>¿Los bajos resultados obtenidos en el intercolegial en la categoría menores son causados por la planificación metodológica utilizada para el desarrollo de fundamentos técnicos en los procesos de entrenamiento del club de voleibol del Colegio Simón Bolívar?</a:t>
          </a:r>
        </a:p>
      </dgm:t>
    </dgm:pt>
    <dgm:pt modelId="{2849E2F8-3BD8-4D0A-8CBD-C4AA0E50529B}" type="parTrans" cxnId="{4D36A5C6-696A-4F4B-AF00-8500EA441AB7}">
      <dgm:prSet/>
      <dgm:spPr/>
      <dgm:t>
        <a:bodyPr/>
        <a:lstStyle/>
        <a:p>
          <a:endParaRPr lang="es-MX"/>
        </a:p>
      </dgm:t>
    </dgm:pt>
    <dgm:pt modelId="{9827D410-7690-4E7C-B6A4-A6931061C4D8}" type="sibTrans" cxnId="{4D36A5C6-696A-4F4B-AF00-8500EA441AB7}">
      <dgm:prSet/>
      <dgm:spPr/>
      <dgm:t>
        <a:bodyPr/>
        <a:lstStyle/>
        <a:p>
          <a:endParaRPr lang="es-MX"/>
        </a:p>
      </dgm:t>
    </dgm:pt>
    <dgm:pt modelId="{22C136BA-D137-48D9-B420-B0B5CE9D2367}" type="pres">
      <dgm:prSet presAssocID="{DE9EC977-1099-4910-87C4-EC84331F6AD6}" presName="diagram" presStyleCnt="0">
        <dgm:presLayoutVars>
          <dgm:chPref val="1"/>
          <dgm:dir/>
          <dgm:animOne val="branch"/>
          <dgm:animLvl val="lvl"/>
          <dgm:resizeHandles val="exact"/>
        </dgm:presLayoutVars>
      </dgm:prSet>
      <dgm:spPr/>
      <dgm:t>
        <a:bodyPr/>
        <a:lstStyle/>
        <a:p>
          <a:endParaRPr lang="es-MX"/>
        </a:p>
      </dgm:t>
    </dgm:pt>
    <dgm:pt modelId="{6E693A3E-63EC-41A7-8B42-E8D5C3029205}" type="pres">
      <dgm:prSet presAssocID="{F72F1E84-C239-4AC9-A528-8A5B387D24B2}" presName="root1" presStyleCnt="0"/>
      <dgm:spPr/>
      <dgm:t>
        <a:bodyPr/>
        <a:lstStyle/>
        <a:p>
          <a:endParaRPr lang="es-MX"/>
        </a:p>
      </dgm:t>
    </dgm:pt>
    <dgm:pt modelId="{53BC2465-CED7-475B-B607-1E7F0EB91F6D}" type="pres">
      <dgm:prSet presAssocID="{F72F1E84-C239-4AC9-A528-8A5B387D24B2}" presName="LevelOneTextNode" presStyleLbl="node0" presStyleIdx="0" presStyleCnt="1">
        <dgm:presLayoutVars>
          <dgm:chPref val="3"/>
        </dgm:presLayoutVars>
      </dgm:prSet>
      <dgm:spPr/>
      <dgm:t>
        <a:bodyPr/>
        <a:lstStyle/>
        <a:p>
          <a:endParaRPr lang="es-MX"/>
        </a:p>
      </dgm:t>
    </dgm:pt>
    <dgm:pt modelId="{CBAEFBE9-631C-4706-B0FE-1754334E6A1D}" type="pres">
      <dgm:prSet presAssocID="{F72F1E84-C239-4AC9-A528-8A5B387D24B2}" presName="level2hierChild" presStyleCnt="0"/>
      <dgm:spPr/>
      <dgm:t>
        <a:bodyPr/>
        <a:lstStyle/>
        <a:p>
          <a:endParaRPr lang="es-MX"/>
        </a:p>
      </dgm:t>
    </dgm:pt>
  </dgm:ptLst>
  <dgm:cxnLst>
    <dgm:cxn modelId="{4D36A5C6-696A-4F4B-AF00-8500EA441AB7}" srcId="{DE9EC977-1099-4910-87C4-EC84331F6AD6}" destId="{F72F1E84-C239-4AC9-A528-8A5B387D24B2}" srcOrd="0" destOrd="0" parTransId="{2849E2F8-3BD8-4D0A-8CBD-C4AA0E50529B}" sibTransId="{9827D410-7690-4E7C-B6A4-A6931061C4D8}"/>
    <dgm:cxn modelId="{74130FFB-58ED-4654-8764-23077B16DC49}" type="presOf" srcId="{F72F1E84-C239-4AC9-A528-8A5B387D24B2}" destId="{53BC2465-CED7-475B-B607-1E7F0EB91F6D}" srcOrd="0" destOrd="0" presId="urn:microsoft.com/office/officeart/2005/8/layout/hierarchy2"/>
    <dgm:cxn modelId="{F28D8AE7-65BA-481F-BAB8-C9A8B3293C54}" type="presOf" srcId="{DE9EC977-1099-4910-87C4-EC84331F6AD6}" destId="{22C136BA-D137-48D9-B420-B0B5CE9D2367}" srcOrd="0" destOrd="0" presId="urn:microsoft.com/office/officeart/2005/8/layout/hierarchy2"/>
    <dgm:cxn modelId="{85A6D9BA-EEB0-4188-BE44-744BDA669A50}" type="presParOf" srcId="{22C136BA-D137-48D9-B420-B0B5CE9D2367}" destId="{6E693A3E-63EC-41A7-8B42-E8D5C3029205}" srcOrd="0" destOrd="0" presId="urn:microsoft.com/office/officeart/2005/8/layout/hierarchy2"/>
    <dgm:cxn modelId="{12B2B239-4A32-4985-BA75-182CD900664E}" type="presParOf" srcId="{6E693A3E-63EC-41A7-8B42-E8D5C3029205}" destId="{53BC2465-CED7-475B-B607-1E7F0EB91F6D}" srcOrd="0" destOrd="0" presId="urn:microsoft.com/office/officeart/2005/8/layout/hierarchy2"/>
    <dgm:cxn modelId="{E59ED9AE-71DE-403E-B3A7-990F4382C012}" type="presParOf" srcId="{6E693A3E-63EC-41A7-8B42-E8D5C3029205}" destId="{CBAEFBE9-631C-4706-B0FE-1754334E6A1D}" srcOrd="1" destOrd="0" presId="urn:microsoft.com/office/officeart/2005/8/layout/hierarchy2"/>
  </dgm:cxnLst>
  <dgm:bg/>
  <dgm:whole/>
</dgm:dataModel>
</file>

<file path=ppt/diagrams/data40.xml><?xml version="1.0" encoding="utf-8"?>
<dgm:dataModel xmlns:dgm="http://schemas.openxmlformats.org/drawingml/2006/diagram" xmlns:a="http://schemas.openxmlformats.org/drawingml/2006/main">
  <dgm:ptLst>
    <dgm:pt modelId="{14D77455-E3B8-40F5-A693-1C04F0AED47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E1984A7F-B339-49E5-ACB3-6D4F8B8A8C84}">
      <dgm:prSet phldrT="[Texto]"/>
      <dgm:spPr/>
      <dgm:t>
        <a:bodyPr/>
        <a:lstStyle/>
        <a:p>
          <a:r>
            <a:rPr lang="es-ES" dirty="0" smtClean="0"/>
            <a:t>Seguir la estructura y secuencia de la propuesta alternativa.</a:t>
          </a:r>
          <a:endParaRPr lang="es-MX" dirty="0"/>
        </a:p>
      </dgm:t>
    </dgm:pt>
    <dgm:pt modelId="{F2B01565-C619-41F2-BA8A-7BB6741449FE}" type="parTrans" cxnId="{15E97887-E747-4A22-B2BE-6D8B5BC5D54E}">
      <dgm:prSet/>
      <dgm:spPr/>
      <dgm:t>
        <a:bodyPr/>
        <a:lstStyle/>
        <a:p>
          <a:endParaRPr lang="es-MX"/>
        </a:p>
      </dgm:t>
    </dgm:pt>
    <dgm:pt modelId="{CDBA7957-A549-497B-97B8-FD1BE4053DB8}" type="sibTrans" cxnId="{15E97887-E747-4A22-B2BE-6D8B5BC5D54E}">
      <dgm:prSet/>
      <dgm:spPr/>
      <dgm:t>
        <a:bodyPr/>
        <a:lstStyle/>
        <a:p>
          <a:endParaRPr lang="es-MX"/>
        </a:p>
      </dgm:t>
    </dgm:pt>
    <dgm:pt modelId="{C517E53D-D8ED-4247-8963-304572DBA3F4}">
      <dgm:prSet phldrT="[Texto]"/>
      <dgm:spPr/>
      <dgm:t>
        <a:bodyPr/>
        <a:lstStyle/>
        <a:p>
          <a:r>
            <a:rPr lang="es-ES" dirty="0" smtClean="0"/>
            <a:t>Aplicar el </a:t>
          </a:r>
          <a:r>
            <a:rPr lang="es-ES" dirty="0" err="1" smtClean="0"/>
            <a:t>macrociclo</a:t>
          </a:r>
          <a:r>
            <a:rPr lang="es-ES" dirty="0" smtClean="0"/>
            <a:t> propuesto.</a:t>
          </a:r>
          <a:endParaRPr lang="es-MX" dirty="0"/>
        </a:p>
      </dgm:t>
    </dgm:pt>
    <dgm:pt modelId="{B8CDB83C-67EF-4C3B-A581-669AB9BB1132}" type="parTrans" cxnId="{47A8FEB3-CA8E-4D7C-B8EF-4B78DB53EA54}">
      <dgm:prSet/>
      <dgm:spPr/>
      <dgm:t>
        <a:bodyPr/>
        <a:lstStyle/>
        <a:p>
          <a:endParaRPr lang="es-MX"/>
        </a:p>
      </dgm:t>
    </dgm:pt>
    <dgm:pt modelId="{647622CE-E472-4B0A-BE14-C5B3EA01F990}" type="sibTrans" cxnId="{47A8FEB3-CA8E-4D7C-B8EF-4B78DB53EA54}">
      <dgm:prSet/>
      <dgm:spPr/>
      <dgm:t>
        <a:bodyPr/>
        <a:lstStyle/>
        <a:p>
          <a:endParaRPr lang="es-MX"/>
        </a:p>
      </dgm:t>
    </dgm:pt>
    <dgm:pt modelId="{8CEAEFC3-4F11-4C0E-86D4-A95455EE7C17}">
      <dgm:prSet phldrT="[Texto]"/>
      <dgm:spPr/>
      <dgm:t>
        <a:bodyPr/>
        <a:lstStyle/>
        <a:p>
          <a:r>
            <a:rPr lang="es-ES" dirty="0" smtClean="0"/>
            <a:t>Aplicar los </a:t>
          </a:r>
          <a:r>
            <a:rPr lang="es-ES" dirty="0" err="1" smtClean="0"/>
            <a:t>mesociclos</a:t>
          </a:r>
          <a:r>
            <a:rPr lang="es-ES" dirty="0" smtClean="0"/>
            <a:t> propuestos.</a:t>
          </a:r>
          <a:endParaRPr lang="es-MX" dirty="0"/>
        </a:p>
      </dgm:t>
    </dgm:pt>
    <dgm:pt modelId="{84CCAE32-1268-4BC3-BF44-446C0B07889B}" type="parTrans" cxnId="{DCA665B0-22C1-41C5-AE78-9A330515469E}">
      <dgm:prSet/>
      <dgm:spPr/>
      <dgm:t>
        <a:bodyPr/>
        <a:lstStyle/>
        <a:p>
          <a:endParaRPr lang="es-MX"/>
        </a:p>
      </dgm:t>
    </dgm:pt>
    <dgm:pt modelId="{6140B3B4-855D-412C-B497-7336274103E0}" type="sibTrans" cxnId="{DCA665B0-22C1-41C5-AE78-9A330515469E}">
      <dgm:prSet/>
      <dgm:spPr/>
      <dgm:t>
        <a:bodyPr/>
        <a:lstStyle/>
        <a:p>
          <a:endParaRPr lang="es-MX"/>
        </a:p>
      </dgm:t>
    </dgm:pt>
    <dgm:pt modelId="{66038739-8E4A-49D8-9421-4526BD7E61AD}">
      <dgm:prSet phldrT="[Texto]"/>
      <dgm:spPr/>
      <dgm:t>
        <a:bodyPr/>
        <a:lstStyle/>
        <a:p>
          <a:r>
            <a:rPr lang="es-ES" dirty="0" smtClean="0"/>
            <a:t>Aplicar los </a:t>
          </a:r>
          <a:r>
            <a:rPr lang="es-ES" dirty="0" err="1" smtClean="0"/>
            <a:t>microciclos</a:t>
          </a:r>
          <a:r>
            <a:rPr lang="es-ES" dirty="0" smtClean="0"/>
            <a:t> propuestos.</a:t>
          </a:r>
          <a:endParaRPr lang="es-MX" dirty="0"/>
        </a:p>
      </dgm:t>
    </dgm:pt>
    <dgm:pt modelId="{19A28E7F-38D4-4A6F-81A9-7B1F107ECD66}" type="parTrans" cxnId="{C034698B-38C3-44F0-AB89-10B3D123CE8B}">
      <dgm:prSet/>
      <dgm:spPr/>
      <dgm:t>
        <a:bodyPr/>
        <a:lstStyle/>
        <a:p>
          <a:endParaRPr lang="es-MX"/>
        </a:p>
      </dgm:t>
    </dgm:pt>
    <dgm:pt modelId="{0D5CB303-AE53-47E3-AB4C-A479C64E69A8}" type="sibTrans" cxnId="{C034698B-38C3-44F0-AB89-10B3D123CE8B}">
      <dgm:prSet/>
      <dgm:spPr/>
      <dgm:t>
        <a:bodyPr/>
        <a:lstStyle/>
        <a:p>
          <a:endParaRPr lang="es-MX"/>
        </a:p>
      </dgm:t>
    </dgm:pt>
    <dgm:pt modelId="{ED1447D4-D813-4B65-B042-1118C699FAC4}" type="pres">
      <dgm:prSet presAssocID="{14D77455-E3B8-40F5-A693-1C04F0AED47E}" presName="linear" presStyleCnt="0">
        <dgm:presLayoutVars>
          <dgm:animLvl val="lvl"/>
          <dgm:resizeHandles val="exact"/>
        </dgm:presLayoutVars>
      </dgm:prSet>
      <dgm:spPr/>
      <dgm:t>
        <a:bodyPr/>
        <a:lstStyle/>
        <a:p>
          <a:endParaRPr lang="es-MX"/>
        </a:p>
      </dgm:t>
    </dgm:pt>
    <dgm:pt modelId="{B1C06380-71AB-4B29-860D-7FBCDD4A390B}" type="pres">
      <dgm:prSet presAssocID="{E1984A7F-B339-49E5-ACB3-6D4F8B8A8C84}" presName="parentText" presStyleLbl="node1" presStyleIdx="0" presStyleCnt="2">
        <dgm:presLayoutVars>
          <dgm:chMax val="0"/>
          <dgm:bulletEnabled val="1"/>
        </dgm:presLayoutVars>
      </dgm:prSet>
      <dgm:spPr/>
      <dgm:t>
        <a:bodyPr/>
        <a:lstStyle/>
        <a:p>
          <a:endParaRPr lang="es-MX"/>
        </a:p>
      </dgm:t>
    </dgm:pt>
    <dgm:pt modelId="{2A7DBF53-798A-4DD0-8E33-9A3F4CB70209}" type="pres">
      <dgm:prSet presAssocID="{E1984A7F-B339-49E5-ACB3-6D4F8B8A8C84}" presName="childText" presStyleLbl="revTx" presStyleIdx="0" presStyleCnt="2">
        <dgm:presLayoutVars>
          <dgm:bulletEnabled val="1"/>
        </dgm:presLayoutVars>
      </dgm:prSet>
      <dgm:spPr/>
      <dgm:t>
        <a:bodyPr/>
        <a:lstStyle/>
        <a:p>
          <a:endParaRPr lang="es-MX"/>
        </a:p>
      </dgm:t>
    </dgm:pt>
    <dgm:pt modelId="{167DF849-B36D-41F3-9AC4-2E13EB62762B}" type="pres">
      <dgm:prSet presAssocID="{8CEAEFC3-4F11-4C0E-86D4-A95455EE7C17}" presName="parentText" presStyleLbl="node1" presStyleIdx="1" presStyleCnt="2">
        <dgm:presLayoutVars>
          <dgm:chMax val="0"/>
          <dgm:bulletEnabled val="1"/>
        </dgm:presLayoutVars>
      </dgm:prSet>
      <dgm:spPr/>
      <dgm:t>
        <a:bodyPr/>
        <a:lstStyle/>
        <a:p>
          <a:endParaRPr lang="es-MX"/>
        </a:p>
      </dgm:t>
    </dgm:pt>
    <dgm:pt modelId="{D912C0BA-6E1B-4BF1-9FD0-135575BB3380}" type="pres">
      <dgm:prSet presAssocID="{8CEAEFC3-4F11-4C0E-86D4-A95455EE7C17}" presName="childText" presStyleLbl="revTx" presStyleIdx="1" presStyleCnt="2">
        <dgm:presLayoutVars>
          <dgm:bulletEnabled val="1"/>
        </dgm:presLayoutVars>
      </dgm:prSet>
      <dgm:spPr/>
      <dgm:t>
        <a:bodyPr/>
        <a:lstStyle/>
        <a:p>
          <a:endParaRPr lang="es-MX"/>
        </a:p>
      </dgm:t>
    </dgm:pt>
  </dgm:ptLst>
  <dgm:cxnLst>
    <dgm:cxn modelId="{9E41C4DB-4ED1-4576-AACC-57CFE5B89D8B}" type="presOf" srcId="{E1984A7F-B339-49E5-ACB3-6D4F8B8A8C84}" destId="{B1C06380-71AB-4B29-860D-7FBCDD4A390B}" srcOrd="0" destOrd="0" presId="urn:microsoft.com/office/officeart/2005/8/layout/vList2"/>
    <dgm:cxn modelId="{47A8FEB3-CA8E-4D7C-B8EF-4B78DB53EA54}" srcId="{E1984A7F-B339-49E5-ACB3-6D4F8B8A8C84}" destId="{C517E53D-D8ED-4247-8963-304572DBA3F4}" srcOrd="0" destOrd="0" parTransId="{B8CDB83C-67EF-4C3B-A581-669AB9BB1132}" sibTransId="{647622CE-E472-4B0A-BE14-C5B3EA01F990}"/>
    <dgm:cxn modelId="{DCA665B0-22C1-41C5-AE78-9A330515469E}" srcId="{14D77455-E3B8-40F5-A693-1C04F0AED47E}" destId="{8CEAEFC3-4F11-4C0E-86D4-A95455EE7C17}" srcOrd="1" destOrd="0" parTransId="{84CCAE32-1268-4BC3-BF44-446C0B07889B}" sibTransId="{6140B3B4-855D-412C-B497-7336274103E0}"/>
    <dgm:cxn modelId="{5C4FE4F4-0779-4926-BC9F-D28E8F0C947D}" type="presOf" srcId="{14D77455-E3B8-40F5-A693-1C04F0AED47E}" destId="{ED1447D4-D813-4B65-B042-1118C699FAC4}" srcOrd="0" destOrd="0" presId="urn:microsoft.com/office/officeart/2005/8/layout/vList2"/>
    <dgm:cxn modelId="{15E97887-E747-4A22-B2BE-6D8B5BC5D54E}" srcId="{14D77455-E3B8-40F5-A693-1C04F0AED47E}" destId="{E1984A7F-B339-49E5-ACB3-6D4F8B8A8C84}" srcOrd="0" destOrd="0" parTransId="{F2B01565-C619-41F2-BA8A-7BB6741449FE}" sibTransId="{CDBA7957-A549-497B-97B8-FD1BE4053DB8}"/>
    <dgm:cxn modelId="{C034698B-38C3-44F0-AB89-10B3D123CE8B}" srcId="{8CEAEFC3-4F11-4C0E-86D4-A95455EE7C17}" destId="{66038739-8E4A-49D8-9421-4526BD7E61AD}" srcOrd="0" destOrd="0" parTransId="{19A28E7F-38D4-4A6F-81A9-7B1F107ECD66}" sibTransId="{0D5CB303-AE53-47E3-AB4C-A479C64E69A8}"/>
    <dgm:cxn modelId="{4F655CC2-DB54-45F7-B300-9FB445A53644}" type="presOf" srcId="{8CEAEFC3-4F11-4C0E-86D4-A95455EE7C17}" destId="{167DF849-B36D-41F3-9AC4-2E13EB62762B}" srcOrd="0" destOrd="0" presId="urn:microsoft.com/office/officeart/2005/8/layout/vList2"/>
    <dgm:cxn modelId="{6FD2DC81-BCF6-49C2-8776-629D1737EAAF}" type="presOf" srcId="{66038739-8E4A-49D8-9421-4526BD7E61AD}" destId="{D912C0BA-6E1B-4BF1-9FD0-135575BB3380}" srcOrd="0" destOrd="0" presId="urn:microsoft.com/office/officeart/2005/8/layout/vList2"/>
    <dgm:cxn modelId="{8CC4F418-B6B4-4CF4-BDE5-A7139F101C76}" type="presOf" srcId="{C517E53D-D8ED-4247-8963-304572DBA3F4}" destId="{2A7DBF53-798A-4DD0-8E33-9A3F4CB70209}" srcOrd="0" destOrd="0" presId="urn:microsoft.com/office/officeart/2005/8/layout/vList2"/>
    <dgm:cxn modelId="{6A9C24EB-811E-4F94-944B-3F3D2A8162B9}" type="presParOf" srcId="{ED1447D4-D813-4B65-B042-1118C699FAC4}" destId="{B1C06380-71AB-4B29-860D-7FBCDD4A390B}" srcOrd="0" destOrd="0" presId="urn:microsoft.com/office/officeart/2005/8/layout/vList2"/>
    <dgm:cxn modelId="{0228220C-C9D0-45F5-9811-8C1824BF1DFE}" type="presParOf" srcId="{ED1447D4-D813-4B65-B042-1118C699FAC4}" destId="{2A7DBF53-798A-4DD0-8E33-9A3F4CB70209}" srcOrd="1" destOrd="0" presId="urn:microsoft.com/office/officeart/2005/8/layout/vList2"/>
    <dgm:cxn modelId="{B996712C-C2A9-4484-A0FF-A6037295CF88}" type="presParOf" srcId="{ED1447D4-D813-4B65-B042-1118C699FAC4}" destId="{167DF849-B36D-41F3-9AC4-2E13EB62762B}" srcOrd="2" destOrd="0" presId="urn:microsoft.com/office/officeart/2005/8/layout/vList2"/>
    <dgm:cxn modelId="{EC56CDB7-60F3-4201-9CCB-EFDB08E3C88E}" type="presParOf" srcId="{ED1447D4-D813-4B65-B042-1118C699FAC4}" destId="{D912C0BA-6E1B-4BF1-9FD0-135575BB3380}" srcOrd="3" destOrd="0" presId="urn:microsoft.com/office/officeart/2005/8/layout/vList2"/>
  </dgm:cxnLst>
  <dgm:bg/>
  <dgm:whole/>
</dgm:dataModel>
</file>

<file path=ppt/diagrams/data41.xml><?xml version="1.0" encoding="utf-8"?>
<dgm:dataModel xmlns:dgm="http://schemas.openxmlformats.org/drawingml/2006/diagram" xmlns:a="http://schemas.openxmlformats.org/drawingml/2006/main">
  <dgm:ptLst>
    <dgm:pt modelId="{823F5793-7C2D-497D-A591-13E48422CD1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s-MX"/>
        </a:p>
      </dgm:t>
    </dgm:pt>
    <dgm:pt modelId="{1F64AD56-14D6-4466-8354-C8E1FA7F1D47}">
      <dgm:prSet phldrT="[Texto]"/>
      <dgm:spPr/>
      <dgm:t>
        <a:bodyPr/>
        <a:lstStyle/>
        <a:p>
          <a:r>
            <a:rPr lang="es-ES" dirty="0" smtClean="0"/>
            <a:t>Aplicar las sesiones de entrenamiento propuestas.</a:t>
          </a:r>
          <a:endParaRPr lang="es-MX" dirty="0"/>
        </a:p>
      </dgm:t>
    </dgm:pt>
    <dgm:pt modelId="{C79A9B1B-13DE-4D7A-B6B9-37D629FE2897}" type="parTrans" cxnId="{2B4ECFF5-D7A2-4357-A840-10FAE5BB3DBA}">
      <dgm:prSet/>
      <dgm:spPr/>
      <dgm:t>
        <a:bodyPr/>
        <a:lstStyle/>
        <a:p>
          <a:endParaRPr lang="es-MX"/>
        </a:p>
      </dgm:t>
    </dgm:pt>
    <dgm:pt modelId="{805D2A9D-D16A-4DDC-A03E-0FA13168A66C}" type="sibTrans" cxnId="{2B4ECFF5-D7A2-4357-A840-10FAE5BB3DBA}">
      <dgm:prSet/>
      <dgm:spPr/>
      <dgm:t>
        <a:bodyPr/>
        <a:lstStyle/>
        <a:p>
          <a:endParaRPr lang="es-MX"/>
        </a:p>
      </dgm:t>
    </dgm:pt>
    <dgm:pt modelId="{C5A46B64-384C-466C-9658-9CB83EE8F845}">
      <dgm:prSet phldrT="[Texto]"/>
      <dgm:spPr/>
      <dgm:t>
        <a:bodyPr/>
        <a:lstStyle/>
        <a:p>
          <a:r>
            <a:rPr lang="es-ES" dirty="0" smtClean="0"/>
            <a:t>Aplicar y seleccionar los ejercicios adecuados para el objetivo requerido.</a:t>
          </a:r>
          <a:endParaRPr lang="es-MX" dirty="0"/>
        </a:p>
      </dgm:t>
    </dgm:pt>
    <dgm:pt modelId="{6F3D7CC7-51E9-4CE5-9427-621C9223E4A6}" type="parTrans" cxnId="{7AF62643-CF35-498C-9669-A95494B43716}">
      <dgm:prSet/>
      <dgm:spPr/>
      <dgm:t>
        <a:bodyPr/>
        <a:lstStyle/>
        <a:p>
          <a:endParaRPr lang="es-MX"/>
        </a:p>
      </dgm:t>
    </dgm:pt>
    <dgm:pt modelId="{EB9DA15B-A867-4DC9-AD3A-77EF2DE0A0FC}" type="sibTrans" cxnId="{7AF62643-CF35-498C-9669-A95494B43716}">
      <dgm:prSet/>
      <dgm:spPr/>
      <dgm:t>
        <a:bodyPr/>
        <a:lstStyle/>
        <a:p>
          <a:endParaRPr lang="es-MX"/>
        </a:p>
      </dgm:t>
    </dgm:pt>
    <dgm:pt modelId="{6CB4D3F3-1F81-465F-8CB5-1FCD83EE050D}">
      <dgm:prSet phldrT="[Texto]"/>
      <dgm:spPr/>
      <dgm:t>
        <a:bodyPr/>
        <a:lstStyle/>
        <a:p>
          <a:r>
            <a:rPr lang="es-ES" dirty="0" smtClean="0"/>
            <a:t>Plantear objetivos para cada clase con el fin de realizar la evaluación del proceso de enseñanza.</a:t>
          </a:r>
          <a:endParaRPr lang="es-MX" dirty="0"/>
        </a:p>
      </dgm:t>
    </dgm:pt>
    <dgm:pt modelId="{B91BB347-D818-412B-958B-B34DBA0046C0}" type="parTrans" cxnId="{7A87EFA7-0E5C-4B21-8AA3-93D6D37DE709}">
      <dgm:prSet/>
      <dgm:spPr/>
      <dgm:t>
        <a:bodyPr/>
        <a:lstStyle/>
        <a:p>
          <a:endParaRPr lang="es-MX"/>
        </a:p>
      </dgm:t>
    </dgm:pt>
    <dgm:pt modelId="{48B70694-A9AD-4A2D-AF5F-88A095A512D7}" type="sibTrans" cxnId="{7A87EFA7-0E5C-4B21-8AA3-93D6D37DE709}">
      <dgm:prSet/>
      <dgm:spPr/>
      <dgm:t>
        <a:bodyPr/>
        <a:lstStyle/>
        <a:p>
          <a:endParaRPr lang="es-MX"/>
        </a:p>
      </dgm:t>
    </dgm:pt>
    <dgm:pt modelId="{E8489D08-9E67-4365-A79F-A3B35029745F}">
      <dgm:prSet phldrT="[Texto]"/>
      <dgm:spPr/>
      <dgm:t>
        <a:bodyPr/>
        <a:lstStyle/>
        <a:p>
          <a:r>
            <a:rPr lang="es-ES" dirty="0" smtClean="0"/>
            <a:t>Dar el tiempo propuesto a la enseñanza de cada fundamento.</a:t>
          </a:r>
          <a:endParaRPr lang="es-MX" dirty="0"/>
        </a:p>
      </dgm:t>
    </dgm:pt>
    <dgm:pt modelId="{F6305774-C753-4D8B-9B28-D0438CCEA5D4}" type="parTrans" cxnId="{8EA3B0DF-48EF-476F-A290-933AB02BD784}">
      <dgm:prSet/>
      <dgm:spPr/>
      <dgm:t>
        <a:bodyPr/>
        <a:lstStyle/>
        <a:p>
          <a:endParaRPr lang="es-MX"/>
        </a:p>
      </dgm:t>
    </dgm:pt>
    <dgm:pt modelId="{B4904B93-9D06-4A06-A90B-709370139A83}" type="sibTrans" cxnId="{8EA3B0DF-48EF-476F-A290-933AB02BD784}">
      <dgm:prSet/>
      <dgm:spPr/>
      <dgm:t>
        <a:bodyPr/>
        <a:lstStyle/>
        <a:p>
          <a:endParaRPr lang="es-MX"/>
        </a:p>
      </dgm:t>
    </dgm:pt>
    <dgm:pt modelId="{C149AE7A-B3B6-4078-9556-60CB88ED61CC}" type="pres">
      <dgm:prSet presAssocID="{823F5793-7C2D-497D-A591-13E48422CD18}" presName="linear" presStyleCnt="0">
        <dgm:presLayoutVars>
          <dgm:animLvl val="lvl"/>
          <dgm:resizeHandles val="exact"/>
        </dgm:presLayoutVars>
      </dgm:prSet>
      <dgm:spPr/>
      <dgm:t>
        <a:bodyPr/>
        <a:lstStyle/>
        <a:p>
          <a:endParaRPr lang="es-MX"/>
        </a:p>
      </dgm:t>
    </dgm:pt>
    <dgm:pt modelId="{981FC622-D95E-4B27-B178-DF0703619B95}" type="pres">
      <dgm:prSet presAssocID="{1F64AD56-14D6-4466-8354-C8E1FA7F1D47}" presName="parentText" presStyleLbl="node1" presStyleIdx="0" presStyleCnt="2">
        <dgm:presLayoutVars>
          <dgm:chMax val="0"/>
          <dgm:bulletEnabled val="1"/>
        </dgm:presLayoutVars>
      </dgm:prSet>
      <dgm:spPr/>
      <dgm:t>
        <a:bodyPr/>
        <a:lstStyle/>
        <a:p>
          <a:endParaRPr lang="es-MX"/>
        </a:p>
      </dgm:t>
    </dgm:pt>
    <dgm:pt modelId="{BB8C1C57-BFA2-4D71-B76A-3B32994DFF53}" type="pres">
      <dgm:prSet presAssocID="{1F64AD56-14D6-4466-8354-C8E1FA7F1D47}" presName="childText" presStyleLbl="revTx" presStyleIdx="0" presStyleCnt="2">
        <dgm:presLayoutVars>
          <dgm:bulletEnabled val="1"/>
        </dgm:presLayoutVars>
      </dgm:prSet>
      <dgm:spPr/>
      <dgm:t>
        <a:bodyPr/>
        <a:lstStyle/>
        <a:p>
          <a:endParaRPr lang="es-MX"/>
        </a:p>
      </dgm:t>
    </dgm:pt>
    <dgm:pt modelId="{A0DAC546-F038-4E22-85D4-97AD74CBE4BD}" type="pres">
      <dgm:prSet presAssocID="{6CB4D3F3-1F81-465F-8CB5-1FCD83EE050D}" presName="parentText" presStyleLbl="node1" presStyleIdx="1" presStyleCnt="2">
        <dgm:presLayoutVars>
          <dgm:chMax val="0"/>
          <dgm:bulletEnabled val="1"/>
        </dgm:presLayoutVars>
      </dgm:prSet>
      <dgm:spPr/>
      <dgm:t>
        <a:bodyPr/>
        <a:lstStyle/>
        <a:p>
          <a:endParaRPr lang="es-MX"/>
        </a:p>
      </dgm:t>
    </dgm:pt>
    <dgm:pt modelId="{E7588133-549F-47D2-9A7C-6C595CCD3CDB}" type="pres">
      <dgm:prSet presAssocID="{6CB4D3F3-1F81-465F-8CB5-1FCD83EE050D}" presName="childText" presStyleLbl="revTx" presStyleIdx="1" presStyleCnt="2">
        <dgm:presLayoutVars>
          <dgm:bulletEnabled val="1"/>
        </dgm:presLayoutVars>
      </dgm:prSet>
      <dgm:spPr/>
      <dgm:t>
        <a:bodyPr/>
        <a:lstStyle/>
        <a:p>
          <a:endParaRPr lang="es-MX"/>
        </a:p>
      </dgm:t>
    </dgm:pt>
  </dgm:ptLst>
  <dgm:cxnLst>
    <dgm:cxn modelId="{BD268121-D326-4FDA-9085-CDA5755FE383}" type="presOf" srcId="{1F64AD56-14D6-4466-8354-C8E1FA7F1D47}" destId="{981FC622-D95E-4B27-B178-DF0703619B95}" srcOrd="0" destOrd="0" presId="urn:microsoft.com/office/officeart/2005/8/layout/vList2"/>
    <dgm:cxn modelId="{254DCEC6-D599-44C1-9850-2B410C4554BD}" type="presOf" srcId="{6CB4D3F3-1F81-465F-8CB5-1FCD83EE050D}" destId="{A0DAC546-F038-4E22-85D4-97AD74CBE4BD}" srcOrd="0" destOrd="0" presId="urn:microsoft.com/office/officeart/2005/8/layout/vList2"/>
    <dgm:cxn modelId="{CBE65441-275A-497D-B328-458F9702423C}" type="presOf" srcId="{C5A46B64-384C-466C-9658-9CB83EE8F845}" destId="{BB8C1C57-BFA2-4D71-B76A-3B32994DFF53}" srcOrd="0" destOrd="0" presId="urn:microsoft.com/office/officeart/2005/8/layout/vList2"/>
    <dgm:cxn modelId="{8EA3B0DF-48EF-476F-A290-933AB02BD784}" srcId="{6CB4D3F3-1F81-465F-8CB5-1FCD83EE050D}" destId="{E8489D08-9E67-4365-A79F-A3B35029745F}" srcOrd="0" destOrd="0" parTransId="{F6305774-C753-4D8B-9B28-D0438CCEA5D4}" sibTransId="{B4904B93-9D06-4A06-A90B-709370139A83}"/>
    <dgm:cxn modelId="{7AF62643-CF35-498C-9669-A95494B43716}" srcId="{1F64AD56-14D6-4466-8354-C8E1FA7F1D47}" destId="{C5A46B64-384C-466C-9658-9CB83EE8F845}" srcOrd="0" destOrd="0" parTransId="{6F3D7CC7-51E9-4CE5-9427-621C9223E4A6}" sibTransId="{EB9DA15B-A867-4DC9-AD3A-77EF2DE0A0FC}"/>
    <dgm:cxn modelId="{7A87EFA7-0E5C-4B21-8AA3-93D6D37DE709}" srcId="{823F5793-7C2D-497D-A591-13E48422CD18}" destId="{6CB4D3F3-1F81-465F-8CB5-1FCD83EE050D}" srcOrd="1" destOrd="0" parTransId="{B91BB347-D818-412B-958B-B34DBA0046C0}" sibTransId="{48B70694-A9AD-4A2D-AF5F-88A095A512D7}"/>
    <dgm:cxn modelId="{619C3371-804E-4EB5-AA4C-E6BFEE8577C7}" type="presOf" srcId="{823F5793-7C2D-497D-A591-13E48422CD18}" destId="{C149AE7A-B3B6-4078-9556-60CB88ED61CC}" srcOrd="0" destOrd="0" presId="urn:microsoft.com/office/officeart/2005/8/layout/vList2"/>
    <dgm:cxn modelId="{2B4ECFF5-D7A2-4357-A840-10FAE5BB3DBA}" srcId="{823F5793-7C2D-497D-A591-13E48422CD18}" destId="{1F64AD56-14D6-4466-8354-C8E1FA7F1D47}" srcOrd="0" destOrd="0" parTransId="{C79A9B1B-13DE-4D7A-B6B9-37D629FE2897}" sibTransId="{805D2A9D-D16A-4DDC-A03E-0FA13168A66C}"/>
    <dgm:cxn modelId="{2AAC8D84-A0D8-49EC-B394-0FE66FFF4B58}" type="presOf" srcId="{E8489D08-9E67-4365-A79F-A3B35029745F}" destId="{E7588133-549F-47D2-9A7C-6C595CCD3CDB}" srcOrd="0" destOrd="0" presId="urn:microsoft.com/office/officeart/2005/8/layout/vList2"/>
    <dgm:cxn modelId="{1A5453E8-00FF-4252-80FB-1280130B5167}" type="presParOf" srcId="{C149AE7A-B3B6-4078-9556-60CB88ED61CC}" destId="{981FC622-D95E-4B27-B178-DF0703619B95}" srcOrd="0" destOrd="0" presId="urn:microsoft.com/office/officeart/2005/8/layout/vList2"/>
    <dgm:cxn modelId="{FD1BF97B-3886-431A-8A0D-30C8B9538595}" type="presParOf" srcId="{C149AE7A-B3B6-4078-9556-60CB88ED61CC}" destId="{BB8C1C57-BFA2-4D71-B76A-3B32994DFF53}" srcOrd="1" destOrd="0" presId="urn:microsoft.com/office/officeart/2005/8/layout/vList2"/>
    <dgm:cxn modelId="{EA96648A-4373-440B-9C0E-C29097EFC7CB}" type="presParOf" srcId="{C149AE7A-B3B6-4078-9556-60CB88ED61CC}" destId="{A0DAC546-F038-4E22-85D4-97AD74CBE4BD}" srcOrd="2" destOrd="0" presId="urn:microsoft.com/office/officeart/2005/8/layout/vList2"/>
    <dgm:cxn modelId="{D78A4689-8C4B-4CDF-84D2-59AF0D3752A2}" type="presParOf" srcId="{C149AE7A-B3B6-4078-9556-60CB88ED61CC}" destId="{E7588133-549F-47D2-9A7C-6C595CCD3CDB}" srcOrd="3" destOrd="0" presId="urn:microsoft.com/office/officeart/2005/8/layout/vList2"/>
  </dgm:cxnLst>
  <dgm:bg/>
  <dgm:whole/>
</dgm:dataModel>
</file>

<file path=ppt/diagrams/data5.xml><?xml version="1.0" encoding="utf-8"?>
<dgm:dataModel xmlns:dgm="http://schemas.openxmlformats.org/drawingml/2006/diagram" xmlns:a="http://schemas.openxmlformats.org/drawingml/2006/main">
  <dgm:ptLst>
    <dgm:pt modelId="{22C706D6-3A4E-4F49-85BA-84B479D4CB35}"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53AE415D-60E9-4DD6-98F6-E2F91A98835A}" type="pres">
      <dgm:prSet presAssocID="{22C706D6-3A4E-4F49-85BA-84B479D4CB35}" presName="diagram" presStyleCnt="0">
        <dgm:presLayoutVars>
          <dgm:dir/>
          <dgm:resizeHandles val="exact"/>
        </dgm:presLayoutVars>
      </dgm:prSet>
      <dgm:spPr/>
      <dgm:t>
        <a:bodyPr/>
        <a:lstStyle/>
        <a:p>
          <a:endParaRPr lang="es-MX"/>
        </a:p>
      </dgm:t>
    </dgm:pt>
  </dgm:ptLst>
  <dgm:cxnLst>
    <dgm:cxn modelId="{4B34792E-CAF3-46E7-949B-AEDF5DD9E823}" type="presOf" srcId="{22C706D6-3A4E-4F49-85BA-84B479D4CB35}" destId="{53AE415D-60E9-4DD6-98F6-E2F91A98835A}" srcOrd="0" destOrd="0" presId="urn:microsoft.com/office/officeart/2005/8/layout/default"/>
  </dgm:cxnLst>
  <dgm:bg/>
  <dgm:whole/>
</dgm:dataModel>
</file>

<file path=ppt/diagrams/data6.xml><?xml version="1.0" encoding="utf-8"?>
<dgm:dataModel xmlns:dgm="http://schemas.openxmlformats.org/drawingml/2006/diagram" xmlns:a="http://schemas.openxmlformats.org/drawingml/2006/main">
  <dgm:ptLst>
    <dgm:pt modelId="{8E68166C-1178-48BA-83F4-CD8561357A35}" type="doc">
      <dgm:prSet loTypeId="urn:microsoft.com/office/officeart/2005/8/layout/default" loCatId="list" qsTypeId="urn:microsoft.com/office/officeart/2005/8/quickstyle/3d3" qsCatId="3D" csTypeId="urn:microsoft.com/office/officeart/2005/8/colors/accent1_2" csCatId="accent1" phldr="1"/>
      <dgm:spPr/>
      <dgm:t>
        <a:bodyPr/>
        <a:lstStyle/>
        <a:p>
          <a:endParaRPr lang="es-MX"/>
        </a:p>
      </dgm:t>
    </dgm:pt>
    <dgm:pt modelId="{F11B2B55-E6E6-47C6-8EBC-40D009972B07}" type="pres">
      <dgm:prSet presAssocID="{8E68166C-1178-48BA-83F4-CD8561357A35}" presName="diagram" presStyleCnt="0">
        <dgm:presLayoutVars>
          <dgm:dir/>
          <dgm:resizeHandles val="exact"/>
        </dgm:presLayoutVars>
      </dgm:prSet>
      <dgm:spPr/>
      <dgm:t>
        <a:bodyPr/>
        <a:lstStyle/>
        <a:p>
          <a:endParaRPr lang="es-MX"/>
        </a:p>
      </dgm:t>
    </dgm:pt>
  </dgm:ptLst>
  <dgm:cxnLst>
    <dgm:cxn modelId="{DF1F867D-6D79-4CBC-879B-083D4135446D}" type="presOf" srcId="{8E68166C-1178-48BA-83F4-CD8561357A35}" destId="{F11B2B55-E6E6-47C6-8EBC-40D009972B07}" srcOrd="0" destOrd="0" presId="urn:microsoft.com/office/officeart/2005/8/layout/default"/>
  </dgm:cxnLst>
  <dgm:bg/>
  <dgm:whole/>
</dgm:dataModel>
</file>

<file path=ppt/diagrams/data7.xml><?xml version="1.0" encoding="utf-8"?>
<dgm:dataModel xmlns:dgm="http://schemas.openxmlformats.org/drawingml/2006/diagram" xmlns:a="http://schemas.openxmlformats.org/drawingml/2006/main">
  <dgm:ptLst>
    <dgm:pt modelId="{7C18CF39-DF53-4D7C-8A97-E7851F7166D9}" type="doc">
      <dgm:prSet loTypeId="urn:microsoft.com/office/officeart/2005/8/layout/lProcess2" loCatId="list" qsTypeId="urn:microsoft.com/office/officeart/2005/8/quickstyle/simple5" qsCatId="simple" csTypeId="urn:microsoft.com/office/officeart/2005/8/colors/colorful3" csCatId="colorful" phldr="1"/>
      <dgm:spPr/>
      <dgm:t>
        <a:bodyPr/>
        <a:lstStyle/>
        <a:p>
          <a:endParaRPr lang="es-MX"/>
        </a:p>
      </dgm:t>
    </dgm:pt>
    <dgm:pt modelId="{FD57F5CC-656D-4DF3-A5BE-BB83670BA40D}">
      <dgm:prSet phldrT="[Texto]"/>
      <dgm:spPr/>
      <dgm:t>
        <a:bodyPr/>
        <a:lstStyle/>
        <a:p>
          <a:r>
            <a:rPr lang="es-MX"/>
            <a:t>Objetivo General</a:t>
          </a:r>
        </a:p>
      </dgm:t>
    </dgm:pt>
    <dgm:pt modelId="{FE275AE6-6FB2-4567-8B48-01920C1EEBD0}" type="parTrans" cxnId="{BDB3A336-745C-4695-963D-B73E5DC1A3E5}">
      <dgm:prSet/>
      <dgm:spPr/>
      <dgm:t>
        <a:bodyPr/>
        <a:lstStyle/>
        <a:p>
          <a:endParaRPr lang="es-MX"/>
        </a:p>
      </dgm:t>
    </dgm:pt>
    <dgm:pt modelId="{842FB46F-D8D6-4F37-8079-EEF84AFA8967}" type="sibTrans" cxnId="{BDB3A336-745C-4695-963D-B73E5DC1A3E5}">
      <dgm:prSet/>
      <dgm:spPr/>
      <dgm:t>
        <a:bodyPr/>
        <a:lstStyle/>
        <a:p>
          <a:endParaRPr lang="es-MX"/>
        </a:p>
      </dgm:t>
    </dgm:pt>
    <dgm:pt modelId="{6650FD35-B3C3-4684-9602-7CACC8B7B377}">
      <dgm:prSet phldrT="[Texto]"/>
      <dgm:spPr/>
      <dgm:t>
        <a:bodyPr/>
        <a:lstStyle/>
        <a:p>
          <a:r>
            <a:rPr lang="es-ES" dirty="0" smtClean="0"/>
            <a:t>Determinar la incidencia de la planificación metodológica y los fundamentos técnicos en los  resultados </a:t>
          </a:r>
          <a:r>
            <a:rPr lang="es-EC" dirty="0" smtClean="0"/>
            <a:t>obtenidos de la categoría Menores del club de voleibol del Colegio Simón Bolívar en el período 2009-2010</a:t>
          </a:r>
          <a:r>
            <a:rPr lang="es-ES" dirty="0" smtClean="0"/>
            <a:t>.</a:t>
          </a:r>
          <a:endParaRPr lang="es-MX" dirty="0"/>
        </a:p>
      </dgm:t>
    </dgm:pt>
    <dgm:pt modelId="{D18E8702-B798-4B9B-98C8-FBA4260626C6}" type="parTrans" cxnId="{323B0876-3588-4B10-8572-F6132F2601FB}">
      <dgm:prSet/>
      <dgm:spPr/>
      <dgm:t>
        <a:bodyPr/>
        <a:lstStyle/>
        <a:p>
          <a:endParaRPr lang="es-MX"/>
        </a:p>
      </dgm:t>
    </dgm:pt>
    <dgm:pt modelId="{E05D4635-7A2B-4958-85B6-65EC2A218FBB}" type="sibTrans" cxnId="{323B0876-3588-4B10-8572-F6132F2601FB}">
      <dgm:prSet/>
      <dgm:spPr/>
      <dgm:t>
        <a:bodyPr/>
        <a:lstStyle/>
        <a:p>
          <a:endParaRPr lang="es-MX"/>
        </a:p>
      </dgm:t>
    </dgm:pt>
    <dgm:pt modelId="{D5E45BEC-BD87-409C-9618-B6CAEADB9FC1}" type="pres">
      <dgm:prSet presAssocID="{7C18CF39-DF53-4D7C-8A97-E7851F7166D9}" presName="theList" presStyleCnt="0">
        <dgm:presLayoutVars>
          <dgm:dir/>
          <dgm:animLvl val="lvl"/>
          <dgm:resizeHandles val="exact"/>
        </dgm:presLayoutVars>
      </dgm:prSet>
      <dgm:spPr/>
      <dgm:t>
        <a:bodyPr/>
        <a:lstStyle/>
        <a:p>
          <a:endParaRPr lang="es-MX"/>
        </a:p>
      </dgm:t>
    </dgm:pt>
    <dgm:pt modelId="{F77B13AF-C155-4525-ACA0-ED10BA0111AC}" type="pres">
      <dgm:prSet presAssocID="{FD57F5CC-656D-4DF3-A5BE-BB83670BA40D}" presName="compNode" presStyleCnt="0"/>
      <dgm:spPr/>
      <dgm:t>
        <a:bodyPr/>
        <a:lstStyle/>
        <a:p>
          <a:endParaRPr lang="es-MX"/>
        </a:p>
      </dgm:t>
    </dgm:pt>
    <dgm:pt modelId="{DDB4B05F-0EA0-42EC-A26B-DA32C19BFE5E}" type="pres">
      <dgm:prSet presAssocID="{FD57F5CC-656D-4DF3-A5BE-BB83670BA40D}" presName="aNode" presStyleLbl="bgShp" presStyleIdx="0" presStyleCnt="1"/>
      <dgm:spPr/>
      <dgm:t>
        <a:bodyPr/>
        <a:lstStyle/>
        <a:p>
          <a:endParaRPr lang="es-MX"/>
        </a:p>
      </dgm:t>
    </dgm:pt>
    <dgm:pt modelId="{863879E8-7CE3-46CA-9183-6DAD41FA5F06}" type="pres">
      <dgm:prSet presAssocID="{FD57F5CC-656D-4DF3-A5BE-BB83670BA40D}" presName="textNode" presStyleLbl="bgShp" presStyleIdx="0" presStyleCnt="1"/>
      <dgm:spPr/>
      <dgm:t>
        <a:bodyPr/>
        <a:lstStyle/>
        <a:p>
          <a:endParaRPr lang="es-MX"/>
        </a:p>
      </dgm:t>
    </dgm:pt>
    <dgm:pt modelId="{5E2F13A4-CA0C-4723-886B-D59A83586DDF}" type="pres">
      <dgm:prSet presAssocID="{FD57F5CC-656D-4DF3-A5BE-BB83670BA40D}" presName="compChildNode" presStyleCnt="0"/>
      <dgm:spPr/>
      <dgm:t>
        <a:bodyPr/>
        <a:lstStyle/>
        <a:p>
          <a:endParaRPr lang="es-MX"/>
        </a:p>
      </dgm:t>
    </dgm:pt>
    <dgm:pt modelId="{8CF584EC-DDED-4172-A221-7159348135CB}" type="pres">
      <dgm:prSet presAssocID="{FD57F5CC-656D-4DF3-A5BE-BB83670BA40D}" presName="theInnerList" presStyleCnt="0"/>
      <dgm:spPr/>
      <dgm:t>
        <a:bodyPr/>
        <a:lstStyle/>
        <a:p>
          <a:endParaRPr lang="es-MX"/>
        </a:p>
      </dgm:t>
    </dgm:pt>
    <dgm:pt modelId="{3D5225DD-C073-415E-8DC2-464A8615C1BB}" type="pres">
      <dgm:prSet presAssocID="{6650FD35-B3C3-4684-9602-7CACC8B7B377}" presName="childNode" presStyleLbl="node1" presStyleIdx="0" presStyleCnt="1" custScaleX="107230" custScaleY="112747">
        <dgm:presLayoutVars>
          <dgm:bulletEnabled val="1"/>
        </dgm:presLayoutVars>
      </dgm:prSet>
      <dgm:spPr/>
      <dgm:t>
        <a:bodyPr/>
        <a:lstStyle/>
        <a:p>
          <a:endParaRPr lang="es-MX"/>
        </a:p>
      </dgm:t>
    </dgm:pt>
  </dgm:ptLst>
  <dgm:cxnLst>
    <dgm:cxn modelId="{F6E724EE-F57D-4F85-99F7-8B605AFEDCDA}" type="presOf" srcId="{6650FD35-B3C3-4684-9602-7CACC8B7B377}" destId="{3D5225DD-C073-415E-8DC2-464A8615C1BB}" srcOrd="0" destOrd="0" presId="urn:microsoft.com/office/officeart/2005/8/layout/lProcess2"/>
    <dgm:cxn modelId="{19FB40AB-42B0-497C-AB5F-F1DAC4B03299}" type="presOf" srcId="{FD57F5CC-656D-4DF3-A5BE-BB83670BA40D}" destId="{DDB4B05F-0EA0-42EC-A26B-DA32C19BFE5E}" srcOrd="0" destOrd="0" presId="urn:microsoft.com/office/officeart/2005/8/layout/lProcess2"/>
    <dgm:cxn modelId="{BDB3A336-745C-4695-963D-B73E5DC1A3E5}" srcId="{7C18CF39-DF53-4D7C-8A97-E7851F7166D9}" destId="{FD57F5CC-656D-4DF3-A5BE-BB83670BA40D}" srcOrd="0" destOrd="0" parTransId="{FE275AE6-6FB2-4567-8B48-01920C1EEBD0}" sibTransId="{842FB46F-D8D6-4F37-8079-EEF84AFA8967}"/>
    <dgm:cxn modelId="{35F063F4-8B13-4167-88B0-9C351E89F369}" type="presOf" srcId="{FD57F5CC-656D-4DF3-A5BE-BB83670BA40D}" destId="{863879E8-7CE3-46CA-9183-6DAD41FA5F06}" srcOrd="1" destOrd="0" presId="urn:microsoft.com/office/officeart/2005/8/layout/lProcess2"/>
    <dgm:cxn modelId="{7FE9F580-5817-49EF-B932-5FD3FA7DC91F}" type="presOf" srcId="{7C18CF39-DF53-4D7C-8A97-E7851F7166D9}" destId="{D5E45BEC-BD87-409C-9618-B6CAEADB9FC1}" srcOrd="0" destOrd="0" presId="urn:microsoft.com/office/officeart/2005/8/layout/lProcess2"/>
    <dgm:cxn modelId="{323B0876-3588-4B10-8572-F6132F2601FB}" srcId="{FD57F5CC-656D-4DF3-A5BE-BB83670BA40D}" destId="{6650FD35-B3C3-4684-9602-7CACC8B7B377}" srcOrd="0" destOrd="0" parTransId="{D18E8702-B798-4B9B-98C8-FBA4260626C6}" sibTransId="{E05D4635-7A2B-4958-85B6-65EC2A218FBB}"/>
    <dgm:cxn modelId="{C6091215-5F3D-4031-ABE7-A87FF3A98AD2}" type="presParOf" srcId="{D5E45BEC-BD87-409C-9618-B6CAEADB9FC1}" destId="{F77B13AF-C155-4525-ACA0-ED10BA0111AC}" srcOrd="0" destOrd="0" presId="urn:microsoft.com/office/officeart/2005/8/layout/lProcess2"/>
    <dgm:cxn modelId="{C7686616-1F9E-428F-B592-48466218D1C3}" type="presParOf" srcId="{F77B13AF-C155-4525-ACA0-ED10BA0111AC}" destId="{DDB4B05F-0EA0-42EC-A26B-DA32C19BFE5E}" srcOrd="0" destOrd="0" presId="urn:microsoft.com/office/officeart/2005/8/layout/lProcess2"/>
    <dgm:cxn modelId="{7953EB60-12C2-4076-8F8C-1A94BA023BC9}" type="presParOf" srcId="{F77B13AF-C155-4525-ACA0-ED10BA0111AC}" destId="{863879E8-7CE3-46CA-9183-6DAD41FA5F06}" srcOrd="1" destOrd="0" presId="urn:microsoft.com/office/officeart/2005/8/layout/lProcess2"/>
    <dgm:cxn modelId="{9A4AD1DF-AE35-4ED0-829F-9A718D63D582}" type="presParOf" srcId="{F77B13AF-C155-4525-ACA0-ED10BA0111AC}" destId="{5E2F13A4-CA0C-4723-886B-D59A83586DDF}" srcOrd="2" destOrd="0" presId="urn:microsoft.com/office/officeart/2005/8/layout/lProcess2"/>
    <dgm:cxn modelId="{FC5F1FBB-9BBC-4078-B520-FDD3F6B1E3C3}" type="presParOf" srcId="{5E2F13A4-CA0C-4723-886B-D59A83586DDF}" destId="{8CF584EC-DDED-4172-A221-7159348135CB}" srcOrd="0" destOrd="0" presId="urn:microsoft.com/office/officeart/2005/8/layout/lProcess2"/>
    <dgm:cxn modelId="{C752A050-E59C-47BA-BCD1-3CB643992C1B}" type="presParOf" srcId="{8CF584EC-DDED-4172-A221-7159348135CB}" destId="{3D5225DD-C073-415E-8DC2-464A8615C1BB}" srcOrd="0" destOrd="0" presId="urn:microsoft.com/office/officeart/2005/8/layout/lProcess2"/>
  </dgm:cxnLst>
  <dgm:bg/>
  <dgm:whole/>
</dgm:dataModel>
</file>

<file path=ppt/diagrams/data8.xml><?xml version="1.0" encoding="utf-8"?>
<dgm:dataModel xmlns:dgm="http://schemas.openxmlformats.org/drawingml/2006/diagram" xmlns:a="http://schemas.openxmlformats.org/drawingml/2006/main">
  <dgm:ptLst>
    <dgm:pt modelId="{89E0C252-6A9A-4E50-94D5-462EDA9C0553}" type="doc">
      <dgm:prSet loTypeId="urn:microsoft.com/office/officeart/2005/8/layout/lProcess2" loCatId="relationship" qsTypeId="urn:microsoft.com/office/officeart/2005/8/quickstyle/simple1" qsCatId="simple" csTypeId="urn:microsoft.com/office/officeart/2005/8/colors/colorful1" csCatId="colorful" phldr="1"/>
      <dgm:spPr/>
      <dgm:t>
        <a:bodyPr/>
        <a:lstStyle/>
        <a:p>
          <a:endParaRPr lang="es-MX"/>
        </a:p>
      </dgm:t>
    </dgm:pt>
    <dgm:pt modelId="{28E8846B-F3EA-41F5-97A4-39878383D834}">
      <dgm:prSet phldrT="[Texto]"/>
      <dgm:spPr/>
      <dgm:t>
        <a:bodyPr/>
        <a:lstStyle/>
        <a:p>
          <a:r>
            <a:rPr lang="es-MX" dirty="0" smtClean="0"/>
            <a:t>Objetivos Específicos</a:t>
          </a:r>
          <a:endParaRPr lang="es-MX" dirty="0"/>
        </a:p>
      </dgm:t>
    </dgm:pt>
    <dgm:pt modelId="{9A603E97-702D-4E04-A0D6-651ECCDE6AEC}" type="parTrans" cxnId="{452FDC5A-420E-42E2-A61E-DD567865F4C0}">
      <dgm:prSet/>
      <dgm:spPr/>
      <dgm:t>
        <a:bodyPr/>
        <a:lstStyle/>
        <a:p>
          <a:endParaRPr lang="es-MX"/>
        </a:p>
      </dgm:t>
    </dgm:pt>
    <dgm:pt modelId="{1DD8BB5F-E344-46F7-9FAB-364C2941EA65}" type="sibTrans" cxnId="{452FDC5A-420E-42E2-A61E-DD567865F4C0}">
      <dgm:prSet/>
      <dgm:spPr/>
      <dgm:t>
        <a:bodyPr/>
        <a:lstStyle/>
        <a:p>
          <a:endParaRPr lang="es-MX"/>
        </a:p>
      </dgm:t>
    </dgm:pt>
    <dgm:pt modelId="{1E4EB977-B71B-4419-81DF-B5440C8A4580}">
      <dgm:prSet phldrT="[Texto]" custT="1"/>
      <dgm:spPr/>
      <dgm:t>
        <a:bodyPr/>
        <a:lstStyle/>
        <a:p>
          <a:r>
            <a:rPr lang="es-ES" sz="1800" dirty="0" smtClean="0"/>
            <a:t>Analizar la planificación del </a:t>
          </a:r>
          <a:r>
            <a:rPr lang="es-ES" sz="1800" dirty="0" err="1" smtClean="0"/>
            <a:t>macrociclo</a:t>
          </a:r>
          <a:r>
            <a:rPr lang="es-ES" sz="1800" dirty="0" smtClean="0"/>
            <a:t>, </a:t>
          </a:r>
          <a:r>
            <a:rPr lang="es-ES" sz="1800" dirty="0" err="1" smtClean="0"/>
            <a:t>mesociclo</a:t>
          </a:r>
          <a:r>
            <a:rPr lang="es-ES" sz="1800" dirty="0" smtClean="0"/>
            <a:t>, </a:t>
          </a:r>
          <a:r>
            <a:rPr lang="es-ES" sz="1800" dirty="0" err="1" smtClean="0"/>
            <a:t>microciclo</a:t>
          </a:r>
          <a:r>
            <a:rPr lang="es-ES" sz="1800" dirty="0" smtClean="0"/>
            <a:t> y sesión de entrenamientos de voleibol del club del colegio Simón Bolívar mediante una guía de observación.</a:t>
          </a:r>
          <a:endParaRPr lang="es-MX" sz="1800" dirty="0"/>
        </a:p>
      </dgm:t>
    </dgm:pt>
    <dgm:pt modelId="{DEE99AF2-0A94-4BB1-83FE-EF418809A9A2}" type="parTrans" cxnId="{749868E9-0206-48CD-944E-A3C950E64026}">
      <dgm:prSet/>
      <dgm:spPr/>
      <dgm:t>
        <a:bodyPr/>
        <a:lstStyle/>
        <a:p>
          <a:endParaRPr lang="es-MX"/>
        </a:p>
      </dgm:t>
    </dgm:pt>
    <dgm:pt modelId="{ED7BA5BA-B055-4DC4-AD1A-BC98AE03772E}" type="sibTrans" cxnId="{749868E9-0206-48CD-944E-A3C950E64026}">
      <dgm:prSet/>
      <dgm:spPr/>
      <dgm:t>
        <a:bodyPr/>
        <a:lstStyle/>
        <a:p>
          <a:endParaRPr lang="es-MX"/>
        </a:p>
      </dgm:t>
    </dgm:pt>
    <dgm:pt modelId="{F4F909D4-3103-4C53-9EAD-F7767E0CB777}">
      <dgm:prSet custT="1"/>
      <dgm:spPr/>
      <dgm:t>
        <a:bodyPr/>
        <a:lstStyle/>
        <a:p>
          <a:r>
            <a:rPr lang="es-ES" sz="1800" dirty="0" smtClean="0"/>
            <a:t>Determinar el nivel técnico en los fundamentos de las deportistas mediante test del club del colegio Simón Bolívar.</a:t>
          </a:r>
          <a:endParaRPr lang="es-MX" sz="1800" dirty="0"/>
        </a:p>
      </dgm:t>
    </dgm:pt>
    <dgm:pt modelId="{5DDAC1B3-F39F-49B8-B5D1-5F2563311608}" type="parTrans" cxnId="{19CC41F8-5504-48CA-8A70-8A190480DD3B}">
      <dgm:prSet/>
      <dgm:spPr/>
      <dgm:t>
        <a:bodyPr/>
        <a:lstStyle/>
        <a:p>
          <a:endParaRPr lang="es-MX"/>
        </a:p>
      </dgm:t>
    </dgm:pt>
    <dgm:pt modelId="{37DF6F0C-9F22-47BF-9B7F-47D80FBE801B}" type="sibTrans" cxnId="{19CC41F8-5504-48CA-8A70-8A190480DD3B}">
      <dgm:prSet/>
      <dgm:spPr/>
      <dgm:t>
        <a:bodyPr/>
        <a:lstStyle/>
        <a:p>
          <a:endParaRPr lang="es-MX"/>
        </a:p>
      </dgm:t>
    </dgm:pt>
    <dgm:pt modelId="{E746EFA8-ED08-44D6-90C1-00EA92B00268}">
      <dgm:prSet custT="1"/>
      <dgm:spPr/>
      <dgm:t>
        <a:bodyPr/>
        <a:lstStyle/>
        <a:p>
          <a:r>
            <a:rPr lang="es-ES" sz="1800" dirty="0" smtClean="0"/>
            <a:t>Analizar los resultados obtenidos en el campeonato intercolegial del período 2009 -2010 mediante una tabla comparativa. del club del colegio Simón Bolívar.</a:t>
          </a:r>
          <a:endParaRPr lang="es-MX" sz="1800" dirty="0"/>
        </a:p>
      </dgm:t>
    </dgm:pt>
    <dgm:pt modelId="{27C44E31-E439-4FC1-94FF-D7551F0CC169}" type="parTrans" cxnId="{3D19EBE9-0683-4C00-8462-00D423A29091}">
      <dgm:prSet/>
      <dgm:spPr/>
      <dgm:t>
        <a:bodyPr/>
        <a:lstStyle/>
        <a:p>
          <a:endParaRPr lang="es-MX"/>
        </a:p>
      </dgm:t>
    </dgm:pt>
    <dgm:pt modelId="{6DB772D8-7A91-4F46-BD51-9E1B4205A346}" type="sibTrans" cxnId="{3D19EBE9-0683-4C00-8462-00D423A29091}">
      <dgm:prSet/>
      <dgm:spPr/>
      <dgm:t>
        <a:bodyPr/>
        <a:lstStyle/>
        <a:p>
          <a:endParaRPr lang="es-MX"/>
        </a:p>
      </dgm:t>
    </dgm:pt>
    <dgm:pt modelId="{49C8A8A2-A456-412C-93A5-2602A6C51E44}">
      <dgm:prSet custT="1"/>
      <dgm:spPr/>
      <dgm:t>
        <a:bodyPr/>
        <a:lstStyle/>
        <a:p>
          <a:r>
            <a:rPr lang="es-ES" sz="1800" dirty="0" smtClean="0"/>
            <a:t>Realizar una propuesta alternativa.</a:t>
          </a:r>
          <a:endParaRPr lang="es-MX" sz="1800" dirty="0"/>
        </a:p>
      </dgm:t>
    </dgm:pt>
    <dgm:pt modelId="{580921F7-BD4E-402C-8D8B-EE111DF390CC}" type="parTrans" cxnId="{0B816436-7E91-42F7-BBA7-A7EA8BA81B9F}">
      <dgm:prSet/>
      <dgm:spPr/>
      <dgm:t>
        <a:bodyPr/>
        <a:lstStyle/>
        <a:p>
          <a:endParaRPr lang="es-MX"/>
        </a:p>
      </dgm:t>
    </dgm:pt>
    <dgm:pt modelId="{65BD932A-8C93-48BE-AD1B-C44E1737AC6A}" type="sibTrans" cxnId="{0B816436-7E91-42F7-BBA7-A7EA8BA81B9F}">
      <dgm:prSet/>
      <dgm:spPr/>
      <dgm:t>
        <a:bodyPr/>
        <a:lstStyle/>
        <a:p>
          <a:endParaRPr lang="es-MX"/>
        </a:p>
      </dgm:t>
    </dgm:pt>
    <dgm:pt modelId="{1A5C83CD-1C5C-44BA-A58C-B675FB8E4995}" type="pres">
      <dgm:prSet presAssocID="{89E0C252-6A9A-4E50-94D5-462EDA9C0553}" presName="theList" presStyleCnt="0">
        <dgm:presLayoutVars>
          <dgm:dir/>
          <dgm:animLvl val="lvl"/>
          <dgm:resizeHandles val="exact"/>
        </dgm:presLayoutVars>
      </dgm:prSet>
      <dgm:spPr/>
      <dgm:t>
        <a:bodyPr/>
        <a:lstStyle/>
        <a:p>
          <a:endParaRPr lang="es-MX"/>
        </a:p>
      </dgm:t>
    </dgm:pt>
    <dgm:pt modelId="{65439CBB-F517-4DA3-895C-3B8AE6BF5AD3}" type="pres">
      <dgm:prSet presAssocID="{28E8846B-F3EA-41F5-97A4-39878383D834}" presName="compNode" presStyleCnt="0"/>
      <dgm:spPr/>
    </dgm:pt>
    <dgm:pt modelId="{0D3C6036-4397-432B-8841-A18E8C9DA6CC}" type="pres">
      <dgm:prSet presAssocID="{28E8846B-F3EA-41F5-97A4-39878383D834}" presName="aNode" presStyleLbl="bgShp" presStyleIdx="0" presStyleCnt="1"/>
      <dgm:spPr/>
      <dgm:t>
        <a:bodyPr/>
        <a:lstStyle/>
        <a:p>
          <a:endParaRPr lang="es-MX"/>
        </a:p>
      </dgm:t>
    </dgm:pt>
    <dgm:pt modelId="{78575F8F-51CA-4746-A88E-0E825E867D17}" type="pres">
      <dgm:prSet presAssocID="{28E8846B-F3EA-41F5-97A4-39878383D834}" presName="textNode" presStyleLbl="bgShp" presStyleIdx="0" presStyleCnt="1"/>
      <dgm:spPr/>
      <dgm:t>
        <a:bodyPr/>
        <a:lstStyle/>
        <a:p>
          <a:endParaRPr lang="es-MX"/>
        </a:p>
      </dgm:t>
    </dgm:pt>
    <dgm:pt modelId="{E72ED1F9-B7FB-4A0C-8F72-4D34120E7331}" type="pres">
      <dgm:prSet presAssocID="{28E8846B-F3EA-41F5-97A4-39878383D834}" presName="compChildNode" presStyleCnt="0"/>
      <dgm:spPr/>
    </dgm:pt>
    <dgm:pt modelId="{B94C9D91-5620-4A9C-A823-03BEA884C239}" type="pres">
      <dgm:prSet presAssocID="{28E8846B-F3EA-41F5-97A4-39878383D834}" presName="theInnerList" presStyleCnt="0"/>
      <dgm:spPr/>
    </dgm:pt>
    <dgm:pt modelId="{B98DB59C-1D63-4F33-A016-D5A0D4AE1519}" type="pres">
      <dgm:prSet presAssocID="{1E4EB977-B71B-4419-81DF-B5440C8A4580}" presName="childNode" presStyleLbl="node1" presStyleIdx="0" presStyleCnt="4" custScaleX="114495" custScaleY="221792" custLinFactY="-43671" custLinFactNeighborX="547" custLinFactNeighborY="-100000">
        <dgm:presLayoutVars>
          <dgm:bulletEnabled val="1"/>
        </dgm:presLayoutVars>
      </dgm:prSet>
      <dgm:spPr/>
      <dgm:t>
        <a:bodyPr/>
        <a:lstStyle/>
        <a:p>
          <a:endParaRPr lang="es-MX"/>
        </a:p>
      </dgm:t>
    </dgm:pt>
    <dgm:pt modelId="{CB08BD19-529B-4A03-84E4-3800D33FC092}" type="pres">
      <dgm:prSet presAssocID="{1E4EB977-B71B-4419-81DF-B5440C8A4580}" presName="aSpace2" presStyleCnt="0"/>
      <dgm:spPr/>
    </dgm:pt>
    <dgm:pt modelId="{FEC7FBD7-F2C0-426B-B762-CE6A3FEC973A}" type="pres">
      <dgm:prSet presAssocID="{F4F909D4-3103-4C53-9EAD-F7767E0CB777}" presName="childNode" presStyleLbl="node1" presStyleIdx="1" presStyleCnt="4" custScaleX="114495" custScaleY="138655" custLinFactY="-18727" custLinFactNeighborX="547" custLinFactNeighborY="-100000">
        <dgm:presLayoutVars>
          <dgm:bulletEnabled val="1"/>
        </dgm:presLayoutVars>
      </dgm:prSet>
      <dgm:spPr/>
      <dgm:t>
        <a:bodyPr/>
        <a:lstStyle/>
        <a:p>
          <a:endParaRPr lang="es-MX"/>
        </a:p>
      </dgm:t>
    </dgm:pt>
    <dgm:pt modelId="{4E03ED45-52A5-4B79-9361-42757C7E74A7}" type="pres">
      <dgm:prSet presAssocID="{F4F909D4-3103-4C53-9EAD-F7767E0CB777}" presName="aSpace2" presStyleCnt="0"/>
      <dgm:spPr/>
    </dgm:pt>
    <dgm:pt modelId="{355B18E8-9BBF-454E-BEFD-938AF0DFC207}" type="pres">
      <dgm:prSet presAssocID="{E746EFA8-ED08-44D6-90C1-00EA92B00268}" presName="childNode" presStyleLbl="node1" presStyleIdx="2" presStyleCnt="4" custScaleX="114495" custScaleY="149779" custLinFactNeighborX="547" custLinFactNeighborY="-73162">
        <dgm:presLayoutVars>
          <dgm:bulletEnabled val="1"/>
        </dgm:presLayoutVars>
      </dgm:prSet>
      <dgm:spPr/>
      <dgm:t>
        <a:bodyPr/>
        <a:lstStyle/>
        <a:p>
          <a:endParaRPr lang="es-MX"/>
        </a:p>
      </dgm:t>
    </dgm:pt>
    <dgm:pt modelId="{754CAFF4-A9F5-4EFD-8467-0C4DCE80C0E9}" type="pres">
      <dgm:prSet presAssocID="{E746EFA8-ED08-44D6-90C1-00EA92B00268}" presName="aSpace2" presStyleCnt="0"/>
      <dgm:spPr/>
    </dgm:pt>
    <dgm:pt modelId="{60951EFD-982E-448F-8AC7-81594B690C27}" type="pres">
      <dgm:prSet presAssocID="{49C8A8A2-A456-412C-93A5-2602A6C51E44}" presName="childNode" presStyleLbl="node1" presStyleIdx="3" presStyleCnt="4">
        <dgm:presLayoutVars>
          <dgm:bulletEnabled val="1"/>
        </dgm:presLayoutVars>
      </dgm:prSet>
      <dgm:spPr/>
      <dgm:t>
        <a:bodyPr/>
        <a:lstStyle/>
        <a:p>
          <a:endParaRPr lang="es-MX"/>
        </a:p>
      </dgm:t>
    </dgm:pt>
  </dgm:ptLst>
  <dgm:cxnLst>
    <dgm:cxn modelId="{452FDC5A-420E-42E2-A61E-DD567865F4C0}" srcId="{89E0C252-6A9A-4E50-94D5-462EDA9C0553}" destId="{28E8846B-F3EA-41F5-97A4-39878383D834}" srcOrd="0" destOrd="0" parTransId="{9A603E97-702D-4E04-A0D6-651ECCDE6AEC}" sibTransId="{1DD8BB5F-E344-46F7-9FAB-364C2941EA65}"/>
    <dgm:cxn modelId="{6402E8F6-28F9-47B0-86C8-F6D0448EB8D4}" type="presOf" srcId="{F4F909D4-3103-4C53-9EAD-F7767E0CB777}" destId="{FEC7FBD7-F2C0-426B-B762-CE6A3FEC973A}" srcOrd="0" destOrd="0" presId="urn:microsoft.com/office/officeart/2005/8/layout/lProcess2"/>
    <dgm:cxn modelId="{3D19EBE9-0683-4C00-8462-00D423A29091}" srcId="{28E8846B-F3EA-41F5-97A4-39878383D834}" destId="{E746EFA8-ED08-44D6-90C1-00EA92B00268}" srcOrd="2" destOrd="0" parTransId="{27C44E31-E439-4FC1-94FF-D7551F0CC169}" sibTransId="{6DB772D8-7A91-4F46-BD51-9E1B4205A346}"/>
    <dgm:cxn modelId="{3F4F6B7E-BA8B-455A-980B-7168FE03688D}" type="presOf" srcId="{1E4EB977-B71B-4419-81DF-B5440C8A4580}" destId="{B98DB59C-1D63-4F33-A016-D5A0D4AE1519}" srcOrd="0" destOrd="0" presId="urn:microsoft.com/office/officeart/2005/8/layout/lProcess2"/>
    <dgm:cxn modelId="{4F14A96D-D627-47E2-B5E8-216AA0B16F9F}" type="presOf" srcId="{49C8A8A2-A456-412C-93A5-2602A6C51E44}" destId="{60951EFD-982E-448F-8AC7-81594B690C27}" srcOrd="0" destOrd="0" presId="urn:microsoft.com/office/officeart/2005/8/layout/lProcess2"/>
    <dgm:cxn modelId="{749868E9-0206-48CD-944E-A3C950E64026}" srcId="{28E8846B-F3EA-41F5-97A4-39878383D834}" destId="{1E4EB977-B71B-4419-81DF-B5440C8A4580}" srcOrd="0" destOrd="0" parTransId="{DEE99AF2-0A94-4BB1-83FE-EF418809A9A2}" sibTransId="{ED7BA5BA-B055-4DC4-AD1A-BC98AE03772E}"/>
    <dgm:cxn modelId="{19CC41F8-5504-48CA-8A70-8A190480DD3B}" srcId="{28E8846B-F3EA-41F5-97A4-39878383D834}" destId="{F4F909D4-3103-4C53-9EAD-F7767E0CB777}" srcOrd="1" destOrd="0" parTransId="{5DDAC1B3-F39F-49B8-B5D1-5F2563311608}" sibTransId="{37DF6F0C-9F22-47BF-9B7F-47D80FBE801B}"/>
    <dgm:cxn modelId="{F0955016-6C2A-4AED-8644-F211F225408C}" type="presOf" srcId="{28E8846B-F3EA-41F5-97A4-39878383D834}" destId="{78575F8F-51CA-4746-A88E-0E825E867D17}" srcOrd="1" destOrd="0" presId="urn:microsoft.com/office/officeart/2005/8/layout/lProcess2"/>
    <dgm:cxn modelId="{20F07992-4E50-4D70-8348-4E0B1D5BCBF4}" type="presOf" srcId="{E746EFA8-ED08-44D6-90C1-00EA92B00268}" destId="{355B18E8-9BBF-454E-BEFD-938AF0DFC207}" srcOrd="0" destOrd="0" presId="urn:microsoft.com/office/officeart/2005/8/layout/lProcess2"/>
    <dgm:cxn modelId="{7034C9F3-8437-4753-95A9-B8A1E77CAC17}" type="presOf" srcId="{89E0C252-6A9A-4E50-94D5-462EDA9C0553}" destId="{1A5C83CD-1C5C-44BA-A58C-B675FB8E4995}" srcOrd="0" destOrd="0" presId="urn:microsoft.com/office/officeart/2005/8/layout/lProcess2"/>
    <dgm:cxn modelId="{0B816436-7E91-42F7-BBA7-A7EA8BA81B9F}" srcId="{28E8846B-F3EA-41F5-97A4-39878383D834}" destId="{49C8A8A2-A456-412C-93A5-2602A6C51E44}" srcOrd="3" destOrd="0" parTransId="{580921F7-BD4E-402C-8D8B-EE111DF390CC}" sibTransId="{65BD932A-8C93-48BE-AD1B-C44E1737AC6A}"/>
    <dgm:cxn modelId="{B54EDE72-1F9E-4ECD-A39F-F3715158D9C9}" type="presOf" srcId="{28E8846B-F3EA-41F5-97A4-39878383D834}" destId="{0D3C6036-4397-432B-8841-A18E8C9DA6CC}" srcOrd="0" destOrd="0" presId="urn:microsoft.com/office/officeart/2005/8/layout/lProcess2"/>
    <dgm:cxn modelId="{D0BB9195-6ACF-4FC7-B784-8FEC4EED873F}" type="presParOf" srcId="{1A5C83CD-1C5C-44BA-A58C-B675FB8E4995}" destId="{65439CBB-F517-4DA3-895C-3B8AE6BF5AD3}" srcOrd="0" destOrd="0" presId="urn:microsoft.com/office/officeart/2005/8/layout/lProcess2"/>
    <dgm:cxn modelId="{C047ADD0-BC7D-4448-B63B-46AD29585B43}" type="presParOf" srcId="{65439CBB-F517-4DA3-895C-3B8AE6BF5AD3}" destId="{0D3C6036-4397-432B-8841-A18E8C9DA6CC}" srcOrd="0" destOrd="0" presId="urn:microsoft.com/office/officeart/2005/8/layout/lProcess2"/>
    <dgm:cxn modelId="{019C5DE0-1D64-4CCC-9F6B-AD8CCEF64CB7}" type="presParOf" srcId="{65439CBB-F517-4DA3-895C-3B8AE6BF5AD3}" destId="{78575F8F-51CA-4746-A88E-0E825E867D17}" srcOrd="1" destOrd="0" presId="urn:microsoft.com/office/officeart/2005/8/layout/lProcess2"/>
    <dgm:cxn modelId="{88A9B0D4-22D7-4E74-BDC0-A2374BCB935C}" type="presParOf" srcId="{65439CBB-F517-4DA3-895C-3B8AE6BF5AD3}" destId="{E72ED1F9-B7FB-4A0C-8F72-4D34120E7331}" srcOrd="2" destOrd="0" presId="urn:microsoft.com/office/officeart/2005/8/layout/lProcess2"/>
    <dgm:cxn modelId="{74841BCD-F3E3-4867-98A7-40C0D9034DE8}" type="presParOf" srcId="{E72ED1F9-B7FB-4A0C-8F72-4D34120E7331}" destId="{B94C9D91-5620-4A9C-A823-03BEA884C239}" srcOrd="0" destOrd="0" presId="urn:microsoft.com/office/officeart/2005/8/layout/lProcess2"/>
    <dgm:cxn modelId="{465E07AF-29B7-491A-B816-B5CD891A2F03}" type="presParOf" srcId="{B94C9D91-5620-4A9C-A823-03BEA884C239}" destId="{B98DB59C-1D63-4F33-A016-D5A0D4AE1519}" srcOrd="0" destOrd="0" presId="urn:microsoft.com/office/officeart/2005/8/layout/lProcess2"/>
    <dgm:cxn modelId="{00C08545-DBEC-4812-AE87-20456838E17E}" type="presParOf" srcId="{B94C9D91-5620-4A9C-A823-03BEA884C239}" destId="{CB08BD19-529B-4A03-84E4-3800D33FC092}" srcOrd="1" destOrd="0" presId="urn:microsoft.com/office/officeart/2005/8/layout/lProcess2"/>
    <dgm:cxn modelId="{46DE7A07-F813-4B29-A654-EACAFAC14405}" type="presParOf" srcId="{B94C9D91-5620-4A9C-A823-03BEA884C239}" destId="{FEC7FBD7-F2C0-426B-B762-CE6A3FEC973A}" srcOrd="2" destOrd="0" presId="urn:microsoft.com/office/officeart/2005/8/layout/lProcess2"/>
    <dgm:cxn modelId="{3D8FE9F9-E847-44E6-A6B8-39F42A3A23F8}" type="presParOf" srcId="{B94C9D91-5620-4A9C-A823-03BEA884C239}" destId="{4E03ED45-52A5-4B79-9361-42757C7E74A7}" srcOrd="3" destOrd="0" presId="urn:microsoft.com/office/officeart/2005/8/layout/lProcess2"/>
    <dgm:cxn modelId="{1BB469F1-C7C6-4D80-A52E-66F2B252E946}" type="presParOf" srcId="{B94C9D91-5620-4A9C-A823-03BEA884C239}" destId="{355B18E8-9BBF-454E-BEFD-938AF0DFC207}" srcOrd="4" destOrd="0" presId="urn:microsoft.com/office/officeart/2005/8/layout/lProcess2"/>
    <dgm:cxn modelId="{C7025D19-155E-45C4-BF8B-438926CDE3C3}" type="presParOf" srcId="{B94C9D91-5620-4A9C-A823-03BEA884C239}" destId="{754CAFF4-A9F5-4EFD-8467-0C4DCE80C0E9}" srcOrd="5" destOrd="0" presId="urn:microsoft.com/office/officeart/2005/8/layout/lProcess2"/>
    <dgm:cxn modelId="{B9B340C2-1140-4438-84C0-FC3DB17E04E3}" type="presParOf" srcId="{B94C9D91-5620-4A9C-A823-03BEA884C239}" destId="{60951EFD-982E-448F-8AC7-81594B690C27}" srcOrd="6" destOrd="0" presId="urn:microsoft.com/office/officeart/2005/8/layout/lProcess2"/>
  </dgm:cxnLst>
  <dgm:bg/>
  <dgm:whole/>
</dgm:dataModel>
</file>

<file path=ppt/diagrams/data9.xml><?xml version="1.0" encoding="utf-8"?>
<dgm:dataModel xmlns:dgm="http://schemas.openxmlformats.org/drawingml/2006/diagram" xmlns:a="http://schemas.openxmlformats.org/drawingml/2006/main">
  <dgm:ptLst>
    <dgm:pt modelId="{B062500F-A114-4415-952F-891ECB880A69}" type="doc">
      <dgm:prSet loTypeId="urn:microsoft.com/office/officeart/2005/8/layout/pyramid1" loCatId="pyramid" qsTypeId="urn:microsoft.com/office/officeart/2005/8/quickstyle/3d2" qsCatId="3D" csTypeId="urn:microsoft.com/office/officeart/2005/8/colors/colorful1" csCatId="colorful" phldr="1"/>
      <dgm:spPr/>
    </dgm:pt>
    <dgm:pt modelId="{F3CD4766-A4A5-4D28-864B-184CCBE07ECE}">
      <dgm:prSet phldrT="[Texto]"/>
      <dgm:spPr/>
      <dgm:t>
        <a:bodyPr/>
        <a:lstStyle/>
        <a:p>
          <a:r>
            <a:rPr lang="es-MX" b="1" dirty="0"/>
            <a:t>Colegio Simón Bolívar</a:t>
          </a:r>
        </a:p>
      </dgm:t>
    </dgm:pt>
    <dgm:pt modelId="{4473FDE4-0073-4E78-B1A5-5E9712C5C568}" type="parTrans" cxnId="{A52D4552-C2C0-4C78-875A-732DFB4D1058}">
      <dgm:prSet/>
      <dgm:spPr/>
      <dgm:t>
        <a:bodyPr/>
        <a:lstStyle/>
        <a:p>
          <a:endParaRPr lang="es-MX"/>
        </a:p>
      </dgm:t>
    </dgm:pt>
    <dgm:pt modelId="{5CE8CA35-5968-4F06-8313-71A413486AC3}" type="sibTrans" cxnId="{A52D4552-C2C0-4C78-875A-732DFB4D1058}">
      <dgm:prSet/>
      <dgm:spPr/>
      <dgm:t>
        <a:bodyPr/>
        <a:lstStyle/>
        <a:p>
          <a:endParaRPr lang="es-MX"/>
        </a:p>
      </dgm:t>
    </dgm:pt>
    <dgm:pt modelId="{47FE18D6-EAFB-4ADA-8302-1B35F7A41956}">
      <dgm:prSet phldrT="[Texto]"/>
      <dgm:spPr/>
      <dgm:t>
        <a:bodyPr/>
        <a:lstStyle/>
        <a:p>
          <a:r>
            <a:rPr lang="es-MX" b="1" dirty="0"/>
            <a:t>Planificación </a:t>
          </a:r>
          <a:r>
            <a:rPr lang="es-MX" b="1" dirty="0" smtClean="0"/>
            <a:t>metodológica</a:t>
          </a:r>
          <a:endParaRPr lang="es-MX" b="1" dirty="0"/>
        </a:p>
        <a:p>
          <a:r>
            <a:rPr lang="es-MX" b="1" dirty="0"/>
            <a:t>Estructura de entrenamiento</a:t>
          </a:r>
        </a:p>
        <a:p>
          <a:r>
            <a:rPr lang="es-MX" b="1" dirty="0"/>
            <a:t>Algoritmo</a:t>
          </a:r>
        </a:p>
      </dgm:t>
    </dgm:pt>
    <dgm:pt modelId="{254A95EC-DD56-45AE-9610-24A826DD0194}" type="parTrans" cxnId="{A4E8D2B9-10CD-417F-A691-89772E693D59}">
      <dgm:prSet/>
      <dgm:spPr/>
      <dgm:t>
        <a:bodyPr/>
        <a:lstStyle/>
        <a:p>
          <a:endParaRPr lang="es-MX"/>
        </a:p>
      </dgm:t>
    </dgm:pt>
    <dgm:pt modelId="{6D1F671E-5CA6-4402-A225-7E8DDC59155D}" type="sibTrans" cxnId="{A4E8D2B9-10CD-417F-A691-89772E693D59}">
      <dgm:prSet/>
      <dgm:spPr/>
      <dgm:t>
        <a:bodyPr/>
        <a:lstStyle/>
        <a:p>
          <a:endParaRPr lang="es-MX"/>
        </a:p>
      </dgm:t>
    </dgm:pt>
    <dgm:pt modelId="{4DD4EB49-0797-4FD2-9D52-3A1AF0FE299C}">
      <dgm:prSet/>
      <dgm:spPr/>
      <dgm:t>
        <a:bodyPr/>
        <a:lstStyle/>
        <a:p>
          <a:r>
            <a:rPr lang="es-MX" b="1" dirty="0"/>
            <a:t>COLEGIO SIMÓN BOLÍVAR CAMPEÓN </a:t>
          </a:r>
        </a:p>
      </dgm:t>
    </dgm:pt>
    <dgm:pt modelId="{89434CEA-9B6F-49A8-BD7F-BDAE4343ED9F}" type="parTrans" cxnId="{BC088082-B7B1-4731-977C-2CDFD86B47F1}">
      <dgm:prSet/>
      <dgm:spPr/>
      <dgm:t>
        <a:bodyPr/>
        <a:lstStyle/>
        <a:p>
          <a:endParaRPr lang="es-MX"/>
        </a:p>
      </dgm:t>
    </dgm:pt>
    <dgm:pt modelId="{43C5E282-1791-49F5-A1F8-194827EF36A7}" type="sibTrans" cxnId="{BC088082-B7B1-4731-977C-2CDFD86B47F1}">
      <dgm:prSet/>
      <dgm:spPr/>
      <dgm:t>
        <a:bodyPr/>
        <a:lstStyle/>
        <a:p>
          <a:endParaRPr lang="es-MX"/>
        </a:p>
      </dgm:t>
    </dgm:pt>
    <dgm:pt modelId="{294DB208-532B-4B89-9EF2-C1BD8DAAB61A}" type="pres">
      <dgm:prSet presAssocID="{B062500F-A114-4415-952F-891ECB880A69}" presName="Name0" presStyleCnt="0">
        <dgm:presLayoutVars>
          <dgm:dir/>
          <dgm:animLvl val="lvl"/>
          <dgm:resizeHandles val="exact"/>
        </dgm:presLayoutVars>
      </dgm:prSet>
      <dgm:spPr/>
    </dgm:pt>
    <dgm:pt modelId="{DD377126-CD01-411C-A13B-C1C68681E6A3}" type="pres">
      <dgm:prSet presAssocID="{F3CD4766-A4A5-4D28-864B-184CCBE07ECE}" presName="Name8" presStyleCnt="0"/>
      <dgm:spPr/>
    </dgm:pt>
    <dgm:pt modelId="{E45E81E9-5A0B-4C58-AEBA-51933D842069}" type="pres">
      <dgm:prSet presAssocID="{F3CD4766-A4A5-4D28-864B-184CCBE07ECE}" presName="level" presStyleLbl="node1" presStyleIdx="0" presStyleCnt="3">
        <dgm:presLayoutVars>
          <dgm:chMax val="1"/>
          <dgm:bulletEnabled val="1"/>
        </dgm:presLayoutVars>
      </dgm:prSet>
      <dgm:spPr/>
      <dgm:t>
        <a:bodyPr/>
        <a:lstStyle/>
        <a:p>
          <a:endParaRPr lang="es-MX"/>
        </a:p>
      </dgm:t>
    </dgm:pt>
    <dgm:pt modelId="{C08476BC-DA7A-4BDA-8F52-28727289108A}" type="pres">
      <dgm:prSet presAssocID="{F3CD4766-A4A5-4D28-864B-184CCBE07ECE}" presName="levelTx" presStyleLbl="revTx" presStyleIdx="0" presStyleCnt="0">
        <dgm:presLayoutVars>
          <dgm:chMax val="1"/>
          <dgm:bulletEnabled val="1"/>
        </dgm:presLayoutVars>
      </dgm:prSet>
      <dgm:spPr/>
      <dgm:t>
        <a:bodyPr/>
        <a:lstStyle/>
        <a:p>
          <a:endParaRPr lang="es-MX"/>
        </a:p>
      </dgm:t>
    </dgm:pt>
    <dgm:pt modelId="{F06B9A27-645D-412E-8B66-2A588226B197}" type="pres">
      <dgm:prSet presAssocID="{47FE18D6-EAFB-4ADA-8302-1B35F7A41956}" presName="Name8" presStyleCnt="0"/>
      <dgm:spPr/>
    </dgm:pt>
    <dgm:pt modelId="{E1D1853A-1621-4E52-A5F6-B7003F66574D}" type="pres">
      <dgm:prSet presAssocID="{47FE18D6-EAFB-4ADA-8302-1B35F7A41956}" presName="level" presStyleLbl="node1" presStyleIdx="1" presStyleCnt="3">
        <dgm:presLayoutVars>
          <dgm:chMax val="1"/>
          <dgm:bulletEnabled val="1"/>
        </dgm:presLayoutVars>
      </dgm:prSet>
      <dgm:spPr/>
      <dgm:t>
        <a:bodyPr/>
        <a:lstStyle/>
        <a:p>
          <a:endParaRPr lang="es-MX"/>
        </a:p>
      </dgm:t>
    </dgm:pt>
    <dgm:pt modelId="{786E3B76-7CA0-4CD6-8803-6BCDAAD918D3}" type="pres">
      <dgm:prSet presAssocID="{47FE18D6-EAFB-4ADA-8302-1B35F7A41956}" presName="levelTx" presStyleLbl="revTx" presStyleIdx="0" presStyleCnt="0">
        <dgm:presLayoutVars>
          <dgm:chMax val="1"/>
          <dgm:bulletEnabled val="1"/>
        </dgm:presLayoutVars>
      </dgm:prSet>
      <dgm:spPr/>
      <dgm:t>
        <a:bodyPr/>
        <a:lstStyle/>
        <a:p>
          <a:endParaRPr lang="es-MX"/>
        </a:p>
      </dgm:t>
    </dgm:pt>
    <dgm:pt modelId="{EF0855C4-7037-4799-A505-A43F7E356791}" type="pres">
      <dgm:prSet presAssocID="{4DD4EB49-0797-4FD2-9D52-3A1AF0FE299C}" presName="Name8" presStyleCnt="0"/>
      <dgm:spPr/>
    </dgm:pt>
    <dgm:pt modelId="{FC4C3ED0-182F-4985-80B1-E1F2DFA30EC6}" type="pres">
      <dgm:prSet presAssocID="{4DD4EB49-0797-4FD2-9D52-3A1AF0FE299C}" presName="level" presStyleLbl="node1" presStyleIdx="2" presStyleCnt="3">
        <dgm:presLayoutVars>
          <dgm:chMax val="1"/>
          <dgm:bulletEnabled val="1"/>
        </dgm:presLayoutVars>
      </dgm:prSet>
      <dgm:spPr/>
      <dgm:t>
        <a:bodyPr/>
        <a:lstStyle/>
        <a:p>
          <a:endParaRPr lang="es-MX"/>
        </a:p>
      </dgm:t>
    </dgm:pt>
    <dgm:pt modelId="{7241BB6F-A5AE-4EB5-8E15-D1DD78843E87}" type="pres">
      <dgm:prSet presAssocID="{4DD4EB49-0797-4FD2-9D52-3A1AF0FE299C}" presName="levelTx" presStyleLbl="revTx" presStyleIdx="0" presStyleCnt="0">
        <dgm:presLayoutVars>
          <dgm:chMax val="1"/>
          <dgm:bulletEnabled val="1"/>
        </dgm:presLayoutVars>
      </dgm:prSet>
      <dgm:spPr/>
      <dgm:t>
        <a:bodyPr/>
        <a:lstStyle/>
        <a:p>
          <a:endParaRPr lang="es-MX"/>
        </a:p>
      </dgm:t>
    </dgm:pt>
  </dgm:ptLst>
  <dgm:cxnLst>
    <dgm:cxn modelId="{0FBEB818-79A9-4F61-A850-FACE62142FE6}" type="presOf" srcId="{47FE18D6-EAFB-4ADA-8302-1B35F7A41956}" destId="{E1D1853A-1621-4E52-A5F6-B7003F66574D}" srcOrd="0" destOrd="0" presId="urn:microsoft.com/office/officeart/2005/8/layout/pyramid1"/>
    <dgm:cxn modelId="{62540AE4-AEA0-417B-9363-84912017A2B9}" type="presOf" srcId="{F3CD4766-A4A5-4D28-864B-184CCBE07ECE}" destId="{E45E81E9-5A0B-4C58-AEBA-51933D842069}" srcOrd="0" destOrd="0" presId="urn:microsoft.com/office/officeart/2005/8/layout/pyramid1"/>
    <dgm:cxn modelId="{BC088082-B7B1-4731-977C-2CDFD86B47F1}" srcId="{B062500F-A114-4415-952F-891ECB880A69}" destId="{4DD4EB49-0797-4FD2-9D52-3A1AF0FE299C}" srcOrd="2" destOrd="0" parTransId="{89434CEA-9B6F-49A8-BD7F-BDAE4343ED9F}" sibTransId="{43C5E282-1791-49F5-A1F8-194827EF36A7}"/>
    <dgm:cxn modelId="{D3AB2F22-E2F2-40C4-BAB3-CF53F99E87BA}" type="presOf" srcId="{47FE18D6-EAFB-4ADA-8302-1B35F7A41956}" destId="{786E3B76-7CA0-4CD6-8803-6BCDAAD918D3}" srcOrd="1" destOrd="0" presId="urn:microsoft.com/office/officeart/2005/8/layout/pyramid1"/>
    <dgm:cxn modelId="{0AC32E7B-CF3C-47AE-80C0-E21C650CB453}" type="presOf" srcId="{4DD4EB49-0797-4FD2-9D52-3A1AF0FE299C}" destId="{FC4C3ED0-182F-4985-80B1-E1F2DFA30EC6}" srcOrd="0" destOrd="0" presId="urn:microsoft.com/office/officeart/2005/8/layout/pyramid1"/>
    <dgm:cxn modelId="{92F25748-812E-490B-BA14-C659F2021C0D}" type="presOf" srcId="{F3CD4766-A4A5-4D28-864B-184CCBE07ECE}" destId="{C08476BC-DA7A-4BDA-8F52-28727289108A}" srcOrd="1" destOrd="0" presId="urn:microsoft.com/office/officeart/2005/8/layout/pyramid1"/>
    <dgm:cxn modelId="{A4E8D2B9-10CD-417F-A691-89772E693D59}" srcId="{B062500F-A114-4415-952F-891ECB880A69}" destId="{47FE18D6-EAFB-4ADA-8302-1B35F7A41956}" srcOrd="1" destOrd="0" parTransId="{254A95EC-DD56-45AE-9610-24A826DD0194}" sibTransId="{6D1F671E-5CA6-4402-A225-7E8DDC59155D}"/>
    <dgm:cxn modelId="{A52D4552-C2C0-4C78-875A-732DFB4D1058}" srcId="{B062500F-A114-4415-952F-891ECB880A69}" destId="{F3CD4766-A4A5-4D28-864B-184CCBE07ECE}" srcOrd="0" destOrd="0" parTransId="{4473FDE4-0073-4E78-B1A5-5E9712C5C568}" sibTransId="{5CE8CA35-5968-4F06-8313-71A413486AC3}"/>
    <dgm:cxn modelId="{1D62EBE2-EAB1-4022-8F22-150EA3689B82}" type="presOf" srcId="{4DD4EB49-0797-4FD2-9D52-3A1AF0FE299C}" destId="{7241BB6F-A5AE-4EB5-8E15-D1DD78843E87}" srcOrd="1" destOrd="0" presId="urn:microsoft.com/office/officeart/2005/8/layout/pyramid1"/>
    <dgm:cxn modelId="{E534EB47-05DF-4CC8-A3C4-0C4B599854F7}" type="presOf" srcId="{B062500F-A114-4415-952F-891ECB880A69}" destId="{294DB208-532B-4B89-9EF2-C1BD8DAAB61A}" srcOrd="0" destOrd="0" presId="urn:microsoft.com/office/officeart/2005/8/layout/pyramid1"/>
    <dgm:cxn modelId="{E3D2CCF1-A02A-4CE9-B4E4-53EFB7A60428}" type="presParOf" srcId="{294DB208-532B-4B89-9EF2-C1BD8DAAB61A}" destId="{DD377126-CD01-411C-A13B-C1C68681E6A3}" srcOrd="0" destOrd="0" presId="urn:microsoft.com/office/officeart/2005/8/layout/pyramid1"/>
    <dgm:cxn modelId="{3C0358C7-ACB2-4F1A-89C4-66F3416A942C}" type="presParOf" srcId="{DD377126-CD01-411C-A13B-C1C68681E6A3}" destId="{E45E81E9-5A0B-4C58-AEBA-51933D842069}" srcOrd="0" destOrd="0" presId="urn:microsoft.com/office/officeart/2005/8/layout/pyramid1"/>
    <dgm:cxn modelId="{A24D33F9-550E-459D-A1D3-F920066EAF6D}" type="presParOf" srcId="{DD377126-CD01-411C-A13B-C1C68681E6A3}" destId="{C08476BC-DA7A-4BDA-8F52-28727289108A}" srcOrd="1" destOrd="0" presId="urn:microsoft.com/office/officeart/2005/8/layout/pyramid1"/>
    <dgm:cxn modelId="{9998010F-3EB6-418A-940F-05E1F7D78982}" type="presParOf" srcId="{294DB208-532B-4B89-9EF2-C1BD8DAAB61A}" destId="{F06B9A27-645D-412E-8B66-2A588226B197}" srcOrd="1" destOrd="0" presId="urn:microsoft.com/office/officeart/2005/8/layout/pyramid1"/>
    <dgm:cxn modelId="{AEE4AB0D-13E9-412E-B2DA-F9A81831FB74}" type="presParOf" srcId="{F06B9A27-645D-412E-8B66-2A588226B197}" destId="{E1D1853A-1621-4E52-A5F6-B7003F66574D}" srcOrd="0" destOrd="0" presId="urn:microsoft.com/office/officeart/2005/8/layout/pyramid1"/>
    <dgm:cxn modelId="{524B499B-C982-44C9-9DDC-BBEAD3E418BE}" type="presParOf" srcId="{F06B9A27-645D-412E-8B66-2A588226B197}" destId="{786E3B76-7CA0-4CD6-8803-6BCDAAD918D3}" srcOrd="1" destOrd="0" presId="urn:microsoft.com/office/officeart/2005/8/layout/pyramid1"/>
    <dgm:cxn modelId="{C449382A-A134-499C-B172-C27F6ED029DB}" type="presParOf" srcId="{294DB208-532B-4B89-9EF2-C1BD8DAAB61A}" destId="{EF0855C4-7037-4799-A505-A43F7E356791}" srcOrd="2" destOrd="0" presId="urn:microsoft.com/office/officeart/2005/8/layout/pyramid1"/>
    <dgm:cxn modelId="{9BA19499-EAC3-4EAF-BBBF-3F6A0DAF5601}" type="presParOf" srcId="{EF0855C4-7037-4799-A505-A43F7E356791}" destId="{FC4C3ED0-182F-4985-80B1-E1F2DFA30EC6}" srcOrd="0" destOrd="0" presId="urn:microsoft.com/office/officeart/2005/8/layout/pyramid1"/>
    <dgm:cxn modelId="{7C42EA86-1710-44B3-8552-5B171F063B2B}" type="presParOf" srcId="{EF0855C4-7037-4799-A505-A43F7E356791}" destId="{7241BB6F-A5AE-4EB5-8E15-D1DD78843E87}" srcOrd="1" destOrd="0" presId="urn:microsoft.com/office/officeart/2005/8/layout/pyramid1"/>
  </dgm:cxnLst>
  <dgm:bg/>
  <dgm:whole/>
</dgm:dataModel>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5.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16.xml><?xml version="1.0" encoding="utf-8"?>
<dgm:layoutDef xmlns:dgm="http://schemas.openxmlformats.org/drawingml/2006/diagram" xmlns:a="http://schemas.openxmlformats.org/drawingml/2006/main" uniqueId="urn:microsoft.com/office/officeart/2005/8/layout/vList4">
  <dgm:title val=""/>
  <dgm:desc val=""/>
  <dgm:catLst>
    <dgm:cat type="list"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1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0.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9.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0.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10" name="9 Triángulo rectángulo"/>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8 Título"/>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17" name="16 Subtítulo"/>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grpSp>
        <p:nvGrpSpPr>
          <p:cNvPr id="2" name="1 Grupo"/>
          <p:cNvGrpSpPr/>
          <p:nvPr/>
        </p:nvGrpSpPr>
        <p:grpSpPr>
          <a:xfrm>
            <a:off x="-3765" y="4953000"/>
            <a:ext cx="9147765" cy="1912088"/>
            <a:chOff x="-3765" y="4832896"/>
            <a:chExt cx="9147765" cy="2032192"/>
          </a:xfrm>
        </p:grpSpPr>
        <p:sp>
          <p:nvSpPr>
            <p:cNvPr id="7" name="6 Forma libre"/>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7 Forma libre"/>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10 Forma libre"/>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11 Conector recto"/>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29 Marcador de fecha"/>
          <p:cNvSpPr>
            <a:spLocks noGrp="1"/>
          </p:cNvSpPr>
          <p:nvPr>
            <p:ph type="dt" sz="half" idx="10"/>
          </p:nvPr>
        </p:nvSpPr>
        <p:spPr/>
        <p:txBody>
          <a:bodyPr/>
          <a:lstStyle>
            <a:lvl1pPr>
              <a:defRPr>
                <a:solidFill>
                  <a:srgbClr val="FFFFFF"/>
                </a:solidFill>
              </a:defRPr>
            </a:lvl1pPr>
            <a:extLst/>
          </a:lstStyle>
          <a:p>
            <a:fld id="{84E66DB1-91CC-488C-BED6-01E81182639C}" type="datetimeFigureOut">
              <a:rPr lang="es-MX" smtClean="0"/>
              <a:pPr/>
              <a:t>28/11/2012</a:t>
            </a:fld>
            <a:endParaRPr lang="es-MX"/>
          </a:p>
        </p:txBody>
      </p:sp>
      <p:sp>
        <p:nvSpPr>
          <p:cNvPr id="19" name="18 Marcador de pie de página"/>
          <p:cNvSpPr>
            <a:spLocks noGrp="1"/>
          </p:cNvSpPr>
          <p:nvPr>
            <p:ph type="ftr" sz="quarter" idx="11"/>
          </p:nvPr>
        </p:nvSpPr>
        <p:spPr/>
        <p:txBody>
          <a:bodyPr/>
          <a:lstStyle>
            <a:lvl1pPr>
              <a:defRPr>
                <a:solidFill>
                  <a:schemeClr val="accent1">
                    <a:tint val="20000"/>
                  </a:schemeClr>
                </a:solidFill>
              </a:defRPr>
            </a:lvl1pPr>
            <a:extLst/>
          </a:lstStyle>
          <a:p>
            <a:endParaRPr lang="es-MX"/>
          </a:p>
        </p:txBody>
      </p:sp>
      <p:sp>
        <p:nvSpPr>
          <p:cNvPr id="27" name="26 Marcador de número de diapositiva"/>
          <p:cNvSpPr>
            <a:spLocks noGrp="1"/>
          </p:cNvSpPr>
          <p:nvPr>
            <p:ph type="sldNum" sz="quarter" idx="12"/>
          </p:nvPr>
        </p:nvSpPr>
        <p:spPr/>
        <p:txBody>
          <a:bodyPr/>
          <a:lstStyle>
            <a:lvl1pPr>
              <a:defRPr>
                <a:solidFill>
                  <a:srgbClr val="FFFFFF"/>
                </a:solidFill>
              </a:defRPr>
            </a:lvl1pPr>
            <a:extLst/>
          </a:lstStyle>
          <a:p>
            <a:fld id="{BF840680-7498-4A17-B26D-B937B495156C}"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1481329"/>
            <a:ext cx="8229600" cy="4386071"/>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844013" y="274640"/>
            <a:ext cx="1777470" cy="5592761"/>
          </a:xfrm>
        </p:spPr>
        <p:txBody>
          <a:bodyPr vert="eaVert"/>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74641"/>
            <a:ext cx="6324600" cy="5592760"/>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
        <p:nvSpPr>
          <p:cNvPr id="7" name="6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bg>
      <p:bgRef idx="1002">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4" name="3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5" name="4 Marcador de pie de página"/>
          <p:cNvSpPr>
            <a:spLocks noGrp="1"/>
          </p:cNvSpPr>
          <p:nvPr>
            <p:ph type="ftr" sz="quarter" idx="11"/>
          </p:nvPr>
        </p:nvSpPr>
        <p:spPr/>
        <p:txBody>
          <a:bodyPr/>
          <a:lstStyle>
            <a:extLst/>
          </a:lstStyle>
          <a:p>
            <a:endParaRPr lang="es-MX"/>
          </a:p>
        </p:txBody>
      </p:sp>
      <p:sp>
        <p:nvSpPr>
          <p:cNvPr id="6" name="5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
        <p:nvSpPr>
          <p:cNvPr id="7" name="6 Cheurón"/>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7 Cheurón"/>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bg>
      <p:bgRef idx="1002">
        <a:schemeClr val="bg1"/>
      </p:bgRef>
    </p:bg>
    <p:spTree>
      <p:nvGrpSpPr>
        <p:cNvPr id="1" name=""/>
        <p:cNvGrpSpPr/>
        <p:nvPr/>
      </p:nvGrpSpPr>
      <p:grpSpPr>
        <a:xfrm>
          <a:off x="0" y="0"/>
          <a:ext cx="0" cy="0"/>
          <a:chOff x="0" y="0"/>
          <a:chExt cx="0" cy="0"/>
        </a:xfrm>
      </p:grpSpPr>
      <p:sp>
        <p:nvSpPr>
          <p:cNvPr id="3" name="2 Marcador de contenido"/>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
        <p:nvSpPr>
          <p:cNvPr id="8" name="7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ción">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8229600" cy="1143000"/>
          </a:xfrm>
        </p:spPr>
        <p:txBody>
          <a:bodyPr anchor="ctr"/>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8" name="7 Marcador de pie de página"/>
          <p:cNvSpPr>
            <a:spLocks noGrp="1"/>
          </p:cNvSpPr>
          <p:nvPr>
            <p:ph type="ftr" sz="quarter" idx="11"/>
          </p:nvPr>
        </p:nvSpPr>
        <p:spPr/>
        <p:txBody>
          <a:bodyPr/>
          <a:lstStyle>
            <a:extLst/>
          </a:lstStyle>
          <a:p>
            <a:endParaRPr lang="es-MX"/>
          </a:p>
        </p:txBody>
      </p:sp>
      <p:sp>
        <p:nvSpPr>
          <p:cNvPr id="9" name="8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bg>
      <p:bgRef idx="1002">
        <a:schemeClr val="bg1"/>
      </p:bgRef>
    </p:bg>
    <p:spTree>
      <p:nvGrpSpPr>
        <p:cNvPr id="1" name=""/>
        <p:cNvGrpSpPr/>
        <p:nvPr/>
      </p:nvGrpSpPr>
      <p:grpSpPr>
        <a:xfrm>
          <a:off x="0" y="0"/>
          <a:ext cx="0" cy="0"/>
          <a:chOff x="0" y="0"/>
          <a:chExt cx="0" cy="0"/>
        </a:xfrm>
      </p:grpSpPr>
      <p:sp>
        <p:nvSpPr>
          <p:cNvPr id="3" name="2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4" name="3 Marcador de pie de página"/>
          <p:cNvSpPr>
            <a:spLocks noGrp="1"/>
          </p:cNvSpPr>
          <p:nvPr>
            <p:ph type="ftr" sz="quarter" idx="11"/>
          </p:nvPr>
        </p:nvSpPr>
        <p:spPr/>
        <p:txBody>
          <a:bodyPr/>
          <a:lstStyle>
            <a:extLst/>
          </a:lstStyle>
          <a:p>
            <a:endParaRPr lang="es-MX"/>
          </a:p>
        </p:txBody>
      </p:sp>
      <p:sp>
        <p:nvSpPr>
          <p:cNvPr id="5" name="4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
        <p:nvSpPr>
          <p:cNvPr id="6" name="5 Título"/>
          <p:cNvSpPr>
            <a:spLocks noGrp="1"/>
          </p:cNvSpPr>
          <p:nvPr>
            <p:ph type="title"/>
          </p:nvPr>
        </p:nvSpPr>
        <p:spPr/>
        <p:txBody>
          <a:bodyPr rtlCol="0"/>
          <a:lstStyle>
            <a:extLst/>
          </a:lstStyle>
          <a:p>
            <a:r>
              <a:rPr kumimoji="0" lang="es-ES" smtClean="0"/>
              <a:t>Haga clic para modificar el estilo de título del patrón</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84E66DB1-91CC-488C-BED6-01E81182639C}" type="datetimeFigureOut">
              <a:rPr lang="es-MX" smtClean="0"/>
              <a:pPr/>
              <a:t>28/11/2012</a:t>
            </a:fld>
            <a:endParaRPr lang="es-MX"/>
          </a:p>
        </p:txBody>
      </p:sp>
      <p:sp>
        <p:nvSpPr>
          <p:cNvPr id="3" name="2 Marcador de pie de página"/>
          <p:cNvSpPr>
            <a:spLocks noGrp="1"/>
          </p:cNvSpPr>
          <p:nvPr>
            <p:ph type="ftr" sz="quarter" idx="11"/>
          </p:nvPr>
        </p:nvSpPr>
        <p:spPr/>
        <p:txBody>
          <a:bodyPr/>
          <a:lstStyle>
            <a:extLst/>
          </a:lstStyle>
          <a:p>
            <a:endParaRPr lang="es-MX"/>
          </a:p>
        </p:txBody>
      </p:sp>
      <p:sp>
        <p:nvSpPr>
          <p:cNvPr id="4" name="3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3">
        <a:schemeClr val="bg1"/>
      </p:bgRef>
    </p:bg>
    <p:spTree>
      <p:nvGrpSpPr>
        <p:cNvPr id="1" name=""/>
        <p:cNvGrpSpPr/>
        <p:nvPr/>
      </p:nvGrpSpPr>
      <p:grpSpPr>
        <a:xfrm>
          <a:off x="0" y="0"/>
          <a:ext cx="0" cy="0"/>
          <a:chOff x="0" y="0"/>
          <a:chExt cx="0" cy="0"/>
        </a:xfrm>
      </p:grpSpPr>
      <p:sp>
        <p:nvSpPr>
          <p:cNvPr id="2" name="1 Título"/>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a:xfrm>
            <a:off x="6727032" y="6407944"/>
            <a:ext cx="1920240" cy="365760"/>
          </a:xfrm>
        </p:spPr>
        <p:txBody>
          <a:bodyPr/>
          <a:lstStyle>
            <a:extLst/>
          </a:lstStyle>
          <a:p>
            <a:fld id="{84E66DB1-91CC-488C-BED6-01E81182639C}" type="datetimeFigureOut">
              <a:rPr lang="es-MX" smtClean="0"/>
              <a:pPr/>
              <a:t>28/11/2012</a:t>
            </a:fld>
            <a:endParaRPr lang="es-MX"/>
          </a:p>
        </p:txBody>
      </p:sp>
      <p:sp>
        <p:nvSpPr>
          <p:cNvPr id="6" name="5 Marcador de pie de página"/>
          <p:cNvSpPr>
            <a:spLocks noGrp="1"/>
          </p:cNvSpPr>
          <p:nvPr>
            <p:ph type="ftr" sz="quarter" idx="11"/>
          </p:nvPr>
        </p:nvSpPr>
        <p:spPr/>
        <p:txBody>
          <a:bodyPr/>
          <a:lstStyle>
            <a:extLst/>
          </a:lstStyle>
          <a:p>
            <a:endParaRPr lang="es-MX"/>
          </a:p>
        </p:txBody>
      </p:sp>
      <p:sp>
        <p:nvSpPr>
          <p:cNvPr id="7" name="6 Marcador de número de diapositiva"/>
          <p:cNvSpPr>
            <a:spLocks noGrp="1"/>
          </p:cNvSpPr>
          <p:nvPr>
            <p:ph type="sldNum" sz="quarter" idx="12"/>
          </p:nvPr>
        </p:nvSpPr>
        <p:spPr/>
        <p:txBody>
          <a:bodyPr/>
          <a:lstStyle>
            <a:extLst/>
          </a:lstStyle>
          <a:p>
            <a:fld id="{BF840680-7498-4A17-B26D-B937B495156C}" type="slidenum">
              <a:rPr lang="es-MX" smtClean="0"/>
              <a:pPr/>
              <a:t>‹Nº›</a:t>
            </a:fld>
            <a:endParaRPr lang="es-MX"/>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bg>
      <p:bgRef idx="1002">
        <a:schemeClr val="bg1"/>
      </p:bgRef>
    </p:bg>
    <p:spTree>
      <p:nvGrpSpPr>
        <p:cNvPr id="1" name=""/>
        <p:cNvGrpSpPr/>
        <p:nvPr/>
      </p:nvGrpSpPr>
      <p:grpSpPr>
        <a:xfrm>
          <a:off x="0" y="0"/>
          <a:ext cx="0" cy="0"/>
          <a:chOff x="0" y="0"/>
          <a:chExt cx="0" cy="0"/>
        </a:xfrm>
      </p:grpSpPr>
      <p:sp>
        <p:nvSpPr>
          <p:cNvPr id="4" name="3 Marcador de texto"/>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3" name="2 Marcador de posición de imagen"/>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s-ES" smtClean="0"/>
              <a:t>Haga clic en el icono para agregar una imagen</a:t>
            </a:r>
            <a:endParaRPr kumimoji="0" lang="en-US" dirty="0"/>
          </a:p>
        </p:txBody>
      </p:sp>
      <p:sp>
        <p:nvSpPr>
          <p:cNvPr id="5" name="4 Marcador de fecha"/>
          <p:cNvSpPr>
            <a:spLocks noGrp="1"/>
          </p:cNvSpPr>
          <p:nvPr>
            <p:ph type="dt" sz="half" idx="10"/>
          </p:nvPr>
        </p:nvSpPr>
        <p:spPr/>
        <p:txBody>
          <a:bodyPr/>
          <a:lstStyle>
            <a:lvl1pPr>
              <a:defRPr>
                <a:solidFill>
                  <a:schemeClr val="tx1"/>
                </a:solidFill>
              </a:defRPr>
            </a:lvl1pPr>
            <a:extLst/>
          </a:lstStyle>
          <a:p>
            <a:fld id="{84E66DB1-91CC-488C-BED6-01E81182639C}" type="datetimeFigureOut">
              <a:rPr lang="es-MX" smtClean="0"/>
              <a:pPr/>
              <a:t>28/11/2012</a:t>
            </a:fld>
            <a:endParaRPr lang="es-MX"/>
          </a:p>
        </p:txBody>
      </p:sp>
      <p:sp>
        <p:nvSpPr>
          <p:cNvPr id="6" name="5 Marcador de pie de página"/>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s-MX"/>
          </a:p>
        </p:txBody>
      </p:sp>
      <p:sp>
        <p:nvSpPr>
          <p:cNvPr id="7" name="6 Marcador de número de diapositiva"/>
          <p:cNvSpPr>
            <a:spLocks noGrp="1"/>
          </p:cNvSpPr>
          <p:nvPr>
            <p:ph type="sldNum" sz="quarter" idx="12"/>
          </p:nvPr>
        </p:nvSpPr>
        <p:spPr/>
        <p:txBody>
          <a:bodyPr/>
          <a:lstStyle>
            <a:lvl1pPr>
              <a:defRPr>
                <a:solidFill>
                  <a:schemeClr val="tx1"/>
                </a:solidFill>
              </a:defRPr>
            </a:lvl1pPr>
            <a:extLst/>
          </a:lstStyle>
          <a:p>
            <a:fld id="{BF840680-7498-4A17-B26D-B937B495156C}" type="slidenum">
              <a:rPr lang="es-MX" smtClean="0"/>
              <a:pPr/>
              <a:t>‹Nº›</a:t>
            </a:fld>
            <a:endParaRPr lang="es-MX"/>
          </a:p>
        </p:txBody>
      </p:sp>
      <p:sp>
        <p:nvSpPr>
          <p:cNvPr id="2" name="1 Título"/>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s-ES" smtClean="0"/>
              <a:t>Haga clic para modificar el estilo de título del patrón</a:t>
            </a:r>
            <a:endParaRPr kumimoji="0" lang="en-US"/>
          </a:p>
        </p:txBody>
      </p:sp>
      <p:sp>
        <p:nvSpPr>
          <p:cNvPr id="8" name="7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8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9 Triángulo rectángulo"/>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10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11 Cheurón"/>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12 Cheurón"/>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12 Forma libre"/>
          <p:cNvSpPr>
            <a:spLocks/>
          </p:cNvSpPr>
          <p:nvPr/>
        </p:nvSpPr>
        <p:spPr bwMode="auto">
          <a:xfrm>
            <a:off x="716436" y="5001993"/>
            <a:ext cx="3802003" cy="1443111"/>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329" y="347"/>
                </a:moveTo>
                <a:lnTo>
                  <a:pt x="7156" y="682"/>
                </a:lnTo>
                <a:lnTo>
                  <a:pt x="5229" y="682"/>
                </a:lnTo>
                <a:lnTo>
                  <a:pt x="-328" y="345"/>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11 Forma libre"/>
          <p:cNvSpPr>
            <a:spLocks/>
          </p:cNvSpPr>
          <p:nvPr/>
        </p:nvSpPr>
        <p:spPr bwMode="auto">
          <a:xfrm>
            <a:off x="-53561" y="5785023"/>
            <a:ext cx="3802003"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817" y="97"/>
                </a:moveTo>
                <a:lnTo>
                  <a:pt x="6408" y="682"/>
                </a:lnTo>
                <a:lnTo>
                  <a:pt x="5232" y="685"/>
                </a:lnTo>
                <a:lnTo>
                  <a:pt x="829" y="101"/>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13 Triángulo rectángulo"/>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14 Conector recto"/>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8 Marcador de título"/>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s-ES" smtClean="0"/>
              <a:t>Haga clic para modificar el estilo de título del patrón</a:t>
            </a:r>
            <a:endParaRPr kumimoji="0" lang="en-US"/>
          </a:p>
        </p:txBody>
      </p:sp>
      <p:sp>
        <p:nvSpPr>
          <p:cNvPr id="30" name="29 Marcador de texto"/>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9 Marcador de fecha"/>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84E66DB1-91CC-488C-BED6-01E81182639C}" type="datetimeFigureOut">
              <a:rPr lang="es-MX" smtClean="0"/>
              <a:pPr/>
              <a:t>28/11/2012</a:t>
            </a:fld>
            <a:endParaRPr lang="es-MX"/>
          </a:p>
        </p:txBody>
      </p:sp>
      <p:sp>
        <p:nvSpPr>
          <p:cNvPr id="22" name="21 Marcador de pie de página"/>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s-MX"/>
          </a:p>
        </p:txBody>
      </p:sp>
      <p:sp>
        <p:nvSpPr>
          <p:cNvPr id="18" name="17 Marcador de número de diapositiva"/>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BF840680-7498-4A17-B26D-B937B495156C}"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diagramLayout" Target="../diagrams/layout9.xml"/><Relationship Id="rId7" Type="http://schemas.openxmlformats.org/officeDocument/2006/relationships/diagramLayout" Target="../diagrams/layout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openxmlformats.org/officeDocument/2006/relationships/diagramData" Target="../diagrams/data10.xml"/><Relationship Id="rId5" Type="http://schemas.openxmlformats.org/officeDocument/2006/relationships/diagramColors" Target="../diagrams/colors9.xml"/><Relationship Id="rId4" Type="http://schemas.openxmlformats.org/officeDocument/2006/relationships/diagramQuickStyle" Target="../diagrams/quickStyle9.xml"/><Relationship Id="rId9" Type="http://schemas.openxmlformats.org/officeDocument/2006/relationships/diagramColors" Target="../diagrams/colors1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diagramQuickStyle" Target="../diagrams/quickStyle12.xml"/><Relationship Id="rId13" Type="http://schemas.openxmlformats.org/officeDocument/2006/relationships/diagramColors" Target="../diagrams/colors13.xml"/><Relationship Id="rId3" Type="http://schemas.openxmlformats.org/officeDocument/2006/relationships/diagramLayout" Target="../diagrams/layout11.xml"/><Relationship Id="rId7" Type="http://schemas.openxmlformats.org/officeDocument/2006/relationships/diagramLayout" Target="../diagrams/layout12.xml"/><Relationship Id="rId12" Type="http://schemas.openxmlformats.org/officeDocument/2006/relationships/diagramQuickStyle" Target="../diagrams/quickStyle13.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openxmlformats.org/officeDocument/2006/relationships/diagramData" Target="../diagrams/data12.xml"/><Relationship Id="rId11" Type="http://schemas.openxmlformats.org/officeDocument/2006/relationships/diagramLayout" Target="../diagrams/layout13.xml"/><Relationship Id="rId5" Type="http://schemas.openxmlformats.org/officeDocument/2006/relationships/diagramColors" Target="../diagrams/colors11.xml"/><Relationship Id="rId10" Type="http://schemas.openxmlformats.org/officeDocument/2006/relationships/diagramData" Target="../diagrams/data13.xml"/><Relationship Id="rId4" Type="http://schemas.openxmlformats.org/officeDocument/2006/relationships/diagramQuickStyle" Target="../diagrams/quickStyle11.xml"/><Relationship Id="rId9" Type="http://schemas.openxmlformats.org/officeDocument/2006/relationships/diagramColors" Target="../diagrams/colors12.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2.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2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2.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0.xml"/><Relationship Id="rId2" Type="http://schemas.openxmlformats.org/officeDocument/2006/relationships/diagramData" Target="../diagrams/data20.xml"/><Relationship Id="rId1" Type="http://schemas.openxmlformats.org/officeDocument/2006/relationships/slideLayout" Target="../slideLayouts/slideLayout2.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diagramQuickStyle" Target="../diagrams/quickStyle22.xml"/><Relationship Id="rId3" Type="http://schemas.openxmlformats.org/officeDocument/2006/relationships/diagramLayout" Target="../diagrams/layout21.xml"/><Relationship Id="rId7" Type="http://schemas.openxmlformats.org/officeDocument/2006/relationships/diagramLayout" Target="../diagrams/layout22.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openxmlformats.org/officeDocument/2006/relationships/diagramData" Target="../diagrams/data22.xml"/><Relationship Id="rId5" Type="http://schemas.openxmlformats.org/officeDocument/2006/relationships/diagramColors" Target="../diagrams/colors21.xml"/><Relationship Id="rId4" Type="http://schemas.openxmlformats.org/officeDocument/2006/relationships/diagramQuickStyle" Target="../diagrams/quickStyle21.xml"/><Relationship Id="rId9" Type="http://schemas.openxmlformats.org/officeDocument/2006/relationships/diagramColors" Target="../diagrams/colors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diagramQuickStyle" Target="../diagrams/quickStyle24.xml"/><Relationship Id="rId3" Type="http://schemas.openxmlformats.org/officeDocument/2006/relationships/diagramLayout" Target="../diagrams/layout23.xml"/><Relationship Id="rId7" Type="http://schemas.openxmlformats.org/officeDocument/2006/relationships/diagramLayout" Target="../diagrams/layout24.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openxmlformats.org/officeDocument/2006/relationships/diagramData" Target="../diagrams/data24.xml"/><Relationship Id="rId5" Type="http://schemas.openxmlformats.org/officeDocument/2006/relationships/diagramColors" Target="../diagrams/colors23.xml"/><Relationship Id="rId4" Type="http://schemas.openxmlformats.org/officeDocument/2006/relationships/diagramQuickStyle" Target="../diagrams/quickStyle23.xml"/><Relationship Id="rId9" Type="http://schemas.openxmlformats.org/officeDocument/2006/relationships/diagramColors" Target="../diagrams/colors24.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2.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2.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2.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9.xml"/><Relationship Id="rId2" Type="http://schemas.openxmlformats.org/officeDocument/2006/relationships/diagramData" Target="../diagrams/data29.xml"/><Relationship Id="rId1" Type="http://schemas.openxmlformats.org/officeDocument/2006/relationships/slideLayout" Target="../slideLayouts/slideLayout2.xml"/><Relationship Id="rId5" Type="http://schemas.openxmlformats.org/officeDocument/2006/relationships/diagramColors" Target="../diagrams/colors29.xml"/><Relationship Id="rId4" Type="http://schemas.openxmlformats.org/officeDocument/2006/relationships/diagramQuickStyle" Target="../diagrams/quickStyle29.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30.xml"/><Relationship Id="rId2" Type="http://schemas.openxmlformats.org/officeDocument/2006/relationships/diagramData" Target="../diagrams/data30.xml"/><Relationship Id="rId1" Type="http://schemas.openxmlformats.org/officeDocument/2006/relationships/slideLayout" Target="../slideLayouts/slideLayout2.xml"/><Relationship Id="rId5" Type="http://schemas.openxmlformats.org/officeDocument/2006/relationships/diagramColors" Target="../diagrams/colors30.xml"/><Relationship Id="rId4" Type="http://schemas.openxmlformats.org/officeDocument/2006/relationships/diagramQuickStyle" Target="../diagrams/quickStyle30.xml"/></Relationships>
</file>

<file path=ppt/slides/_rels/slide6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2.png"/></Relationships>
</file>

<file path=ppt/slides/_rels/slide65.xml.rels><?xml version="1.0" encoding="UTF-8" standalone="yes"?>
<Relationships xmlns="http://schemas.openxmlformats.org/package/2006/relationships"><Relationship Id="rId3" Type="http://schemas.openxmlformats.org/officeDocument/2006/relationships/diagramLayout" Target="../diagrams/layout31.xml"/><Relationship Id="rId2" Type="http://schemas.openxmlformats.org/officeDocument/2006/relationships/diagramData" Target="../diagrams/data31.xml"/><Relationship Id="rId1" Type="http://schemas.openxmlformats.org/officeDocument/2006/relationships/slideLayout" Target="../slideLayouts/slideLayout2.xml"/><Relationship Id="rId5" Type="http://schemas.openxmlformats.org/officeDocument/2006/relationships/diagramColors" Target="../diagrams/colors31.xml"/><Relationship Id="rId4" Type="http://schemas.openxmlformats.org/officeDocument/2006/relationships/diagramQuickStyle" Target="../diagrams/quickStyle31.xml"/></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6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0.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7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eg"/><Relationship Id="rId4" Type="http://schemas.openxmlformats.org/officeDocument/2006/relationships/image" Target="../media/image83.jpe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77.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79.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8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39.xml"/><Relationship Id="rId2" Type="http://schemas.openxmlformats.org/officeDocument/2006/relationships/diagramData" Target="../diagrams/data39.xml"/><Relationship Id="rId1" Type="http://schemas.openxmlformats.org/officeDocument/2006/relationships/slideLayout" Target="../slideLayouts/slideLayout2.xml"/><Relationship Id="rId5" Type="http://schemas.openxmlformats.org/officeDocument/2006/relationships/diagramColors" Target="../diagrams/colors39.xml"/><Relationship Id="rId4" Type="http://schemas.openxmlformats.org/officeDocument/2006/relationships/diagramQuickStyle" Target="../diagrams/quickStyle39.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40.xml"/><Relationship Id="rId2" Type="http://schemas.openxmlformats.org/officeDocument/2006/relationships/diagramData" Target="../diagrams/data40.xml"/><Relationship Id="rId1" Type="http://schemas.openxmlformats.org/officeDocument/2006/relationships/slideLayout" Target="../slideLayouts/slideLayout2.xml"/><Relationship Id="rId5" Type="http://schemas.openxmlformats.org/officeDocument/2006/relationships/diagramColors" Target="../diagrams/colors40.xml"/><Relationship Id="rId4" Type="http://schemas.openxmlformats.org/officeDocument/2006/relationships/diagramQuickStyle" Target="../diagrams/quickStyle40.xml"/></Relationships>
</file>

<file path=ppt/slides/_rels/slide87.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8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11.gif"/><Relationship Id="rId2" Type="http://schemas.openxmlformats.org/officeDocument/2006/relationships/image" Target="../media/image1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9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214282" y="1500174"/>
            <a:ext cx="8929718" cy="642941"/>
          </a:xfrm>
        </p:spPr>
        <p:txBody>
          <a:bodyPr>
            <a:normAutofit fontScale="90000"/>
          </a:bodyPr>
          <a:lstStyle/>
          <a:p>
            <a:pPr algn="ctr"/>
            <a:r>
              <a:rPr lang="es-ES" sz="2700" b="1" dirty="0"/>
              <a:t>ESCUELA   POLITÉCNICA  DEL </a:t>
            </a:r>
            <a:r>
              <a:rPr lang="es-ES" sz="2700" b="1" dirty="0" smtClean="0"/>
              <a:t>EJÉRCITO</a:t>
            </a:r>
            <a:br>
              <a:rPr lang="es-ES" sz="2700" b="1" dirty="0" smtClean="0"/>
            </a:br>
            <a:r>
              <a:rPr lang="es-ES" sz="2700" b="1" dirty="0" smtClean="0"/>
              <a:t>DEPARTAMENTO </a:t>
            </a:r>
            <a:r>
              <a:rPr lang="es-ES" sz="2700" b="1" dirty="0"/>
              <a:t>DE CIENCIAS HUMANAS Y SOCIALES</a:t>
            </a:r>
            <a:r>
              <a:rPr lang="es-MX" dirty="0"/>
              <a:t/>
            </a:r>
            <a:br>
              <a:rPr lang="es-MX" dirty="0"/>
            </a:br>
            <a:endParaRPr lang="es-MX" dirty="0"/>
          </a:p>
        </p:txBody>
      </p:sp>
      <p:sp>
        <p:nvSpPr>
          <p:cNvPr id="4" name="3 CuadroTexto"/>
          <p:cNvSpPr txBox="1"/>
          <p:nvPr/>
        </p:nvSpPr>
        <p:spPr>
          <a:xfrm>
            <a:off x="3000364" y="5572140"/>
            <a:ext cx="3071834" cy="523220"/>
          </a:xfrm>
          <a:prstGeom prst="rect">
            <a:avLst/>
          </a:prstGeom>
          <a:noFill/>
        </p:spPr>
        <p:txBody>
          <a:bodyPr wrap="square" rtlCol="0">
            <a:spAutoFit/>
          </a:bodyPr>
          <a:lstStyle/>
          <a:p>
            <a:pPr algn="ctr"/>
            <a:r>
              <a:rPr lang="es-MX" sz="2800" dirty="0" smtClean="0"/>
              <a:t>TANIA MANANGÓN</a:t>
            </a:r>
            <a:endParaRPr lang="es-MX" sz="2800" dirty="0"/>
          </a:p>
        </p:txBody>
      </p:sp>
      <p:sp>
        <p:nvSpPr>
          <p:cNvPr id="6" name="5 CuadroTexto"/>
          <p:cNvSpPr txBox="1"/>
          <p:nvPr/>
        </p:nvSpPr>
        <p:spPr>
          <a:xfrm>
            <a:off x="1785918" y="2000240"/>
            <a:ext cx="5643602" cy="954107"/>
          </a:xfrm>
          <a:prstGeom prst="rect">
            <a:avLst/>
          </a:prstGeom>
          <a:noFill/>
        </p:spPr>
        <p:txBody>
          <a:bodyPr wrap="square" rtlCol="0">
            <a:spAutoFit/>
          </a:bodyPr>
          <a:lstStyle/>
          <a:p>
            <a:pPr algn="ctr"/>
            <a:r>
              <a:rPr lang="es-MX" sz="2800" dirty="0" smtClean="0"/>
              <a:t>Ciencias de la Actividad Física Deportes y Recreación</a:t>
            </a:r>
            <a:endParaRPr lang="es-MX" sz="2800" dirty="0"/>
          </a:p>
        </p:txBody>
      </p:sp>
      <p:sp>
        <p:nvSpPr>
          <p:cNvPr id="8" name="7 CuadroTexto"/>
          <p:cNvSpPr txBox="1"/>
          <p:nvPr/>
        </p:nvSpPr>
        <p:spPr>
          <a:xfrm>
            <a:off x="1857356" y="5143512"/>
            <a:ext cx="1000132" cy="369332"/>
          </a:xfrm>
          <a:prstGeom prst="rect">
            <a:avLst/>
          </a:prstGeom>
          <a:noFill/>
        </p:spPr>
        <p:txBody>
          <a:bodyPr wrap="square" rtlCol="0">
            <a:spAutoFit/>
          </a:bodyPr>
          <a:lstStyle/>
          <a:p>
            <a:r>
              <a:rPr lang="es-MX" dirty="0" smtClean="0"/>
              <a:t>Autor:</a:t>
            </a:r>
            <a:endParaRPr lang="es-MX" dirty="0"/>
          </a:p>
        </p:txBody>
      </p:sp>
      <p:pic>
        <p:nvPicPr>
          <p:cNvPr id="9" name="Picture 8" descr="aguila"/>
          <p:cNvPicPr>
            <a:picLocks noChangeAspect="1" noChangeArrowheads="1"/>
          </p:cNvPicPr>
          <p:nvPr/>
        </p:nvPicPr>
        <p:blipFill>
          <a:blip r:embed="rId2" cstate="print">
            <a:clrChange>
              <a:clrFrom>
                <a:srgbClr val="FFFFFF"/>
              </a:clrFrom>
              <a:clrTo>
                <a:srgbClr val="FFFFFF">
                  <a:alpha val="0"/>
                </a:srgbClr>
              </a:clrTo>
            </a:clrChange>
          </a:blip>
          <a:srcRect l="4721" t="5473" r="5658" b="5473"/>
          <a:stretch>
            <a:fillRect/>
          </a:stretch>
        </p:blipFill>
        <p:spPr bwMode="auto">
          <a:xfrm>
            <a:off x="3428992" y="3143248"/>
            <a:ext cx="1821614" cy="18002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2643182"/>
            <a:ext cx="8229600" cy="1143000"/>
          </a:xfrm>
        </p:spPr>
        <p:txBody>
          <a:bodyPr/>
          <a:lstStyle/>
          <a:p>
            <a:r>
              <a:rPr lang="es-MX" dirty="0" smtClean="0"/>
              <a:t>Objetivos de la Investigación</a:t>
            </a:r>
            <a:endParaRPr lang="es-MX"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57158" y="428604"/>
          <a:ext cx="8572560" cy="58579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12 Diagrama"/>
          <p:cNvGraphicFramePr/>
          <p:nvPr/>
        </p:nvGraphicFramePr>
        <p:xfrm>
          <a:off x="642910" y="285728"/>
          <a:ext cx="8072494"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857496"/>
            <a:ext cx="8229600" cy="1143000"/>
          </a:xfrm>
        </p:spPr>
        <p:txBody>
          <a:bodyPr/>
          <a:lstStyle/>
          <a:p>
            <a:pPr algn="ctr"/>
            <a:r>
              <a:rPr lang="es-MX" dirty="0" smtClean="0"/>
              <a:t>Justificación e Importancia</a:t>
            </a:r>
            <a:endParaRPr lang="es-MX"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928670"/>
          <a:ext cx="5643570" cy="492922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4071870" y="785794"/>
          <a:ext cx="5072130" cy="51435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643174" y="2928934"/>
            <a:ext cx="4114800" cy="900106"/>
          </a:xfrm>
        </p:spPr>
        <p:txBody>
          <a:bodyPr>
            <a:noAutofit/>
          </a:bodyPr>
          <a:lstStyle/>
          <a:p>
            <a:pPr algn="ctr">
              <a:buNone/>
            </a:pPr>
            <a:r>
              <a:rPr lang="es-MX" sz="4800" dirty="0" smtClean="0"/>
              <a:t>MARCO TEÓRICO</a:t>
            </a:r>
            <a:endParaRPr lang="es-MX" sz="4800" dirty="0"/>
          </a:p>
        </p:txBody>
      </p:sp>
      <p:sp>
        <p:nvSpPr>
          <p:cNvPr id="2" name="1 Título"/>
          <p:cNvSpPr>
            <a:spLocks noGrp="1"/>
          </p:cNvSpPr>
          <p:nvPr>
            <p:ph type="title"/>
          </p:nvPr>
        </p:nvSpPr>
        <p:spPr>
          <a:xfrm>
            <a:off x="571472" y="1428736"/>
            <a:ext cx="8229600" cy="1143000"/>
          </a:xfrm>
        </p:spPr>
        <p:txBody>
          <a:bodyPr/>
          <a:lstStyle/>
          <a:p>
            <a:r>
              <a:rPr lang="es-MX" dirty="0" smtClean="0"/>
              <a:t>CAPITULO II</a:t>
            </a:r>
            <a:endParaRPr lang="es-MX"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428728" y="0"/>
          <a:ext cx="6286544" cy="485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4786314" y="3214686"/>
          <a:ext cx="4357686" cy="335758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graphicFrame>
        <p:nvGraphicFramePr>
          <p:cNvPr id="6" name="5 Diagrama"/>
          <p:cNvGraphicFramePr/>
          <p:nvPr/>
        </p:nvGraphicFramePr>
        <p:xfrm>
          <a:off x="0" y="3286124"/>
          <a:ext cx="4572000" cy="320040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214282" y="-24"/>
          <a:ext cx="8643998" cy="65722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571472" y="1071546"/>
            <a:ext cx="8572528" cy="5932350"/>
          </a:xfrm>
          <a:prstGeom prst="rect">
            <a:avLst/>
          </a:prstGeom>
          <a:noFill/>
          <a:ln w="9525">
            <a:noFill/>
            <a:miter lim="800000"/>
            <a:headEnd/>
            <a:tailEnd/>
          </a:ln>
          <a:effectLst/>
        </p:spPr>
      </p:pic>
      <p:sp>
        <p:nvSpPr>
          <p:cNvPr id="6" name="5 CuadroTexto"/>
          <p:cNvSpPr txBox="1"/>
          <p:nvPr/>
        </p:nvSpPr>
        <p:spPr>
          <a:xfrm>
            <a:off x="928662" y="214290"/>
            <a:ext cx="7643866" cy="954107"/>
          </a:xfrm>
          <a:prstGeom prst="rect">
            <a:avLst/>
          </a:prstGeom>
          <a:noFill/>
        </p:spPr>
        <p:txBody>
          <a:bodyPr wrap="square" rtlCol="0">
            <a:spAutoFit/>
          </a:bodyPr>
          <a:lstStyle/>
          <a:p>
            <a:pPr algn="ctr"/>
            <a:r>
              <a:rPr lang="es-MX" sz="2800" dirty="0" smtClean="0"/>
              <a:t>PARTES DE UNA SESIÓN DE ENTRENAMIENTO</a:t>
            </a:r>
            <a:endParaRPr lang="es-MX"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714348" y="571480"/>
          <a:ext cx="7929618"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pPr algn="l"/>
            <a:r>
              <a:rPr lang="es-MX" dirty="0" smtClean="0"/>
              <a:t>TEMA:</a:t>
            </a:r>
            <a:endParaRPr lang="es-MX" dirty="0"/>
          </a:p>
        </p:txBody>
      </p:sp>
      <p:sp>
        <p:nvSpPr>
          <p:cNvPr id="5" name="4 CuadroTexto"/>
          <p:cNvSpPr txBox="1"/>
          <p:nvPr/>
        </p:nvSpPr>
        <p:spPr>
          <a:xfrm>
            <a:off x="500034" y="5929330"/>
            <a:ext cx="3500462" cy="369332"/>
          </a:xfrm>
          <a:prstGeom prst="rect">
            <a:avLst/>
          </a:prstGeom>
          <a:noFill/>
        </p:spPr>
        <p:txBody>
          <a:bodyPr wrap="square" rtlCol="0">
            <a:spAutoFit/>
          </a:bodyPr>
          <a:lstStyle/>
          <a:p>
            <a:r>
              <a:rPr lang="es-MX" dirty="0" smtClean="0"/>
              <a:t>Director: Lic. Alberto </a:t>
            </a:r>
            <a:r>
              <a:rPr lang="es-MX" dirty="0" err="1" smtClean="0"/>
              <a:t>Gibert</a:t>
            </a:r>
            <a:endParaRPr lang="es-MX" dirty="0"/>
          </a:p>
        </p:txBody>
      </p:sp>
      <p:sp>
        <p:nvSpPr>
          <p:cNvPr id="6" name="5 CuadroTexto"/>
          <p:cNvSpPr txBox="1"/>
          <p:nvPr/>
        </p:nvSpPr>
        <p:spPr>
          <a:xfrm>
            <a:off x="5000628" y="5857892"/>
            <a:ext cx="3214710" cy="369332"/>
          </a:xfrm>
          <a:prstGeom prst="rect">
            <a:avLst/>
          </a:prstGeom>
          <a:noFill/>
        </p:spPr>
        <p:txBody>
          <a:bodyPr wrap="square" rtlCol="0">
            <a:spAutoFit/>
          </a:bodyPr>
          <a:lstStyle/>
          <a:p>
            <a:r>
              <a:rPr lang="es-MX" dirty="0" smtClean="0"/>
              <a:t>Codirector: Ms. Mário Vaca</a:t>
            </a:r>
            <a:endParaRPr lang="es-MX" dirty="0"/>
          </a:p>
        </p:txBody>
      </p:sp>
      <p:graphicFrame>
        <p:nvGraphicFramePr>
          <p:cNvPr id="8" name="7 Diagrama"/>
          <p:cNvGraphicFramePr/>
          <p:nvPr/>
        </p:nvGraphicFramePr>
        <p:xfrm>
          <a:off x="357158" y="1071546"/>
          <a:ext cx="8501122" cy="45005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rot="16200000">
            <a:off x="-1650237" y="2864627"/>
            <a:ext cx="5872170" cy="1143000"/>
          </a:xfrm>
        </p:spPr>
        <p:txBody>
          <a:bodyPr>
            <a:normAutofit fontScale="90000"/>
          </a:bodyPr>
          <a:lstStyle/>
          <a:p>
            <a:r>
              <a:rPr lang="es-MX" dirty="0" smtClean="0"/>
              <a:t>TÉCNICAS DEL VOLEIBOL</a:t>
            </a:r>
            <a:endParaRPr lang="es-MX" dirty="0"/>
          </a:p>
        </p:txBody>
      </p:sp>
      <p:graphicFrame>
        <p:nvGraphicFramePr>
          <p:cNvPr id="4" name="3 Diagrama"/>
          <p:cNvGraphicFramePr/>
          <p:nvPr/>
        </p:nvGraphicFramePr>
        <p:xfrm>
          <a:off x="3581400" y="214290"/>
          <a:ext cx="4133872"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274638"/>
            <a:ext cx="8229600" cy="5583254"/>
          </a:xfrm>
        </p:spPr>
        <p:txBody>
          <a:bodyPr>
            <a:normAutofit/>
          </a:bodyPr>
          <a:lstStyle/>
          <a:p>
            <a:pPr algn="ctr"/>
            <a:r>
              <a:rPr lang="es-MX" dirty="0" smtClean="0"/>
              <a:t>Capitulo III </a:t>
            </a:r>
            <a:br>
              <a:rPr lang="es-MX" dirty="0" smtClean="0"/>
            </a:br>
            <a:r>
              <a:rPr lang="es-MX" dirty="0" smtClean="0"/>
              <a:t>Metodología de la Investigación</a:t>
            </a:r>
            <a:endParaRPr lang="es-MX"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214282" y="214290"/>
          <a:ext cx="8929718" cy="6643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214290"/>
            <a:ext cx="8229600" cy="1143000"/>
          </a:xfrm>
        </p:spPr>
        <p:txBody>
          <a:bodyPr/>
          <a:lstStyle/>
          <a:p>
            <a:pPr algn="ctr"/>
            <a:r>
              <a:rPr lang="es-MX" dirty="0" smtClean="0"/>
              <a:t>Población y Muestra</a:t>
            </a:r>
            <a:endParaRPr lang="es-MX" dirty="0"/>
          </a:p>
        </p:txBody>
      </p:sp>
      <p:pic>
        <p:nvPicPr>
          <p:cNvPr id="84994" name="Picture 2" descr="C:\Users\TANIA\Desktop\fotos concen\Foto0608.jpg"/>
          <p:cNvPicPr>
            <a:picLocks noChangeAspect="1" noChangeArrowheads="1"/>
          </p:cNvPicPr>
          <p:nvPr/>
        </p:nvPicPr>
        <p:blipFill>
          <a:blip r:embed="rId2"/>
          <a:srcRect/>
          <a:stretch>
            <a:fillRect/>
          </a:stretch>
        </p:blipFill>
        <p:spPr bwMode="auto">
          <a:xfrm>
            <a:off x="642909" y="1571612"/>
            <a:ext cx="8123913" cy="4214842"/>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2428868"/>
            <a:ext cx="8229600" cy="1143000"/>
          </a:xfrm>
        </p:spPr>
        <p:txBody>
          <a:bodyPr/>
          <a:lstStyle/>
          <a:p>
            <a:r>
              <a:rPr lang="es-MX" dirty="0" smtClean="0"/>
              <a:t>FORMULACIÓN DE HIPÓTESIS</a:t>
            </a:r>
            <a:endParaRPr lang="es-MX"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714356"/>
          <a:ext cx="8186766" cy="57150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Flecha derecha"/>
          <p:cNvSpPr/>
          <p:nvPr/>
        </p:nvSpPr>
        <p:spPr>
          <a:xfrm>
            <a:off x="3143240" y="3643314"/>
            <a:ext cx="5357850" cy="2928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Hi2.   La adquisición de la técnica incide negativamente en los resultados obtenidos en el campeonato intercolegial del periodo 2009-2010.</a:t>
            </a:r>
            <a:endParaRPr lang="es-MX" dirty="0" smtClean="0"/>
          </a:p>
          <a:p>
            <a:pPr algn="ctr"/>
            <a:endParaRPr lang="es-MX"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p:cNvGraphicFramePr>
          <p:nvPr/>
        </p:nvGraphicFramePr>
        <p:xfrm>
          <a:off x="357158" y="642918"/>
          <a:ext cx="8186766" cy="55007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Flecha derecha"/>
          <p:cNvSpPr/>
          <p:nvPr/>
        </p:nvSpPr>
        <p:spPr>
          <a:xfrm>
            <a:off x="2928926" y="3357562"/>
            <a:ext cx="5715040" cy="30003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Ha2.   La adquisición de la técnica incide positivamente en los resultados obtenidos en el campeonato intercolegial del periodo 2009-2010.</a:t>
            </a:r>
            <a:endParaRPr lang="es-MX" dirty="0" smtClean="0"/>
          </a:p>
          <a:p>
            <a:pPr algn="ctr"/>
            <a:endParaRPr lang="es-MX"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428596" y="785794"/>
          <a:ext cx="8501090" cy="56436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2 Flecha izquierda"/>
          <p:cNvSpPr/>
          <p:nvPr/>
        </p:nvSpPr>
        <p:spPr>
          <a:xfrm>
            <a:off x="500034" y="3571876"/>
            <a:ext cx="5643602" cy="300039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dirty="0" smtClean="0"/>
              <a:t>Ho2.   La adquisición de la técnica NO  incide en los resultados obtenidos en el campeonato intercolegial del periodo 2009-2010.</a:t>
            </a:r>
            <a:endParaRPr lang="es-MX" dirty="0" smtClean="0"/>
          </a:p>
          <a:p>
            <a:pPr algn="ctr"/>
            <a:endParaRPr lang="es-MX"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2714620"/>
            <a:ext cx="8229600" cy="1143000"/>
          </a:xfrm>
        </p:spPr>
        <p:txBody>
          <a:bodyPr>
            <a:normAutofit fontScale="90000"/>
          </a:bodyPr>
          <a:lstStyle/>
          <a:p>
            <a:pPr algn="ctr"/>
            <a:r>
              <a:rPr lang="es-MX" dirty="0" smtClean="0"/>
              <a:t>Operacionalización </a:t>
            </a:r>
            <a:br>
              <a:rPr lang="es-MX" dirty="0" smtClean="0"/>
            </a:br>
            <a:r>
              <a:rPr lang="es-MX" dirty="0" smtClean="0"/>
              <a:t>de Variables</a:t>
            </a:r>
            <a:endParaRPr lang="es-MX"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1357298"/>
          <a:ext cx="8715436"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5 Diagrama"/>
          <p:cNvGraphicFramePr/>
          <p:nvPr/>
        </p:nvGraphicFramePr>
        <p:xfrm>
          <a:off x="785786" y="285728"/>
          <a:ext cx="7500990" cy="92869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785918" y="2643182"/>
            <a:ext cx="5900750" cy="1114420"/>
          </a:xfrm>
        </p:spPr>
        <p:txBody>
          <a:bodyPr>
            <a:noAutofit/>
          </a:bodyPr>
          <a:lstStyle/>
          <a:p>
            <a:pPr algn="ctr">
              <a:buNone/>
            </a:pPr>
            <a:r>
              <a:rPr lang="es-MX" sz="4400" dirty="0" smtClean="0"/>
              <a:t>PROBLEMA DE INVESTIGACIÓN</a:t>
            </a:r>
            <a:endParaRPr lang="es-MX" sz="4400" dirty="0"/>
          </a:p>
        </p:txBody>
      </p:sp>
      <p:sp>
        <p:nvSpPr>
          <p:cNvPr id="2" name="1 Título"/>
          <p:cNvSpPr>
            <a:spLocks noGrp="1"/>
          </p:cNvSpPr>
          <p:nvPr>
            <p:ph type="title"/>
          </p:nvPr>
        </p:nvSpPr>
        <p:spPr>
          <a:xfrm>
            <a:off x="500034" y="1000108"/>
            <a:ext cx="8229600" cy="1143000"/>
          </a:xfrm>
        </p:spPr>
        <p:txBody>
          <a:bodyPr/>
          <a:lstStyle/>
          <a:p>
            <a:r>
              <a:rPr lang="es-MX" dirty="0" smtClean="0"/>
              <a:t>Capítulo I</a:t>
            </a:r>
            <a:endParaRPr lang="es-MX"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785786" y="285728"/>
          <a:ext cx="7500990" cy="9286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4 Diagrama"/>
          <p:cNvGraphicFramePr/>
          <p:nvPr/>
        </p:nvGraphicFramePr>
        <p:xfrm>
          <a:off x="214282" y="1357298"/>
          <a:ext cx="8715436" cy="521497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1000108"/>
          <a:ext cx="8715436" cy="52149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2714620"/>
            <a:ext cx="8229600" cy="1143000"/>
          </a:xfrm>
        </p:spPr>
        <p:txBody>
          <a:bodyPr>
            <a:normAutofit fontScale="90000"/>
          </a:bodyPr>
          <a:lstStyle/>
          <a:p>
            <a:pPr algn="ctr"/>
            <a:r>
              <a:rPr lang="es-MX" dirty="0" smtClean="0"/>
              <a:t>Instrumentos Utilizados para la obtención de Resultados</a:t>
            </a:r>
            <a:endParaRPr lang="es-MX"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214282" y="142852"/>
          <a:ext cx="8715436" cy="63579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0" y="24"/>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Estrella de 7 puntas"/>
          <p:cNvSpPr/>
          <p:nvPr/>
        </p:nvSpPr>
        <p:spPr>
          <a:xfrm>
            <a:off x="6572264" y="214290"/>
            <a:ext cx="2571736" cy="1143008"/>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MX" dirty="0" smtClean="0"/>
              <a:t>Rúbrica de calificación</a:t>
            </a:r>
            <a:endParaRPr lang="es-MX"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571472" y="928670"/>
          <a:ext cx="8215370" cy="55721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1214414" y="357166"/>
            <a:ext cx="7143800" cy="369332"/>
          </a:xfrm>
          <a:prstGeom prst="rect">
            <a:avLst/>
          </a:prstGeom>
          <a:noFill/>
        </p:spPr>
        <p:txBody>
          <a:bodyPr wrap="square" rtlCol="0">
            <a:spAutoFit/>
          </a:bodyPr>
          <a:lstStyle/>
          <a:p>
            <a:pPr algn="ctr"/>
            <a:r>
              <a:rPr lang="es-MX" dirty="0" smtClean="0"/>
              <a:t>TABLA DE RESULTADOS</a:t>
            </a:r>
            <a:endParaRPr lang="es-MX"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2500306"/>
            <a:ext cx="8229600" cy="1143000"/>
          </a:xfrm>
        </p:spPr>
        <p:txBody>
          <a:bodyPr>
            <a:normAutofit fontScale="90000"/>
          </a:bodyPr>
          <a:lstStyle/>
          <a:p>
            <a:r>
              <a:rPr lang="es-MX" dirty="0" smtClean="0"/>
              <a:t>Interpretación de los resultados de los instrumentos de recolección</a:t>
            </a:r>
            <a:endParaRPr lang="es-MX"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0"/>
            <a:ext cx="8229600" cy="1143000"/>
          </a:xfrm>
        </p:spPr>
        <p:txBody>
          <a:bodyPr>
            <a:normAutofit/>
          </a:bodyPr>
          <a:lstStyle/>
          <a:p>
            <a:pPr algn="ctr"/>
            <a:r>
              <a:rPr lang="es-MX" sz="2400" dirty="0" smtClean="0"/>
              <a:t>FICHA DE OBSERVACIÓN  PLAN ANUAL</a:t>
            </a:r>
            <a:endParaRPr lang="es-MX" sz="2400" dirty="0"/>
          </a:p>
        </p:txBody>
      </p:sp>
      <p:pic>
        <p:nvPicPr>
          <p:cNvPr id="80898" name="Picture 2"/>
          <p:cNvPicPr>
            <a:picLocks noChangeAspect="1" noChangeArrowheads="1"/>
          </p:cNvPicPr>
          <p:nvPr/>
        </p:nvPicPr>
        <p:blipFill>
          <a:blip r:embed="rId2"/>
          <a:srcRect/>
          <a:stretch>
            <a:fillRect/>
          </a:stretch>
        </p:blipFill>
        <p:spPr bwMode="auto">
          <a:xfrm>
            <a:off x="1785918" y="737420"/>
            <a:ext cx="5360784" cy="612058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0"/>
            <a:ext cx="8229600" cy="868346"/>
          </a:xfrm>
        </p:spPr>
        <p:txBody>
          <a:bodyPr>
            <a:normAutofit/>
          </a:bodyPr>
          <a:lstStyle/>
          <a:p>
            <a:pPr algn="ctr"/>
            <a:r>
              <a:rPr lang="es-MX" sz="2800" dirty="0" smtClean="0"/>
              <a:t>FICHA DE OBSERVACIÓN MACROCICLO</a:t>
            </a:r>
            <a:endParaRPr lang="es-MX" sz="2800" dirty="0"/>
          </a:p>
        </p:txBody>
      </p:sp>
      <p:pic>
        <p:nvPicPr>
          <p:cNvPr id="81923" name="Picture 3"/>
          <p:cNvPicPr>
            <a:picLocks noChangeAspect="1" noChangeArrowheads="1"/>
          </p:cNvPicPr>
          <p:nvPr/>
        </p:nvPicPr>
        <p:blipFill>
          <a:blip r:embed="rId2"/>
          <a:srcRect/>
          <a:stretch>
            <a:fillRect/>
          </a:stretch>
        </p:blipFill>
        <p:spPr bwMode="auto">
          <a:xfrm>
            <a:off x="1500166" y="584708"/>
            <a:ext cx="5572164" cy="633870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0"/>
            <a:ext cx="8229600" cy="857232"/>
          </a:xfrm>
        </p:spPr>
        <p:txBody>
          <a:bodyPr>
            <a:normAutofit/>
          </a:bodyPr>
          <a:lstStyle/>
          <a:p>
            <a:r>
              <a:rPr lang="es-MX" sz="2800" dirty="0" smtClean="0"/>
              <a:t>FICHA DE OBSERVACIÓN MESOCICLO</a:t>
            </a:r>
            <a:endParaRPr lang="es-MX" sz="2800" dirty="0"/>
          </a:p>
        </p:txBody>
      </p:sp>
      <p:pic>
        <p:nvPicPr>
          <p:cNvPr id="82946" name="Picture 2"/>
          <p:cNvPicPr>
            <a:picLocks noChangeAspect="1" noChangeArrowheads="1"/>
          </p:cNvPicPr>
          <p:nvPr/>
        </p:nvPicPr>
        <p:blipFill>
          <a:blip r:embed="rId2"/>
          <a:srcRect/>
          <a:stretch>
            <a:fillRect/>
          </a:stretch>
        </p:blipFill>
        <p:spPr bwMode="auto">
          <a:xfrm>
            <a:off x="2214546" y="582729"/>
            <a:ext cx="5197561" cy="627527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357158" y="428604"/>
          <a:ext cx="8358246"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3" name="2 Grupo"/>
          <p:cNvGrpSpPr/>
          <p:nvPr/>
        </p:nvGrpSpPr>
        <p:grpSpPr>
          <a:xfrm>
            <a:off x="3428992" y="2643182"/>
            <a:ext cx="2217019" cy="2000261"/>
            <a:chOff x="2504" y="1357323"/>
            <a:chExt cx="2217019" cy="2000261"/>
          </a:xfrm>
        </p:grpSpPr>
        <p:sp>
          <p:nvSpPr>
            <p:cNvPr id="5" name="4 Rectángulo redondeado"/>
            <p:cNvSpPr/>
            <p:nvPr/>
          </p:nvSpPr>
          <p:spPr>
            <a:xfrm>
              <a:off x="2504" y="1357323"/>
              <a:ext cx="2217019" cy="2000261"/>
            </a:xfrm>
            <a:prstGeom prst="roundRect">
              <a:avLst>
                <a:gd name="adj" fmla="val 10000"/>
              </a:avLst>
            </a:prstGeom>
            <a:blipFill rotWithShape="0">
              <a:blip r:embed="rId6"/>
              <a:stretch>
                <a:fillRect/>
              </a:stretch>
            </a:blip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sp>
        <p:sp>
          <p:nvSpPr>
            <p:cNvPr id="6" name="5 Rectángulo"/>
            <p:cNvSpPr/>
            <p:nvPr/>
          </p:nvSpPr>
          <p:spPr>
            <a:xfrm>
              <a:off x="61090" y="1415909"/>
              <a:ext cx="2099847" cy="1883089"/>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endParaRPr lang="es-MX" sz="1400" kern="1200" dirty="0"/>
            </a:p>
          </p:txBody>
        </p:sp>
      </p:gr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0"/>
            <a:ext cx="8229600" cy="796908"/>
          </a:xfrm>
        </p:spPr>
        <p:txBody>
          <a:bodyPr>
            <a:normAutofit/>
          </a:bodyPr>
          <a:lstStyle/>
          <a:p>
            <a:pPr algn="ctr"/>
            <a:r>
              <a:rPr lang="es-MX" sz="2800" dirty="0" smtClean="0"/>
              <a:t>FICHA DE OBSERVACIÓN MICROCICLO</a:t>
            </a:r>
            <a:endParaRPr lang="es-MX" sz="2800" dirty="0"/>
          </a:p>
        </p:txBody>
      </p:sp>
      <p:pic>
        <p:nvPicPr>
          <p:cNvPr id="83970" name="Picture 2"/>
          <p:cNvPicPr>
            <a:picLocks noChangeAspect="1" noChangeArrowheads="1"/>
          </p:cNvPicPr>
          <p:nvPr/>
        </p:nvPicPr>
        <p:blipFill>
          <a:blip r:embed="rId2"/>
          <a:srcRect/>
          <a:stretch>
            <a:fillRect/>
          </a:stretch>
        </p:blipFill>
        <p:spPr bwMode="auto">
          <a:xfrm>
            <a:off x="1658119" y="570726"/>
            <a:ext cx="5342773" cy="6287273"/>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28596" y="0"/>
            <a:ext cx="8229600" cy="796908"/>
          </a:xfrm>
        </p:spPr>
        <p:txBody>
          <a:bodyPr>
            <a:normAutofit/>
          </a:bodyPr>
          <a:lstStyle/>
          <a:p>
            <a:r>
              <a:rPr lang="es-MX" sz="2800" dirty="0" smtClean="0"/>
              <a:t>FICHA DE OBSERVACIÓN SESIÓN</a:t>
            </a:r>
            <a:endParaRPr lang="es-MX" sz="2800" dirty="0"/>
          </a:p>
        </p:txBody>
      </p:sp>
      <p:pic>
        <p:nvPicPr>
          <p:cNvPr id="84994" name="Picture 2"/>
          <p:cNvPicPr>
            <a:picLocks noChangeAspect="1" noChangeArrowheads="1"/>
          </p:cNvPicPr>
          <p:nvPr/>
        </p:nvPicPr>
        <p:blipFill>
          <a:blip r:embed="rId2"/>
          <a:srcRect/>
          <a:stretch>
            <a:fillRect/>
          </a:stretch>
        </p:blipFill>
        <p:spPr bwMode="auto">
          <a:xfrm>
            <a:off x="2000232" y="613755"/>
            <a:ext cx="5214974" cy="624424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normAutofit/>
          </a:bodyPr>
          <a:lstStyle/>
          <a:p>
            <a:pPr algn="ctr"/>
            <a:r>
              <a:rPr lang="es-MX" dirty="0" smtClean="0"/>
              <a:t>TEST TÉCNICO RECEPCIÓN</a:t>
            </a:r>
            <a:endParaRPr lang="es-MX" dirty="0"/>
          </a:p>
        </p:txBody>
      </p:sp>
      <p:graphicFrame>
        <p:nvGraphicFramePr>
          <p:cNvPr id="4" name="3 Gráfico"/>
          <p:cNvGraphicFramePr/>
          <p:nvPr/>
        </p:nvGraphicFramePr>
        <p:xfrm>
          <a:off x="357158" y="1428736"/>
          <a:ext cx="4643470" cy="457203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nvGraphicFramePr>
        <p:xfrm>
          <a:off x="4714876" y="1428736"/>
          <a:ext cx="3929090" cy="421484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 PASE</a:t>
            </a:r>
            <a:endParaRPr lang="es-MX" dirty="0"/>
          </a:p>
        </p:txBody>
      </p:sp>
      <p:graphicFrame>
        <p:nvGraphicFramePr>
          <p:cNvPr id="4" name="3 Gráfico"/>
          <p:cNvGraphicFramePr/>
          <p:nvPr/>
        </p:nvGraphicFramePr>
        <p:xfrm>
          <a:off x="357158" y="1857364"/>
          <a:ext cx="4474123" cy="32004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714876" y="2000240"/>
          <a:ext cx="4048453" cy="312157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 ATAQUE</a:t>
            </a:r>
            <a:endParaRPr lang="es-MX" dirty="0"/>
          </a:p>
        </p:txBody>
      </p:sp>
      <p:graphicFrame>
        <p:nvGraphicFramePr>
          <p:cNvPr id="4" name="3 Gráfico"/>
          <p:cNvGraphicFramePr/>
          <p:nvPr/>
        </p:nvGraphicFramePr>
        <p:xfrm>
          <a:off x="214282" y="1785926"/>
          <a:ext cx="4929222" cy="392909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572000" y="1714488"/>
          <a:ext cx="4320058" cy="38576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 SAQUE</a:t>
            </a:r>
            <a:endParaRPr lang="es-MX" dirty="0"/>
          </a:p>
        </p:txBody>
      </p:sp>
      <p:graphicFrame>
        <p:nvGraphicFramePr>
          <p:cNvPr id="4" name="3 Gráfico"/>
          <p:cNvGraphicFramePr/>
          <p:nvPr/>
        </p:nvGraphicFramePr>
        <p:xfrm>
          <a:off x="214282" y="1857364"/>
          <a:ext cx="4884026" cy="34526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714876" y="1785926"/>
          <a:ext cx="4000528" cy="3929090"/>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 DEFENSA</a:t>
            </a:r>
            <a:endParaRPr lang="es-MX" dirty="0"/>
          </a:p>
        </p:txBody>
      </p:sp>
      <p:graphicFrame>
        <p:nvGraphicFramePr>
          <p:cNvPr id="4" name="3 Gráfico"/>
          <p:cNvGraphicFramePr/>
          <p:nvPr/>
        </p:nvGraphicFramePr>
        <p:xfrm>
          <a:off x="214282" y="1714488"/>
          <a:ext cx="5357850" cy="4000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500562" y="1643050"/>
          <a:ext cx="4349794" cy="4071966"/>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 BLOQUEO</a:t>
            </a:r>
            <a:endParaRPr lang="es-MX" dirty="0"/>
          </a:p>
        </p:txBody>
      </p:sp>
      <p:graphicFrame>
        <p:nvGraphicFramePr>
          <p:cNvPr id="4" name="3 Gráfico"/>
          <p:cNvGraphicFramePr/>
          <p:nvPr/>
        </p:nvGraphicFramePr>
        <p:xfrm>
          <a:off x="285721" y="1643050"/>
          <a:ext cx="4643470" cy="40005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4 Gráfico"/>
          <p:cNvGraphicFramePr/>
          <p:nvPr/>
        </p:nvGraphicFramePr>
        <p:xfrm>
          <a:off x="4643438" y="1500174"/>
          <a:ext cx="4143404" cy="3857652"/>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TEST TÉCNICO</a:t>
            </a:r>
            <a:endParaRPr lang="es-MX" dirty="0"/>
          </a:p>
        </p:txBody>
      </p:sp>
      <p:graphicFrame>
        <p:nvGraphicFramePr>
          <p:cNvPr id="4" name="3 Gráfico"/>
          <p:cNvGraphicFramePr/>
          <p:nvPr/>
        </p:nvGraphicFramePr>
        <p:xfrm>
          <a:off x="0" y="1357298"/>
          <a:ext cx="8914255" cy="5064098"/>
        </p:xfrm>
        <a:graphic>
          <a:graphicData uri="http://schemas.openxmlformats.org/drawingml/2006/chart">
            <c:chart xmlns:c="http://schemas.openxmlformats.org/drawingml/2006/chart" xmlns:r="http://schemas.openxmlformats.org/officeDocument/2006/relationships" r:id="rId2"/>
          </a:graphicData>
        </a:graphic>
      </p:graphicFrame>
      <p:sp>
        <p:nvSpPr>
          <p:cNvPr id="5" name="4 CuadroTexto"/>
          <p:cNvSpPr txBox="1"/>
          <p:nvPr/>
        </p:nvSpPr>
        <p:spPr>
          <a:xfrm>
            <a:off x="7000892" y="6000768"/>
            <a:ext cx="1714480" cy="461665"/>
          </a:xfrm>
          <a:prstGeom prst="rect">
            <a:avLst/>
          </a:prstGeom>
          <a:noFill/>
        </p:spPr>
        <p:txBody>
          <a:bodyPr wrap="square" rtlCol="0">
            <a:spAutoFit/>
          </a:bodyPr>
          <a:lstStyle/>
          <a:p>
            <a:r>
              <a:rPr lang="es-MX" sz="1200" dirty="0" smtClean="0"/>
              <a:t>&gt;70= regular</a:t>
            </a:r>
          </a:p>
          <a:p>
            <a:r>
              <a:rPr lang="es-MX" sz="1200" dirty="0" smtClean="0"/>
              <a:t>&lt;69= desaprobado</a:t>
            </a:r>
            <a:endParaRPr lang="es-MX" sz="12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TABLA DE RESULTADOS</a:t>
            </a:r>
            <a:endParaRPr lang="es-MX" dirty="0"/>
          </a:p>
        </p:txBody>
      </p:sp>
      <p:graphicFrame>
        <p:nvGraphicFramePr>
          <p:cNvPr id="4" name="3 Tabla"/>
          <p:cNvGraphicFramePr>
            <a:graphicFrameLocks noGrp="1"/>
          </p:cNvGraphicFramePr>
          <p:nvPr/>
        </p:nvGraphicFramePr>
        <p:xfrm>
          <a:off x="214282" y="1643050"/>
          <a:ext cx="8643998" cy="3000396"/>
        </p:xfrm>
        <a:graphic>
          <a:graphicData uri="http://schemas.openxmlformats.org/drawingml/2006/table">
            <a:tbl>
              <a:tblPr/>
              <a:tblGrid>
                <a:gridCol w="1235589"/>
                <a:gridCol w="1235589"/>
                <a:gridCol w="1234564"/>
                <a:gridCol w="1234564"/>
                <a:gridCol w="1234564"/>
                <a:gridCol w="1234564"/>
                <a:gridCol w="1234564"/>
              </a:tblGrid>
              <a:tr h="500066">
                <a:tc gridSpan="7">
                  <a:txBody>
                    <a:bodyPr/>
                    <a:lstStyle/>
                    <a:p>
                      <a:pPr algn="ctr">
                        <a:lnSpc>
                          <a:spcPct val="115000"/>
                        </a:lnSpc>
                        <a:spcAft>
                          <a:spcPts val="0"/>
                        </a:spcAft>
                        <a:tabLst>
                          <a:tab pos="-457200" algn="l"/>
                        </a:tabLst>
                      </a:pPr>
                      <a:r>
                        <a:rPr lang="es-ES" sz="1600" spc="-15">
                          <a:latin typeface="Arial"/>
                          <a:ea typeface="Times New Roman"/>
                        </a:rPr>
                        <a:t>RESULTADOS</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500066">
                <a:tc gridSpan="7">
                  <a:txBody>
                    <a:bodyPr/>
                    <a:lstStyle/>
                    <a:p>
                      <a:pPr algn="ctr">
                        <a:lnSpc>
                          <a:spcPct val="115000"/>
                        </a:lnSpc>
                        <a:spcAft>
                          <a:spcPts val="0"/>
                        </a:spcAft>
                        <a:tabLst>
                          <a:tab pos="-457200" algn="l"/>
                        </a:tabLst>
                      </a:pPr>
                      <a:r>
                        <a:rPr lang="es-ES" sz="1600" spc="-15">
                          <a:latin typeface="Arial"/>
                          <a:ea typeface="Times New Roman"/>
                        </a:rPr>
                        <a:t>COLEGIO SIMÓN BOLIVAR</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500066">
                <a:tc>
                  <a:txBody>
                    <a:bodyPr/>
                    <a:lstStyle/>
                    <a:p>
                      <a:pPr algn="ctr">
                        <a:lnSpc>
                          <a:spcPct val="115000"/>
                        </a:lnSpc>
                        <a:spcAft>
                          <a:spcPts val="0"/>
                        </a:spcAft>
                        <a:tabLst>
                          <a:tab pos="-457200" algn="l"/>
                        </a:tabLst>
                      </a:pPr>
                      <a:r>
                        <a:rPr lang="es-ES" sz="1600" spc="-15">
                          <a:latin typeface="Arial"/>
                          <a:ea typeface="Times New Roman"/>
                        </a:rPr>
                        <a:t>AÑOS</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Posición</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P.J</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P.G</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Sets F.</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Sets. C</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tabLst>
                          <a:tab pos="-457200" algn="l"/>
                        </a:tabLst>
                      </a:pPr>
                      <a:r>
                        <a:rPr lang="es-ES" sz="1600" spc="-15">
                          <a:latin typeface="Arial"/>
                          <a:ea typeface="Times New Roman"/>
                        </a:rPr>
                        <a:t>TOTAL</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a:txBody>
                    <a:bodyPr/>
                    <a:lstStyle/>
                    <a:p>
                      <a:pPr algn="just">
                        <a:lnSpc>
                          <a:spcPct val="115000"/>
                        </a:lnSpc>
                        <a:spcAft>
                          <a:spcPts val="0"/>
                        </a:spcAft>
                        <a:tabLst>
                          <a:tab pos="-457200" algn="l"/>
                        </a:tabLst>
                      </a:pPr>
                      <a:r>
                        <a:rPr lang="es-ES" sz="1600" spc="-15">
                          <a:latin typeface="Arial"/>
                          <a:ea typeface="Times New Roman"/>
                        </a:rPr>
                        <a:t>08-09</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10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4</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1</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2</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7</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2</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a:txBody>
                    <a:bodyPr/>
                    <a:lstStyle/>
                    <a:p>
                      <a:pPr algn="just">
                        <a:lnSpc>
                          <a:spcPct val="115000"/>
                        </a:lnSpc>
                        <a:spcAft>
                          <a:spcPts val="0"/>
                        </a:spcAft>
                        <a:tabLst>
                          <a:tab pos="-457200" algn="l"/>
                        </a:tabLst>
                      </a:pPr>
                      <a:r>
                        <a:rPr lang="es-ES" sz="1600" spc="-15">
                          <a:latin typeface="Arial"/>
                          <a:ea typeface="Times New Roman"/>
                        </a:rPr>
                        <a:t>09-10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10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4</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8</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0</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00066">
                <a:tc>
                  <a:txBody>
                    <a:bodyPr/>
                    <a:lstStyle/>
                    <a:p>
                      <a:pPr algn="just">
                        <a:lnSpc>
                          <a:spcPct val="115000"/>
                        </a:lnSpc>
                        <a:spcAft>
                          <a:spcPts val="0"/>
                        </a:spcAft>
                        <a:tabLst>
                          <a:tab pos="-457200" algn="l"/>
                        </a:tabLst>
                      </a:pPr>
                      <a:r>
                        <a:rPr lang="es-ES" sz="1600" spc="-15">
                          <a:latin typeface="Arial"/>
                          <a:ea typeface="Times New Roman"/>
                        </a:rPr>
                        <a:t>10-11</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a:latin typeface="Arial"/>
                          <a:ea typeface="Times New Roman"/>
                        </a:rPr>
                        <a:t>¿?</a:t>
                      </a:r>
                      <a:endParaRPr lang="es-MX" sz="160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tabLst>
                          <a:tab pos="-457200" algn="l"/>
                        </a:tabLst>
                      </a:pPr>
                      <a:r>
                        <a:rPr lang="es-ES" sz="1600" spc="-15" dirty="0">
                          <a:latin typeface="Arial"/>
                          <a:ea typeface="Times New Roman"/>
                        </a:rPr>
                        <a:t>¿?</a:t>
                      </a:r>
                      <a:endParaRPr lang="es-MX" sz="1600" dirty="0">
                        <a:latin typeface="Times New Roman"/>
                        <a:ea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Delimitación de la Investigación </a:t>
            </a:r>
            <a:endParaRPr lang="es-MX" dirty="0"/>
          </a:p>
        </p:txBody>
      </p:sp>
      <p:graphicFrame>
        <p:nvGraphicFramePr>
          <p:cNvPr id="4" name="3 Diagrama"/>
          <p:cNvGraphicFramePr/>
          <p:nvPr/>
        </p:nvGraphicFramePr>
        <p:xfrm>
          <a:off x="285720" y="1500174"/>
          <a:ext cx="8429684" cy="47149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Propuesta Alternativa</a:t>
            </a:r>
            <a:endParaRPr lang="es-MX" dirty="0"/>
          </a:p>
        </p:txBody>
      </p:sp>
      <p:graphicFrame>
        <p:nvGraphicFramePr>
          <p:cNvPr id="6" name="5 Marcador de contenido"/>
          <p:cNvGraphicFramePr>
            <a:graphicFrameLocks noGrp="1"/>
          </p:cNvGraphicFramePr>
          <p:nvPr>
            <p:ph idx="1"/>
          </p:nvPr>
        </p:nvGraphicFramePr>
        <p:xfrm>
          <a:off x="714348" y="1428736"/>
          <a:ext cx="8229600" cy="45259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2643182"/>
            <a:ext cx="8229600" cy="1143000"/>
          </a:xfrm>
        </p:spPr>
        <p:txBody>
          <a:bodyPr>
            <a:normAutofit fontScale="90000"/>
          </a:bodyPr>
          <a:lstStyle/>
          <a:p>
            <a:pPr algn="ctr"/>
            <a:r>
              <a:rPr lang="es-MX" dirty="0" smtClean="0"/>
              <a:t>MACROCICLO</a:t>
            </a:r>
            <a:br>
              <a:rPr lang="es-MX" dirty="0" smtClean="0"/>
            </a:br>
            <a:r>
              <a:rPr lang="es-MX" dirty="0" smtClean="0"/>
              <a:t> Colegio Simón Bolívar</a:t>
            </a:r>
            <a:br>
              <a:rPr lang="es-MX" dirty="0" smtClean="0"/>
            </a:br>
            <a:r>
              <a:rPr lang="es-MX" dirty="0" smtClean="0"/>
              <a:t>Octubre - Mayo</a:t>
            </a:r>
            <a:endParaRPr lang="es-MX"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8" name="Picture 4"/>
          <p:cNvPicPr>
            <a:picLocks noChangeAspect="1" noChangeArrowheads="1"/>
          </p:cNvPicPr>
          <p:nvPr/>
        </p:nvPicPr>
        <p:blipFill>
          <a:blip r:embed="rId2"/>
          <a:srcRect/>
          <a:stretch>
            <a:fillRect/>
          </a:stretch>
        </p:blipFill>
        <p:spPr bwMode="auto">
          <a:xfrm>
            <a:off x="-1" y="0"/>
            <a:ext cx="9168207" cy="685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3143248"/>
            <a:ext cx="8229600" cy="1143000"/>
          </a:xfrm>
        </p:spPr>
        <p:txBody>
          <a:bodyPr/>
          <a:lstStyle/>
          <a:p>
            <a:pPr algn="ctr"/>
            <a:r>
              <a:rPr lang="es-MX" dirty="0" smtClean="0"/>
              <a:t>MICROCICLOS</a:t>
            </a:r>
            <a:endParaRPr lang="es-MX"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857324" y="-11"/>
          <a:ext cx="7286676" cy="6858011"/>
        </p:xfrm>
        <a:graphic>
          <a:graphicData uri="http://schemas.openxmlformats.org/drawingml/2006/table">
            <a:tbl>
              <a:tblPr/>
              <a:tblGrid>
                <a:gridCol w="1004083"/>
                <a:gridCol w="1000847"/>
                <a:gridCol w="687728"/>
                <a:gridCol w="687728"/>
                <a:gridCol w="573646"/>
                <a:gridCol w="573646"/>
                <a:gridCol w="573646"/>
                <a:gridCol w="573646"/>
                <a:gridCol w="805853"/>
                <a:gridCol w="805853"/>
              </a:tblGrid>
              <a:tr h="488855">
                <a:tc gridSpan="3">
                  <a:txBody>
                    <a:bodyPr/>
                    <a:lstStyle/>
                    <a:p>
                      <a:pPr algn="ctr">
                        <a:spcAft>
                          <a:spcPts val="0"/>
                        </a:spcAft>
                      </a:pPr>
                      <a:r>
                        <a:rPr lang="es-ES" sz="1400" b="1" dirty="0">
                          <a:latin typeface="Centaur"/>
                          <a:ea typeface="Times New Roman"/>
                          <a:cs typeface="Times New Roman"/>
                        </a:rPr>
                        <a:t>ACTIVIDADES</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ES" sz="1400" b="1">
                          <a:latin typeface="Centaur"/>
                          <a:ea typeface="Times New Roman"/>
                          <a:cs typeface="Times New Roman"/>
                        </a:rPr>
                        <a:t>LUNES</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400" b="1">
                          <a:latin typeface="Centaur"/>
                          <a:ea typeface="Times New Roman"/>
                          <a:cs typeface="Times New Roman"/>
                        </a:rPr>
                        <a:t>MART</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400" b="1">
                          <a:latin typeface="Centaur"/>
                          <a:ea typeface="Times New Roman"/>
                          <a:cs typeface="Times New Roman"/>
                        </a:rPr>
                        <a:t>MIÉRC</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400" b="1">
                          <a:latin typeface="Centaur"/>
                          <a:ea typeface="Times New Roman"/>
                          <a:cs typeface="Times New Roman"/>
                        </a:rPr>
                        <a:t>JUEV</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a:txBody>
                    <a:bodyPr/>
                    <a:lstStyle/>
                    <a:p>
                      <a:pPr algn="ctr">
                        <a:spcAft>
                          <a:spcPts val="0"/>
                        </a:spcAft>
                      </a:pPr>
                      <a:r>
                        <a:rPr lang="es-ES" sz="1400" b="1">
                          <a:latin typeface="Centaur"/>
                          <a:ea typeface="Times New Roman"/>
                          <a:cs typeface="Times New Roman"/>
                        </a:rPr>
                        <a:t>VIERN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gridSpan="2">
                  <a:txBody>
                    <a:bodyPr/>
                    <a:lstStyle/>
                    <a:p>
                      <a:pPr algn="ctr">
                        <a:spcAft>
                          <a:spcPts val="0"/>
                        </a:spcAft>
                      </a:pPr>
                      <a:r>
                        <a:rPr lang="es-ES" sz="1400" b="1">
                          <a:latin typeface="Centaur"/>
                          <a:ea typeface="Times New Roman"/>
                          <a:cs typeface="Times New Roman"/>
                        </a:rPr>
                        <a:t>TOTAL</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6D9F1"/>
                    </a:solidFill>
                  </a:tcPr>
                </a:tc>
                <a:tc hMerge="1">
                  <a:txBody>
                    <a:bodyPr/>
                    <a:lstStyle/>
                    <a:p>
                      <a:endParaRPr lang="es-MX"/>
                    </a:p>
                  </a:txBody>
                  <a:tcPr/>
                </a:tc>
              </a:tr>
              <a:tr h="244428">
                <a:tc gridSpan="2">
                  <a:txBody>
                    <a:bodyPr/>
                    <a:lstStyle/>
                    <a:p>
                      <a:pPr algn="ctr">
                        <a:spcAft>
                          <a:spcPts val="0"/>
                        </a:spcAft>
                      </a:pPr>
                      <a:r>
                        <a:rPr lang="es-ES" sz="1400" b="1" dirty="0">
                          <a:latin typeface="Centaur"/>
                          <a:ea typeface="Times New Roman"/>
                          <a:cs typeface="Times New Roman"/>
                        </a:rPr>
                        <a:t>PARTE INICIAL</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C</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dirty="0">
                          <a:latin typeface="Centaur"/>
                          <a:ea typeface="Times New Roman"/>
                          <a:cs typeface="Times New Roman"/>
                        </a:rPr>
                        <a:t>Formación de la clase</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6">
                <a:tc gridSpan="2">
                  <a:txBody>
                    <a:bodyPr/>
                    <a:lstStyle/>
                    <a:p>
                      <a:pPr>
                        <a:spcAft>
                          <a:spcPts val="0"/>
                        </a:spcAft>
                      </a:pPr>
                      <a:r>
                        <a:rPr lang="es-ES" sz="1400" dirty="0">
                          <a:latin typeface="Centaur"/>
                          <a:ea typeface="Times New Roman"/>
                          <a:cs typeface="Times New Roman"/>
                        </a:rPr>
                        <a:t>Información de los objetivos</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25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6">
                <a:tc gridSpan="2">
                  <a:txBody>
                    <a:bodyPr/>
                    <a:lstStyle/>
                    <a:p>
                      <a:pPr>
                        <a:spcAft>
                          <a:spcPts val="0"/>
                        </a:spcAft>
                      </a:pPr>
                      <a:r>
                        <a:rPr lang="es-ES" sz="1400" dirty="0">
                          <a:latin typeface="Centaur"/>
                          <a:ea typeface="Times New Roman"/>
                          <a:cs typeface="Times New Roman"/>
                        </a:rPr>
                        <a:t>Ejercicios de orden y control</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3</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3</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3</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3</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3</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15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dirty="0">
                          <a:latin typeface="Centaur"/>
                          <a:ea typeface="Times New Roman"/>
                          <a:cs typeface="Times New Roman"/>
                        </a:rPr>
                        <a:t>Calentamiento General</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dirty="0">
                          <a:latin typeface="Centaur"/>
                          <a:ea typeface="Times New Roman"/>
                          <a:cs typeface="Times New Roman"/>
                        </a:rPr>
                        <a:t>Calentamiento Especial</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10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a:txBody>
                    <a:bodyPr/>
                    <a:lstStyle/>
                    <a:p>
                      <a:pPr>
                        <a:spcAft>
                          <a:spcPts val="0"/>
                        </a:spcAft>
                      </a:pPr>
                      <a:r>
                        <a:rPr lang="es-ES" sz="1400">
                          <a:latin typeface="Centaur"/>
                          <a:ea typeface="Times New Roman"/>
                          <a:cs typeface="Times New Roman"/>
                        </a:rPr>
                        <a:t> </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dirty="0">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ES" sz="1400" b="1" dirty="0">
                          <a:latin typeface="Centaur"/>
                          <a:ea typeface="Times New Roman"/>
                          <a:cs typeface="Times New Roman"/>
                        </a:rPr>
                        <a:t>Total</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30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30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30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30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30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150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lgn="ctr">
                        <a:spcAft>
                          <a:spcPts val="0"/>
                        </a:spcAft>
                      </a:pPr>
                      <a:r>
                        <a:rPr lang="es-ES" sz="1400" b="1">
                          <a:latin typeface="Centaur"/>
                          <a:ea typeface="Times New Roman"/>
                          <a:cs typeface="Times New Roman"/>
                        </a:rPr>
                        <a:t>ACENTOS:</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dirty="0">
                          <a:latin typeface="Centaur"/>
                          <a:ea typeface="Times New Roman"/>
                          <a:cs typeface="Times New Roman"/>
                        </a:rPr>
                        <a:t>U.M</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46766">
                <a:tc gridSpan="2">
                  <a:txBody>
                    <a:bodyPr/>
                    <a:lstStyle/>
                    <a:p>
                      <a:pPr algn="ctr">
                        <a:spcAft>
                          <a:spcPts val="0"/>
                        </a:spcAft>
                      </a:pPr>
                      <a:r>
                        <a:rPr lang="es-ES" sz="1400" b="1">
                          <a:latin typeface="Centaur"/>
                          <a:ea typeface="Times New Roman"/>
                          <a:cs typeface="Times New Roman"/>
                        </a:rPr>
                        <a:t>PREPARACION TEC-TAC</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ES" sz="1400" b="1" dirty="0">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44428">
                <a:tc gridSpan="2">
                  <a:txBody>
                    <a:bodyPr/>
                    <a:lstStyle/>
                    <a:p>
                      <a:pPr>
                        <a:spcAft>
                          <a:spcPts val="0"/>
                        </a:spcAft>
                      </a:pPr>
                      <a:r>
                        <a:rPr lang="es-ES" sz="1400">
                          <a:latin typeface="Centaur"/>
                          <a:ea typeface="Times New Roman"/>
                          <a:cs typeface="Times New Roman"/>
                        </a:rPr>
                        <a:t>Golpe Bajo</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dirty="0">
                          <a:latin typeface="Centaur"/>
                          <a:ea typeface="Times New Roman"/>
                          <a:cs typeface="Times New Roman"/>
                        </a:rPr>
                        <a:t>REP</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latin typeface="Centaur"/>
                          <a:ea typeface="Times New Roman"/>
                          <a:cs typeface="Times New Roman"/>
                        </a:rPr>
                        <a:t>250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71%</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Golpe alto</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dirty="0">
                          <a:latin typeface="Centaur"/>
                          <a:ea typeface="Times New Roman"/>
                          <a:cs typeface="Times New Roman"/>
                        </a:rPr>
                        <a:t>REP</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latin typeface="Centaur"/>
                          <a:ea typeface="Times New Roman"/>
                          <a:cs typeface="Times New Roman"/>
                        </a:rPr>
                        <a:t>250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1250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71%</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recepción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dirty="0">
                          <a:latin typeface="Centaur"/>
                          <a:ea typeface="Times New Roman"/>
                          <a:cs typeface="Times New Roman"/>
                        </a:rPr>
                        <a:t>REP</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500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29%</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Pase</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latin typeface="Centaur"/>
                          <a:ea typeface="Times New Roman"/>
                          <a:cs typeface="Times New Roman"/>
                        </a:rPr>
                        <a:t>100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solidFill>
                            <a:srgbClr val="000000"/>
                          </a:solidFill>
                          <a:latin typeface="Centaur"/>
                          <a:ea typeface="Times New Roman"/>
                          <a:cs typeface="Times New Roman"/>
                        </a:rPr>
                        <a:t>100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solidFill>
                            <a:srgbClr val="000000"/>
                          </a:solidFill>
                          <a:latin typeface="Centaur"/>
                          <a:ea typeface="Times New Roman"/>
                          <a:cs typeface="Times New Roman"/>
                        </a:rPr>
                        <a:t>100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500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29%</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Saque</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6">
                <a:tc gridSpan="2">
                  <a:txBody>
                    <a:bodyPr/>
                    <a:lstStyle/>
                    <a:p>
                      <a:pPr>
                        <a:spcAft>
                          <a:spcPts val="0"/>
                        </a:spcAft>
                      </a:pPr>
                      <a:r>
                        <a:rPr lang="es-ES" sz="1400">
                          <a:latin typeface="Centaur"/>
                          <a:ea typeface="Times New Roman"/>
                          <a:cs typeface="Times New Roman"/>
                        </a:rPr>
                        <a:t>Acciones de grupo y equipo</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6">
                <a:tc gridSpan="2">
                  <a:txBody>
                    <a:bodyPr/>
                    <a:lstStyle/>
                    <a:p>
                      <a:pPr>
                        <a:spcAft>
                          <a:spcPts val="0"/>
                        </a:spcAft>
                      </a:pPr>
                      <a:r>
                        <a:rPr lang="es-ES" sz="1400">
                          <a:latin typeface="Centaur"/>
                          <a:ea typeface="Times New Roman"/>
                          <a:cs typeface="Times New Roman"/>
                        </a:rPr>
                        <a:t>Recepción con 5 jugadoras</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Defensa del campo</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Recep. Pase.remate</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Def. pase. Contra ataq.</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6766">
                <a:tc gridSpan="2">
                  <a:txBody>
                    <a:bodyPr/>
                    <a:lstStyle/>
                    <a:p>
                      <a:pPr>
                        <a:spcAft>
                          <a:spcPts val="0"/>
                        </a:spcAft>
                      </a:pPr>
                      <a:r>
                        <a:rPr lang="es-ES" sz="1400">
                          <a:latin typeface="Centaur"/>
                          <a:ea typeface="Times New Roman"/>
                          <a:cs typeface="Times New Roman"/>
                        </a:rPr>
                        <a:t>Complejo I vs Complejo II</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REP</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smtClean="0">
                          <a:solidFill>
                            <a:srgbClr val="000000"/>
                          </a:solidFill>
                          <a:latin typeface="Centaur"/>
                          <a:ea typeface="Times New Roman"/>
                          <a:cs typeface="Times New Roman"/>
                        </a:rPr>
                        <a:t>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lgn="ctr">
                        <a:spcAft>
                          <a:spcPts val="0"/>
                        </a:spcAft>
                      </a:pPr>
                      <a:r>
                        <a:rPr lang="es-ES" sz="1400" b="1">
                          <a:solidFill>
                            <a:srgbClr val="000000"/>
                          </a:solidFill>
                          <a:latin typeface="Centaur"/>
                          <a:ea typeface="Times New Roman"/>
                          <a:cs typeface="Times New Roman"/>
                        </a:rPr>
                        <a:t>PARTE FINAL</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lgn="ctr">
                        <a:spcAft>
                          <a:spcPts val="0"/>
                        </a:spcAft>
                      </a:pPr>
                      <a:r>
                        <a:rPr lang="es-ES" sz="1400">
                          <a:solidFill>
                            <a:srgbClr val="000000"/>
                          </a:solidFill>
                          <a:latin typeface="Centaur"/>
                          <a:ea typeface="Times New Roman"/>
                          <a:cs typeface="Times New Roman"/>
                        </a:rPr>
                        <a:t>Juego predeportivo</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solidFill>
                            <a:srgbClr val="000000"/>
                          </a:solidFill>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entaur"/>
                          <a:ea typeface="Times New Roman"/>
                          <a:cs typeface="Times New Roman"/>
                        </a:rPr>
                        <a:t>20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entaur"/>
                          <a:ea typeface="Times New Roman"/>
                          <a:cs typeface="Times New Roman"/>
                        </a:rPr>
                        <a:t>20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a:solidFill>
                            <a:srgbClr val="000000"/>
                          </a:solidFill>
                          <a:latin typeface="Centaur"/>
                          <a:ea typeface="Times New Roman"/>
                          <a:cs typeface="Times New Roman"/>
                        </a:rPr>
                        <a:t>20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entaur"/>
                          <a:ea typeface="Times New Roman"/>
                          <a:cs typeface="Times New Roman"/>
                        </a:rPr>
                        <a:t>20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ES" sz="1400" dirty="0">
                          <a:solidFill>
                            <a:srgbClr val="000000"/>
                          </a:solidFill>
                          <a:latin typeface="Centaur"/>
                          <a:ea typeface="Times New Roman"/>
                          <a:cs typeface="Times New Roman"/>
                        </a:rPr>
                        <a:t>20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100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4428">
                <a:tc gridSpan="2">
                  <a:txBody>
                    <a:bodyPr/>
                    <a:lstStyle/>
                    <a:p>
                      <a:pPr>
                        <a:spcAft>
                          <a:spcPts val="0"/>
                        </a:spcAft>
                      </a:pPr>
                      <a:r>
                        <a:rPr lang="es-ES" sz="1400">
                          <a:latin typeface="Centaur"/>
                          <a:ea typeface="Times New Roman"/>
                          <a:cs typeface="Times New Roman"/>
                        </a:rPr>
                        <a:t>Ejercicios de recuperación</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solidFill>
                            <a:srgbClr val="000000"/>
                          </a:solidFill>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9</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9</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9</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9</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latin typeface="Centaur"/>
                          <a:ea typeface="Times New Roman"/>
                          <a:cs typeface="Times New Roman"/>
                        </a:rPr>
                        <a:t>9</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45</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4428">
                <a:tc gridSpan="2">
                  <a:txBody>
                    <a:bodyPr/>
                    <a:lstStyle/>
                    <a:p>
                      <a:pPr>
                        <a:spcAft>
                          <a:spcPts val="0"/>
                        </a:spcAft>
                      </a:pPr>
                      <a:r>
                        <a:rPr lang="es-ES" sz="1400">
                          <a:latin typeface="Centaur"/>
                          <a:ea typeface="Times New Roman"/>
                          <a:cs typeface="Times New Roman"/>
                        </a:rPr>
                        <a:t>Análisis de la clase</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ES" sz="1400" b="1">
                          <a:solidFill>
                            <a:srgbClr val="000000"/>
                          </a:solidFill>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4</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4</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4</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4</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dirty="0">
                          <a:latin typeface="Centaur"/>
                          <a:ea typeface="Times New Roman"/>
                          <a:cs typeface="Times New Roman"/>
                        </a:rPr>
                        <a:t>4</a:t>
                      </a:r>
                      <a:endParaRPr lang="es-MX" sz="1400" dirty="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20</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a:solidFill>
                            <a:srgbClr val="000000"/>
                          </a:solidFill>
                          <a:latin typeface="Centaur"/>
                          <a:ea typeface="Times New Roman"/>
                          <a:cs typeface="Times New Roman"/>
                        </a:rPr>
                        <a:t> </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4428">
                <a:tc rowSpan="2" gridSpan="2">
                  <a:txBody>
                    <a:bodyPr/>
                    <a:lstStyle/>
                    <a:p>
                      <a:pPr algn="ctr">
                        <a:spcAft>
                          <a:spcPts val="0"/>
                        </a:spcAft>
                      </a:pPr>
                      <a:r>
                        <a:rPr lang="es-ES" sz="1400">
                          <a:latin typeface="Centaur"/>
                          <a:ea typeface="Times New Roman"/>
                          <a:cs typeface="Times New Roman"/>
                        </a:rPr>
                        <a:t>Formación y despedida de la clase</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ES" sz="1400" b="1">
                          <a:solidFill>
                            <a:srgbClr val="000000"/>
                          </a:solidFill>
                          <a:latin typeface="Centaur"/>
                          <a:ea typeface="Times New Roman"/>
                          <a:cs typeface="Times New Roman"/>
                        </a:rPr>
                        <a:t>min</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a:latin typeface="Centaur"/>
                          <a:ea typeface="Times New Roman"/>
                          <a:cs typeface="Times New Roman"/>
                        </a:rPr>
                        <a:t>2</a:t>
                      </a:r>
                      <a:endParaRPr lang="es-MX" sz="1400">
                        <a:latin typeface="Times New Roman"/>
                        <a:ea typeface="Times New Roman"/>
                        <a:cs typeface="Times New Roman"/>
                      </a:endParaRPr>
                    </a:p>
                  </a:txBody>
                  <a:tcPr marL="32598" marR="3259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10</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S" sz="1400" b="1" dirty="0">
                          <a:solidFill>
                            <a:srgbClr val="000000"/>
                          </a:solidFill>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4428">
                <a:tc gridSpan="2" vMerge="1">
                  <a:txBody>
                    <a:bodyPr/>
                    <a:lstStyle/>
                    <a:p>
                      <a:endParaRPr lang="es-MX"/>
                    </a:p>
                  </a:txBody>
                  <a:tcPr/>
                </a:tc>
                <a:tc hMerge="1" vMerge="1">
                  <a:txBody>
                    <a:bodyPr/>
                    <a:lstStyle/>
                    <a:p>
                      <a:endParaRPr lang="es-MX"/>
                    </a:p>
                  </a:txBody>
                  <a:tcPr/>
                </a:tc>
                <a:tc>
                  <a:txBody>
                    <a:bodyPr/>
                    <a:lstStyle/>
                    <a:p>
                      <a:pPr>
                        <a:spcAft>
                          <a:spcPts val="0"/>
                        </a:spcAft>
                      </a:pPr>
                      <a:r>
                        <a:rPr lang="es-ES" sz="1400" b="1">
                          <a:latin typeface="Centaur"/>
                          <a:ea typeface="Times New Roman"/>
                          <a:cs typeface="Times New Roman"/>
                        </a:rPr>
                        <a:t>Total</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a:latin typeface="Centaur"/>
                          <a:ea typeface="Times New Roman"/>
                          <a:cs typeface="Times New Roman"/>
                        </a:rPr>
                        <a:t>35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a:latin typeface="Centaur"/>
                          <a:ea typeface="Times New Roman"/>
                          <a:cs typeface="Times New Roman"/>
                        </a:rPr>
                        <a:t>35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a:latin typeface="Centaur"/>
                          <a:ea typeface="Times New Roman"/>
                          <a:cs typeface="Times New Roman"/>
                        </a:rPr>
                        <a:t>35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a:latin typeface="Centaur"/>
                          <a:ea typeface="Times New Roman"/>
                          <a:cs typeface="Times New Roman"/>
                        </a:rPr>
                        <a:t>35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a:latin typeface="Centaur"/>
                          <a:ea typeface="Times New Roman"/>
                          <a:cs typeface="Times New Roman"/>
                        </a:rPr>
                        <a:t>35</a:t>
                      </a:r>
                      <a:endParaRPr lang="es-MX" sz="140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ES" sz="1400" b="1" dirty="0">
                          <a:latin typeface="Centaur"/>
                          <a:ea typeface="Times New Roman"/>
                          <a:cs typeface="Times New Roman"/>
                        </a:rPr>
                        <a:t>175</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ES" sz="1400" b="1" dirty="0">
                          <a:solidFill>
                            <a:srgbClr val="000000"/>
                          </a:solidFill>
                          <a:latin typeface="Centaur"/>
                          <a:ea typeface="Times New Roman"/>
                          <a:cs typeface="Times New Roman"/>
                        </a:rPr>
                        <a:t> </a:t>
                      </a:r>
                      <a:endParaRPr lang="es-MX" sz="1400" dirty="0">
                        <a:latin typeface="Times New Roman"/>
                        <a:ea typeface="Times New Roman"/>
                        <a:cs typeface="Times New Roman"/>
                      </a:endParaRPr>
                    </a:p>
                  </a:txBody>
                  <a:tcPr marL="32598" marR="32598"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3" name="2 CuadroTexto"/>
          <p:cNvSpPr txBox="1"/>
          <p:nvPr/>
        </p:nvSpPr>
        <p:spPr>
          <a:xfrm>
            <a:off x="428596" y="1071546"/>
            <a:ext cx="857256"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#1</a:t>
            </a:r>
          </a:p>
        </p:txBody>
      </p:sp>
      <p:sp>
        <p:nvSpPr>
          <p:cNvPr id="5" name="4 CuadroTexto"/>
          <p:cNvSpPr txBox="1"/>
          <p:nvPr/>
        </p:nvSpPr>
        <p:spPr>
          <a:xfrm>
            <a:off x="0" y="500042"/>
            <a:ext cx="1714480" cy="646331"/>
          </a:xfrm>
          <a:prstGeom prst="rect">
            <a:avLst/>
          </a:prstGeom>
          <a:noFill/>
        </p:spPr>
        <p:txBody>
          <a:bodyPr wrap="square" rtlCol="0">
            <a:spAutoFit/>
          </a:bodyPr>
          <a:lstStyle/>
          <a:p>
            <a:pPr algn="ctr"/>
            <a:r>
              <a:rPr lang="es-MX" dirty="0" smtClean="0"/>
              <a:t>ENTRANTE</a:t>
            </a:r>
          </a:p>
          <a:p>
            <a:pPr algn="ctr"/>
            <a:r>
              <a:rPr lang="es-MX" dirty="0" smtClean="0"/>
              <a:t>Ordinario</a:t>
            </a:r>
          </a:p>
        </p:txBody>
      </p:sp>
      <p:sp>
        <p:nvSpPr>
          <p:cNvPr id="6" name="5 CuadroTexto"/>
          <p:cNvSpPr txBox="1"/>
          <p:nvPr/>
        </p:nvSpPr>
        <p:spPr>
          <a:xfrm>
            <a:off x="0" y="0"/>
            <a:ext cx="1714480" cy="369332"/>
          </a:xfrm>
          <a:prstGeom prst="rect">
            <a:avLst/>
          </a:prstGeom>
          <a:noFill/>
        </p:spPr>
        <p:txBody>
          <a:bodyPr wrap="square" rtlCol="0">
            <a:spAutoFit/>
          </a:bodyPr>
          <a:lstStyle/>
          <a:p>
            <a:pPr algn="ctr"/>
            <a:r>
              <a:rPr lang="es-MX" dirty="0" smtClean="0"/>
              <a:t>GENERAL</a:t>
            </a:r>
            <a:endParaRPr lang="es-MX"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285987" y="0"/>
          <a:ext cx="6858013" cy="6790133"/>
        </p:xfrm>
        <a:graphic>
          <a:graphicData uri="http://schemas.openxmlformats.org/drawingml/2006/table">
            <a:tbl>
              <a:tblPr/>
              <a:tblGrid>
                <a:gridCol w="2041023"/>
                <a:gridCol w="213053"/>
                <a:gridCol w="985599"/>
                <a:gridCol w="501304"/>
                <a:gridCol w="501304"/>
                <a:gridCol w="501304"/>
                <a:gridCol w="501304"/>
                <a:gridCol w="501304"/>
                <a:gridCol w="555909"/>
                <a:gridCol w="555909"/>
              </a:tblGrid>
              <a:tr h="219337">
                <a:tc gridSpan="3">
                  <a:txBody>
                    <a:bodyPr/>
                    <a:lstStyle/>
                    <a:p>
                      <a:pPr algn="ctr">
                        <a:spcAft>
                          <a:spcPts val="0"/>
                        </a:spcAft>
                      </a:pPr>
                      <a:r>
                        <a:rPr lang="es-MX" sz="1200" b="1" dirty="0">
                          <a:latin typeface="Centaur"/>
                          <a:ea typeface="Times New Roman"/>
                          <a:cs typeface="Calibri"/>
                        </a:rPr>
                        <a:t>ACTIVIDADES</a:t>
                      </a:r>
                      <a:endParaRPr lang="es-MX" sz="1200" dirty="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MX" sz="1200" b="1">
                          <a:latin typeface="Centaur"/>
                          <a:ea typeface="Times New Roman"/>
                          <a:cs typeface="Calibri"/>
                        </a:rPr>
                        <a:t>LUNES</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200" b="1">
                          <a:latin typeface="Centaur"/>
                          <a:ea typeface="Times New Roman"/>
                          <a:cs typeface="Calibri"/>
                        </a:rPr>
                        <a:t>MART</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200" b="1">
                          <a:latin typeface="Centaur"/>
                          <a:ea typeface="Times New Roman"/>
                          <a:cs typeface="Calibri"/>
                        </a:rPr>
                        <a:t>MIÉRC</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200" b="1">
                          <a:latin typeface="Centaur"/>
                          <a:ea typeface="Times New Roman"/>
                          <a:cs typeface="Calibri"/>
                        </a:rPr>
                        <a:t>JUEV</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200" b="1">
                          <a:latin typeface="Centaur"/>
                          <a:ea typeface="Times New Roman"/>
                          <a:cs typeface="Calibri"/>
                        </a:rPr>
                        <a:t>VIERN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gridSpan="2">
                  <a:txBody>
                    <a:bodyPr/>
                    <a:lstStyle/>
                    <a:p>
                      <a:pPr algn="ctr">
                        <a:spcAft>
                          <a:spcPts val="0"/>
                        </a:spcAft>
                      </a:pPr>
                      <a:r>
                        <a:rPr lang="es-MX" sz="1200" b="1">
                          <a:latin typeface="Centaur"/>
                          <a:ea typeface="Times New Roman"/>
                          <a:cs typeface="Calibri"/>
                        </a:rPr>
                        <a:t>TOTAL</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MX"/>
                    </a:p>
                  </a:txBody>
                  <a:tcPr/>
                </a:tc>
              </a:tr>
              <a:tr h="230303">
                <a:tc gridSpan="2">
                  <a:txBody>
                    <a:bodyPr/>
                    <a:lstStyle/>
                    <a:p>
                      <a:pPr algn="ctr">
                        <a:spcAft>
                          <a:spcPts val="0"/>
                        </a:spcAft>
                      </a:pPr>
                      <a:r>
                        <a:rPr lang="es-MX" sz="1200" b="1">
                          <a:latin typeface="Centaur"/>
                          <a:ea typeface="Times New Roman"/>
                          <a:cs typeface="Calibri"/>
                        </a:rPr>
                        <a:t>PARTE INICIAL</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C</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spcAft>
                          <a:spcPts val="0"/>
                        </a:spcAft>
                      </a:pPr>
                      <a:r>
                        <a:rPr lang="es-MX" sz="1200">
                          <a:latin typeface="Centaur"/>
                          <a:ea typeface="Times New Roman"/>
                          <a:cs typeface="Calibri"/>
                        </a:rPr>
                        <a:t>Formación de la clase</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127">
                <a:tc gridSpan="2">
                  <a:txBody>
                    <a:bodyPr/>
                    <a:lstStyle/>
                    <a:p>
                      <a:pPr>
                        <a:spcAft>
                          <a:spcPts val="0"/>
                        </a:spcAft>
                      </a:pPr>
                      <a:r>
                        <a:rPr lang="es-MX" sz="1200" dirty="0">
                          <a:latin typeface="Centaur"/>
                          <a:ea typeface="Times New Roman"/>
                          <a:cs typeface="Calibri"/>
                        </a:rPr>
                        <a:t>Información de los objetivos</a:t>
                      </a:r>
                      <a:endParaRPr lang="es-MX" sz="1200" dirty="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25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1127">
                <a:tc gridSpan="2">
                  <a:txBody>
                    <a:bodyPr/>
                    <a:lstStyle/>
                    <a:p>
                      <a:pPr>
                        <a:spcAft>
                          <a:spcPts val="0"/>
                        </a:spcAft>
                      </a:pPr>
                      <a:r>
                        <a:rPr lang="es-MX" sz="1200">
                          <a:latin typeface="Centaur"/>
                          <a:ea typeface="Times New Roman"/>
                          <a:cs typeface="Calibri"/>
                        </a:rPr>
                        <a:t>Ejercicios de orden y control</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15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spcAft>
                          <a:spcPts val="0"/>
                        </a:spcAft>
                      </a:pPr>
                      <a:r>
                        <a:rPr lang="es-MX" sz="1200">
                          <a:latin typeface="Centaur"/>
                          <a:ea typeface="Times New Roman"/>
                          <a:cs typeface="Calibri"/>
                        </a:rPr>
                        <a:t>Calentamiento General</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spcAft>
                          <a:spcPts val="0"/>
                        </a:spcAft>
                      </a:pPr>
                      <a:r>
                        <a:rPr lang="es-MX" sz="1200">
                          <a:latin typeface="Centaur"/>
                          <a:ea typeface="Times New Roman"/>
                          <a:cs typeface="Calibri"/>
                        </a:rPr>
                        <a:t>Calentamiento Especial</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a:txBody>
                    <a:bodyPr/>
                    <a:lstStyle/>
                    <a:p>
                      <a:pPr>
                        <a:spcAft>
                          <a:spcPts val="0"/>
                        </a:spcAft>
                      </a:pPr>
                      <a:r>
                        <a:rPr lang="es-MX" sz="1200">
                          <a:latin typeface="Centaur"/>
                          <a:ea typeface="Times New Roman"/>
                          <a:cs typeface="Calibri"/>
                        </a:rPr>
                        <a:t> </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200">
                          <a:latin typeface="Centaur"/>
                          <a:ea typeface="Times New Roman"/>
                          <a:cs typeface="Calibri"/>
                        </a:rPr>
                        <a:t> </a:t>
                      </a:r>
                      <a:endParaRPr lang="es-MX" sz="1200">
                        <a:latin typeface="Times New Roman"/>
                        <a:ea typeface="Times New Roman"/>
                        <a:cs typeface="Times New Roman"/>
                      </a:endParaRPr>
                    </a:p>
                  </a:txBody>
                  <a:tcPr marL="31306" marR="31306"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200" b="1">
                          <a:latin typeface="Centaur"/>
                          <a:ea typeface="Times New Roman"/>
                          <a:cs typeface="Calibri"/>
                        </a:rPr>
                        <a:t>Total</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30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30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30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30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30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lgn="ctr">
                        <a:spcAft>
                          <a:spcPts val="0"/>
                        </a:spcAft>
                      </a:pPr>
                      <a:r>
                        <a:rPr lang="es-MX" sz="1200" b="1">
                          <a:latin typeface="Centaur"/>
                          <a:ea typeface="Times New Roman"/>
                          <a:cs typeface="Calibri"/>
                        </a:rPr>
                        <a:t>ACENTOS:</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latin typeface="Centaur"/>
                          <a:ea typeface="Times New Roman"/>
                          <a:cs typeface="Calibri"/>
                        </a:rPr>
                        <a:t>U.M</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19337">
                <a:tc gridSpan="2">
                  <a:txBody>
                    <a:bodyPr/>
                    <a:lstStyle/>
                    <a:p>
                      <a:pPr algn="ctr">
                        <a:spcAft>
                          <a:spcPts val="0"/>
                        </a:spcAft>
                      </a:pPr>
                      <a:r>
                        <a:rPr lang="es-MX" sz="1200" b="1">
                          <a:latin typeface="Centaur"/>
                          <a:ea typeface="Times New Roman"/>
                          <a:cs typeface="Calibri"/>
                        </a:rPr>
                        <a:t>PREPARACION TEC-TAC</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200" b="1">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19337">
                <a:tc gridSpan="2">
                  <a:txBody>
                    <a:bodyPr/>
                    <a:lstStyle/>
                    <a:p>
                      <a:pPr>
                        <a:spcAft>
                          <a:spcPts val="0"/>
                        </a:spcAft>
                      </a:pPr>
                      <a:r>
                        <a:rPr lang="es-MX" sz="1200">
                          <a:latin typeface="Centaur"/>
                          <a:ea typeface="Times New Roman"/>
                          <a:cs typeface="Calibri"/>
                        </a:rPr>
                        <a:t>Golpe Bajo</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71%</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Golpe alto</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71%</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recepción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43%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Pase</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43%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Saque</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71%</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a:txBody>
                    <a:bodyPr/>
                    <a:lstStyle/>
                    <a:p>
                      <a:pPr>
                        <a:spcAft>
                          <a:spcPts val="0"/>
                        </a:spcAft>
                      </a:pPr>
                      <a:r>
                        <a:rPr lang="es-MX" sz="1200">
                          <a:latin typeface="Centaur"/>
                          <a:ea typeface="Times New Roman"/>
                          <a:cs typeface="Calibri"/>
                        </a:rPr>
                        <a:t>Remate</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200">
                          <a:latin typeface="Centaur"/>
                          <a:ea typeface="Times New Roman"/>
                          <a:cs typeface="Calibri"/>
                        </a:rPr>
                        <a:t> </a:t>
                      </a:r>
                      <a:endParaRPr lang="es-MX" sz="1200">
                        <a:latin typeface="Times New Roman"/>
                        <a:ea typeface="Times New Roman"/>
                        <a:cs typeface="Times New Roman"/>
                      </a:endParaRPr>
                    </a:p>
                  </a:txBody>
                  <a:tcPr marL="31306" marR="31306" marT="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71%</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Acciones de grupo y equipo</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200">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19337">
                <a:tc gridSpan="2">
                  <a:txBody>
                    <a:bodyPr/>
                    <a:lstStyle/>
                    <a:p>
                      <a:pPr>
                        <a:spcAft>
                          <a:spcPts val="0"/>
                        </a:spcAft>
                      </a:pPr>
                      <a:r>
                        <a:rPr lang="es-MX" sz="1200">
                          <a:latin typeface="Centaur"/>
                          <a:ea typeface="Times New Roman"/>
                          <a:cs typeface="Calibri"/>
                        </a:rPr>
                        <a:t>Recepción con 5 jugadoras</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83%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Defensa del campo</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500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1250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83%</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Recep. Pase.remate</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Def. pase. Contra ataq.</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9337">
                <a:tc gridSpan="2">
                  <a:txBody>
                    <a:bodyPr/>
                    <a:lstStyle/>
                    <a:p>
                      <a:pPr>
                        <a:spcAft>
                          <a:spcPts val="0"/>
                        </a:spcAft>
                      </a:pPr>
                      <a:r>
                        <a:rPr lang="es-MX" sz="1200">
                          <a:latin typeface="Centaur"/>
                          <a:ea typeface="Times New Roman"/>
                          <a:cs typeface="Calibri"/>
                        </a:rPr>
                        <a:t>Complejo I vs Complejo II</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REP</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lgn="ctr">
                        <a:spcAft>
                          <a:spcPts val="0"/>
                        </a:spcAft>
                      </a:pPr>
                      <a:r>
                        <a:rPr lang="es-MX" sz="1200" b="1">
                          <a:solidFill>
                            <a:srgbClr val="000000"/>
                          </a:solidFill>
                          <a:latin typeface="Centaur"/>
                          <a:ea typeface="Times New Roman"/>
                          <a:cs typeface="Calibri"/>
                        </a:rPr>
                        <a:t>PARTE FINAL</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lgn="ctr">
                        <a:spcAft>
                          <a:spcPts val="0"/>
                        </a:spcAft>
                      </a:pPr>
                      <a:r>
                        <a:rPr lang="es-MX" sz="1200">
                          <a:solidFill>
                            <a:srgbClr val="000000"/>
                          </a:solidFill>
                          <a:latin typeface="Centaur"/>
                          <a:ea typeface="Times New Roman"/>
                          <a:cs typeface="Calibri"/>
                        </a:rPr>
                        <a:t>Juego predeportivo</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solidFill>
                            <a:srgbClr val="000000"/>
                          </a:solidFill>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200">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200">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200">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200">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200">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100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0303">
                <a:tc gridSpan="2">
                  <a:txBody>
                    <a:bodyPr/>
                    <a:lstStyle/>
                    <a:p>
                      <a:pPr>
                        <a:spcAft>
                          <a:spcPts val="0"/>
                        </a:spcAft>
                      </a:pPr>
                      <a:r>
                        <a:rPr lang="es-MX" sz="1200">
                          <a:latin typeface="Centaur"/>
                          <a:ea typeface="Times New Roman"/>
                          <a:cs typeface="Calibri"/>
                        </a:rPr>
                        <a:t>Ejercicios de recuperación</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solidFill>
                            <a:srgbClr val="000000"/>
                          </a:solidFill>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9</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9</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9</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9</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9</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45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0303">
                <a:tc gridSpan="2">
                  <a:txBody>
                    <a:bodyPr/>
                    <a:lstStyle/>
                    <a:p>
                      <a:pPr>
                        <a:spcAft>
                          <a:spcPts val="0"/>
                        </a:spcAft>
                      </a:pPr>
                      <a:r>
                        <a:rPr lang="es-MX" sz="1200">
                          <a:latin typeface="Centaur"/>
                          <a:ea typeface="Times New Roman"/>
                          <a:cs typeface="Calibri"/>
                        </a:rPr>
                        <a:t>Análisis de la clase</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200" b="1">
                          <a:solidFill>
                            <a:srgbClr val="000000"/>
                          </a:solidFill>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4</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4</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4</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4</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4</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20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9337">
                <a:tc rowSpan="2" gridSpan="2">
                  <a:txBody>
                    <a:bodyPr/>
                    <a:lstStyle/>
                    <a:p>
                      <a:pPr algn="ctr">
                        <a:spcAft>
                          <a:spcPts val="0"/>
                        </a:spcAft>
                      </a:pPr>
                      <a:r>
                        <a:rPr lang="es-MX" sz="1200">
                          <a:latin typeface="Centaur"/>
                          <a:ea typeface="Times New Roman"/>
                          <a:cs typeface="Calibri"/>
                        </a:rPr>
                        <a:t>Formación y despedida de la clase</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200" b="1">
                          <a:solidFill>
                            <a:srgbClr val="000000"/>
                          </a:solidFill>
                          <a:latin typeface="Centaur"/>
                          <a:ea typeface="Times New Roman"/>
                          <a:cs typeface="Calibri"/>
                        </a:rPr>
                        <a:t>min</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a:latin typeface="Centaur"/>
                          <a:ea typeface="Times New Roman"/>
                          <a:cs typeface="Calibri"/>
                        </a:rPr>
                        <a:t>2</a:t>
                      </a:r>
                      <a:endParaRPr lang="es-MX" sz="1200">
                        <a:latin typeface="Times New Roman"/>
                        <a:ea typeface="Times New Roman"/>
                        <a:cs typeface="Times New Roman"/>
                      </a:endParaRPr>
                    </a:p>
                  </a:txBody>
                  <a:tcPr marL="31306" marR="31306"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10</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200" b="1">
                          <a:solidFill>
                            <a:srgbClr val="000000"/>
                          </a:solidFill>
                          <a:latin typeface="Centaur"/>
                          <a:ea typeface="Times New Roman"/>
                          <a:cs typeface="Calibri"/>
                        </a:rPr>
                        <a:t> </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9337">
                <a:tc gridSpan="2" vMerge="1">
                  <a:txBody>
                    <a:bodyPr/>
                    <a:lstStyle/>
                    <a:p>
                      <a:endParaRPr lang="es-MX"/>
                    </a:p>
                  </a:txBody>
                  <a:tcPr/>
                </a:tc>
                <a:tc hMerge="1" vMerge="1">
                  <a:txBody>
                    <a:bodyPr/>
                    <a:lstStyle/>
                    <a:p>
                      <a:endParaRPr lang="es-MX"/>
                    </a:p>
                  </a:txBody>
                  <a:tcPr/>
                </a:tc>
                <a:tc>
                  <a:txBody>
                    <a:bodyPr/>
                    <a:lstStyle/>
                    <a:p>
                      <a:pPr>
                        <a:spcAft>
                          <a:spcPts val="0"/>
                        </a:spcAft>
                      </a:pPr>
                      <a:r>
                        <a:rPr lang="es-MX" sz="1200" b="1">
                          <a:latin typeface="Centaur"/>
                          <a:ea typeface="Times New Roman"/>
                          <a:cs typeface="Calibri"/>
                        </a:rPr>
                        <a:t>Total</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35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35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35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35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35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200" b="1">
                          <a:latin typeface="Centaur"/>
                          <a:ea typeface="Times New Roman"/>
                          <a:cs typeface="Calibri"/>
                        </a:rPr>
                        <a:t>175</a:t>
                      </a:r>
                      <a:endParaRPr lang="es-MX" sz="120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200" b="1" dirty="0">
                          <a:solidFill>
                            <a:srgbClr val="000000"/>
                          </a:solidFill>
                          <a:latin typeface="Centaur"/>
                          <a:ea typeface="Times New Roman"/>
                          <a:cs typeface="Calibri"/>
                        </a:rPr>
                        <a:t> </a:t>
                      </a:r>
                      <a:endParaRPr lang="es-MX" sz="1200" dirty="0">
                        <a:latin typeface="Times New Roman"/>
                        <a:ea typeface="Times New Roman"/>
                        <a:cs typeface="Times New Roman"/>
                      </a:endParaRPr>
                    </a:p>
                  </a:txBody>
                  <a:tcPr marL="31306" marR="31306"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0" y="0"/>
            <a:ext cx="2214546" cy="369332"/>
          </a:xfrm>
          <a:prstGeom prst="rect">
            <a:avLst/>
          </a:prstGeom>
          <a:noFill/>
        </p:spPr>
        <p:txBody>
          <a:bodyPr wrap="square" rtlCol="0">
            <a:spAutoFit/>
          </a:bodyPr>
          <a:lstStyle/>
          <a:p>
            <a:r>
              <a:rPr lang="es-MX" dirty="0" smtClean="0"/>
              <a:t>DESARROLLADOR</a:t>
            </a:r>
            <a:endParaRPr lang="es-MX" dirty="0"/>
          </a:p>
        </p:txBody>
      </p:sp>
      <p:sp>
        <p:nvSpPr>
          <p:cNvPr id="6" name="5 CuadroTexto"/>
          <p:cNvSpPr txBox="1"/>
          <p:nvPr/>
        </p:nvSpPr>
        <p:spPr>
          <a:xfrm>
            <a:off x="714348" y="928670"/>
            <a:ext cx="1071570"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#3</a:t>
            </a:r>
            <a:endParaRPr lang="es-MX" sz="2800" dirty="0"/>
          </a:p>
        </p:txBody>
      </p:sp>
      <p:sp>
        <p:nvSpPr>
          <p:cNvPr id="7" name="6 CuadroTexto"/>
          <p:cNvSpPr txBox="1"/>
          <p:nvPr/>
        </p:nvSpPr>
        <p:spPr>
          <a:xfrm>
            <a:off x="0" y="357166"/>
            <a:ext cx="2143108" cy="369332"/>
          </a:xfrm>
          <a:prstGeom prst="rect">
            <a:avLst/>
          </a:prstGeom>
          <a:noFill/>
        </p:spPr>
        <p:txBody>
          <a:bodyPr wrap="square" rtlCol="0">
            <a:spAutoFit/>
          </a:bodyPr>
          <a:lstStyle/>
          <a:p>
            <a:pPr algn="ctr"/>
            <a:r>
              <a:rPr lang="es-MX" dirty="0" smtClean="0"/>
              <a:t>Ordinario</a:t>
            </a:r>
            <a:endParaRPr lang="es-MX" dirty="0"/>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928794" y="-1"/>
          <a:ext cx="7215207" cy="6858002"/>
        </p:xfrm>
        <a:graphic>
          <a:graphicData uri="http://schemas.openxmlformats.org/drawingml/2006/table">
            <a:tbl>
              <a:tblPr/>
              <a:tblGrid>
                <a:gridCol w="2137769"/>
                <a:gridCol w="238783"/>
                <a:gridCol w="1040681"/>
                <a:gridCol w="526452"/>
                <a:gridCol w="526452"/>
                <a:gridCol w="526452"/>
                <a:gridCol w="526452"/>
                <a:gridCol w="526452"/>
                <a:gridCol w="582857"/>
                <a:gridCol w="582857"/>
              </a:tblGrid>
              <a:tr h="227949">
                <a:tc gridSpan="3">
                  <a:txBody>
                    <a:bodyPr/>
                    <a:lstStyle/>
                    <a:p>
                      <a:pPr algn="ctr">
                        <a:spcAft>
                          <a:spcPts val="0"/>
                        </a:spcAft>
                      </a:pPr>
                      <a:r>
                        <a:rPr lang="es-MX" sz="1100" b="1">
                          <a:solidFill>
                            <a:srgbClr val="000000"/>
                          </a:solidFill>
                          <a:latin typeface="Centaur"/>
                          <a:ea typeface="Times New Roman"/>
                          <a:cs typeface="Calibri"/>
                        </a:rPr>
                        <a:t>ACTIVIDADES</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MX" sz="1100" b="1">
                          <a:solidFill>
                            <a:srgbClr val="000000"/>
                          </a:solidFill>
                          <a:latin typeface="Centaur"/>
                          <a:ea typeface="Times New Roman"/>
                          <a:cs typeface="Calibri"/>
                        </a:rPr>
                        <a:t>LUNES</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100" b="1">
                          <a:solidFill>
                            <a:srgbClr val="000000"/>
                          </a:solidFill>
                          <a:latin typeface="Centaur"/>
                          <a:ea typeface="Times New Roman"/>
                          <a:cs typeface="Calibri"/>
                        </a:rPr>
                        <a:t>MART</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100" b="1">
                          <a:solidFill>
                            <a:srgbClr val="000000"/>
                          </a:solidFill>
                          <a:latin typeface="Centaur"/>
                          <a:ea typeface="Times New Roman"/>
                          <a:cs typeface="Calibri"/>
                        </a:rPr>
                        <a:t>MIÉRC</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100" b="1">
                          <a:solidFill>
                            <a:srgbClr val="000000"/>
                          </a:solidFill>
                          <a:latin typeface="Centaur"/>
                          <a:ea typeface="Times New Roman"/>
                          <a:cs typeface="Calibri"/>
                        </a:rPr>
                        <a:t>JUEV</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100" b="1">
                          <a:solidFill>
                            <a:srgbClr val="000000"/>
                          </a:solidFill>
                          <a:latin typeface="Centaur"/>
                          <a:ea typeface="Times New Roman"/>
                          <a:cs typeface="Calibri"/>
                        </a:rPr>
                        <a:t>VIERN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2">
                  <a:txBody>
                    <a:bodyPr/>
                    <a:lstStyle/>
                    <a:p>
                      <a:pPr algn="ctr">
                        <a:spcAft>
                          <a:spcPts val="0"/>
                        </a:spcAft>
                      </a:pPr>
                      <a:r>
                        <a:rPr lang="es-MX" sz="1100" b="1">
                          <a:solidFill>
                            <a:srgbClr val="000000"/>
                          </a:solidFill>
                          <a:latin typeface="Centaur"/>
                          <a:ea typeface="Times New Roman"/>
                          <a:cs typeface="Calibri"/>
                        </a:rPr>
                        <a:t>TOTAL</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s-MX"/>
                    </a:p>
                  </a:txBody>
                  <a:tcPr/>
                </a:tc>
              </a:tr>
              <a:tr h="238803">
                <a:tc gridSpan="2">
                  <a:txBody>
                    <a:bodyPr/>
                    <a:lstStyle/>
                    <a:p>
                      <a:pPr algn="ctr">
                        <a:spcAft>
                          <a:spcPts val="0"/>
                        </a:spcAft>
                      </a:pPr>
                      <a:r>
                        <a:rPr lang="es-MX" sz="1100" b="1">
                          <a:solidFill>
                            <a:srgbClr val="000000"/>
                          </a:solidFill>
                          <a:latin typeface="Centaur"/>
                          <a:ea typeface="Times New Roman"/>
                          <a:cs typeface="Calibri"/>
                        </a:rPr>
                        <a:t>PARTE INICIAL</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C</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spcAft>
                          <a:spcPts val="0"/>
                        </a:spcAft>
                      </a:pPr>
                      <a:r>
                        <a:rPr lang="es-MX" sz="1400" dirty="0">
                          <a:solidFill>
                            <a:srgbClr val="000000"/>
                          </a:solidFill>
                          <a:latin typeface="Centaur"/>
                          <a:ea typeface="Times New Roman"/>
                          <a:cs typeface="Calibri"/>
                        </a:rPr>
                        <a:t>Formación de la clase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821">
                <a:tc gridSpan="2">
                  <a:txBody>
                    <a:bodyPr/>
                    <a:lstStyle/>
                    <a:p>
                      <a:pPr>
                        <a:spcAft>
                          <a:spcPts val="0"/>
                        </a:spcAft>
                      </a:pPr>
                      <a:r>
                        <a:rPr lang="es-MX" sz="1400" dirty="0">
                          <a:solidFill>
                            <a:srgbClr val="000000"/>
                          </a:solidFill>
                          <a:latin typeface="Centaur"/>
                          <a:ea typeface="Times New Roman"/>
                          <a:cs typeface="Calibri"/>
                        </a:rPr>
                        <a:t>Información de los objetivos</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6821">
                <a:tc gridSpan="2">
                  <a:txBody>
                    <a:bodyPr/>
                    <a:lstStyle/>
                    <a:p>
                      <a:pPr>
                        <a:spcAft>
                          <a:spcPts val="0"/>
                        </a:spcAft>
                      </a:pPr>
                      <a:r>
                        <a:rPr lang="es-MX" sz="1400" dirty="0">
                          <a:solidFill>
                            <a:srgbClr val="000000"/>
                          </a:solidFill>
                          <a:latin typeface="Centaur"/>
                          <a:ea typeface="Times New Roman"/>
                          <a:cs typeface="Calibri"/>
                        </a:rPr>
                        <a:t>Ejercicios de orden y control</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spcAft>
                          <a:spcPts val="0"/>
                        </a:spcAft>
                      </a:pPr>
                      <a:r>
                        <a:rPr lang="es-MX" sz="1400" dirty="0">
                          <a:solidFill>
                            <a:srgbClr val="000000"/>
                          </a:solidFill>
                          <a:latin typeface="Centaur"/>
                          <a:ea typeface="Times New Roman"/>
                          <a:cs typeface="Calibri"/>
                        </a:rPr>
                        <a:t>Calentamiento General</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spcAft>
                          <a:spcPts val="0"/>
                        </a:spcAft>
                      </a:pPr>
                      <a:r>
                        <a:rPr lang="es-MX" sz="1400" dirty="0">
                          <a:solidFill>
                            <a:srgbClr val="000000"/>
                          </a:solidFill>
                          <a:latin typeface="Centaur"/>
                          <a:ea typeface="Times New Roman"/>
                          <a:cs typeface="Calibri"/>
                        </a:rPr>
                        <a:t>Calentamiento Especial</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a:txBody>
                    <a:bodyPr/>
                    <a:lstStyle/>
                    <a:p>
                      <a:pPr>
                        <a:spcAft>
                          <a:spcPts val="0"/>
                        </a:spcAft>
                      </a:pPr>
                      <a:r>
                        <a:rPr lang="es-MX" sz="1400" dirty="0">
                          <a:solidFill>
                            <a:srgbClr val="000000"/>
                          </a:solidFill>
                          <a:latin typeface="Centaur"/>
                          <a:ea typeface="Times New Roman"/>
                          <a:cs typeface="Calibri"/>
                        </a:rPr>
                        <a:t> </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b="1">
                          <a:solidFill>
                            <a:srgbClr val="000000"/>
                          </a:solidFill>
                          <a:latin typeface="Centaur"/>
                          <a:ea typeface="Times New Roman"/>
                          <a:cs typeface="Calibri"/>
                        </a:rPr>
                        <a:t>Total</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30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30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30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30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30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lgn="ctr">
                        <a:spcAft>
                          <a:spcPts val="0"/>
                        </a:spcAft>
                      </a:pPr>
                      <a:r>
                        <a:rPr lang="es-MX" sz="1400" b="1" dirty="0">
                          <a:solidFill>
                            <a:srgbClr val="000000"/>
                          </a:solidFill>
                          <a:latin typeface="Centaur"/>
                          <a:ea typeface="Times New Roman"/>
                          <a:cs typeface="Calibri"/>
                        </a:rPr>
                        <a:t>ACENTOS:</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U.M</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27949">
                <a:tc gridSpan="2">
                  <a:txBody>
                    <a:bodyPr/>
                    <a:lstStyle/>
                    <a:p>
                      <a:pPr algn="ctr">
                        <a:spcAft>
                          <a:spcPts val="0"/>
                        </a:spcAft>
                      </a:pPr>
                      <a:r>
                        <a:rPr lang="es-MX" sz="1400" b="1" dirty="0">
                          <a:solidFill>
                            <a:srgbClr val="000000"/>
                          </a:solidFill>
                          <a:latin typeface="Centaur"/>
                          <a:ea typeface="Times New Roman"/>
                          <a:cs typeface="Calibri"/>
                        </a:rPr>
                        <a:t>PREPARACION TEC-TAC</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27949">
                <a:tc gridSpan="2">
                  <a:txBody>
                    <a:bodyPr/>
                    <a:lstStyle/>
                    <a:p>
                      <a:pPr>
                        <a:spcAft>
                          <a:spcPts val="0"/>
                        </a:spcAft>
                      </a:pPr>
                      <a:r>
                        <a:rPr lang="es-MX" sz="1400" dirty="0">
                          <a:solidFill>
                            <a:srgbClr val="000000"/>
                          </a:solidFill>
                          <a:latin typeface="Centaur"/>
                          <a:ea typeface="Times New Roman"/>
                          <a:cs typeface="Calibri"/>
                        </a:rPr>
                        <a:t>Golpe Bajo</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a:solidFill>
                            <a:srgbClr val="000000"/>
                          </a:solidFill>
                          <a:latin typeface="Centaur"/>
                          <a:ea typeface="Times New Roman"/>
                          <a:cs typeface="Calibri"/>
                        </a:rPr>
                        <a:t>Golpe alto</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a:solidFill>
                            <a:srgbClr val="000000"/>
                          </a:solidFill>
                          <a:latin typeface="Centaur"/>
                          <a:ea typeface="Times New Roman"/>
                          <a:cs typeface="Calibri"/>
                        </a:rPr>
                        <a:t>recepción</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a:solidFill>
                            <a:srgbClr val="000000"/>
                          </a:solidFill>
                          <a:latin typeface="Centaur"/>
                          <a:ea typeface="Times New Roman"/>
                          <a:cs typeface="Calibri"/>
                        </a:rPr>
                        <a:t>Pase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a:solidFill>
                            <a:srgbClr val="000000"/>
                          </a:solidFill>
                          <a:latin typeface="Centaur"/>
                          <a:ea typeface="Times New Roman"/>
                          <a:cs typeface="Calibri"/>
                        </a:rPr>
                        <a:t>Saque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a:txBody>
                    <a:bodyPr/>
                    <a:lstStyle/>
                    <a:p>
                      <a:pPr>
                        <a:spcAft>
                          <a:spcPts val="0"/>
                        </a:spcAft>
                      </a:pPr>
                      <a:r>
                        <a:rPr lang="es-MX" sz="1400" dirty="0">
                          <a:solidFill>
                            <a:srgbClr val="000000"/>
                          </a:solidFill>
                          <a:latin typeface="Centaur"/>
                          <a:ea typeface="Times New Roman"/>
                          <a:cs typeface="Calibri"/>
                        </a:rPr>
                        <a:t>Remate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71%</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a:solidFill>
                            <a:srgbClr val="000000"/>
                          </a:solidFill>
                          <a:latin typeface="Centaur"/>
                          <a:ea typeface="Times New Roman"/>
                          <a:cs typeface="Calibri"/>
                        </a:rPr>
                        <a:t>Acciones de grupo y equipo</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100">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27949">
                <a:tc gridSpan="2">
                  <a:txBody>
                    <a:bodyPr/>
                    <a:lstStyle/>
                    <a:p>
                      <a:pPr>
                        <a:spcAft>
                          <a:spcPts val="0"/>
                        </a:spcAft>
                      </a:pPr>
                      <a:r>
                        <a:rPr lang="es-MX" sz="1400" dirty="0">
                          <a:solidFill>
                            <a:srgbClr val="000000"/>
                          </a:solidFill>
                          <a:latin typeface="Centaur"/>
                          <a:ea typeface="Times New Roman"/>
                          <a:cs typeface="Calibri"/>
                        </a:rPr>
                        <a:t>Recepción con 5 jugadoras</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83%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a:solidFill>
                            <a:srgbClr val="000000"/>
                          </a:solidFill>
                          <a:latin typeface="Centaur"/>
                          <a:ea typeface="Times New Roman"/>
                          <a:cs typeface="Calibri"/>
                        </a:rPr>
                        <a:t>Defensa del campo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83%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err="1">
                          <a:solidFill>
                            <a:srgbClr val="000000"/>
                          </a:solidFill>
                          <a:latin typeface="Centaur"/>
                          <a:ea typeface="Times New Roman"/>
                          <a:cs typeface="Calibri"/>
                        </a:rPr>
                        <a:t>Recep</a:t>
                      </a:r>
                      <a:r>
                        <a:rPr lang="es-MX" sz="1400" dirty="0">
                          <a:solidFill>
                            <a:srgbClr val="000000"/>
                          </a:solidFill>
                          <a:latin typeface="Centaur"/>
                          <a:ea typeface="Times New Roman"/>
                          <a:cs typeface="Calibri"/>
                        </a:rPr>
                        <a:t>. </a:t>
                      </a:r>
                      <a:r>
                        <a:rPr lang="es-MX" sz="1400" dirty="0" err="1">
                          <a:solidFill>
                            <a:srgbClr val="000000"/>
                          </a:solidFill>
                          <a:latin typeface="Centaur"/>
                          <a:ea typeface="Times New Roman"/>
                          <a:cs typeface="Calibri"/>
                        </a:rPr>
                        <a:t>Pase.remate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83%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err="1">
                          <a:solidFill>
                            <a:srgbClr val="000000"/>
                          </a:solidFill>
                          <a:latin typeface="Centaur"/>
                          <a:ea typeface="Times New Roman"/>
                          <a:cs typeface="Calibri"/>
                        </a:rPr>
                        <a:t>Def</a:t>
                      </a:r>
                      <a:r>
                        <a:rPr lang="es-MX" sz="1400" dirty="0">
                          <a:solidFill>
                            <a:srgbClr val="000000"/>
                          </a:solidFill>
                          <a:latin typeface="Centaur"/>
                          <a:ea typeface="Times New Roman"/>
                          <a:cs typeface="Calibri"/>
                        </a:rPr>
                        <a:t>. pase. Contra </a:t>
                      </a:r>
                      <a:r>
                        <a:rPr lang="es-MX" sz="1400" dirty="0" err="1">
                          <a:solidFill>
                            <a:srgbClr val="000000"/>
                          </a:solidFill>
                          <a:latin typeface="Centaur"/>
                          <a:ea typeface="Times New Roman"/>
                          <a:cs typeface="Calibri"/>
                        </a:rPr>
                        <a:t>ataq</a:t>
                      </a:r>
                      <a:r>
                        <a:rPr lang="es-MX" sz="1400" dirty="0">
                          <a:solidFill>
                            <a:srgbClr val="000000"/>
                          </a:solidFill>
                          <a:latin typeface="Centaur"/>
                          <a:ea typeface="Times New Roman"/>
                          <a:cs typeface="Calibri"/>
                        </a:rPr>
                        <a:t>.</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50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125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83%</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949">
                <a:tc gridSpan="2">
                  <a:txBody>
                    <a:bodyPr/>
                    <a:lstStyle/>
                    <a:p>
                      <a:pPr>
                        <a:spcAft>
                          <a:spcPts val="0"/>
                        </a:spcAft>
                      </a:pPr>
                      <a:r>
                        <a:rPr lang="es-MX" sz="1400" dirty="0">
                          <a:solidFill>
                            <a:srgbClr val="000000"/>
                          </a:solidFill>
                          <a:latin typeface="Centaur"/>
                          <a:ea typeface="Times New Roman"/>
                          <a:cs typeface="Calibri"/>
                        </a:rPr>
                        <a:t>Complejo I vs Complejo II</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REP</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40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40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67%</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lgn="ctr">
                        <a:spcAft>
                          <a:spcPts val="0"/>
                        </a:spcAft>
                      </a:pPr>
                      <a:r>
                        <a:rPr lang="es-MX" sz="1400" b="1" dirty="0">
                          <a:solidFill>
                            <a:srgbClr val="000000"/>
                          </a:solidFill>
                          <a:latin typeface="Centaur"/>
                          <a:ea typeface="Times New Roman"/>
                          <a:cs typeface="Calibri"/>
                        </a:rPr>
                        <a:t>PARTE FINAL</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lgn="ctr">
                        <a:spcAft>
                          <a:spcPts val="0"/>
                        </a:spcAft>
                      </a:pPr>
                      <a:r>
                        <a:rPr lang="es-MX" sz="1400" dirty="0">
                          <a:solidFill>
                            <a:srgbClr val="000000"/>
                          </a:solidFill>
                          <a:latin typeface="Centaur"/>
                          <a:ea typeface="Times New Roman"/>
                          <a:cs typeface="Calibri"/>
                        </a:rPr>
                        <a:t>Juego </a:t>
                      </a:r>
                      <a:r>
                        <a:rPr lang="es-MX" sz="1400" dirty="0" err="1">
                          <a:solidFill>
                            <a:srgbClr val="000000"/>
                          </a:solidFill>
                          <a:latin typeface="Centaur"/>
                          <a:ea typeface="Times New Roman"/>
                          <a:cs typeface="Calibri"/>
                        </a:rPr>
                        <a:t>predeportivo</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100">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100">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100">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100">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100">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100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8803">
                <a:tc gridSpan="2">
                  <a:txBody>
                    <a:bodyPr/>
                    <a:lstStyle/>
                    <a:p>
                      <a:pPr>
                        <a:spcAft>
                          <a:spcPts val="0"/>
                        </a:spcAft>
                      </a:pPr>
                      <a:r>
                        <a:rPr lang="es-MX" sz="1400" dirty="0">
                          <a:solidFill>
                            <a:srgbClr val="000000"/>
                          </a:solidFill>
                          <a:latin typeface="Centaur"/>
                          <a:ea typeface="Times New Roman"/>
                          <a:cs typeface="Calibri"/>
                        </a:rPr>
                        <a:t>Ejercicios de recuperación</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9</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9</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9</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9</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9</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45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8803">
                <a:tc gridSpan="2">
                  <a:txBody>
                    <a:bodyPr/>
                    <a:lstStyle/>
                    <a:p>
                      <a:pPr>
                        <a:spcAft>
                          <a:spcPts val="0"/>
                        </a:spcAft>
                      </a:pPr>
                      <a:r>
                        <a:rPr lang="es-MX" sz="1400" dirty="0">
                          <a:solidFill>
                            <a:srgbClr val="000000"/>
                          </a:solidFill>
                          <a:latin typeface="Centaur"/>
                          <a:ea typeface="Times New Roman"/>
                          <a:cs typeface="Calibri"/>
                        </a:rPr>
                        <a:t>Análisis de la clase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4</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4</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4</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4</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4</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20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7949">
                <a:tc rowSpan="2" gridSpan="2">
                  <a:txBody>
                    <a:bodyPr/>
                    <a:lstStyle/>
                    <a:p>
                      <a:pPr algn="ctr">
                        <a:spcAft>
                          <a:spcPts val="0"/>
                        </a:spcAft>
                      </a:pPr>
                      <a:r>
                        <a:rPr lang="es-MX" sz="1400" dirty="0">
                          <a:solidFill>
                            <a:srgbClr val="000000"/>
                          </a:solidFill>
                          <a:latin typeface="Centaur"/>
                          <a:ea typeface="Times New Roman"/>
                          <a:cs typeface="Calibri"/>
                        </a:rPr>
                        <a:t>Formación y despedida de la clase</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min</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a:solidFill>
                            <a:srgbClr val="000000"/>
                          </a:solidFill>
                          <a:latin typeface="Centaur"/>
                          <a:ea typeface="Times New Roman"/>
                          <a:cs typeface="Calibri"/>
                        </a:rPr>
                        <a:t>2</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10</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a:solidFill>
                            <a:srgbClr val="000000"/>
                          </a:solidFill>
                          <a:latin typeface="Centaur"/>
                          <a:ea typeface="Times New Roman"/>
                          <a:cs typeface="Calibri"/>
                        </a:rPr>
                        <a:t> </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7949">
                <a:tc gridSpan="2" vMerge="1">
                  <a:txBody>
                    <a:bodyPr/>
                    <a:lstStyle/>
                    <a:p>
                      <a:endParaRPr lang="es-MX"/>
                    </a:p>
                  </a:txBody>
                  <a:tcPr/>
                </a:tc>
                <a:tc hMerge="1" vMerge="1">
                  <a:txBody>
                    <a:bodyPr/>
                    <a:lstStyle/>
                    <a:p>
                      <a:endParaRPr lang="es-MX"/>
                    </a:p>
                  </a:txBody>
                  <a:tcPr/>
                </a:tc>
                <a:tc>
                  <a:txBody>
                    <a:bodyPr/>
                    <a:lstStyle/>
                    <a:p>
                      <a:pPr>
                        <a:spcAft>
                          <a:spcPts val="0"/>
                        </a:spcAft>
                      </a:pPr>
                      <a:r>
                        <a:rPr lang="es-MX" sz="1100" b="1">
                          <a:solidFill>
                            <a:srgbClr val="000000"/>
                          </a:solidFill>
                          <a:latin typeface="Centaur"/>
                          <a:ea typeface="Times New Roman"/>
                          <a:cs typeface="Calibri"/>
                        </a:rPr>
                        <a:t>Total</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100" b="1">
                          <a:solidFill>
                            <a:srgbClr val="000000"/>
                          </a:solidFill>
                          <a:latin typeface="Centaur"/>
                          <a:ea typeface="Times New Roman"/>
                          <a:cs typeface="Calibri"/>
                        </a:rPr>
                        <a:t>35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100" b="1">
                          <a:solidFill>
                            <a:srgbClr val="000000"/>
                          </a:solidFill>
                          <a:latin typeface="Centaur"/>
                          <a:ea typeface="Times New Roman"/>
                          <a:cs typeface="Calibri"/>
                        </a:rPr>
                        <a:t>35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100" b="1">
                          <a:solidFill>
                            <a:srgbClr val="000000"/>
                          </a:solidFill>
                          <a:latin typeface="Centaur"/>
                          <a:ea typeface="Times New Roman"/>
                          <a:cs typeface="Calibri"/>
                        </a:rPr>
                        <a:t>35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100" b="1">
                          <a:solidFill>
                            <a:srgbClr val="000000"/>
                          </a:solidFill>
                          <a:latin typeface="Centaur"/>
                          <a:ea typeface="Times New Roman"/>
                          <a:cs typeface="Calibri"/>
                        </a:rPr>
                        <a:t>35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100" b="1">
                          <a:solidFill>
                            <a:srgbClr val="000000"/>
                          </a:solidFill>
                          <a:latin typeface="Centaur"/>
                          <a:ea typeface="Times New Roman"/>
                          <a:cs typeface="Calibri"/>
                        </a:rPr>
                        <a:t>35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100" b="1">
                          <a:solidFill>
                            <a:srgbClr val="000000"/>
                          </a:solidFill>
                          <a:latin typeface="Centaur"/>
                          <a:ea typeface="Times New Roman"/>
                          <a:cs typeface="Calibri"/>
                        </a:rPr>
                        <a:t>175</a:t>
                      </a:r>
                      <a:endParaRPr lang="es-MX" sz="11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100" b="1" dirty="0">
                          <a:solidFill>
                            <a:srgbClr val="000000"/>
                          </a:solidFill>
                          <a:latin typeface="Centaur"/>
                          <a:ea typeface="Times New Roman"/>
                          <a:cs typeface="Calibri"/>
                        </a:rPr>
                        <a:t> </a:t>
                      </a:r>
                      <a:endParaRPr lang="es-MX" sz="11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571472" y="928670"/>
            <a:ext cx="1000132"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#10</a:t>
            </a:r>
          </a:p>
        </p:txBody>
      </p:sp>
      <p:sp>
        <p:nvSpPr>
          <p:cNvPr id="6" name="5 CuadroTexto"/>
          <p:cNvSpPr txBox="1"/>
          <p:nvPr/>
        </p:nvSpPr>
        <p:spPr>
          <a:xfrm>
            <a:off x="0" y="0"/>
            <a:ext cx="1857356" cy="353943"/>
          </a:xfrm>
          <a:prstGeom prst="rect">
            <a:avLst/>
          </a:prstGeom>
          <a:noFill/>
        </p:spPr>
        <p:txBody>
          <a:bodyPr wrap="square" rtlCol="0">
            <a:spAutoFit/>
          </a:bodyPr>
          <a:lstStyle/>
          <a:p>
            <a:pPr algn="ctr"/>
            <a:r>
              <a:rPr lang="es-MX" sz="1700" dirty="0" smtClean="0"/>
              <a:t>ESTABILIZADOR</a:t>
            </a:r>
            <a:endParaRPr lang="es-MX" sz="1700" dirty="0"/>
          </a:p>
        </p:txBody>
      </p:sp>
      <p:sp>
        <p:nvSpPr>
          <p:cNvPr id="7" name="6 CuadroTexto"/>
          <p:cNvSpPr txBox="1"/>
          <p:nvPr/>
        </p:nvSpPr>
        <p:spPr>
          <a:xfrm>
            <a:off x="214282" y="500042"/>
            <a:ext cx="1571636" cy="369332"/>
          </a:xfrm>
          <a:prstGeom prst="rect">
            <a:avLst/>
          </a:prstGeom>
          <a:noFill/>
        </p:spPr>
        <p:txBody>
          <a:bodyPr wrap="square" rtlCol="0">
            <a:spAutoFit/>
          </a:bodyPr>
          <a:lstStyle/>
          <a:p>
            <a:pPr algn="ctr"/>
            <a:r>
              <a:rPr lang="es-MX" dirty="0" smtClean="0"/>
              <a:t>Ordinario</a:t>
            </a:r>
            <a:endParaRPr lang="es-MX"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285984" y="136796"/>
          <a:ext cx="6858016" cy="6721204"/>
        </p:xfrm>
        <a:graphic>
          <a:graphicData uri="http://schemas.openxmlformats.org/drawingml/2006/table">
            <a:tbl>
              <a:tblPr/>
              <a:tblGrid>
                <a:gridCol w="2026132"/>
                <a:gridCol w="226312"/>
                <a:gridCol w="986337"/>
                <a:gridCol w="498959"/>
                <a:gridCol w="498959"/>
                <a:gridCol w="498959"/>
                <a:gridCol w="498959"/>
                <a:gridCol w="498959"/>
                <a:gridCol w="562220"/>
                <a:gridCol w="562220"/>
              </a:tblGrid>
              <a:tr h="405122">
                <a:tc gridSpan="3">
                  <a:txBody>
                    <a:bodyPr/>
                    <a:lstStyle/>
                    <a:p>
                      <a:pPr algn="ctr">
                        <a:spcAft>
                          <a:spcPts val="0"/>
                        </a:spcAft>
                      </a:pPr>
                      <a:r>
                        <a:rPr lang="es-MX" sz="1400" b="1">
                          <a:solidFill>
                            <a:srgbClr val="000000"/>
                          </a:solidFill>
                          <a:latin typeface="Centaur"/>
                          <a:ea typeface="Times New Roman"/>
                          <a:cs typeface="Calibri"/>
                        </a:rPr>
                        <a:t>ACTIVIDADES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LUNES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400" b="1">
                          <a:solidFill>
                            <a:srgbClr val="000000"/>
                          </a:solidFill>
                          <a:latin typeface="Centaur"/>
                          <a:ea typeface="Times New Roman"/>
                          <a:cs typeface="Calibri"/>
                        </a:rPr>
                        <a:t>MART</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400" b="1">
                          <a:solidFill>
                            <a:srgbClr val="000000"/>
                          </a:solidFill>
                          <a:latin typeface="Centaur"/>
                          <a:ea typeface="Times New Roman"/>
                          <a:cs typeface="Calibri"/>
                        </a:rPr>
                        <a:t>MIÉRC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400" b="1">
                          <a:solidFill>
                            <a:srgbClr val="000000"/>
                          </a:solidFill>
                          <a:latin typeface="Centaur"/>
                          <a:ea typeface="Times New Roman"/>
                          <a:cs typeface="Calibri"/>
                        </a:rPr>
                        <a:t>JUEV</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a:txBody>
                    <a:bodyPr/>
                    <a:lstStyle/>
                    <a:p>
                      <a:pPr algn="ctr">
                        <a:spcAft>
                          <a:spcPts val="0"/>
                        </a:spcAft>
                      </a:pPr>
                      <a:r>
                        <a:rPr lang="es-MX" sz="1400" b="1">
                          <a:solidFill>
                            <a:srgbClr val="000000"/>
                          </a:solidFill>
                          <a:latin typeface="Centaur"/>
                          <a:ea typeface="Times New Roman"/>
                          <a:cs typeface="Calibri"/>
                        </a:rPr>
                        <a:t>VIERN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gridSpan="2">
                  <a:txBody>
                    <a:bodyPr/>
                    <a:lstStyle/>
                    <a:p>
                      <a:pPr algn="ct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BD4B4"/>
                    </a:solidFill>
                  </a:tcPr>
                </a:tc>
                <a:tc hMerge="1">
                  <a:txBody>
                    <a:bodyPr/>
                    <a:lstStyle/>
                    <a:p>
                      <a:endParaRPr lang="es-MX"/>
                    </a:p>
                  </a:txBody>
                  <a:tcPr/>
                </a:tc>
              </a:tr>
              <a:tr h="226716">
                <a:tc gridSpan="2">
                  <a:txBody>
                    <a:bodyPr/>
                    <a:lstStyle/>
                    <a:p>
                      <a:pPr algn="ctr">
                        <a:spcAft>
                          <a:spcPts val="0"/>
                        </a:spcAft>
                      </a:pPr>
                      <a:r>
                        <a:rPr lang="es-MX" sz="1400" b="1">
                          <a:solidFill>
                            <a:srgbClr val="000000"/>
                          </a:solidFill>
                          <a:latin typeface="Centaur"/>
                          <a:ea typeface="Times New Roman"/>
                          <a:cs typeface="Calibri"/>
                        </a:rPr>
                        <a:t>PARTE INICIAL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Formación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724">
                <a:tc gridSpan="2">
                  <a:txBody>
                    <a:bodyPr/>
                    <a:lstStyle/>
                    <a:p>
                      <a:pPr>
                        <a:spcAft>
                          <a:spcPts val="0"/>
                        </a:spcAft>
                      </a:pPr>
                      <a:r>
                        <a:rPr lang="es-MX" sz="1400">
                          <a:solidFill>
                            <a:srgbClr val="000000"/>
                          </a:solidFill>
                          <a:latin typeface="Centaur"/>
                          <a:ea typeface="Times New Roman"/>
                          <a:cs typeface="Calibri"/>
                        </a:rPr>
                        <a:t>Información de los objetivos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724">
                <a:tc gridSpan="2">
                  <a:txBody>
                    <a:bodyPr/>
                    <a:lstStyle/>
                    <a:p>
                      <a:pPr>
                        <a:spcAft>
                          <a:spcPts val="0"/>
                        </a:spcAft>
                      </a:pPr>
                      <a:r>
                        <a:rPr lang="es-MX" sz="1400">
                          <a:solidFill>
                            <a:srgbClr val="000000"/>
                          </a:solidFill>
                          <a:latin typeface="Centaur"/>
                          <a:ea typeface="Times New Roman"/>
                          <a:cs typeface="Calibri"/>
                        </a:rPr>
                        <a:t>Ejercicios de orden y control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Calentamiento General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Calentamiento Especial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lgn="ctr">
                        <a:spcAft>
                          <a:spcPts val="0"/>
                        </a:spcAft>
                      </a:pPr>
                      <a:r>
                        <a:rPr lang="es-MX" sz="1400" b="1">
                          <a:solidFill>
                            <a:srgbClr val="000000"/>
                          </a:solidFill>
                          <a:latin typeface="Centaur"/>
                          <a:ea typeface="Times New Roman"/>
                          <a:cs typeface="Calibri"/>
                        </a:rPr>
                        <a:t>ACENTOS: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U.M</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16412">
                <a:tc gridSpan="2">
                  <a:txBody>
                    <a:bodyPr/>
                    <a:lstStyle/>
                    <a:p>
                      <a:pPr algn="ctr">
                        <a:spcAft>
                          <a:spcPts val="0"/>
                        </a:spcAft>
                      </a:pPr>
                      <a:r>
                        <a:rPr lang="es-MX" sz="1400" b="1">
                          <a:solidFill>
                            <a:srgbClr val="000000"/>
                          </a:solidFill>
                          <a:latin typeface="Centaur"/>
                          <a:ea typeface="Times New Roman"/>
                          <a:cs typeface="Calibri"/>
                        </a:rPr>
                        <a:t>PREPARACION TEC-TAC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16412">
                <a:tc gridSpan="2">
                  <a:txBody>
                    <a:bodyPr/>
                    <a:lstStyle/>
                    <a:p>
                      <a:pPr>
                        <a:spcAft>
                          <a:spcPts val="0"/>
                        </a:spcAft>
                      </a:pPr>
                      <a:r>
                        <a:rPr lang="es-MX" sz="1400">
                          <a:solidFill>
                            <a:srgbClr val="000000"/>
                          </a:solidFill>
                          <a:latin typeface="Centaur"/>
                          <a:ea typeface="Times New Roman"/>
                          <a:cs typeface="Calibri"/>
                        </a:rPr>
                        <a:t>Golpe Bajo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1750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Golpe alto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1750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recepción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1750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Pase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1750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Saque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a:txBody>
                    <a:bodyPr/>
                    <a:lstStyle/>
                    <a:p>
                      <a:pPr>
                        <a:spcAft>
                          <a:spcPts val="0"/>
                        </a:spcAft>
                      </a:pPr>
                      <a:r>
                        <a:rPr lang="es-MX" sz="1400">
                          <a:solidFill>
                            <a:srgbClr val="000000"/>
                          </a:solidFill>
                          <a:latin typeface="Centaur"/>
                          <a:ea typeface="Times New Roman"/>
                          <a:cs typeface="Calibri"/>
                        </a:rPr>
                        <a:t>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Acciones de grupo y equipo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16412">
                <a:tc gridSpan="2">
                  <a:txBody>
                    <a:bodyPr/>
                    <a:lstStyle/>
                    <a:p>
                      <a:pPr>
                        <a:spcAft>
                          <a:spcPts val="0"/>
                        </a:spcAft>
                      </a:pPr>
                      <a:r>
                        <a:rPr lang="es-MX" sz="1400">
                          <a:solidFill>
                            <a:srgbClr val="000000"/>
                          </a:solidFill>
                          <a:latin typeface="Centaur"/>
                          <a:ea typeface="Times New Roman"/>
                          <a:cs typeface="Calibri"/>
                        </a:rPr>
                        <a:t>Recepción con 5 jugadoras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Defensa del campo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Recep. Pase.remate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Def. pase. Contra ataq.</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Complejo I vs Complejo II</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lgn="ctr">
                        <a:spcAft>
                          <a:spcPts val="0"/>
                        </a:spcAft>
                      </a:pPr>
                      <a:r>
                        <a:rPr lang="es-MX" sz="1400" b="1">
                          <a:solidFill>
                            <a:srgbClr val="000000"/>
                          </a:solidFill>
                          <a:latin typeface="Centaur"/>
                          <a:ea typeface="Times New Roman"/>
                          <a:cs typeface="Calibri"/>
                        </a:rPr>
                        <a:t>PARTE FINAL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lgn="ctr">
                        <a:spcAft>
                          <a:spcPts val="0"/>
                        </a:spcAft>
                      </a:pPr>
                      <a:r>
                        <a:rPr lang="es-MX" sz="1400">
                          <a:solidFill>
                            <a:srgbClr val="000000"/>
                          </a:solidFill>
                          <a:latin typeface="Centaur"/>
                          <a:ea typeface="Times New Roman"/>
                          <a:cs typeface="Calibri"/>
                        </a:rPr>
                        <a:t>Juego predeportivo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Ejercicios de recuperación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45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6716">
                <a:tc gridSpan="2">
                  <a:txBody>
                    <a:bodyPr/>
                    <a:lstStyle/>
                    <a:p>
                      <a:pPr>
                        <a:spcAft>
                          <a:spcPts val="0"/>
                        </a:spcAft>
                      </a:pPr>
                      <a:r>
                        <a:rPr lang="es-MX" sz="1400">
                          <a:solidFill>
                            <a:srgbClr val="000000"/>
                          </a:solidFill>
                          <a:latin typeface="Centaur"/>
                          <a:ea typeface="Times New Roman"/>
                          <a:cs typeface="Calibri"/>
                        </a:rPr>
                        <a:t>Análisis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412">
                <a:tc rowSpan="2" gridSpan="2">
                  <a:txBody>
                    <a:bodyPr/>
                    <a:lstStyle/>
                    <a:p>
                      <a:pPr algn="ctr">
                        <a:spcAft>
                          <a:spcPts val="0"/>
                        </a:spcAft>
                      </a:pPr>
                      <a:r>
                        <a:rPr lang="es-MX" sz="1400">
                          <a:solidFill>
                            <a:srgbClr val="000000"/>
                          </a:solidFill>
                          <a:latin typeface="Centaur"/>
                          <a:ea typeface="Times New Roman"/>
                          <a:cs typeface="Calibri"/>
                        </a:rPr>
                        <a:t>Formación y despedida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412">
                <a:tc gridSpan="2" vMerge="1">
                  <a:txBody>
                    <a:bodyPr/>
                    <a:lstStyle/>
                    <a:p>
                      <a:endParaRPr lang="es-MX"/>
                    </a:p>
                  </a:txBody>
                  <a:tcPr/>
                </a:tc>
                <a:tc hMerge="1" v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400" b="1">
                          <a:solidFill>
                            <a:srgbClr val="000000"/>
                          </a:solidFill>
                          <a:latin typeface="Centaur"/>
                          <a:ea typeface="Times New Roman"/>
                          <a:cs typeface="Calibri"/>
                        </a:rPr>
                        <a:t>175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dirty="0">
                          <a:solidFill>
                            <a:srgbClr val="000000"/>
                          </a:solidFill>
                          <a:latin typeface="Centaur"/>
                          <a:ea typeface="Times New Roman"/>
                          <a:cs typeface="Calibri"/>
                        </a:rPr>
                        <a:t> </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6" name="5 CuadroTexto"/>
          <p:cNvSpPr txBox="1"/>
          <p:nvPr/>
        </p:nvSpPr>
        <p:spPr>
          <a:xfrm>
            <a:off x="0" y="0"/>
            <a:ext cx="2214546" cy="338554"/>
          </a:xfrm>
          <a:prstGeom prst="rect">
            <a:avLst/>
          </a:prstGeom>
          <a:noFill/>
        </p:spPr>
        <p:txBody>
          <a:bodyPr wrap="square" rtlCol="0">
            <a:spAutoFit/>
          </a:bodyPr>
          <a:lstStyle/>
          <a:p>
            <a:pPr algn="ctr"/>
            <a:r>
              <a:rPr lang="es-MX" sz="1600" dirty="0" smtClean="0"/>
              <a:t>DESARROLLADOR</a:t>
            </a:r>
            <a:endParaRPr lang="es-MX" sz="1600" dirty="0"/>
          </a:p>
        </p:txBody>
      </p:sp>
      <p:sp>
        <p:nvSpPr>
          <p:cNvPr id="7" name="6 CuadroTexto"/>
          <p:cNvSpPr txBox="1"/>
          <p:nvPr/>
        </p:nvSpPr>
        <p:spPr>
          <a:xfrm>
            <a:off x="285720" y="428604"/>
            <a:ext cx="1643074" cy="369332"/>
          </a:xfrm>
          <a:prstGeom prst="rect">
            <a:avLst/>
          </a:prstGeom>
          <a:noFill/>
        </p:spPr>
        <p:txBody>
          <a:bodyPr wrap="square" rtlCol="0">
            <a:spAutoFit/>
          </a:bodyPr>
          <a:lstStyle/>
          <a:p>
            <a:pPr algn="ctr"/>
            <a:r>
              <a:rPr lang="es-MX" dirty="0" smtClean="0"/>
              <a:t>CHOQUE</a:t>
            </a:r>
            <a:endParaRPr lang="es-MX" dirty="0"/>
          </a:p>
        </p:txBody>
      </p:sp>
      <p:sp>
        <p:nvSpPr>
          <p:cNvPr id="8" name="7 CuadroTexto"/>
          <p:cNvSpPr txBox="1"/>
          <p:nvPr/>
        </p:nvSpPr>
        <p:spPr>
          <a:xfrm>
            <a:off x="571472" y="928670"/>
            <a:ext cx="1000132"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#12</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143110" y="136796"/>
          <a:ext cx="7000890" cy="6721204"/>
        </p:xfrm>
        <a:graphic>
          <a:graphicData uri="http://schemas.openxmlformats.org/drawingml/2006/table">
            <a:tbl>
              <a:tblPr/>
              <a:tblGrid>
                <a:gridCol w="2101655"/>
                <a:gridCol w="234750"/>
                <a:gridCol w="1023102"/>
                <a:gridCol w="517557"/>
                <a:gridCol w="517557"/>
                <a:gridCol w="517557"/>
                <a:gridCol w="517557"/>
                <a:gridCol w="517557"/>
                <a:gridCol w="526799"/>
                <a:gridCol w="526799"/>
              </a:tblGrid>
              <a:tr h="405122">
                <a:tc gridSpan="3">
                  <a:txBody>
                    <a:bodyPr/>
                    <a:lstStyle/>
                    <a:p>
                      <a:pPr algn="ctr">
                        <a:spcAft>
                          <a:spcPts val="0"/>
                        </a:spcAft>
                      </a:pPr>
                      <a:r>
                        <a:rPr lang="es-MX" sz="1400" b="1" dirty="0">
                          <a:solidFill>
                            <a:srgbClr val="000000"/>
                          </a:solidFill>
                          <a:latin typeface="Centaur"/>
                          <a:ea typeface="Times New Roman"/>
                          <a:cs typeface="Calibri"/>
                        </a:rPr>
                        <a:t>ACTIVIDADES</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LUNES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400" b="1">
                          <a:solidFill>
                            <a:srgbClr val="000000"/>
                          </a:solidFill>
                          <a:latin typeface="Centaur"/>
                          <a:ea typeface="Times New Roman"/>
                          <a:cs typeface="Calibri"/>
                        </a:rPr>
                        <a:t>MART</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400" b="1">
                          <a:solidFill>
                            <a:srgbClr val="000000"/>
                          </a:solidFill>
                          <a:latin typeface="Centaur"/>
                          <a:ea typeface="Times New Roman"/>
                          <a:cs typeface="Calibri"/>
                        </a:rPr>
                        <a:t>MIÉRC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400" b="1">
                          <a:solidFill>
                            <a:srgbClr val="000000"/>
                          </a:solidFill>
                          <a:latin typeface="Centaur"/>
                          <a:ea typeface="Times New Roman"/>
                          <a:cs typeface="Calibri"/>
                        </a:rPr>
                        <a:t>JUEV</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a:txBody>
                    <a:bodyPr/>
                    <a:lstStyle/>
                    <a:p>
                      <a:pPr algn="ctr">
                        <a:spcAft>
                          <a:spcPts val="0"/>
                        </a:spcAft>
                      </a:pPr>
                      <a:r>
                        <a:rPr lang="es-MX" sz="1400" b="1">
                          <a:solidFill>
                            <a:srgbClr val="000000"/>
                          </a:solidFill>
                          <a:latin typeface="Centaur"/>
                          <a:ea typeface="Times New Roman"/>
                          <a:cs typeface="Calibri"/>
                        </a:rPr>
                        <a:t>VIERN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gridSpan="2">
                  <a:txBody>
                    <a:bodyPr/>
                    <a:lstStyle/>
                    <a:p>
                      <a:pPr algn="ct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2D69B"/>
                    </a:solidFill>
                  </a:tcPr>
                </a:tc>
                <a:tc hMerge="1">
                  <a:txBody>
                    <a:bodyPr/>
                    <a:lstStyle/>
                    <a:p>
                      <a:endParaRPr lang="es-MX"/>
                    </a:p>
                  </a:txBody>
                  <a:tcPr/>
                </a:tc>
              </a:tr>
              <a:tr h="226716">
                <a:tc gridSpan="2">
                  <a:txBody>
                    <a:bodyPr/>
                    <a:lstStyle/>
                    <a:p>
                      <a:pPr algn="ctr">
                        <a:spcAft>
                          <a:spcPts val="0"/>
                        </a:spcAft>
                      </a:pPr>
                      <a:r>
                        <a:rPr lang="es-MX" sz="1400" b="1">
                          <a:solidFill>
                            <a:srgbClr val="000000"/>
                          </a:solidFill>
                          <a:latin typeface="Centaur"/>
                          <a:ea typeface="Times New Roman"/>
                          <a:cs typeface="Calibri"/>
                        </a:rPr>
                        <a:t>PARTE INICIAL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Formación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724">
                <a:tc gridSpan="2">
                  <a:txBody>
                    <a:bodyPr/>
                    <a:lstStyle/>
                    <a:p>
                      <a:pPr>
                        <a:spcAft>
                          <a:spcPts val="0"/>
                        </a:spcAft>
                      </a:pPr>
                      <a:r>
                        <a:rPr lang="es-MX" sz="1400">
                          <a:solidFill>
                            <a:srgbClr val="000000"/>
                          </a:solidFill>
                          <a:latin typeface="Centaur"/>
                          <a:ea typeface="Times New Roman"/>
                          <a:cs typeface="Calibri"/>
                        </a:rPr>
                        <a:t>Información de los objetivos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5724">
                <a:tc gridSpan="2">
                  <a:txBody>
                    <a:bodyPr/>
                    <a:lstStyle/>
                    <a:p>
                      <a:pPr>
                        <a:spcAft>
                          <a:spcPts val="0"/>
                        </a:spcAft>
                      </a:pPr>
                      <a:r>
                        <a:rPr lang="es-MX" sz="1400">
                          <a:solidFill>
                            <a:srgbClr val="000000"/>
                          </a:solidFill>
                          <a:latin typeface="Centaur"/>
                          <a:ea typeface="Times New Roman"/>
                          <a:cs typeface="Calibri"/>
                        </a:rPr>
                        <a:t>Ejercicios de orden y control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Calentamiento General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a:solidFill>
                            <a:srgbClr val="000000"/>
                          </a:solidFill>
                          <a:latin typeface="Centaur"/>
                          <a:ea typeface="Times New Roman"/>
                          <a:cs typeface="Calibri"/>
                        </a:rPr>
                        <a:t>Calentamiento Especial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lgn="ctr">
                        <a:spcAft>
                          <a:spcPts val="0"/>
                        </a:spcAft>
                      </a:pPr>
                      <a:r>
                        <a:rPr lang="es-MX" sz="1400" b="1">
                          <a:solidFill>
                            <a:srgbClr val="000000"/>
                          </a:solidFill>
                          <a:latin typeface="Centaur"/>
                          <a:ea typeface="Times New Roman"/>
                          <a:cs typeface="Calibri"/>
                        </a:rPr>
                        <a:t>ACENTOS: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U.M</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16412">
                <a:tc gridSpan="2">
                  <a:txBody>
                    <a:bodyPr/>
                    <a:lstStyle/>
                    <a:p>
                      <a:pPr algn="ctr">
                        <a:spcAft>
                          <a:spcPts val="0"/>
                        </a:spcAft>
                      </a:pPr>
                      <a:r>
                        <a:rPr lang="es-MX" sz="1400" b="1">
                          <a:solidFill>
                            <a:srgbClr val="000000"/>
                          </a:solidFill>
                          <a:latin typeface="Centaur"/>
                          <a:ea typeface="Times New Roman"/>
                          <a:cs typeface="Calibri"/>
                        </a:rPr>
                        <a:t>PREPARACION TEC-TAC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16412">
                <a:tc gridSpan="2">
                  <a:txBody>
                    <a:bodyPr/>
                    <a:lstStyle/>
                    <a:p>
                      <a:pPr>
                        <a:spcAft>
                          <a:spcPts val="0"/>
                        </a:spcAft>
                      </a:pPr>
                      <a:r>
                        <a:rPr lang="es-MX" sz="1400">
                          <a:solidFill>
                            <a:srgbClr val="000000"/>
                          </a:solidFill>
                          <a:latin typeface="Centaur"/>
                          <a:ea typeface="Times New Roman"/>
                          <a:cs typeface="Calibri"/>
                        </a:rPr>
                        <a:t>Golpe Bajo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Golpe alto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recepción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Pase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Saque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a:txBody>
                    <a:bodyPr/>
                    <a:lstStyle/>
                    <a:p>
                      <a:pPr>
                        <a:spcAft>
                          <a:spcPts val="0"/>
                        </a:spcAft>
                      </a:pPr>
                      <a:r>
                        <a:rPr lang="es-MX" sz="1400">
                          <a:solidFill>
                            <a:srgbClr val="000000"/>
                          </a:solidFill>
                          <a:latin typeface="Centaur"/>
                          <a:ea typeface="Times New Roman"/>
                          <a:cs typeface="Calibri"/>
                        </a:rPr>
                        <a:t>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Acciones de grupo y equipo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16412">
                <a:tc gridSpan="2">
                  <a:txBody>
                    <a:bodyPr/>
                    <a:lstStyle/>
                    <a:p>
                      <a:pPr>
                        <a:spcAft>
                          <a:spcPts val="0"/>
                        </a:spcAft>
                      </a:pPr>
                      <a:r>
                        <a:rPr lang="es-MX" sz="1400">
                          <a:solidFill>
                            <a:srgbClr val="000000"/>
                          </a:solidFill>
                          <a:latin typeface="Centaur"/>
                          <a:ea typeface="Times New Roman"/>
                          <a:cs typeface="Calibri"/>
                        </a:rPr>
                        <a:t>Recepción con 5 jugadoras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Defensa del campo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Recep. Pase.remate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Def. pase. Contra ataq.</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6412">
                <a:tc gridSpan="2">
                  <a:txBody>
                    <a:bodyPr/>
                    <a:lstStyle/>
                    <a:p>
                      <a:pPr>
                        <a:spcAft>
                          <a:spcPts val="0"/>
                        </a:spcAft>
                      </a:pPr>
                      <a:r>
                        <a:rPr lang="es-MX" sz="1400">
                          <a:solidFill>
                            <a:srgbClr val="000000"/>
                          </a:solidFill>
                          <a:latin typeface="Centaur"/>
                          <a:ea typeface="Times New Roman"/>
                          <a:cs typeface="Calibri"/>
                        </a:rPr>
                        <a:t>Complejo I vs Complejo II</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lgn="ctr">
                        <a:spcAft>
                          <a:spcPts val="0"/>
                        </a:spcAft>
                      </a:pPr>
                      <a:r>
                        <a:rPr lang="es-MX" sz="1400" b="1">
                          <a:solidFill>
                            <a:srgbClr val="000000"/>
                          </a:solidFill>
                          <a:latin typeface="Centaur"/>
                          <a:ea typeface="Times New Roman"/>
                          <a:cs typeface="Calibri"/>
                        </a:rPr>
                        <a:t>PARTE FINAL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lgn="ctr">
                        <a:spcAft>
                          <a:spcPts val="0"/>
                        </a:spcAft>
                      </a:pPr>
                      <a:r>
                        <a:rPr lang="es-MX" sz="1400">
                          <a:solidFill>
                            <a:srgbClr val="000000"/>
                          </a:solidFill>
                          <a:latin typeface="Centaur"/>
                          <a:ea typeface="Times New Roman"/>
                          <a:cs typeface="Calibri"/>
                        </a:rPr>
                        <a:t>Juego predeportivo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6716">
                <a:tc gridSpan="2">
                  <a:txBody>
                    <a:bodyPr/>
                    <a:lstStyle/>
                    <a:p>
                      <a:pPr>
                        <a:spcAft>
                          <a:spcPts val="0"/>
                        </a:spcAft>
                      </a:pPr>
                      <a:r>
                        <a:rPr lang="es-MX" sz="1400" dirty="0">
                          <a:solidFill>
                            <a:srgbClr val="000000"/>
                          </a:solidFill>
                          <a:latin typeface="Centaur"/>
                          <a:ea typeface="Times New Roman"/>
                          <a:cs typeface="Calibri"/>
                        </a:rPr>
                        <a:t>Ejercicios de recuperación</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45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6716">
                <a:tc gridSpan="2">
                  <a:txBody>
                    <a:bodyPr/>
                    <a:lstStyle/>
                    <a:p>
                      <a:pPr>
                        <a:spcAft>
                          <a:spcPts val="0"/>
                        </a:spcAft>
                      </a:pPr>
                      <a:r>
                        <a:rPr lang="es-MX" sz="1400">
                          <a:solidFill>
                            <a:srgbClr val="000000"/>
                          </a:solidFill>
                          <a:latin typeface="Centaur"/>
                          <a:ea typeface="Times New Roman"/>
                          <a:cs typeface="Calibri"/>
                        </a:rPr>
                        <a:t>Análisis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412">
                <a:tc rowSpan="2" gridSpan="2">
                  <a:txBody>
                    <a:bodyPr/>
                    <a:lstStyle/>
                    <a:p>
                      <a:pPr algn="ctr">
                        <a:spcAft>
                          <a:spcPts val="0"/>
                        </a:spcAft>
                      </a:pPr>
                      <a:r>
                        <a:rPr lang="es-MX" sz="1400">
                          <a:solidFill>
                            <a:srgbClr val="000000"/>
                          </a:solidFill>
                          <a:latin typeface="Centaur"/>
                          <a:ea typeface="Times New Roman"/>
                          <a:cs typeface="Calibri"/>
                        </a:rPr>
                        <a:t>Formación y despedida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16412">
                <a:tc gridSpan="2" vMerge="1">
                  <a:txBody>
                    <a:bodyPr/>
                    <a:lstStyle/>
                    <a:p>
                      <a:endParaRPr lang="es-MX"/>
                    </a:p>
                  </a:txBody>
                  <a:tcPr/>
                </a:tc>
                <a:tc hMerge="1" v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400" b="1">
                          <a:solidFill>
                            <a:srgbClr val="000000"/>
                          </a:solidFill>
                          <a:latin typeface="Centaur"/>
                          <a:ea typeface="Times New Roman"/>
                          <a:cs typeface="Calibri"/>
                        </a:rPr>
                        <a:t>175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dirty="0">
                          <a:solidFill>
                            <a:srgbClr val="000000"/>
                          </a:solidFill>
                          <a:latin typeface="Centaur"/>
                          <a:ea typeface="Times New Roman"/>
                          <a:cs typeface="Calibri"/>
                        </a:rPr>
                        <a:t> </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0" y="0"/>
            <a:ext cx="2071670" cy="369332"/>
          </a:xfrm>
          <a:prstGeom prst="rect">
            <a:avLst/>
          </a:prstGeom>
          <a:noFill/>
        </p:spPr>
        <p:txBody>
          <a:bodyPr wrap="square" rtlCol="0">
            <a:spAutoFit/>
          </a:bodyPr>
          <a:lstStyle/>
          <a:p>
            <a:pPr algn="ctr"/>
            <a:r>
              <a:rPr lang="es-MX" dirty="0" smtClean="0"/>
              <a:t>ESPECIAL</a:t>
            </a:r>
            <a:endParaRPr lang="es-MX" dirty="0"/>
          </a:p>
        </p:txBody>
      </p:sp>
      <p:sp>
        <p:nvSpPr>
          <p:cNvPr id="6" name="5 CuadroTexto"/>
          <p:cNvSpPr txBox="1"/>
          <p:nvPr/>
        </p:nvSpPr>
        <p:spPr>
          <a:xfrm>
            <a:off x="142844" y="357166"/>
            <a:ext cx="1785950" cy="369332"/>
          </a:xfrm>
          <a:prstGeom prst="rect">
            <a:avLst/>
          </a:prstGeom>
          <a:noFill/>
        </p:spPr>
        <p:txBody>
          <a:bodyPr wrap="square" rtlCol="0">
            <a:spAutoFit/>
          </a:bodyPr>
          <a:lstStyle/>
          <a:p>
            <a:pPr algn="ctr"/>
            <a:r>
              <a:rPr lang="es-MX" dirty="0" smtClean="0"/>
              <a:t>Ordinario</a:t>
            </a:r>
            <a:endParaRPr lang="es-MX" dirty="0"/>
          </a:p>
        </p:txBody>
      </p:sp>
      <p:sp>
        <p:nvSpPr>
          <p:cNvPr id="7" name="6 CuadroTexto"/>
          <p:cNvSpPr txBox="1"/>
          <p:nvPr/>
        </p:nvSpPr>
        <p:spPr>
          <a:xfrm>
            <a:off x="571472" y="928670"/>
            <a:ext cx="1000132"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#14</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5 Tabla"/>
          <p:cNvGraphicFramePr>
            <a:graphicFrameLocks noGrp="1"/>
          </p:cNvGraphicFramePr>
          <p:nvPr/>
        </p:nvGraphicFramePr>
        <p:xfrm>
          <a:off x="2214544" y="0"/>
          <a:ext cx="6929456" cy="6858002"/>
        </p:xfrm>
        <a:graphic>
          <a:graphicData uri="http://schemas.openxmlformats.org/drawingml/2006/table">
            <a:tbl>
              <a:tblPr/>
              <a:tblGrid>
                <a:gridCol w="2047238"/>
                <a:gridCol w="228670"/>
                <a:gridCol w="996611"/>
                <a:gridCol w="504157"/>
                <a:gridCol w="504157"/>
                <a:gridCol w="504157"/>
                <a:gridCol w="504157"/>
                <a:gridCol w="504157"/>
                <a:gridCol w="568076"/>
                <a:gridCol w="568076"/>
              </a:tblGrid>
              <a:tr h="446677">
                <a:tc gridSpan="3">
                  <a:txBody>
                    <a:bodyPr/>
                    <a:lstStyle/>
                    <a:p>
                      <a:pPr algn="ctr">
                        <a:spcAft>
                          <a:spcPts val="0"/>
                        </a:spcAft>
                      </a:pPr>
                      <a:r>
                        <a:rPr lang="es-MX" sz="1400" b="1">
                          <a:solidFill>
                            <a:srgbClr val="000000"/>
                          </a:solidFill>
                          <a:latin typeface="Centaur"/>
                          <a:ea typeface="Times New Roman"/>
                          <a:cs typeface="Calibri"/>
                        </a:rPr>
                        <a:t>ACTIVIDADES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s-MX"/>
                    </a:p>
                  </a:txBody>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LUNES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spcAft>
                          <a:spcPts val="0"/>
                        </a:spcAft>
                      </a:pPr>
                      <a:r>
                        <a:rPr lang="es-MX" sz="1400" b="1">
                          <a:solidFill>
                            <a:srgbClr val="000000"/>
                          </a:solidFill>
                          <a:latin typeface="Centaur"/>
                          <a:ea typeface="Times New Roman"/>
                          <a:cs typeface="Calibri"/>
                        </a:rPr>
                        <a:t>MART</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spcAft>
                          <a:spcPts val="0"/>
                        </a:spcAft>
                      </a:pPr>
                      <a:r>
                        <a:rPr lang="es-MX" sz="1400" b="1">
                          <a:solidFill>
                            <a:srgbClr val="000000"/>
                          </a:solidFill>
                          <a:latin typeface="Centaur"/>
                          <a:ea typeface="Times New Roman"/>
                          <a:cs typeface="Calibri"/>
                        </a:rPr>
                        <a:t>MIÉRC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spcAft>
                          <a:spcPts val="0"/>
                        </a:spcAft>
                      </a:pPr>
                      <a:r>
                        <a:rPr lang="es-MX" sz="1400" b="1">
                          <a:solidFill>
                            <a:srgbClr val="000000"/>
                          </a:solidFill>
                          <a:latin typeface="Centaur"/>
                          <a:ea typeface="Times New Roman"/>
                          <a:cs typeface="Calibri"/>
                        </a:rPr>
                        <a:t>JUEV</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spcAft>
                          <a:spcPts val="0"/>
                        </a:spcAft>
                      </a:pPr>
                      <a:r>
                        <a:rPr lang="es-MX" sz="1400" b="1">
                          <a:solidFill>
                            <a:srgbClr val="000000"/>
                          </a:solidFill>
                          <a:latin typeface="Centaur"/>
                          <a:ea typeface="Times New Roman"/>
                          <a:cs typeface="Calibri"/>
                        </a:rPr>
                        <a:t>VIERN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gridSpan="2">
                  <a:txBody>
                    <a:bodyPr/>
                    <a:lstStyle/>
                    <a:p>
                      <a:pPr algn="ct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hMerge="1">
                  <a:txBody>
                    <a:bodyPr/>
                    <a:lstStyle/>
                    <a:p>
                      <a:endParaRPr lang="es-MX"/>
                    </a:p>
                  </a:txBody>
                  <a:tcPr/>
                </a:tc>
              </a:tr>
              <a:tr h="227197">
                <a:tc gridSpan="2">
                  <a:txBody>
                    <a:bodyPr/>
                    <a:lstStyle/>
                    <a:p>
                      <a:pPr algn="ctr">
                        <a:spcAft>
                          <a:spcPts val="0"/>
                        </a:spcAft>
                      </a:pPr>
                      <a:r>
                        <a:rPr lang="es-MX" sz="1400" b="1">
                          <a:solidFill>
                            <a:srgbClr val="000000"/>
                          </a:solidFill>
                          <a:latin typeface="Centaur"/>
                          <a:ea typeface="Times New Roman"/>
                          <a:cs typeface="Calibri"/>
                        </a:rPr>
                        <a:t>PARTE INICIAL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spcAft>
                          <a:spcPts val="0"/>
                        </a:spcAft>
                      </a:pPr>
                      <a:r>
                        <a:rPr lang="es-MX" sz="1400">
                          <a:solidFill>
                            <a:srgbClr val="000000"/>
                          </a:solidFill>
                          <a:latin typeface="Centaur"/>
                          <a:ea typeface="Times New Roman"/>
                          <a:cs typeface="Calibri"/>
                        </a:rPr>
                        <a:t>Formación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564">
                <a:tc gridSpan="2">
                  <a:txBody>
                    <a:bodyPr/>
                    <a:lstStyle/>
                    <a:p>
                      <a:pPr>
                        <a:spcAft>
                          <a:spcPts val="0"/>
                        </a:spcAft>
                      </a:pPr>
                      <a:r>
                        <a:rPr lang="es-MX" sz="1400">
                          <a:solidFill>
                            <a:srgbClr val="000000"/>
                          </a:solidFill>
                          <a:latin typeface="Centaur"/>
                          <a:ea typeface="Times New Roman"/>
                          <a:cs typeface="Calibri"/>
                        </a:rPr>
                        <a:t>Información de los objetivos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6564">
                <a:tc gridSpan="2">
                  <a:txBody>
                    <a:bodyPr/>
                    <a:lstStyle/>
                    <a:p>
                      <a:pPr>
                        <a:spcAft>
                          <a:spcPts val="0"/>
                        </a:spcAft>
                      </a:pPr>
                      <a:r>
                        <a:rPr lang="es-MX" sz="1400">
                          <a:solidFill>
                            <a:srgbClr val="000000"/>
                          </a:solidFill>
                          <a:latin typeface="Centaur"/>
                          <a:ea typeface="Times New Roman"/>
                          <a:cs typeface="Calibri"/>
                        </a:rPr>
                        <a:t>Ejercicios de orden y control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spcAft>
                          <a:spcPts val="0"/>
                        </a:spcAft>
                      </a:pPr>
                      <a:r>
                        <a:rPr lang="es-MX" sz="1400">
                          <a:solidFill>
                            <a:srgbClr val="000000"/>
                          </a:solidFill>
                          <a:latin typeface="Centaur"/>
                          <a:ea typeface="Times New Roman"/>
                          <a:cs typeface="Calibri"/>
                        </a:rPr>
                        <a:t>Calentamiento General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spcAft>
                          <a:spcPts val="0"/>
                        </a:spcAft>
                      </a:pPr>
                      <a:r>
                        <a:rPr lang="es-MX" sz="1400">
                          <a:solidFill>
                            <a:srgbClr val="000000"/>
                          </a:solidFill>
                          <a:latin typeface="Centaur"/>
                          <a:ea typeface="Times New Roman"/>
                          <a:cs typeface="Calibri"/>
                        </a:rPr>
                        <a:t>Calentamiento Especial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lgn="ctr">
                        <a:spcAft>
                          <a:spcPts val="0"/>
                        </a:spcAft>
                      </a:pPr>
                      <a:r>
                        <a:rPr lang="es-MX" sz="1400" b="1">
                          <a:solidFill>
                            <a:srgbClr val="000000"/>
                          </a:solidFill>
                          <a:latin typeface="Centaur"/>
                          <a:ea typeface="Times New Roman"/>
                          <a:cs typeface="Calibri"/>
                        </a:rPr>
                        <a:t>ACENTOS: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U.M</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23339">
                <a:tc gridSpan="2">
                  <a:txBody>
                    <a:bodyPr/>
                    <a:lstStyle/>
                    <a:p>
                      <a:pPr algn="ctr">
                        <a:spcAft>
                          <a:spcPts val="0"/>
                        </a:spcAft>
                      </a:pPr>
                      <a:r>
                        <a:rPr lang="es-MX" sz="1400" b="1">
                          <a:solidFill>
                            <a:srgbClr val="000000"/>
                          </a:solidFill>
                          <a:latin typeface="Centaur"/>
                          <a:ea typeface="Times New Roman"/>
                          <a:cs typeface="Calibri"/>
                        </a:rPr>
                        <a:t>PREPARACION TEC-TAC</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23339">
                <a:tc gridSpan="2">
                  <a:txBody>
                    <a:bodyPr/>
                    <a:lstStyle/>
                    <a:p>
                      <a:pPr>
                        <a:spcAft>
                          <a:spcPts val="0"/>
                        </a:spcAft>
                      </a:pPr>
                      <a:r>
                        <a:rPr lang="es-MX" sz="1400">
                          <a:solidFill>
                            <a:srgbClr val="000000"/>
                          </a:solidFill>
                          <a:latin typeface="Centaur"/>
                          <a:ea typeface="Times New Roman"/>
                          <a:cs typeface="Calibri"/>
                        </a:rPr>
                        <a:t>Golpe Bajo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Golpe alto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recepción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Pase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Saque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a:txBody>
                    <a:bodyPr/>
                    <a:lstStyle/>
                    <a:p>
                      <a:pPr>
                        <a:spcAft>
                          <a:spcPts val="0"/>
                        </a:spcAft>
                      </a:pPr>
                      <a:r>
                        <a:rPr lang="es-MX" sz="1400">
                          <a:solidFill>
                            <a:srgbClr val="000000"/>
                          </a:solidFill>
                          <a:latin typeface="Centaur"/>
                          <a:ea typeface="Times New Roman"/>
                          <a:cs typeface="Calibri"/>
                        </a:rPr>
                        <a:t>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Acciones de grupo y equipo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23339">
                <a:tc gridSpan="2">
                  <a:txBody>
                    <a:bodyPr/>
                    <a:lstStyle/>
                    <a:p>
                      <a:pPr>
                        <a:spcAft>
                          <a:spcPts val="0"/>
                        </a:spcAft>
                      </a:pPr>
                      <a:r>
                        <a:rPr lang="es-MX" sz="1400">
                          <a:solidFill>
                            <a:srgbClr val="000000"/>
                          </a:solidFill>
                          <a:latin typeface="Centaur"/>
                          <a:ea typeface="Times New Roman"/>
                          <a:cs typeface="Calibri"/>
                        </a:rPr>
                        <a:t>Recepción con 5 jugadoras</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Defensa del campo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Recep. Pase.remate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Def. pase. Contra ataq.</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3339">
                <a:tc gridSpan="2">
                  <a:txBody>
                    <a:bodyPr/>
                    <a:lstStyle/>
                    <a:p>
                      <a:pPr>
                        <a:spcAft>
                          <a:spcPts val="0"/>
                        </a:spcAft>
                      </a:pPr>
                      <a:r>
                        <a:rPr lang="es-MX" sz="1400">
                          <a:solidFill>
                            <a:srgbClr val="000000"/>
                          </a:solidFill>
                          <a:latin typeface="Centaur"/>
                          <a:ea typeface="Times New Roman"/>
                          <a:cs typeface="Calibri"/>
                        </a:rPr>
                        <a:t>Complejo I vs Complejo II</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lgn="ctr">
                        <a:spcAft>
                          <a:spcPts val="0"/>
                        </a:spcAft>
                      </a:pPr>
                      <a:r>
                        <a:rPr lang="es-MX" sz="1400" b="1">
                          <a:solidFill>
                            <a:srgbClr val="000000"/>
                          </a:solidFill>
                          <a:latin typeface="Centaur"/>
                          <a:ea typeface="Times New Roman"/>
                          <a:cs typeface="Calibri"/>
                        </a:rPr>
                        <a:t>PARTE FINAL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lgn="ctr">
                        <a:spcAft>
                          <a:spcPts val="0"/>
                        </a:spcAft>
                      </a:pPr>
                      <a:r>
                        <a:rPr lang="es-MX" sz="1400">
                          <a:solidFill>
                            <a:srgbClr val="000000"/>
                          </a:solidFill>
                          <a:latin typeface="Centaur"/>
                          <a:ea typeface="Times New Roman"/>
                          <a:cs typeface="Calibri"/>
                        </a:rPr>
                        <a:t>Juego predeportivo</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7197">
                <a:tc gridSpan="2">
                  <a:txBody>
                    <a:bodyPr/>
                    <a:lstStyle/>
                    <a:p>
                      <a:pPr>
                        <a:spcAft>
                          <a:spcPts val="0"/>
                        </a:spcAft>
                      </a:pPr>
                      <a:r>
                        <a:rPr lang="es-MX" sz="1400">
                          <a:solidFill>
                            <a:srgbClr val="000000"/>
                          </a:solidFill>
                          <a:latin typeface="Centaur"/>
                          <a:ea typeface="Times New Roman"/>
                          <a:cs typeface="Calibri"/>
                        </a:rPr>
                        <a:t>Ejercicios de recuperación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45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7197">
                <a:tc gridSpan="2">
                  <a:txBody>
                    <a:bodyPr/>
                    <a:lstStyle/>
                    <a:p>
                      <a:pPr>
                        <a:spcAft>
                          <a:spcPts val="0"/>
                        </a:spcAft>
                      </a:pPr>
                      <a:r>
                        <a:rPr lang="es-MX" sz="1400">
                          <a:solidFill>
                            <a:srgbClr val="000000"/>
                          </a:solidFill>
                          <a:latin typeface="Centaur"/>
                          <a:ea typeface="Times New Roman"/>
                          <a:cs typeface="Calibri"/>
                        </a:rPr>
                        <a:t>Análisis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3339">
                <a:tc rowSpan="2" gridSpan="2">
                  <a:txBody>
                    <a:bodyPr/>
                    <a:lstStyle/>
                    <a:p>
                      <a:pPr algn="ctr">
                        <a:spcAft>
                          <a:spcPts val="0"/>
                        </a:spcAft>
                      </a:pPr>
                      <a:r>
                        <a:rPr lang="es-MX" sz="1400">
                          <a:solidFill>
                            <a:srgbClr val="000000"/>
                          </a:solidFill>
                          <a:latin typeface="Centaur"/>
                          <a:ea typeface="Times New Roman"/>
                          <a:cs typeface="Calibri"/>
                        </a:rPr>
                        <a:t>Formación y despedida de la clase</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23339">
                <a:tc gridSpan="2" vMerge="1">
                  <a:txBody>
                    <a:bodyPr/>
                    <a:lstStyle/>
                    <a:p>
                      <a:endParaRPr lang="es-MX"/>
                    </a:p>
                  </a:txBody>
                  <a:tcPr/>
                </a:tc>
                <a:tc hMerge="1" v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400" b="1">
                          <a:solidFill>
                            <a:srgbClr val="000000"/>
                          </a:solidFill>
                          <a:latin typeface="Centaur"/>
                          <a:ea typeface="Times New Roman"/>
                          <a:cs typeface="Calibri"/>
                        </a:rPr>
                        <a:t>175</a:t>
                      </a:r>
                      <a:endParaRPr lang="es-MX" sz="140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dirty="0">
                          <a:solidFill>
                            <a:srgbClr val="000000"/>
                          </a:solidFill>
                          <a:latin typeface="Centaur"/>
                          <a:ea typeface="Times New Roman"/>
                          <a:cs typeface="Calibri"/>
                        </a:rPr>
                        <a:t> </a:t>
                      </a:r>
                      <a:endParaRPr lang="es-MX" sz="1400" dirty="0">
                        <a:latin typeface="Times New Roman"/>
                        <a:ea typeface="Times New Roman"/>
                        <a:cs typeface="Times New Roman"/>
                      </a:endParaRPr>
                    </a:p>
                  </a:txBody>
                  <a:tcPr marL="30018" marR="30018"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7" name="6 CuadroTexto"/>
          <p:cNvSpPr txBox="1"/>
          <p:nvPr/>
        </p:nvSpPr>
        <p:spPr>
          <a:xfrm>
            <a:off x="0" y="0"/>
            <a:ext cx="2071670" cy="338554"/>
          </a:xfrm>
          <a:prstGeom prst="rect">
            <a:avLst/>
          </a:prstGeom>
          <a:noFill/>
        </p:spPr>
        <p:txBody>
          <a:bodyPr wrap="square" rtlCol="0">
            <a:spAutoFit/>
          </a:bodyPr>
          <a:lstStyle/>
          <a:p>
            <a:pPr algn="ctr"/>
            <a:r>
              <a:rPr lang="es-MX" sz="1600" dirty="0" smtClean="0"/>
              <a:t>PRECOMPETITIVO</a:t>
            </a:r>
            <a:endParaRPr lang="es-MX" sz="1600" dirty="0"/>
          </a:p>
        </p:txBody>
      </p:sp>
      <p:sp>
        <p:nvSpPr>
          <p:cNvPr id="8" name="7 CuadroTexto"/>
          <p:cNvSpPr txBox="1"/>
          <p:nvPr/>
        </p:nvSpPr>
        <p:spPr>
          <a:xfrm>
            <a:off x="214282" y="357166"/>
            <a:ext cx="1714512" cy="369332"/>
          </a:xfrm>
          <a:prstGeom prst="rect">
            <a:avLst/>
          </a:prstGeom>
          <a:noFill/>
        </p:spPr>
        <p:txBody>
          <a:bodyPr wrap="square" rtlCol="0">
            <a:spAutoFit/>
          </a:bodyPr>
          <a:lstStyle/>
          <a:p>
            <a:pPr algn="ctr"/>
            <a:r>
              <a:rPr lang="es-MX" dirty="0" smtClean="0"/>
              <a:t>Modelaje</a:t>
            </a:r>
            <a:endParaRPr lang="es-MX" dirty="0"/>
          </a:p>
        </p:txBody>
      </p:sp>
      <p:sp>
        <p:nvSpPr>
          <p:cNvPr id="9" name="8 CuadroTexto"/>
          <p:cNvSpPr txBox="1"/>
          <p:nvPr/>
        </p:nvSpPr>
        <p:spPr>
          <a:xfrm>
            <a:off x="571472" y="928670"/>
            <a:ext cx="1000132"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#21</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dirty="0" smtClean="0"/>
              <a:t>Formulación del Problema</a:t>
            </a:r>
            <a:endParaRPr lang="es-MX" dirty="0"/>
          </a:p>
        </p:txBody>
      </p:sp>
      <p:graphicFrame>
        <p:nvGraphicFramePr>
          <p:cNvPr id="7" name="6 Diagrama"/>
          <p:cNvGraphicFramePr/>
          <p:nvPr/>
        </p:nvGraphicFramePr>
        <p:xfrm>
          <a:off x="857224" y="1500174"/>
          <a:ext cx="7429552" cy="44577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2357424" y="-3"/>
          <a:ext cx="6786577" cy="6858004"/>
        </p:xfrm>
        <a:graphic>
          <a:graphicData uri="http://schemas.openxmlformats.org/drawingml/2006/table">
            <a:tbl>
              <a:tblPr/>
              <a:tblGrid>
                <a:gridCol w="2203116"/>
                <a:gridCol w="245005"/>
                <a:gridCol w="542307"/>
                <a:gridCol w="542307"/>
                <a:gridCol w="542307"/>
                <a:gridCol w="542307"/>
                <a:gridCol w="542307"/>
                <a:gridCol w="542307"/>
                <a:gridCol w="542307"/>
                <a:gridCol w="542307"/>
              </a:tblGrid>
              <a:tr h="247014">
                <a:tc gridSpan="2">
                  <a:txBody>
                    <a:bodyPr/>
                    <a:lstStyle/>
                    <a:p>
                      <a:pPr algn="ctr">
                        <a:spcAft>
                          <a:spcPts val="0"/>
                        </a:spcAft>
                      </a:pPr>
                      <a:r>
                        <a:rPr lang="es-MX" sz="1400" b="1">
                          <a:solidFill>
                            <a:srgbClr val="000000"/>
                          </a:solidFill>
                          <a:latin typeface="Centaur"/>
                          <a:ea typeface="Times New Roman"/>
                          <a:cs typeface="Calibri"/>
                        </a:rPr>
                        <a:t>PARTE INICIAL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ctr">
                        <a:spcAft>
                          <a:spcPts val="0"/>
                        </a:spcAft>
                      </a:pPr>
                      <a:r>
                        <a:rPr lang="es-MX" sz="1400" b="1">
                          <a:solidFill>
                            <a:srgbClr val="000000"/>
                          </a:solidFill>
                          <a:latin typeface="Centaur"/>
                          <a:ea typeface="Times New Roman"/>
                          <a:cs typeface="Calibri"/>
                        </a:rPr>
                        <a:t>% C</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r>
              <a:tr h="247014">
                <a:tc gridSpan="2">
                  <a:txBody>
                    <a:bodyPr/>
                    <a:lstStyle/>
                    <a:p>
                      <a:pPr>
                        <a:spcAft>
                          <a:spcPts val="0"/>
                        </a:spcAft>
                      </a:pPr>
                      <a:r>
                        <a:rPr lang="es-MX" sz="1400">
                          <a:solidFill>
                            <a:srgbClr val="000000"/>
                          </a:solidFill>
                          <a:latin typeface="Centaur"/>
                          <a:ea typeface="Times New Roman"/>
                          <a:cs typeface="Calibri"/>
                        </a:rPr>
                        <a:t>Formación de la clase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151">
                <a:tc gridSpan="2">
                  <a:txBody>
                    <a:bodyPr/>
                    <a:lstStyle/>
                    <a:p>
                      <a:pPr>
                        <a:spcAft>
                          <a:spcPts val="0"/>
                        </a:spcAft>
                      </a:pPr>
                      <a:r>
                        <a:rPr lang="es-MX" sz="1400">
                          <a:solidFill>
                            <a:srgbClr val="000000"/>
                          </a:solidFill>
                          <a:latin typeface="Centaur"/>
                          <a:ea typeface="Times New Roman"/>
                          <a:cs typeface="Calibri"/>
                        </a:rPr>
                        <a:t>Información de los objetivos</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31151">
                <a:tc gridSpan="2">
                  <a:txBody>
                    <a:bodyPr/>
                    <a:lstStyle/>
                    <a:p>
                      <a:pPr>
                        <a:spcAft>
                          <a:spcPts val="0"/>
                        </a:spcAft>
                      </a:pPr>
                      <a:r>
                        <a:rPr lang="es-MX" sz="1400">
                          <a:solidFill>
                            <a:srgbClr val="000000"/>
                          </a:solidFill>
                          <a:latin typeface="Centaur"/>
                          <a:ea typeface="Times New Roman"/>
                          <a:cs typeface="Calibri"/>
                        </a:rPr>
                        <a:t>Ejercicios de orden y control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gridSpan="2">
                  <a:txBody>
                    <a:bodyPr/>
                    <a:lstStyle/>
                    <a:p>
                      <a:pPr>
                        <a:spcAft>
                          <a:spcPts val="0"/>
                        </a:spcAft>
                      </a:pPr>
                      <a:r>
                        <a:rPr lang="es-MX" sz="1400">
                          <a:solidFill>
                            <a:srgbClr val="000000"/>
                          </a:solidFill>
                          <a:latin typeface="Centaur"/>
                          <a:ea typeface="Times New Roman"/>
                          <a:cs typeface="Calibri"/>
                        </a:rPr>
                        <a:t>Calentamiento General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gridSpan="2">
                  <a:txBody>
                    <a:bodyPr/>
                    <a:lstStyle/>
                    <a:p>
                      <a:pPr>
                        <a:spcAft>
                          <a:spcPts val="0"/>
                        </a:spcAft>
                      </a:pPr>
                      <a:r>
                        <a:rPr lang="es-MX" sz="1400">
                          <a:solidFill>
                            <a:srgbClr val="000000"/>
                          </a:solidFill>
                          <a:latin typeface="Centaur"/>
                          <a:ea typeface="Times New Roman"/>
                          <a:cs typeface="Calibri"/>
                        </a:rPr>
                        <a:t>Calentamiento Especial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lgn="ctr">
                        <a:spcAft>
                          <a:spcPts val="0"/>
                        </a:spcAft>
                      </a:pPr>
                      <a:r>
                        <a:rPr lang="es-MX" sz="1400" b="1">
                          <a:solidFill>
                            <a:srgbClr val="000000"/>
                          </a:solidFill>
                          <a:latin typeface="Centaur"/>
                          <a:ea typeface="Times New Roman"/>
                          <a:cs typeface="Calibri"/>
                        </a:rPr>
                        <a:t>ACENTOS:</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U.M</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gridSpan="7">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c rowSpan="2" hMerge="1">
                  <a:txBody>
                    <a:bodyPr/>
                    <a:lstStyle/>
                    <a:p>
                      <a:endParaRPr lang="es-MX"/>
                    </a:p>
                  </a:txBody>
                  <a:tcPr/>
                </a:tc>
              </a:tr>
              <a:tr h="235786">
                <a:tc gridSpan="2">
                  <a:txBody>
                    <a:bodyPr/>
                    <a:lstStyle/>
                    <a:p>
                      <a:pPr algn="ctr">
                        <a:spcAft>
                          <a:spcPts val="0"/>
                        </a:spcAft>
                      </a:pPr>
                      <a:r>
                        <a:rPr lang="es-MX" sz="1400" b="1">
                          <a:solidFill>
                            <a:srgbClr val="000000"/>
                          </a:solidFill>
                          <a:latin typeface="Centaur"/>
                          <a:ea typeface="Times New Roman"/>
                          <a:cs typeface="Calibri"/>
                        </a:rPr>
                        <a:t>PREPARACION TEC-TAC</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7"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c hMerge="1" vMerge="1">
                  <a:txBody>
                    <a:bodyPr/>
                    <a:lstStyle/>
                    <a:p>
                      <a:endParaRPr lang="es-MX"/>
                    </a:p>
                  </a:txBody>
                  <a:tcPr/>
                </a:tc>
              </a:tr>
              <a:tr h="235786">
                <a:tc gridSpan="2">
                  <a:txBody>
                    <a:bodyPr/>
                    <a:lstStyle/>
                    <a:p>
                      <a:pPr>
                        <a:spcAft>
                          <a:spcPts val="0"/>
                        </a:spcAft>
                      </a:pPr>
                      <a:r>
                        <a:rPr lang="es-MX" sz="1400">
                          <a:solidFill>
                            <a:srgbClr val="000000"/>
                          </a:solidFill>
                          <a:latin typeface="Centaur"/>
                          <a:ea typeface="Times New Roman"/>
                          <a:cs typeface="Calibri"/>
                        </a:rPr>
                        <a:t>Golpe Bajo</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Golpe alto</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71%</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recepción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Pase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Saque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a:txBody>
                    <a:bodyPr/>
                    <a:lstStyle/>
                    <a:p>
                      <a:pPr>
                        <a:spcAft>
                          <a:spcPts val="0"/>
                        </a:spcAft>
                      </a:pPr>
                      <a:r>
                        <a:rPr lang="es-MX" sz="1400">
                          <a:solidFill>
                            <a:srgbClr val="000000"/>
                          </a:solidFill>
                          <a:latin typeface="Centaur"/>
                          <a:ea typeface="Times New Roman"/>
                          <a:cs typeface="Calibri"/>
                        </a:rPr>
                        <a:t>Remate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86%</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Acciones de grupo y equipo</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gridSpan="8">
                  <a:txBody>
                    <a:bodyPr/>
                    <a:lstStyle/>
                    <a:p>
                      <a:pPr algn="ctr">
                        <a:spcAft>
                          <a:spcPts val="0"/>
                        </a:spcAft>
                      </a:pPr>
                      <a:r>
                        <a:rPr lang="es-MX" sz="1400">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c hMerge="1">
                  <a:txBody>
                    <a:bodyPr/>
                    <a:lstStyle/>
                    <a:p>
                      <a:endParaRPr lang="es-MX"/>
                    </a:p>
                  </a:txBody>
                  <a:tcPr/>
                </a:tc>
              </a:tr>
              <a:tr h="235786">
                <a:tc gridSpan="2">
                  <a:txBody>
                    <a:bodyPr/>
                    <a:lstStyle/>
                    <a:p>
                      <a:pPr>
                        <a:spcAft>
                          <a:spcPts val="0"/>
                        </a:spcAft>
                      </a:pPr>
                      <a:r>
                        <a:rPr lang="es-MX" sz="1400">
                          <a:solidFill>
                            <a:srgbClr val="000000"/>
                          </a:solidFill>
                          <a:latin typeface="Centaur"/>
                          <a:ea typeface="Times New Roman"/>
                          <a:cs typeface="Calibri"/>
                        </a:rPr>
                        <a:t>Recepción con 5 jugadoras</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Defensa del campo</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Recep. Pase.remate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Def. pase. Contra ataq.</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125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83%</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5786">
                <a:tc gridSpan="2">
                  <a:txBody>
                    <a:bodyPr/>
                    <a:lstStyle/>
                    <a:p>
                      <a:pPr>
                        <a:spcAft>
                          <a:spcPts val="0"/>
                        </a:spcAft>
                      </a:pPr>
                      <a:r>
                        <a:rPr lang="es-MX" sz="1400">
                          <a:solidFill>
                            <a:srgbClr val="000000"/>
                          </a:solidFill>
                          <a:latin typeface="Centaur"/>
                          <a:ea typeface="Times New Roman"/>
                          <a:cs typeface="Calibri"/>
                        </a:rPr>
                        <a:t>Complejo I vs Complejo II</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REP</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60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30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150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gridSpan="2">
                  <a:txBody>
                    <a:bodyPr/>
                    <a:lstStyle/>
                    <a:p>
                      <a:pPr algn="ctr">
                        <a:spcAft>
                          <a:spcPts val="0"/>
                        </a:spcAft>
                      </a:pPr>
                      <a:r>
                        <a:rPr lang="es-MX" sz="1400" b="1">
                          <a:solidFill>
                            <a:srgbClr val="000000"/>
                          </a:solidFill>
                          <a:latin typeface="Centaur"/>
                          <a:ea typeface="Times New Roman"/>
                          <a:cs typeface="Calibri"/>
                        </a:rPr>
                        <a:t>PARTE FINAL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gridSpan="2">
                  <a:txBody>
                    <a:bodyPr/>
                    <a:lstStyle/>
                    <a:p>
                      <a:pPr algn="ctr">
                        <a:spcAft>
                          <a:spcPts val="0"/>
                        </a:spcAft>
                      </a:pPr>
                      <a:r>
                        <a:rPr lang="es-MX" sz="1400">
                          <a:solidFill>
                            <a:srgbClr val="000000"/>
                          </a:solidFill>
                          <a:latin typeface="Centaur"/>
                          <a:ea typeface="Times New Roman"/>
                          <a:cs typeface="Calibri"/>
                        </a:rPr>
                        <a:t>Juego predeportivo</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a:spcAft>
                          <a:spcPts val="0"/>
                        </a:spcAft>
                      </a:pPr>
                      <a:r>
                        <a:rPr lang="es-MX" sz="1400">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014">
                <a:tc gridSpan="2">
                  <a:txBody>
                    <a:bodyPr/>
                    <a:lstStyle/>
                    <a:p>
                      <a:pPr>
                        <a:spcAft>
                          <a:spcPts val="0"/>
                        </a:spcAft>
                      </a:pPr>
                      <a:r>
                        <a:rPr lang="es-MX" sz="1400">
                          <a:solidFill>
                            <a:srgbClr val="000000"/>
                          </a:solidFill>
                          <a:latin typeface="Centaur"/>
                          <a:ea typeface="Times New Roman"/>
                          <a:cs typeface="Calibri"/>
                        </a:rPr>
                        <a:t>Ejercicios de recuperación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9</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45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47014">
                <a:tc gridSpan="2">
                  <a:txBody>
                    <a:bodyPr/>
                    <a:lstStyle/>
                    <a:p>
                      <a:pPr>
                        <a:spcAft>
                          <a:spcPts val="0"/>
                        </a:spcAft>
                      </a:pPr>
                      <a:r>
                        <a:rPr lang="es-MX" sz="1400">
                          <a:solidFill>
                            <a:srgbClr val="000000"/>
                          </a:solidFill>
                          <a:latin typeface="Centaur"/>
                          <a:ea typeface="Times New Roman"/>
                          <a:cs typeface="Calibri"/>
                        </a:rPr>
                        <a:t>Análisis de la clase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4</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20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786">
                <a:tc rowSpan="2" gridSpan="2">
                  <a:txBody>
                    <a:bodyPr/>
                    <a:lstStyle/>
                    <a:p>
                      <a:pPr algn="ctr">
                        <a:spcAft>
                          <a:spcPts val="0"/>
                        </a:spcAft>
                      </a:pPr>
                      <a:r>
                        <a:rPr lang="es-MX" sz="1400">
                          <a:solidFill>
                            <a:srgbClr val="000000"/>
                          </a:solidFill>
                          <a:latin typeface="Centaur"/>
                          <a:ea typeface="Times New Roman"/>
                          <a:cs typeface="Calibri"/>
                        </a:rPr>
                        <a:t>Formación y despedida de la clase</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h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min</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a:solidFill>
                            <a:srgbClr val="000000"/>
                          </a:solidFill>
                          <a:latin typeface="Centaur"/>
                          <a:ea typeface="Times New Roman"/>
                          <a:cs typeface="Calibri"/>
                        </a:rPr>
                        <a:t>2</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10</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a:solidFill>
                            <a:srgbClr val="000000"/>
                          </a:solidFill>
                          <a:latin typeface="Centaur"/>
                          <a:ea typeface="Times New Roman"/>
                          <a:cs typeface="Calibri"/>
                        </a:rPr>
                        <a:t> </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r h="235786">
                <a:tc gridSpan="2" vMerge="1">
                  <a:txBody>
                    <a:bodyPr/>
                    <a:lstStyle/>
                    <a:p>
                      <a:endParaRPr lang="es-MX"/>
                    </a:p>
                  </a:txBody>
                  <a:tcPr/>
                </a:tc>
                <a:tc hMerge="1" vMerge="1">
                  <a:txBody>
                    <a:bodyPr/>
                    <a:lstStyle/>
                    <a:p>
                      <a:endParaRPr lang="es-MX"/>
                    </a:p>
                  </a:txBody>
                  <a:tcPr/>
                </a:tc>
                <a:tc>
                  <a:txBody>
                    <a:bodyPr/>
                    <a:lstStyle/>
                    <a:p>
                      <a:pPr>
                        <a:spcAft>
                          <a:spcPts val="0"/>
                        </a:spcAft>
                      </a:pPr>
                      <a:r>
                        <a:rPr lang="es-MX" sz="1400" b="1">
                          <a:solidFill>
                            <a:srgbClr val="000000"/>
                          </a:solidFill>
                          <a:latin typeface="Centaur"/>
                          <a:ea typeface="Times New Roman"/>
                          <a:cs typeface="Calibri"/>
                        </a:rPr>
                        <a:t>Total</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r">
                        <a:spcAft>
                          <a:spcPts val="0"/>
                        </a:spcAft>
                      </a:pPr>
                      <a:r>
                        <a:rPr lang="es-MX" sz="1400" b="1">
                          <a:solidFill>
                            <a:srgbClr val="000000"/>
                          </a:solidFill>
                          <a:latin typeface="Centaur"/>
                          <a:ea typeface="Times New Roman"/>
                          <a:cs typeface="Calibri"/>
                        </a:rPr>
                        <a:t>35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spcAft>
                          <a:spcPts val="0"/>
                        </a:spcAft>
                      </a:pPr>
                      <a:r>
                        <a:rPr lang="es-MX" sz="1400" b="1">
                          <a:solidFill>
                            <a:srgbClr val="000000"/>
                          </a:solidFill>
                          <a:latin typeface="Centaur"/>
                          <a:ea typeface="Times New Roman"/>
                          <a:cs typeface="Calibri"/>
                        </a:rPr>
                        <a:t>175</a:t>
                      </a:r>
                      <a:endParaRPr lang="es-MX" sz="140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MX" sz="1400" b="1" dirty="0">
                          <a:solidFill>
                            <a:srgbClr val="000000"/>
                          </a:solidFill>
                          <a:latin typeface="Centaur"/>
                          <a:ea typeface="Times New Roman"/>
                          <a:cs typeface="Calibri"/>
                        </a:rPr>
                        <a:t> </a:t>
                      </a:r>
                      <a:endParaRPr lang="es-MX" sz="1400" dirty="0">
                        <a:latin typeface="Times New Roman"/>
                        <a:ea typeface="Times New Roman"/>
                        <a:cs typeface="Times New Roman"/>
                      </a:endParaRPr>
                    </a:p>
                  </a:txBody>
                  <a:tcPr marL="31050" marR="3105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r>
            </a:tbl>
          </a:graphicData>
        </a:graphic>
      </p:graphicFrame>
      <p:sp>
        <p:nvSpPr>
          <p:cNvPr id="5" name="4 CuadroTexto"/>
          <p:cNvSpPr txBox="1"/>
          <p:nvPr/>
        </p:nvSpPr>
        <p:spPr>
          <a:xfrm>
            <a:off x="0" y="357166"/>
            <a:ext cx="2214546" cy="323165"/>
          </a:xfrm>
          <a:prstGeom prst="rect">
            <a:avLst/>
          </a:prstGeom>
          <a:noFill/>
        </p:spPr>
        <p:txBody>
          <a:bodyPr wrap="square" rtlCol="0">
            <a:spAutoFit/>
          </a:bodyPr>
          <a:lstStyle/>
          <a:p>
            <a:r>
              <a:rPr lang="es-MX" sz="1500" dirty="0" smtClean="0"/>
              <a:t>PERFECCIONAMIENTO</a:t>
            </a:r>
            <a:endParaRPr lang="es-MX" sz="1500" dirty="0"/>
          </a:p>
        </p:txBody>
      </p:sp>
      <p:sp>
        <p:nvSpPr>
          <p:cNvPr id="6" name="5 CuadroTexto"/>
          <p:cNvSpPr txBox="1"/>
          <p:nvPr/>
        </p:nvSpPr>
        <p:spPr>
          <a:xfrm>
            <a:off x="0" y="0"/>
            <a:ext cx="2071670" cy="338554"/>
          </a:xfrm>
          <a:prstGeom prst="rect">
            <a:avLst/>
          </a:prstGeom>
          <a:noFill/>
        </p:spPr>
        <p:txBody>
          <a:bodyPr wrap="square" rtlCol="0">
            <a:spAutoFit/>
          </a:bodyPr>
          <a:lstStyle/>
          <a:p>
            <a:pPr algn="ctr"/>
            <a:r>
              <a:rPr lang="es-MX" sz="1600" dirty="0" smtClean="0"/>
              <a:t>PRECOMPETITIVO</a:t>
            </a:r>
            <a:endParaRPr lang="es-MX" sz="1600" dirty="0"/>
          </a:p>
        </p:txBody>
      </p:sp>
      <p:sp>
        <p:nvSpPr>
          <p:cNvPr id="7" name="6 CuadroTexto"/>
          <p:cNvSpPr txBox="1"/>
          <p:nvPr/>
        </p:nvSpPr>
        <p:spPr>
          <a:xfrm>
            <a:off x="571472" y="928670"/>
            <a:ext cx="1000132" cy="5262979"/>
          </a:xfrm>
          <a:prstGeom prst="rect">
            <a:avLst/>
          </a:prstGeom>
          <a:noFill/>
        </p:spPr>
        <p:txBody>
          <a:bodyPr wrap="square" rtlCol="0">
            <a:spAutoFit/>
          </a:bodyPr>
          <a:lstStyle/>
          <a:p>
            <a:pPr algn="ctr"/>
            <a:r>
              <a:rPr lang="es-MX" sz="2800" dirty="0" smtClean="0"/>
              <a:t>M</a:t>
            </a:r>
          </a:p>
          <a:p>
            <a:pPr algn="ctr"/>
            <a:r>
              <a:rPr lang="es-MX" sz="2800" dirty="0" smtClean="0"/>
              <a:t>I</a:t>
            </a:r>
          </a:p>
          <a:p>
            <a:pPr algn="ctr"/>
            <a:r>
              <a:rPr lang="es-MX" sz="2800" dirty="0" smtClean="0"/>
              <a:t>C</a:t>
            </a:r>
          </a:p>
          <a:p>
            <a:pPr algn="ctr"/>
            <a:r>
              <a:rPr lang="es-MX" sz="2800" dirty="0" smtClean="0"/>
              <a:t>R</a:t>
            </a:r>
          </a:p>
          <a:p>
            <a:pPr algn="ctr"/>
            <a:r>
              <a:rPr lang="es-MX" sz="2800" dirty="0" smtClean="0"/>
              <a:t>O</a:t>
            </a:r>
          </a:p>
          <a:p>
            <a:pPr algn="ctr"/>
            <a:r>
              <a:rPr lang="es-MX" sz="2800" dirty="0" smtClean="0"/>
              <a:t>C</a:t>
            </a:r>
          </a:p>
          <a:p>
            <a:pPr algn="ctr"/>
            <a:r>
              <a:rPr lang="es-MX" sz="2800" dirty="0" smtClean="0"/>
              <a:t>I</a:t>
            </a:r>
          </a:p>
          <a:p>
            <a:pPr algn="ctr"/>
            <a:r>
              <a:rPr lang="es-MX" sz="2800" dirty="0" smtClean="0"/>
              <a:t>C</a:t>
            </a:r>
          </a:p>
          <a:p>
            <a:pPr algn="ctr"/>
            <a:r>
              <a:rPr lang="es-MX" sz="2800" dirty="0" smtClean="0"/>
              <a:t>L</a:t>
            </a:r>
          </a:p>
          <a:p>
            <a:pPr algn="ctr"/>
            <a:r>
              <a:rPr lang="es-MX" sz="2800" dirty="0" smtClean="0"/>
              <a:t>O</a:t>
            </a:r>
          </a:p>
          <a:p>
            <a:pPr algn="ctr"/>
            <a:endParaRPr lang="es-MX" sz="2800" dirty="0" smtClean="0"/>
          </a:p>
          <a:p>
            <a:pPr algn="ctr"/>
            <a:r>
              <a:rPr lang="es-MX" sz="2800" dirty="0" smtClean="0"/>
              <a:t>#24</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928670"/>
            <a:ext cx="8229600" cy="4940312"/>
          </a:xfrm>
        </p:spPr>
        <p:txBody>
          <a:bodyPr>
            <a:normAutofit/>
          </a:bodyPr>
          <a:lstStyle/>
          <a:p>
            <a:pPr algn="ctr"/>
            <a:r>
              <a:rPr lang="es-ES" dirty="0" smtClean="0"/>
              <a:t>SESIÓN DEL MESOCICLO ENTRANTE, MICROCICLO 1</a:t>
            </a:r>
            <a:r>
              <a:rPr lang="es-MX" dirty="0" smtClean="0"/>
              <a:t/>
            </a:r>
            <a:br>
              <a:rPr lang="es-MX" dirty="0" smtClean="0"/>
            </a:br>
            <a:r>
              <a:rPr lang="es-ES" dirty="0" smtClean="0"/>
              <a:t>Objetivo: Desarrollo del dominio  técnico del Voleo alto y el voleo bajo.</a:t>
            </a:r>
            <a:r>
              <a:rPr lang="es-MX" dirty="0" smtClean="0"/>
              <a:t/>
            </a:r>
            <a:br>
              <a:rPr lang="es-MX" dirty="0" smtClean="0"/>
            </a:br>
            <a:endParaRPr lang="es-MX"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1" y="0"/>
          <a:ext cx="9144002" cy="6858000"/>
        </p:xfrm>
        <a:graphic>
          <a:graphicData uri="http://schemas.openxmlformats.org/drawingml/2006/table">
            <a:tbl>
              <a:tblPr/>
              <a:tblGrid>
                <a:gridCol w="428597"/>
                <a:gridCol w="1285884"/>
                <a:gridCol w="1285884"/>
                <a:gridCol w="3000396"/>
                <a:gridCol w="1428760"/>
                <a:gridCol w="1000132"/>
                <a:gridCol w="714349"/>
              </a:tblGrid>
              <a:tr h="809321">
                <a:tc rowSpan="5">
                  <a:txBody>
                    <a:bodyPr/>
                    <a:lstStyle/>
                    <a:p>
                      <a:pPr marL="71755" marR="71755" algn="ctr">
                        <a:spcAft>
                          <a:spcPts val="0"/>
                        </a:spcAft>
                      </a:pPr>
                      <a:r>
                        <a:rPr lang="es-EC" sz="1400" b="1" dirty="0">
                          <a:solidFill>
                            <a:srgbClr val="000000"/>
                          </a:solidFill>
                          <a:latin typeface="Calibri"/>
                          <a:ea typeface="Times New Roman"/>
                          <a:cs typeface="Times New Roman"/>
                        </a:rPr>
                        <a:t>LUN ES</a:t>
                      </a:r>
                      <a:endParaRPr lang="es-MX" sz="1400" dirty="0">
                        <a:latin typeface="Times New Roman"/>
                        <a:ea typeface="Times New Roman"/>
                      </a:endParaRPr>
                    </a:p>
                  </a:txBody>
                  <a:tcPr marL="32995" marR="32995"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400" b="1">
                          <a:solidFill>
                            <a:srgbClr val="000000"/>
                          </a:solidFill>
                          <a:latin typeface="Calibri"/>
                          <a:ea typeface="Times New Roman"/>
                          <a:cs typeface="Times New Roman"/>
                        </a:rPr>
                        <a:t>NRO PERIODOS DE CLASE SEMANALES</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000000"/>
                          </a:solidFill>
                          <a:latin typeface="Calibri"/>
                          <a:ea typeface="Times New Roman"/>
                          <a:cs typeface="Times New Roman"/>
                        </a:rPr>
                        <a:t>TEMA  DE ASIGNATURA</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dirty="0">
                          <a:solidFill>
                            <a:srgbClr val="000000"/>
                          </a:solidFill>
                          <a:latin typeface="Calibri"/>
                          <a:ea typeface="Times New Roman"/>
                          <a:cs typeface="Times New Roman"/>
                        </a:rPr>
                        <a:t>ACTIVIDADES PROPUESTAS</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000000"/>
                          </a:solidFill>
                          <a:latin typeface="Calibri"/>
                          <a:ea typeface="Times New Roman"/>
                          <a:cs typeface="Times New Roman"/>
                        </a:rPr>
                        <a:t>RECURSOS PARA LAS ACTIVIDADES</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a:solidFill>
                            <a:srgbClr val="000000"/>
                          </a:solidFill>
                          <a:latin typeface="Calibri"/>
                          <a:ea typeface="Times New Roman"/>
                          <a:cs typeface="Times New Roman"/>
                        </a:rPr>
                        <a:t>REPETICIONES</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400" b="1" dirty="0">
                          <a:solidFill>
                            <a:srgbClr val="000000"/>
                          </a:solidFill>
                          <a:latin typeface="Calibri"/>
                          <a:ea typeface="Times New Roman"/>
                          <a:cs typeface="Times New Roman"/>
                        </a:rPr>
                        <a:t>TIEMPO</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11653">
                <a:tc vMerge="1">
                  <a:txBody>
                    <a:bodyPr/>
                    <a:lstStyle/>
                    <a:p>
                      <a:endParaRPr lang="es-MX"/>
                    </a:p>
                  </a:txBody>
                  <a:tcPr/>
                </a:tc>
                <a:tc rowSpan="4">
                  <a:txBody>
                    <a:bodyPr/>
                    <a:lstStyle/>
                    <a:p>
                      <a:pPr algn="l">
                        <a:spcAft>
                          <a:spcPts val="0"/>
                        </a:spcAft>
                      </a:pPr>
                      <a:r>
                        <a:rPr lang="es-EC" sz="1400" b="1">
                          <a:solidFill>
                            <a:srgbClr val="000000"/>
                          </a:solidFill>
                          <a:latin typeface="Calibri"/>
                          <a:ea typeface="Times New Roman"/>
                          <a:cs typeface="Times New Roman"/>
                        </a:rPr>
                        <a:t>2 horas</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r>
                        <a:rPr lang="es-EC" sz="1400" b="1">
                          <a:solidFill>
                            <a:srgbClr val="000000"/>
                          </a:solidFill>
                          <a:latin typeface="Calibri"/>
                          <a:ea typeface="Times New Roman"/>
                          <a:cs typeface="Times New Roman"/>
                        </a:rPr>
                        <a:t>Parte Inicial</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Formación de la clase</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Información de los objetivos.</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Ejercicios de Orden y Control.</a:t>
                      </a:r>
                      <a:endParaRPr lang="es-MX" sz="1400">
                        <a:latin typeface="Times New Roman"/>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Balones</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Pito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Cronometro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Red</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dirty="0">
                          <a:solidFill>
                            <a:srgbClr val="000000"/>
                          </a:solidFill>
                          <a:latin typeface="Calibri"/>
                          <a:ea typeface="Times New Roman"/>
                          <a:cs typeface="Times New Roman"/>
                        </a:rPr>
                        <a:t>2´</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5´</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3´</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23307">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CALENTAMIENTO GENERAL</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Lubricación de articulaciones.</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Elevación de la frecuencia cardiaca.</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Estiramiento inicial.</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CALENTAMIENTO ESPECIAL</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(lanzamientos)</a:t>
                      </a:r>
                      <a:endParaRPr lang="es-MX" sz="1400">
                        <a:latin typeface="Times New Roman"/>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marL="228600"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dirty="0">
                          <a:solidFill>
                            <a:srgbClr val="000000"/>
                          </a:solidFill>
                          <a:latin typeface="Calibri"/>
                          <a:ea typeface="Times New Roman"/>
                          <a:cs typeface="Times New Roman"/>
                        </a:rPr>
                        <a:t>10´</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10´</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814910">
                <a:tc vMerge="1">
                  <a:txBody>
                    <a:bodyPr/>
                    <a:lstStyle/>
                    <a:p>
                      <a:endParaRPr lang="es-MX"/>
                    </a:p>
                  </a:txBody>
                  <a:tcPr/>
                </a:tc>
                <a:tc vMerge="1">
                  <a:txBody>
                    <a:bodyPr/>
                    <a:lstStyle/>
                    <a:p>
                      <a:endParaRPr lang="es-MX"/>
                    </a:p>
                  </a:txBody>
                  <a:tcPr/>
                </a:tc>
                <a:tc>
                  <a:txBody>
                    <a:bodyPr/>
                    <a:lstStyle/>
                    <a:p>
                      <a:pPr algn="l">
                        <a:spcAft>
                          <a:spcPts val="0"/>
                        </a:spcAft>
                      </a:pPr>
                      <a:r>
                        <a:rPr lang="es-EC" sz="1400" b="1" dirty="0">
                          <a:solidFill>
                            <a:srgbClr val="000000"/>
                          </a:solidFill>
                          <a:latin typeface="Calibri"/>
                          <a:ea typeface="Times New Roman"/>
                          <a:cs typeface="Times New Roman"/>
                        </a:rPr>
                        <a:t>Parte </a:t>
                      </a:r>
                      <a:r>
                        <a:rPr lang="es-EC" sz="1400" b="1" dirty="0" smtClean="0">
                          <a:solidFill>
                            <a:srgbClr val="000000"/>
                          </a:solidFill>
                          <a:latin typeface="Calibri"/>
                          <a:ea typeface="Times New Roman"/>
                          <a:cs typeface="Times New Roman"/>
                        </a:rPr>
                        <a:t>Principal</a:t>
                      </a:r>
                    </a:p>
                    <a:p>
                      <a:pPr algn="l">
                        <a:spcAft>
                          <a:spcPts val="0"/>
                        </a:spcAft>
                      </a:pPr>
                      <a:r>
                        <a:rPr lang="es-EC" sz="1400" b="1" dirty="0" smtClean="0">
                          <a:solidFill>
                            <a:srgbClr val="000000"/>
                          </a:solidFill>
                          <a:latin typeface="Calibri"/>
                          <a:ea typeface="Times New Roman"/>
                          <a:cs typeface="Times New Roman"/>
                        </a:rPr>
                        <a:t>Boleo</a:t>
                      </a:r>
                      <a:r>
                        <a:rPr lang="es-EC" sz="1400" b="1" baseline="0" dirty="0" smtClean="0">
                          <a:solidFill>
                            <a:srgbClr val="000000"/>
                          </a:solidFill>
                          <a:latin typeface="Calibri"/>
                          <a:ea typeface="Times New Roman"/>
                          <a:cs typeface="Times New Roman"/>
                        </a:rPr>
                        <a:t> Alto</a:t>
                      </a:r>
                    </a:p>
                    <a:p>
                      <a:pPr algn="l">
                        <a:spcAft>
                          <a:spcPts val="0"/>
                        </a:spcAft>
                      </a:pPr>
                      <a:r>
                        <a:rPr lang="es-EC" sz="1400" b="1" baseline="0" dirty="0" smtClean="0">
                          <a:solidFill>
                            <a:srgbClr val="000000"/>
                          </a:solidFill>
                          <a:latin typeface="Calibri"/>
                          <a:ea typeface="Times New Roman"/>
                          <a:cs typeface="Times New Roman"/>
                        </a:rPr>
                        <a:t>Boleo Bajo</a:t>
                      </a: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para mejorar habilidades y familiarización con el balón</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para la adquisición de boleo alto.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para la adquisición de boleo bajo.</a:t>
                      </a:r>
                      <a:endParaRPr lang="es-MX" sz="1400" dirty="0">
                        <a:latin typeface="Times New Roman"/>
                        <a:ea typeface="Times New Roman"/>
                      </a:endParaRPr>
                    </a:p>
                    <a:p>
                      <a:pPr marL="228600" algn="l">
                        <a:spcAft>
                          <a:spcPts val="0"/>
                        </a:spcAft>
                      </a:pPr>
                      <a:r>
                        <a:rPr lang="es-EC" sz="1400" b="1" dirty="0">
                          <a:solidFill>
                            <a:srgbClr val="000000"/>
                          </a:solidFill>
                          <a:latin typeface="Calibri"/>
                          <a:ea typeface="Times New Roman"/>
                          <a:cs typeface="Times New Roman"/>
                        </a:rPr>
                        <a:t> </a:t>
                      </a:r>
                      <a:endParaRPr lang="es-MX" sz="1400" dirty="0">
                        <a:latin typeface="Times New Roman"/>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l">
                        <a:spcAft>
                          <a:spcPts val="0"/>
                        </a:spcAft>
                      </a:pPr>
                      <a:endParaRPr lang="es-MX" sz="1400" dirty="0" smtClean="0">
                        <a:latin typeface="Times New Roman"/>
                        <a:ea typeface="Times New Roman"/>
                      </a:endParaRPr>
                    </a:p>
                    <a:p>
                      <a:pPr algn="l">
                        <a:spcAft>
                          <a:spcPts val="0"/>
                        </a:spcAft>
                      </a:pPr>
                      <a:r>
                        <a:rPr lang="es-MX" sz="1400" dirty="0" smtClean="0">
                          <a:latin typeface="Times New Roman"/>
                          <a:ea typeface="Times New Roman"/>
                        </a:rPr>
                        <a:t>20c.u</a:t>
                      </a:r>
                    </a:p>
                    <a:p>
                      <a:pPr algn="l">
                        <a:spcAft>
                          <a:spcPts val="0"/>
                        </a:spcAft>
                      </a:pPr>
                      <a:endParaRPr lang="es-MX" sz="1400" dirty="0" smtClean="0">
                        <a:latin typeface="Times New Roman"/>
                        <a:ea typeface="Times New Roman"/>
                      </a:endParaRPr>
                    </a:p>
                    <a:p>
                      <a:pPr algn="l">
                        <a:spcAft>
                          <a:spcPts val="0"/>
                        </a:spcAft>
                      </a:pPr>
                      <a:r>
                        <a:rPr lang="es-MX" sz="1400" dirty="0" smtClean="0">
                          <a:latin typeface="Times New Roman"/>
                          <a:ea typeface="Times New Roman"/>
                        </a:rPr>
                        <a:t>50</a:t>
                      </a:r>
                    </a:p>
                    <a:p>
                      <a:pPr algn="l">
                        <a:spcAft>
                          <a:spcPts val="0"/>
                        </a:spcAft>
                      </a:pPr>
                      <a:endParaRPr lang="es-MX" sz="1400" dirty="0" smtClean="0">
                        <a:latin typeface="Times New Roman"/>
                        <a:ea typeface="Times New Roman"/>
                      </a:endParaRPr>
                    </a:p>
                    <a:p>
                      <a:pPr algn="l">
                        <a:spcAft>
                          <a:spcPts val="0"/>
                        </a:spcAft>
                      </a:pPr>
                      <a:r>
                        <a:rPr lang="es-MX" sz="1400" dirty="0" smtClean="0">
                          <a:latin typeface="Times New Roman"/>
                          <a:ea typeface="Times New Roman"/>
                        </a:rPr>
                        <a:t>50</a:t>
                      </a:r>
                      <a:endParaRPr lang="es-MX" sz="1400" dirty="0">
                        <a:latin typeface="Times New Roman"/>
                        <a:ea typeface="Times New Roman"/>
                      </a:endParaRPr>
                    </a:p>
                  </a:txBody>
                  <a:tcPr marL="89535" marR="8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945896">
                <a:tc vMerge="1">
                  <a:txBody>
                    <a:bodyPr/>
                    <a:lstStyle/>
                    <a:p>
                      <a:endParaRPr lang="es-MX"/>
                    </a:p>
                  </a:txBody>
                  <a:tcPr/>
                </a:tc>
                <a:tc vMerge="1">
                  <a:txBody>
                    <a:bodyPr/>
                    <a:lstStyle/>
                    <a:p>
                      <a:endParaRPr lang="es-MX"/>
                    </a:p>
                  </a:txBody>
                  <a:tcPr/>
                </a:tc>
                <a:tc>
                  <a:txBody>
                    <a:bodyPr/>
                    <a:lstStyle/>
                    <a:p>
                      <a:pPr algn="l">
                        <a:spcAft>
                          <a:spcPts val="0"/>
                        </a:spcAft>
                      </a:pPr>
                      <a:endParaRPr lang="es-EC" sz="1400">
                        <a:latin typeface="Calibri"/>
                        <a:ea typeface="Times New Roman"/>
                        <a:cs typeface="Times New Roman"/>
                      </a:endParaRPr>
                    </a:p>
                    <a:p>
                      <a:pPr algn="ctr">
                        <a:spcAft>
                          <a:spcPts val="0"/>
                        </a:spcAft>
                      </a:pPr>
                      <a:r>
                        <a:rPr lang="es-EC" sz="1400">
                          <a:latin typeface="Calibri"/>
                          <a:ea typeface="Times New Roman"/>
                          <a:cs typeface="Times New Roman"/>
                        </a:rPr>
                        <a:t>Parte final</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r>
                        <a:rPr lang="es-EC" sz="1400" b="1" dirty="0">
                          <a:solidFill>
                            <a:srgbClr val="000000"/>
                          </a:solidFill>
                          <a:latin typeface="Calibri"/>
                          <a:ea typeface="Times New Roman"/>
                          <a:cs typeface="Times New Roman"/>
                        </a:rPr>
                        <a:t>Juego</a:t>
                      </a:r>
                      <a:endParaRPr lang="es-MX" sz="1400" dirty="0">
                        <a:latin typeface="Times New Roman"/>
                        <a:ea typeface="Times New Roman"/>
                      </a:endParaRPr>
                    </a:p>
                    <a:p>
                      <a:pPr marL="228600" algn="l">
                        <a:spcAft>
                          <a:spcPts val="0"/>
                        </a:spcAft>
                      </a:pPr>
                      <a:r>
                        <a:rPr lang="es-EC" sz="1400" b="1" dirty="0">
                          <a:solidFill>
                            <a:srgbClr val="000000"/>
                          </a:solidFill>
                          <a:latin typeface="Calibri"/>
                          <a:ea typeface="Times New Roman"/>
                          <a:cs typeface="Times New Roman"/>
                        </a:rPr>
                        <a:t>Ejercicios de recuperación</a:t>
                      </a:r>
                      <a:endParaRPr lang="es-MX" sz="1400" dirty="0">
                        <a:latin typeface="Times New Roman"/>
                        <a:ea typeface="Times New Roman"/>
                      </a:endParaRPr>
                    </a:p>
                    <a:p>
                      <a:pPr marL="228600" algn="l">
                        <a:spcAft>
                          <a:spcPts val="0"/>
                        </a:spcAft>
                      </a:pPr>
                      <a:r>
                        <a:rPr lang="es-EC" sz="1400" b="1" dirty="0">
                          <a:solidFill>
                            <a:srgbClr val="000000"/>
                          </a:solidFill>
                          <a:latin typeface="Calibri"/>
                          <a:ea typeface="Times New Roman"/>
                          <a:cs typeface="Times New Roman"/>
                        </a:rPr>
                        <a:t>Análisis de la clase</a:t>
                      </a:r>
                      <a:endParaRPr lang="es-MX" sz="1400" dirty="0">
                        <a:latin typeface="Times New Roman"/>
                        <a:ea typeface="Times New Roman"/>
                      </a:endParaRPr>
                    </a:p>
                    <a:p>
                      <a:pPr marL="228600" algn="l">
                        <a:spcAft>
                          <a:spcPts val="0"/>
                        </a:spcAft>
                      </a:pPr>
                      <a:r>
                        <a:rPr lang="es-EC" sz="1400" b="1" dirty="0">
                          <a:solidFill>
                            <a:srgbClr val="000000"/>
                          </a:solidFill>
                          <a:latin typeface="Calibri"/>
                          <a:ea typeface="Times New Roman"/>
                          <a:cs typeface="Times New Roman"/>
                        </a:rPr>
                        <a:t>Formación y despedida</a:t>
                      </a:r>
                      <a:endParaRPr lang="es-MX" sz="1400" dirty="0">
                        <a:latin typeface="Times New Roman"/>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endParaRPr lang="es-MX" sz="1400" dirty="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a:solidFill>
                            <a:srgbClr val="000000"/>
                          </a:solidFill>
                          <a:latin typeface="Calibri"/>
                          <a:ea typeface="Times New Roman"/>
                          <a:cs typeface="Times New Roman"/>
                        </a:rPr>
                        <a:t>20´</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9´</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4´</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2´</a:t>
                      </a: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52913">
                <a:tc>
                  <a:txBody>
                    <a:bodyPr/>
                    <a:lstStyle/>
                    <a:p>
                      <a:pPr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MX" sz="1400">
                        <a:latin typeface="Calibri"/>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l">
                        <a:spcAft>
                          <a:spcPts val="0"/>
                        </a:spcAft>
                      </a:pPr>
                      <a:endParaRPr lang="es-MX" sz="1400">
                        <a:latin typeface="Times New Roman"/>
                        <a:ea typeface="Times New Roman"/>
                      </a:endParaRPr>
                    </a:p>
                  </a:txBody>
                  <a:tcPr marL="32995" marR="329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l">
                        <a:spcAft>
                          <a:spcPts val="0"/>
                        </a:spcAft>
                      </a:pPr>
                      <a:endParaRPr lang="es-MX" sz="1400" dirty="0">
                        <a:latin typeface="Times New Roman"/>
                        <a:ea typeface="Times New Roman"/>
                      </a:endParaRPr>
                    </a:p>
                  </a:txBody>
                  <a:tcPr marL="32995" marR="32995"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274638"/>
            <a:ext cx="8229600" cy="1654164"/>
          </a:xfrm>
        </p:spPr>
        <p:txBody>
          <a:bodyPr>
            <a:normAutofit fontScale="90000"/>
          </a:bodyPr>
          <a:lstStyle/>
          <a:p>
            <a:pPr algn="ctr"/>
            <a:r>
              <a:rPr lang="es-ES" sz="3100" dirty="0" smtClean="0"/>
              <a:t>EJERCICIOS PARA MEJORAR HABILIDADES Y FAMILIARIZACIÓN CON EL BALÓN.</a:t>
            </a:r>
            <a:r>
              <a:rPr lang="es-MX" dirty="0" smtClean="0"/>
              <a:t/>
            </a:r>
            <a:br>
              <a:rPr lang="es-MX" dirty="0" smtClean="0"/>
            </a:br>
            <a:endParaRPr lang="es-MX" dirty="0"/>
          </a:p>
        </p:txBody>
      </p:sp>
      <p:graphicFrame>
        <p:nvGraphicFramePr>
          <p:cNvPr id="4" name="3 Diagrama"/>
          <p:cNvGraphicFramePr/>
          <p:nvPr/>
        </p:nvGraphicFramePr>
        <p:xfrm>
          <a:off x="0" y="1397000"/>
          <a:ext cx="885828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1" name="Picture 3" descr="C:\Users\TANIA\Desktop\fotos concen\20120717_173901.jpg"/>
          <p:cNvPicPr>
            <a:picLocks noChangeAspect="1" noChangeArrowheads="1"/>
          </p:cNvPicPr>
          <p:nvPr/>
        </p:nvPicPr>
        <p:blipFill>
          <a:blip r:embed="rId2" cstate="print"/>
          <a:srcRect/>
          <a:stretch>
            <a:fillRect/>
          </a:stretch>
        </p:blipFill>
        <p:spPr bwMode="auto">
          <a:xfrm>
            <a:off x="0" y="0"/>
            <a:ext cx="5286380" cy="3226638"/>
          </a:xfrm>
          <a:prstGeom prst="rect">
            <a:avLst/>
          </a:prstGeom>
          <a:noFill/>
        </p:spPr>
      </p:pic>
      <p:pic>
        <p:nvPicPr>
          <p:cNvPr id="9" name="Picture 6" descr="C:\Users\TANIA\Desktop\fotos concen\20120717_173957.jpg"/>
          <p:cNvPicPr>
            <a:picLocks noChangeAspect="1" noChangeArrowheads="1"/>
          </p:cNvPicPr>
          <p:nvPr/>
        </p:nvPicPr>
        <p:blipFill>
          <a:blip r:embed="rId3" cstate="print"/>
          <a:srcRect/>
          <a:stretch>
            <a:fillRect/>
          </a:stretch>
        </p:blipFill>
        <p:spPr bwMode="auto">
          <a:xfrm>
            <a:off x="0" y="3214686"/>
            <a:ext cx="9144000" cy="3643315"/>
          </a:xfrm>
          <a:prstGeom prst="rect">
            <a:avLst/>
          </a:prstGeom>
          <a:noFill/>
        </p:spPr>
      </p:pic>
      <p:grpSp>
        <p:nvGrpSpPr>
          <p:cNvPr id="4" name="3 Grupo"/>
          <p:cNvGrpSpPr/>
          <p:nvPr/>
        </p:nvGrpSpPr>
        <p:grpSpPr>
          <a:xfrm>
            <a:off x="6643702" y="214290"/>
            <a:ext cx="2058858" cy="1235314"/>
            <a:chOff x="2595" y="671641"/>
            <a:chExt cx="2058858" cy="1235314"/>
          </a:xfrm>
          <a:scene3d>
            <a:camera prst="orthographicFront">
              <a:rot lat="0" lon="0" rev="0"/>
            </a:camera>
            <a:lightRig rig="contrasting" dir="t">
              <a:rot lat="0" lon="0" rev="1200000"/>
            </a:lightRig>
          </a:scene3d>
        </p:grpSpPr>
        <p:sp>
          <p:nvSpPr>
            <p:cNvPr id="5" name="4 Rectángulo"/>
            <p:cNvSpPr/>
            <p:nvPr/>
          </p:nvSpPr>
          <p:spPr>
            <a:xfrm>
              <a:off x="2595" y="671641"/>
              <a:ext cx="2058858" cy="1235314"/>
            </a:xfrm>
            <a:prstGeom prst="rect">
              <a:avLst/>
            </a:prstGeom>
            <a:blipFill rotWithShape="0">
              <a:blip r:embed="rId4"/>
              <a:stretch>
                <a:fillRect/>
              </a:stretch>
            </a:bli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6" name="5 Rectángulo"/>
            <p:cNvSpPr/>
            <p:nvPr/>
          </p:nvSpPr>
          <p:spPr>
            <a:xfrm>
              <a:off x="2595" y="671641"/>
              <a:ext cx="2058858" cy="12353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MX" sz="4000" kern="1200" dirty="0"/>
            </a:p>
          </p:txBody>
        </p:sp>
      </p:grpSp>
      <p:grpSp>
        <p:nvGrpSpPr>
          <p:cNvPr id="7" name="6 Grupo"/>
          <p:cNvGrpSpPr/>
          <p:nvPr/>
        </p:nvGrpSpPr>
        <p:grpSpPr>
          <a:xfrm>
            <a:off x="6643702" y="1428736"/>
            <a:ext cx="2058858" cy="1235314"/>
            <a:chOff x="6796826" y="671641"/>
            <a:chExt cx="2058858" cy="1235314"/>
          </a:xfrm>
          <a:scene3d>
            <a:camera prst="orthographicFront">
              <a:rot lat="0" lon="0" rev="0"/>
            </a:camera>
            <a:lightRig rig="contrasting" dir="t">
              <a:rot lat="0" lon="0" rev="1200000"/>
            </a:lightRig>
          </a:scene3d>
        </p:grpSpPr>
        <p:sp>
          <p:nvSpPr>
            <p:cNvPr id="8" name="7 Rectángulo"/>
            <p:cNvSpPr/>
            <p:nvPr/>
          </p:nvSpPr>
          <p:spPr>
            <a:xfrm>
              <a:off x="6796826" y="671641"/>
              <a:ext cx="2058858" cy="1235314"/>
            </a:xfrm>
            <a:prstGeom prst="rect">
              <a:avLst/>
            </a:prstGeom>
            <a:blipFill rotWithShape="0">
              <a:blip r:embed="rId5"/>
              <a:stretch>
                <a:fillRect/>
              </a:stretch>
            </a:blipFill>
            <a:sp3d contourW="19050" prstMaterial="metal">
              <a:bevelT w="88900" h="203200"/>
              <a:bevelB w="165100" h="254000"/>
            </a:sp3d>
          </p:spPr>
          <p:style>
            <a:lnRef idx="0">
              <a:schemeClr val="lt1">
                <a:hueOff val="0"/>
                <a:satOff val="0"/>
                <a:lumOff val="0"/>
                <a:alphaOff val="0"/>
              </a:schemeClr>
            </a:lnRef>
            <a:fillRef idx="1">
              <a:scrgbClr r="0" g="0" b="0"/>
            </a:fillRef>
            <a:effectRef idx="2">
              <a:schemeClr val="accent1">
                <a:hueOff val="0"/>
                <a:satOff val="0"/>
                <a:lumOff val="0"/>
                <a:alphaOff val="0"/>
              </a:schemeClr>
            </a:effectRef>
            <a:fontRef idx="minor">
              <a:schemeClr val="lt1"/>
            </a:fontRef>
          </p:style>
        </p:sp>
        <p:sp>
          <p:nvSpPr>
            <p:cNvPr id="10" name="9 Rectángulo"/>
            <p:cNvSpPr/>
            <p:nvPr/>
          </p:nvSpPr>
          <p:spPr>
            <a:xfrm>
              <a:off x="6796826" y="671641"/>
              <a:ext cx="2058858" cy="1235314"/>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152400" tIns="152400" rIns="152400" bIns="152400" numCol="1" spcCol="1270" anchor="ctr" anchorCtr="0">
              <a:noAutofit/>
            </a:bodyPr>
            <a:lstStyle/>
            <a:p>
              <a:pPr lvl="0" algn="ctr" defTabSz="1778000">
                <a:lnSpc>
                  <a:spcPct val="90000"/>
                </a:lnSpc>
                <a:spcBef>
                  <a:spcPct val="0"/>
                </a:spcBef>
                <a:spcAft>
                  <a:spcPct val="35000"/>
                </a:spcAft>
              </a:pPr>
              <a:endParaRPr lang="es-MX" sz="4000" kern="1200" dirty="0"/>
            </a:p>
          </p:txBody>
        </p:sp>
      </p:grpSp>
      <p:sp>
        <p:nvSpPr>
          <p:cNvPr id="11" name="10 Flecha izquierda"/>
          <p:cNvSpPr/>
          <p:nvPr/>
        </p:nvSpPr>
        <p:spPr>
          <a:xfrm>
            <a:off x="5357818" y="500042"/>
            <a:ext cx="1000132" cy="500066"/>
          </a:xfrm>
          <a:prstGeom prst="leftArrow">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1 Flecha abajo"/>
          <p:cNvSpPr/>
          <p:nvPr/>
        </p:nvSpPr>
        <p:spPr>
          <a:xfrm>
            <a:off x="7429520" y="2714620"/>
            <a:ext cx="428628" cy="500066"/>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214290"/>
            <a:ext cx="8229600" cy="1357314"/>
          </a:xfrm>
        </p:spPr>
        <p:txBody>
          <a:bodyPr>
            <a:normAutofit fontScale="90000"/>
          </a:bodyPr>
          <a:lstStyle/>
          <a:p>
            <a:pPr algn="ctr"/>
            <a:r>
              <a:rPr lang="es-ES" sz="3600" dirty="0" smtClean="0"/>
              <a:t>EJERCICIOS PARA LA ADQUISICIÓN DE VOLEO ALTO</a:t>
            </a:r>
            <a:r>
              <a:rPr lang="es-MX" dirty="0" smtClean="0"/>
              <a:t/>
            </a:r>
            <a:br>
              <a:rPr lang="es-MX" dirty="0" smtClean="0"/>
            </a:br>
            <a:endParaRPr lang="es-MX" dirty="0"/>
          </a:p>
        </p:txBody>
      </p:sp>
      <p:graphicFrame>
        <p:nvGraphicFramePr>
          <p:cNvPr id="4" name="3 Diagrama"/>
          <p:cNvGraphicFramePr/>
          <p:nvPr/>
        </p:nvGraphicFramePr>
        <p:xfrm>
          <a:off x="0" y="1214422"/>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428604"/>
            <a:ext cx="8229600" cy="1143008"/>
          </a:xfrm>
        </p:spPr>
        <p:txBody>
          <a:bodyPr>
            <a:normAutofit fontScale="90000"/>
          </a:bodyPr>
          <a:lstStyle/>
          <a:p>
            <a:pPr algn="ctr"/>
            <a:r>
              <a:rPr lang="es-ES" dirty="0" smtClean="0"/>
              <a:t>EJERCICIOS PARA LA ADQUISICIÓN DE VOLEO BAJO</a:t>
            </a:r>
            <a:r>
              <a:rPr lang="es-MX" dirty="0" smtClean="0"/>
              <a:t/>
            </a:r>
            <a:br>
              <a:rPr lang="es-MX" dirty="0" smtClean="0"/>
            </a:br>
            <a:endParaRPr lang="es-MX" dirty="0"/>
          </a:p>
        </p:txBody>
      </p:sp>
      <p:graphicFrame>
        <p:nvGraphicFramePr>
          <p:cNvPr id="4" name="3 Diagrama"/>
          <p:cNvGraphicFramePr/>
          <p:nvPr/>
        </p:nvGraphicFramePr>
        <p:xfrm>
          <a:off x="0" y="1397000"/>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C:\Users\TANIA\Desktop\fotos concen\20120717_173800.jpg"/>
          <p:cNvPicPr>
            <a:picLocks noChangeAspect="1" noChangeArrowheads="1"/>
          </p:cNvPicPr>
          <p:nvPr/>
        </p:nvPicPr>
        <p:blipFill>
          <a:blip r:embed="rId2" cstate="print"/>
          <a:srcRect/>
          <a:stretch>
            <a:fillRect/>
          </a:stretch>
        </p:blipFill>
        <p:spPr bwMode="auto">
          <a:xfrm>
            <a:off x="714348" y="214290"/>
            <a:ext cx="7858180" cy="3214710"/>
          </a:xfrm>
          <a:prstGeom prst="rect">
            <a:avLst/>
          </a:prstGeom>
          <a:noFill/>
        </p:spPr>
      </p:pic>
      <p:pic>
        <p:nvPicPr>
          <p:cNvPr id="77828" name="Picture 4" descr="C:\Users\TANIA\Desktop\fotos concen\20120717_173656.jpg"/>
          <p:cNvPicPr>
            <a:picLocks noChangeAspect="1" noChangeArrowheads="1"/>
          </p:cNvPicPr>
          <p:nvPr/>
        </p:nvPicPr>
        <p:blipFill>
          <a:blip r:embed="rId3" cstate="print"/>
          <a:srcRect/>
          <a:stretch>
            <a:fillRect/>
          </a:stretch>
        </p:blipFill>
        <p:spPr bwMode="auto">
          <a:xfrm>
            <a:off x="4714876" y="3357562"/>
            <a:ext cx="3857652" cy="3228916"/>
          </a:xfrm>
          <a:prstGeom prst="rect">
            <a:avLst/>
          </a:prstGeom>
          <a:noFill/>
        </p:spPr>
      </p:pic>
      <p:pic>
        <p:nvPicPr>
          <p:cNvPr id="77829" name="Picture 5" descr="C:\Users\TANIA\Desktop\fotos concen\20120717_173734.jpg"/>
          <p:cNvPicPr>
            <a:picLocks noChangeAspect="1" noChangeArrowheads="1"/>
          </p:cNvPicPr>
          <p:nvPr/>
        </p:nvPicPr>
        <p:blipFill>
          <a:blip r:embed="rId4" cstate="print"/>
          <a:srcRect/>
          <a:stretch>
            <a:fillRect/>
          </a:stretch>
        </p:blipFill>
        <p:spPr bwMode="auto">
          <a:xfrm>
            <a:off x="714348" y="3357562"/>
            <a:ext cx="4000528" cy="3321866"/>
          </a:xfrm>
          <a:prstGeom prst="rect">
            <a:avLst/>
          </a:prstGeom>
          <a:noFill/>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643050"/>
            <a:ext cx="8229600" cy="4357718"/>
          </a:xfrm>
        </p:spPr>
        <p:txBody>
          <a:bodyPr>
            <a:normAutofit fontScale="90000"/>
          </a:bodyPr>
          <a:lstStyle/>
          <a:p>
            <a:pPr algn="ctr"/>
            <a:r>
              <a:rPr lang="es-ES" sz="4000" dirty="0" smtClean="0"/>
              <a:t>SESIÓN DE ENTRENAMIENTO, MESOCICLO DESARROLLADOR, MICROCICLO 3</a:t>
            </a:r>
            <a:br>
              <a:rPr lang="es-ES" sz="4000" dirty="0" smtClean="0"/>
            </a:br>
            <a:r>
              <a:rPr lang="es-ES" sz="4000" dirty="0" smtClean="0"/>
              <a:t>Objetivo: Aprender y Desarrollar la automatización de la técnica del saque bajo y el remate.  </a:t>
            </a:r>
            <a:r>
              <a:rPr lang="es-MX" dirty="0" smtClean="0"/>
              <a:t/>
            </a:r>
            <a:br>
              <a:rPr lang="es-MX" dirty="0" smtClean="0"/>
            </a:br>
            <a:endParaRPr lang="es-MX" dirty="0"/>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71406" y="0"/>
          <a:ext cx="8929750" cy="6857999"/>
        </p:xfrm>
        <a:graphic>
          <a:graphicData uri="http://schemas.openxmlformats.org/drawingml/2006/table">
            <a:tbl>
              <a:tblPr/>
              <a:tblGrid>
                <a:gridCol w="428628"/>
                <a:gridCol w="928694"/>
                <a:gridCol w="1000132"/>
                <a:gridCol w="3500462"/>
                <a:gridCol w="1357322"/>
                <a:gridCol w="1000132"/>
                <a:gridCol w="714380"/>
              </a:tblGrid>
              <a:tr h="807003">
                <a:tc rowSpan="5">
                  <a:txBody>
                    <a:bodyPr/>
                    <a:lstStyle/>
                    <a:p>
                      <a:pPr marL="71755" marR="71755" algn="ctr">
                        <a:spcAft>
                          <a:spcPts val="0"/>
                        </a:spcAft>
                      </a:pPr>
                      <a:r>
                        <a:rPr lang="es-EC" sz="1400" b="1" dirty="0">
                          <a:solidFill>
                            <a:srgbClr val="000000"/>
                          </a:solidFill>
                          <a:latin typeface="Calibri"/>
                          <a:ea typeface="Times New Roman"/>
                          <a:cs typeface="Times New Roman"/>
                        </a:rPr>
                        <a:t>MIERCOLES</a:t>
                      </a:r>
                      <a:endParaRPr lang="es-MX" sz="1400" dirty="0">
                        <a:latin typeface="Times New Roman"/>
                        <a:ea typeface="Times New Roman"/>
                      </a:endParaRPr>
                    </a:p>
                  </a:txBody>
                  <a:tcPr marL="29689" marR="29689"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200" b="1" dirty="0">
                          <a:solidFill>
                            <a:srgbClr val="000000"/>
                          </a:solidFill>
                          <a:latin typeface="Calibri"/>
                          <a:ea typeface="Times New Roman"/>
                          <a:cs typeface="Times New Roman"/>
                        </a:rPr>
                        <a:t>NRO PERIODOS DE CLASE SEMANALES</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TEMA  DE ASIGNATURA</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ACTIVIDADES PROPUESTAS</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RECURSOS PARA LAS ACTIVIDADES</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REPETICIONES</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TIEMPO</a:t>
                      </a:r>
                      <a:endParaRPr lang="es-MX" sz="12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27181">
                <a:tc vMerge="1">
                  <a:txBody>
                    <a:bodyPr/>
                    <a:lstStyle/>
                    <a:p>
                      <a:endParaRPr lang="es-MX"/>
                    </a:p>
                  </a:txBody>
                  <a:tcPr/>
                </a:tc>
                <a:tc rowSpan="4">
                  <a:txBody>
                    <a:bodyPr/>
                    <a:lstStyle/>
                    <a:p>
                      <a:pPr algn="l">
                        <a:spcAft>
                          <a:spcPts val="0"/>
                        </a:spcAft>
                      </a:pPr>
                      <a:r>
                        <a:rPr lang="es-EC" sz="1400" b="1" dirty="0">
                          <a:solidFill>
                            <a:srgbClr val="000000"/>
                          </a:solidFill>
                          <a:latin typeface="Calibri"/>
                          <a:ea typeface="Times New Roman"/>
                          <a:cs typeface="Times New Roman"/>
                        </a:rPr>
                        <a:t>2 horas</a:t>
                      </a:r>
                      <a:endParaRPr lang="es-MX" sz="14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r>
                        <a:rPr lang="es-EC" sz="1400" b="1" dirty="0">
                          <a:solidFill>
                            <a:srgbClr val="000000"/>
                          </a:solidFill>
                          <a:latin typeface="Calibri"/>
                          <a:ea typeface="Times New Roman"/>
                          <a:cs typeface="Times New Roman"/>
                        </a:rPr>
                        <a:t>Parte Inicial</a:t>
                      </a:r>
                      <a:endParaRPr lang="es-MX" sz="14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Formación de la clase</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Información de los objetivos.</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Ejercicios de Orden y Control.</a:t>
                      </a:r>
                      <a:endParaRPr lang="es-MX" sz="1400">
                        <a:latin typeface="Times New Roman"/>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Balones</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Pito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Cronometro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Red</a:t>
                      </a:r>
                      <a:endParaRPr lang="es-MX" sz="14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a:solidFill>
                            <a:srgbClr val="000000"/>
                          </a:solidFill>
                          <a:latin typeface="Calibri"/>
                          <a:ea typeface="Times New Roman"/>
                          <a:cs typeface="Times New Roman"/>
                        </a:rPr>
                        <a:t>2´</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5´</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3´</a:t>
                      </a: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054361">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CALENTAMIENTO GENERAL</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Lubricación de articulaciones.</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Elevación de la frecuencia cardiaca.</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Estiramiento inicial.</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CALENTAMIENTO ESPECIAL</a:t>
                      </a:r>
                      <a:endParaRPr lang="es-MX" sz="1400" dirty="0">
                        <a:latin typeface="Times New Roman"/>
                        <a:ea typeface="Times New Roman"/>
                      </a:endParaRPr>
                    </a:p>
                    <a:p>
                      <a:pPr marL="228600" algn="l">
                        <a:spcAft>
                          <a:spcPts val="0"/>
                        </a:spcAft>
                      </a:pPr>
                      <a:r>
                        <a:rPr lang="es-EC" sz="1400" b="1" dirty="0">
                          <a:solidFill>
                            <a:srgbClr val="000000"/>
                          </a:solidFill>
                          <a:latin typeface="Calibri"/>
                          <a:ea typeface="Times New Roman"/>
                          <a:cs typeface="Times New Roman"/>
                        </a:rPr>
                        <a:t>(lanzamientos)</a:t>
                      </a:r>
                      <a:endParaRPr lang="es-MX" sz="1400" dirty="0">
                        <a:latin typeface="Times New Roman"/>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marL="228600"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a:solidFill>
                            <a:srgbClr val="000000"/>
                          </a:solidFill>
                          <a:latin typeface="Calibri"/>
                          <a:ea typeface="Times New Roman"/>
                          <a:cs typeface="Times New Roman"/>
                        </a:rPr>
                        <a:t>10´</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10´</a:t>
                      </a: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706897">
                <a:tc vMerge="1">
                  <a:txBody>
                    <a:bodyPr/>
                    <a:lstStyle/>
                    <a:p>
                      <a:endParaRPr lang="es-MX"/>
                    </a:p>
                  </a:txBody>
                  <a:tcPr/>
                </a:tc>
                <a:tc vMerge="1">
                  <a:txBody>
                    <a:bodyPr/>
                    <a:lstStyle/>
                    <a:p>
                      <a:endParaRPr lang="es-MX"/>
                    </a:p>
                  </a:txBody>
                  <a:tcPr/>
                </a:tc>
                <a:tc>
                  <a:txBody>
                    <a:bodyPr/>
                    <a:lstStyle/>
                    <a:p>
                      <a:pPr algn="l">
                        <a:spcAft>
                          <a:spcPts val="0"/>
                        </a:spcAft>
                      </a:pPr>
                      <a:r>
                        <a:rPr lang="es-EC" sz="1400" b="1">
                          <a:solidFill>
                            <a:srgbClr val="000000"/>
                          </a:solidFill>
                          <a:latin typeface="Calibri"/>
                          <a:ea typeface="Times New Roman"/>
                          <a:cs typeface="Times New Roman"/>
                        </a:rPr>
                        <a:t>Parte Principal</a:t>
                      </a: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SzPts val="1100"/>
                        <a:buFont typeface="Wingdings"/>
                        <a:buChar char=""/>
                      </a:pPr>
                      <a:r>
                        <a:rPr lang="es-EC" sz="1400" dirty="0">
                          <a:solidFill>
                            <a:srgbClr val="000000"/>
                          </a:solidFill>
                          <a:latin typeface="Calibri"/>
                          <a:ea typeface="Times New Roman"/>
                          <a:cs typeface="Times New Roman"/>
                        </a:rPr>
                        <a:t>Ejercicios de adquisición de habilidades</a:t>
                      </a:r>
                      <a:endParaRPr lang="es-MX" sz="1400" dirty="0">
                        <a:latin typeface="Times New Roman"/>
                        <a:ea typeface="Times New Roman"/>
                      </a:endParaRPr>
                    </a:p>
                    <a:p>
                      <a:pPr marL="342900" lvl="0" indent="-342900" algn="l">
                        <a:spcAft>
                          <a:spcPts val="0"/>
                        </a:spcAft>
                        <a:buSzPts val="1100"/>
                        <a:buFont typeface="Wingdings"/>
                        <a:buChar char=""/>
                      </a:pPr>
                      <a:r>
                        <a:rPr lang="es-EC" sz="1400" dirty="0">
                          <a:solidFill>
                            <a:srgbClr val="000000"/>
                          </a:solidFill>
                          <a:latin typeface="Calibri"/>
                          <a:ea typeface="Times New Roman"/>
                          <a:cs typeface="Times New Roman"/>
                        </a:rPr>
                        <a:t>Ejercicios de golpe alto</a:t>
                      </a:r>
                      <a:endParaRPr lang="es-MX" sz="1400" dirty="0">
                        <a:latin typeface="Times New Roman"/>
                        <a:ea typeface="Times New Roman"/>
                      </a:endParaRPr>
                    </a:p>
                    <a:p>
                      <a:pPr marL="342900" lvl="0" indent="-342900" algn="l">
                        <a:spcAft>
                          <a:spcPts val="0"/>
                        </a:spcAft>
                        <a:buSzPts val="1100"/>
                        <a:buFont typeface="Wingdings"/>
                        <a:buChar char=""/>
                      </a:pPr>
                      <a:r>
                        <a:rPr lang="es-EC" sz="1400" dirty="0">
                          <a:solidFill>
                            <a:srgbClr val="000000"/>
                          </a:solidFill>
                          <a:latin typeface="Calibri"/>
                          <a:ea typeface="Times New Roman"/>
                          <a:cs typeface="Times New Roman"/>
                        </a:rPr>
                        <a:t>Ejercicios de golpe bajo </a:t>
                      </a:r>
                      <a:endParaRPr lang="es-MX" sz="1400" dirty="0">
                        <a:latin typeface="Times New Roman"/>
                        <a:ea typeface="Times New Roman"/>
                      </a:endParaRPr>
                    </a:p>
                    <a:p>
                      <a:pPr marL="342900" lvl="0" indent="-342900" algn="l">
                        <a:spcAft>
                          <a:spcPts val="0"/>
                        </a:spcAft>
                        <a:buSzPts val="1100"/>
                        <a:buFont typeface="Wingdings"/>
                        <a:buChar char=""/>
                      </a:pPr>
                      <a:r>
                        <a:rPr lang="es-EC" sz="1400" dirty="0">
                          <a:solidFill>
                            <a:srgbClr val="000000"/>
                          </a:solidFill>
                          <a:latin typeface="Calibri"/>
                          <a:ea typeface="Times New Roman"/>
                          <a:cs typeface="Times New Roman"/>
                        </a:rPr>
                        <a:t>Ejercicios de adquisición de la técnica del saque bajo</a:t>
                      </a:r>
                      <a:endParaRPr lang="es-MX" sz="1400" dirty="0">
                        <a:latin typeface="Times New Roman"/>
                        <a:ea typeface="Times New Roman"/>
                      </a:endParaRPr>
                    </a:p>
                    <a:p>
                      <a:pPr marL="342900" lvl="0" indent="-342900" algn="l">
                        <a:spcAft>
                          <a:spcPts val="0"/>
                        </a:spcAft>
                        <a:buSzPts val="1100"/>
                        <a:buFont typeface="Wingdings"/>
                        <a:buChar char=""/>
                      </a:pPr>
                      <a:r>
                        <a:rPr lang="es-EC" sz="1400" dirty="0">
                          <a:solidFill>
                            <a:srgbClr val="000000"/>
                          </a:solidFill>
                          <a:latin typeface="Calibri"/>
                          <a:ea typeface="Times New Roman"/>
                          <a:cs typeface="Times New Roman"/>
                        </a:rPr>
                        <a:t>Ejercicios de adquisición de la técnica del remate</a:t>
                      </a:r>
                      <a:endParaRPr lang="es-MX" sz="1400" dirty="0">
                        <a:latin typeface="Times New Roman"/>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gn="l">
                        <a:spcAft>
                          <a:spcPts val="0"/>
                        </a:spcAft>
                      </a:pPr>
                      <a:endParaRPr lang="es-MX" sz="1400" dirty="0">
                        <a:latin typeface="Times New Roman"/>
                        <a:ea typeface="Times New Roman"/>
                      </a:endParaRPr>
                    </a:p>
                  </a:txBody>
                  <a:tcPr marL="89535" marR="8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dirty="0" smtClean="0">
                          <a:solidFill>
                            <a:srgbClr val="000000"/>
                          </a:solidFill>
                          <a:latin typeface="Calibri"/>
                          <a:ea typeface="Times New Roman"/>
                          <a:cs typeface="Times New Roman"/>
                        </a:rPr>
                        <a:t>20c.u</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50 G.A</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30 Pase</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50  GB</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30 </a:t>
                      </a:r>
                      <a:r>
                        <a:rPr lang="es-EC" sz="1400" b="1" dirty="0" err="1" smtClean="0">
                          <a:solidFill>
                            <a:srgbClr val="000000"/>
                          </a:solidFill>
                          <a:latin typeface="Calibri"/>
                          <a:ea typeface="Times New Roman"/>
                          <a:cs typeface="Times New Roman"/>
                        </a:rPr>
                        <a:t>Recep</a:t>
                      </a:r>
                      <a:r>
                        <a:rPr lang="es-EC" sz="1400" b="1" dirty="0" smtClean="0">
                          <a:solidFill>
                            <a:srgbClr val="000000"/>
                          </a:solidFill>
                          <a:latin typeface="Calibri"/>
                          <a:ea typeface="Times New Roman"/>
                          <a:cs typeface="Times New Roman"/>
                        </a:rPr>
                        <a:t>.</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10 </a:t>
                      </a:r>
                      <a:r>
                        <a:rPr lang="es-EC" sz="1400" b="1" dirty="0" err="1" smtClean="0">
                          <a:solidFill>
                            <a:srgbClr val="000000"/>
                          </a:solidFill>
                          <a:latin typeface="Calibri"/>
                          <a:ea typeface="Times New Roman"/>
                          <a:cs typeface="Times New Roman"/>
                        </a:rPr>
                        <a:t>Saq</a:t>
                      </a:r>
                      <a:r>
                        <a:rPr lang="es-EC" sz="1400" b="1" dirty="0" smtClean="0">
                          <a:solidFill>
                            <a:srgbClr val="000000"/>
                          </a:solidFill>
                          <a:latin typeface="Calibri"/>
                          <a:ea typeface="Times New Roman"/>
                          <a:cs typeface="Times New Roman"/>
                        </a:rPr>
                        <a:t>.</a:t>
                      </a:r>
                      <a:endParaRPr lang="es-MX" sz="1400" dirty="0" smtClean="0">
                        <a:latin typeface="Times New Roman"/>
                        <a:ea typeface="Times New Roman"/>
                      </a:endParaRPr>
                    </a:p>
                    <a:p>
                      <a:pPr algn="l">
                        <a:spcAft>
                          <a:spcPts val="0"/>
                        </a:spcAft>
                      </a:pPr>
                      <a:r>
                        <a:rPr lang="es-EC" sz="1400" b="1" dirty="0" smtClean="0">
                          <a:solidFill>
                            <a:srgbClr val="000000"/>
                          </a:solidFill>
                          <a:latin typeface="Calibri"/>
                          <a:ea typeface="Times New Roman"/>
                          <a:cs typeface="Times New Roman"/>
                        </a:rPr>
                        <a:t>10 Rem.</a:t>
                      </a:r>
                      <a:endParaRPr lang="es-MX" sz="1400" dirty="0" smtClean="0">
                        <a:latin typeface="Times New Roman"/>
                        <a:ea typeface="Times New Roman"/>
                      </a:endParaRPr>
                    </a:p>
                    <a:p>
                      <a:pPr algn="l">
                        <a:spcAft>
                          <a:spcPts val="0"/>
                        </a:spcAft>
                      </a:pPr>
                      <a:endParaRPr lang="es-MX" sz="1400" dirty="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1027181">
                <a:tc vMerge="1">
                  <a:txBody>
                    <a:bodyPr/>
                    <a:lstStyle/>
                    <a:p>
                      <a:endParaRPr lang="es-MX"/>
                    </a:p>
                  </a:txBody>
                  <a:tcPr/>
                </a:tc>
                <a:tc vMerge="1">
                  <a:txBody>
                    <a:bodyPr/>
                    <a:lstStyle/>
                    <a:p>
                      <a:endParaRPr lang="es-MX"/>
                    </a:p>
                  </a:txBody>
                  <a:tcPr/>
                </a:tc>
                <a:tc>
                  <a:txBody>
                    <a:bodyPr/>
                    <a:lstStyle/>
                    <a:p>
                      <a:pPr algn="l">
                        <a:spcAft>
                          <a:spcPts val="0"/>
                        </a:spcAft>
                      </a:pPr>
                      <a:endParaRPr lang="es-EC" sz="1400">
                        <a:latin typeface="Calibri"/>
                        <a:ea typeface="Times New Roman"/>
                        <a:cs typeface="Times New Roman"/>
                      </a:endParaRPr>
                    </a:p>
                    <a:p>
                      <a:pPr algn="ctr">
                        <a:spcAft>
                          <a:spcPts val="0"/>
                        </a:spcAft>
                      </a:pPr>
                      <a:r>
                        <a:rPr lang="es-EC" sz="1400">
                          <a:latin typeface="Calibri"/>
                          <a:ea typeface="Times New Roman"/>
                          <a:cs typeface="Times New Roman"/>
                        </a:rPr>
                        <a:t>Parte final</a:t>
                      </a: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r>
                        <a:rPr lang="es-EC" sz="1400" b="1">
                          <a:solidFill>
                            <a:srgbClr val="000000"/>
                          </a:solidFill>
                          <a:latin typeface="Calibri"/>
                          <a:ea typeface="Times New Roman"/>
                          <a:cs typeface="Times New Roman"/>
                        </a:rPr>
                        <a:t>Juego</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Ejercicios de recuperación</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Análisis de la clase</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Formación y despedida</a:t>
                      </a:r>
                      <a:endParaRPr lang="es-MX" sz="1400">
                        <a:latin typeface="Times New Roman"/>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a:solidFill>
                            <a:srgbClr val="000000"/>
                          </a:solidFill>
                          <a:latin typeface="Calibri"/>
                          <a:ea typeface="Times New Roman"/>
                          <a:cs typeface="Times New Roman"/>
                        </a:rPr>
                        <a:t>20´</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9´</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4´</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2´</a:t>
                      </a: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35376">
                <a:tc>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MX" sz="1400">
                        <a:latin typeface="Calibri"/>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l">
                        <a:spcAft>
                          <a:spcPts val="0"/>
                        </a:spcAft>
                      </a:pPr>
                      <a:endParaRPr lang="es-MX" sz="1400">
                        <a:latin typeface="Times New Roman"/>
                        <a:ea typeface="Times New Roman"/>
                      </a:endParaRPr>
                    </a:p>
                  </a:txBody>
                  <a:tcPr marL="29689" marR="2968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l">
                        <a:spcAft>
                          <a:spcPts val="0"/>
                        </a:spcAft>
                      </a:pPr>
                      <a:endParaRPr lang="es-MX" sz="1400" dirty="0">
                        <a:latin typeface="Times New Roman"/>
                        <a:ea typeface="Times New Roman"/>
                      </a:endParaRPr>
                    </a:p>
                  </a:txBody>
                  <a:tcPr marL="29689" marR="29689"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Diagrama"/>
          <p:cNvGraphicFramePr/>
          <p:nvPr/>
        </p:nvGraphicFramePr>
        <p:xfrm>
          <a:off x="1071538" y="0"/>
          <a:ext cx="7072362"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5299" name="Picture 3"/>
          <p:cNvPicPr>
            <a:picLocks noChangeAspect="1" noChangeArrowheads="1"/>
          </p:cNvPicPr>
          <p:nvPr/>
        </p:nvPicPr>
        <p:blipFill>
          <a:blip r:embed="rId6"/>
          <a:srcRect/>
          <a:stretch>
            <a:fillRect/>
          </a:stretch>
        </p:blipFill>
        <p:spPr bwMode="auto">
          <a:xfrm>
            <a:off x="1593580" y="0"/>
            <a:ext cx="5835940" cy="67188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0" y="0"/>
          <a:ext cx="9144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descr="C:\Users\TANIA\Desktop\fotos concen\20120717_173845.jpg"/>
          <p:cNvPicPr>
            <a:picLocks noChangeAspect="1" noChangeArrowheads="1"/>
          </p:cNvPicPr>
          <p:nvPr/>
        </p:nvPicPr>
        <p:blipFill>
          <a:blip r:embed="rId2" cstate="print"/>
          <a:srcRect/>
          <a:stretch>
            <a:fillRect/>
          </a:stretch>
        </p:blipFill>
        <p:spPr bwMode="auto">
          <a:xfrm>
            <a:off x="642910" y="0"/>
            <a:ext cx="8072462" cy="3571876"/>
          </a:xfrm>
          <a:prstGeom prst="rect">
            <a:avLst/>
          </a:prstGeom>
          <a:noFill/>
        </p:spPr>
      </p:pic>
      <p:pic>
        <p:nvPicPr>
          <p:cNvPr id="79875" name="Picture 3" descr="C:\Users\TANIA\Desktop\fotos concen\20120717_173959.jpg"/>
          <p:cNvPicPr>
            <a:picLocks noChangeAspect="1" noChangeArrowheads="1"/>
          </p:cNvPicPr>
          <p:nvPr/>
        </p:nvPicPr>
        <p:blipFill>
          <a:blip r:embed="rId3" cstate="print"/>
          <a:srcRect/>
          <a:stretch>
            <a:fillRect/>
          </a:stretch>
        </p:blipFill>
        <p:spPr bwMode="auto">
          <a:xfrm>
            <a:off x="642910" y="3571877"/>
            <a:ext cx="8072494" cy="3286124"/>
          </a:xfrm>
          <a:prstGeom prst="rect">
            <a:avLst/>
          </a:prstGeom>
          <a:noFill/>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0" y="428604"/>
            <a:ext cx="9144000" cy="989034"/>
          </a:xfrm>
        </p:spPr>
        <p:txBody>
          <a:bodyPr>
            <a:normAutofit fontScale="90000"/>
          </a:bodyPr>
          <a:lstStyle/>
          <a:p>
            <a:pPr algn="ctr"/>
            <a:r>
              <a:rPr lang="es-ES" dirty="0" smtClean="0"/>
              <a:t>EJERCICIOS DE ADQUISICIÓN DE LA TÉCNICA DEL REMATE</a:t>
            </a:r>
            <a:r>
              <a:rPr lang="es-MX" dirty="0" smtClean="0"/>
              <a:t/>
            </a:r>
            <a:br>
              <a:rPr lang="es-MX" dirty="0" smtClean="0"/>
            </a:br>
            <a:endParaRPr lang="es-MX" dirty="0"/>
          </a:p>
        </p:txBody>
      </p:sp>
      <p:graphicFrame>
        <p:nvGraphicFramePr>
          <p:cNvPr id="16" name="15 Diagrama"/>
          <p:cNvGraphicFramePr/>
          <p:nvPr/>
        </p:nvGraphicFramePr>
        <p:xfrm>
          <a:off x="0" y="1397000"/>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C:\Users\TANIA\Desktop\fotos concen\20120717_174130.jpg"/>
          <p:cNvPicPr>
            <a:picLocks noChangeAspect="1" noChangeArrowheads="1"/>
          </p:cNvPicPr>
          <p:nvPr/>
        </p:nvPicPr>
        <p:blipFill>
          <a:blip r:embed="rId2" cstate="print"/>
          <a:srcRect/>
          <a:stretch>
            <a:fillRect/>
          </a:stretch>
        </p:blipFill>
        <p:spPr bwMode="auto">
          <a:xfrm>
            <a:off x="0" y="3149"/>
            <a:ext cx="4357686" cy="3265264"/>
          </a:xfrm>
          <a:prstGeom prst="rect">
            <a:avLst/>
          </a:prstGeom>
          <a:noFill/>
        </p:spPr>
      </p:pic>
      <p:pic>
        <p:nvPicPr>
          <p:cNvPr id="80899" name="Picture 3" descr="C:\Users\TANIA\Desktop\fotos concen\20120717_174150.jpg"/>
          <p:cNvPicPr>
            <a:picLocks noChangeAspect="1" noChangeArrowheads="1"/>
          </p:cNvPicPr>
          <p:nvPr/>
        </p:nvPicPr>
        <p:blipFill>
          <a:blip r:embed="rId3" cstate="print"/>
          <a:srcRect/>
          <a:stretch>
            <a:fillRect/>
          </a:stretch>
        </p:blipFill>
        <p:spPr bwMode="auto">
          <a:xfrm>
            <a:off x="4357686" y="0"/>
            <a:ext cx="4786315" cy="3265263"/>
          </a:xfrm>
          <a:prstGeom prst="rect">
            <a:avLst/>
          </a:prstGeom>
          <a:noFill/>
        </p:spPr>
      </p:pic>
      <p:pic>
        <p:nvPicPr>
          <p:cNvPr id="80900" name="Picture 4" descr="C:\Users\TANIA\Desktop\fotos concen\20120717_174245.jpg"/>
          <p:cNvPicPr>
            <a:picLocks noChangeAspect="1" noChangeArrowheads="1"/>
          </p:cNvPicPr>
          <p:nvPr/>
        </p:nvPicPr>
        <p:blipFill>
          <a:blip r:embed="rId4" cstate="print"/>
          <a:srcRect/>
          <a:stretch>
            <a:fillRect/>
          </a:stretch>
        </p:blipFill>
        <p:spPr bwMode="auto">
          <a:xfrm>
            <a:off x="0" y="3214686"/>
            <a:ext cx="4714876" cy="3643314"/>
          </a:xfrm>
          <a:prstGeom prst="rect">
            <a:avLst/>
          </a:prstGeom>
          <a:noFill/>
        </p:spPr>
      </p:pic>
      <p:pic>
        <p:nvPicPr>
          <p:cNvPr id="80901" name="Picture 5" descr="C:\Users\TANIA\Desktop\fotos concen\20120717_174349.jpg"/>
          <p:cNvPicPr>
            <a:picLocks noChangeAspect="1" noChangeArrowheads="1"/>
          </p:cNvPicPr>
          <p:nvPr/>
        </p:nvPicPr>
        <p:blipFill>
          <a:blip r:embed="rId5" cstate="print"/>
          <a:srcRect/>
          <a:stretch>
            <a:fillRect/>
          </a:stretch>
        </p:blipFill>
        <p:spPr bwMode="auto">
          <a:xfrm>
            <a:off x="4714876" y="3214686"/>
            <a:ext cx="4429124" cy="3643314"/>
          </a:xfrm>
          <a:prstGeom prst="rect">
            <a:avLst/>
          </a:prstGeom>
          <a:noFill/>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457200" y="1500174"/>
            <a:ext cx="8229600" cy="4429156"/>
          </a:xfrm>
        </p:spPr>
        <p:txBody>
          <a:bodyPr>
            <a:normAutofit fontScale="90000"/>
          </a:bodyPr>
          <a:lstStyle/>
          <a:p>
            <a:pPr algn="ctr"/>
            <a:r>
              <a:rPr lang="es-ES" dirty="0" smtClean="0"/>
              <a:t>SESIÓN DE ENTRENAMIENTO PERÍODO ESPECIAL, MESOCICLO ESTABILIZADOR, MICROCICLO 14</a:t>
            </a:r>
            <a:br>
              <a:rPr lang="es-ES" dirty="0" smtClean="0"/>
            </a:br>
            <a:r>
              <a:rPr lang="es-ES" dirty="0" smtClean="0"/>
              <a:t>Objetivo: Desarrollar la automatización de los movimientos de defensa, recepción y pase. </a:t>
            </a:r>
            <a:r>
              <a:rPr lang="es-MX" dirty="0" smtClean="0"/>
              <a:t/>
            </a:r>
            <a:br>
              <a:rPr lang="es-MX" dirty="0" smtClean="0"/>
            </a:br>
            <a:endParaRPr lang="es-MX" dirty="0"/>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nvGraphicFramePr>
        <p:xfrm>
          <a:off x="0" y="428604"/>
          <a:ext cx="8929718" cy="5552384"/>
        </p:xfrm>
        <a:graphic>
          <a:graphicData uri="http://schemas.openxmlformats.org/drawingml/2006/table">
            <a:tbl>
              <a:tblPr/>
              <a:tblGrid>
                <a:gridCol w="558080"/>
                <a:gridCol w="1116222"/>
                <a:gridCol w="1325514"/>
                <a:gridCol w="2929506"/>
                <a:gridCol w="1357322"/>
                <a:gridCol w="988069"/>
                <a:gridCol w="655005"/>
              </a:tblGrid>
              <a:tr h="767239">
                <a:tc rowSpan="6">
                  <a:txBody>
                    <a:bodyPr/>
                    <a:lstStyle/>
                    <a:p>
                      <a:pPr marL="71755" marR="71755" algn="ctr">
                        <a:spcAft>
                          <a:spcPts val="0"/>
                        </a:spcAft>
                      </a:pPr>
                      <a:r>
                        <a:rPr lang="es-EC" sz="1400" b="1" dirty="0">
                          <a:solidFill>
                            <a:srgbClr val="000000"/>
                          </a:solidFill>
                          <a:latin typeface="Calibri"/>
                          <a:ea typeface="Times New Roman"/>
                          <a:cs typeface="Times New Roman"/>
                        </a:rPr>
                        <a:t>VIERNES</a:t>
                      </a:r>
                      <a:endParaRPr lang="es-MX" sz="1400" dirty="0">
                        <a:latin typeface="Times New Roman"/>
                        <a:ea typeface="Times New Roman"/>
                      </a:endParaRPr>
                    </a:p>
                  </a:txBody>
                  <a:tcPr marL="33152" marR="33152" marT="0"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ctr">
                        <a:spcAft>
                          <a:spcPts val="0"/>
                        </a:spcAft>
                      </a:pPr>
                      <a:r>
                        <a:rPr lang="es-EC" sz="1100" b="1">
                          <a:solidFill>
                            <a:srgbClr val="000000"/>
                          </a:solidFill>
                          <a:latin typeface="Calibri"/>
                          <a:ea typeface="Times New Roman"/>
                          <a:cs typeface="Times New Roman"/>
                        </a:rPr>
                        <a:t>NRO PERIODOS DE CLASE SEMANALES</a:t>
                      </a:r>
                      <a:endParaRPr lang="es-MX" sz="11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b="1">
                          <a:solidFill>
                            <a:srgbClr val="000000"/>
                          </a:solidFill>
                          <a:latin typeface="Calibri"/>
                          <a:ea typeface="Times New Roman"/>
                          <a:cs typeface="Times New Roman"/>
                        </a:rPr>
                        <a:t>TEMA  DE ASIGNATURA</a:t>
                      </a:r>
                      <a:endParaRPr lang="es-MX" sz="11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b="1">
                          <a:solidFill>
                            <a:srgbClr val="000000"/>
                          </a:solidFill>
                          <a:latin typeface="Calibri"/>
                          <a:ea typeface="Times New Roman"/>
                          <a:cs typeface="Times New Roman"/>
                        </a:rPr>
                        <a:t>ACTIVIDADES PROPUESTAS</a:t>
                      </a:r>
                      <a:endParaRPr lang="es-MX" sz="11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100" b="1" dirty="0">
                          <a:solidFill>
                            <a:srgbClr val="000000"/>
                          </a:solidFill>
                          <a:latin typeface="Calibri"/>
                          <a:ea typeface="Times New Roman"/>
                          <a:cs typeface="Times New Roman"/>
                        </a:rPr>
                        <a:t>RECURSOS PARA LAS ACTIVIDADES</a:t>
                      </a:r>
                      <a:endParaRPr lang="es-MX" sz="1100" dirty="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a:solidFill>
                            <a:srgbClr val="000000"/>
                          </a:solidFill>
                          <a:latin typeface="Calibri"/>
                          <a:ea typeface="Times New Roman"/>
                          <a:cs typeface="Times New Roman"/>
                        </a:rPr>
                        <a:t>REPETICIONES</a:t>
                      </a:r>
                      <a:endParaRPr lang="es-MX" sz="12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es-EC" sz="1200" b="1" dirty="0">
                          <a:solidFill>
                            <a:srgbClr val="000000"/>
                          </a:solidFill>
                          <a:latin typeface="Calibri"/>
                          <a:ea typeface="Times New Roman"/>
                          <a:cs typeface="Times New Roman"/>
                        </a:rPr>
                        <a:t>TIEMPO</a:t>
                      </a:r>
                      <a:endParaRPr lang="es-MX" sz="1200" dirty="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959049">
                <a:tc vMerge="1">
                  <a:txBody>
                    <a:bodyPr/>
                    <a:lstStyle/>
                    <a:p>
                      <a:endParaRPr lang="es-MX"/>
                    </a:p>
                  </a:txBody>
                  <a:tcPr/>
                </a:tc>
                <a:tc rowSpan="5">
                  <a:txBody>
                    <a:bodyPr/>
                    <a:lstStyle/>
                    <a:p>
                      <a:pPr algn="l">
                        <a:spcAft>
                          <a:spcPts val="0"/>
                        </a:spcAft>
                      </a:pPr>
                      <a:r>
                        <a:rPr lang="es-EC" sz="1400" b="1">
                          <a:solidFill>
                            <a:srgbClr val="000000"/>
                          </a:solidFill>
                          <a:latin typeface="Calibri"/>
                          <a:ea typeface="Times New Roman"/>
                          <a:cs typeface="Times New Roman"/>
                        </a:rPr>
                        <a:t>2 horas</a:t>
                      </a: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r>
                        <a:rPr lang="es-EC" sz="1400" b="1">
                          <a:solidFill>
                            <a:srgbClr val="000000"/>
                          </a:solidFill>
                          <a:latin typeface="Calibri"/>
                          <a:ea typeface="Times New Roman"/>
                          <a:cs typeface="Times New Roman"/>
                        </a:rPr>
                        <a:t>Parte Inicial</a:t>
                      </a: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Formación de la clase</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Información de los objetivos.</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Ejercicios de Orden y Control.</a:t>
                      </a:r>
                      <a:endParaRPr lang="es-MX" sz="140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4">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Balones</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Pito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Cronometro</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Red</a:t>
                      </a:r>
                      <a:endParaRPr lang="es-MX" sz="1400" dirty="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a:solidFill>
                            <a:srgbClr val="000000"/>
                          </a:solidFill>
                          <a:latin typeface="Calibri"/>
                          <a:ea typeface="Times New Roman"/>
                          <a:cs typeface="Times New Roman"/>
                        </a:rPr>
                        <a:t>2´</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5´</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3´</a:t>
                      </a: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1559860">
                <a:tc vMerge="1">
                  <a:txBody>
                    <a:bodyPr/>
                    <a:lstStyle/>
                    <a:p>
                      <a:endParaRPr lang="es-MX"/>
                    </a:p>
                  </a:txBody>
                  <a:tcPr/>
                </a:tc>
                <a:tc vMerge="1">
                  <a:txBody>
                    <a:bodyPr/>
                    <a:lstStyle/>
                    <a:p>
                      <a:endParaRPr lang="es-MX"/>
                    </a:p>
                  </a:txBody>
                  <a:tcPr/>
                </a:tc>
                <a:tc vMerge="1">
                  <a:txBody>
                    <a:bodyPr/>
                    <a:lstStyle/>
                    <a:p>
                      <a:endParaRPr lang="es-MX"/>
                    </a:p>
                  </a:txBody>
                  <a:tcPr/>
                </a:tc>
                <a:tc>
                  <a:txBody>
                    <a:bodyPr/>
                    <a:lstStyle/>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CALENTAMIENTO GENERAL</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Lubricación de articulaciones.</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Elevación de la frecuencia cardiaca.</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Estiramiento inicial.</a:t>
                      </a:r>
                      <a:endParaRPr lang="es-MX" sz="1400">
                        <a:latin typeface="Times New Roman"/>
                        <a:ea typeface="Times New Roman"/>
                      </a:endParaRPr>
                    </a:p>
                    <a:p>
                      <a:pPr marL="342900" lvl="0" indent="-342900" algn="l">
                        <a:spcAft>
                          <a:spcPts val="0"/>
                        </a:spcAft>
                        <a:buSzPts val="1100"/>
                        <a:buFont typeface="Wingdings"/>
                        <a:buChar char=""/>
                      </a:pPr>
                      <a:r>
                        <a:rPr lang="es-EC" sz="1400" b="1">
                          <a:solidFill>
                            <a:srgbClr val="000000"/>
                          </a:solidFill>
                          <a:latin typeface="Calibri"/>
                          <a:ea typeface="Times New Roman"/>
                          <a:cs typeface="Times New Roman"/>
                        </a:rPr>
                        <a:t>CALENTAMIENTO ESPECIAL</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(lanzamientos)</a:t>
                      </a:r>
                      <a:endParaRPr lang="es-MX" sz="140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rowSpan="2">
                  <a:txBody>
                    <a:bodyPr/>
                    <a:lstStyle/>
                    <a:p>
                      <a:pPr marL="228600"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l">
                        <a:spcAft>
                          <a:spcPts val="0"/>
                        </a:spcAft>
                      </a:pPr>
                      <a:r>
                        <a:rPr lang="es-EC" sz="1400" b="1">
                          <a:solidFill>
                            <a:srgbClr val="000000"/>
                          </a:solidFill>
                          <a:latin typeface="Calibri"/>
                          <a:ea typeface="Times New Roman"/>
                          <a:cs typeface="Times New Roman"/>
                        </a:rPr>
                        <a:t>10´</a:t>
                      </a:r>
                      <a:endParaRPr lang="es-MX" sz="1400">
                        <a:latin typeface="Times New Roman"/>
                        <a:ea typeface="Times New Roman"/>
                      </a:endParaRPr>
                    </a:p>
                    <a:p>
                      <a:pPr algn="l">
                        <a:spcAft>
                          <a:spcPts val="0"/>
                        </a:spcAft>
                      </a:pPr>
                      <a:r>
                        <a:rPr lang="es-EC" sz="1400" b="1">
                          <a:solidFill>
                            <a:srgbClr val="000000"/>
                          </a:solidFill>
                          <a:latin typeface="Calibri"/>
                          <a:ea typeface="Times New Roman"/>
                          <a:cs typeface="Times New Roman"/>
                        </a:rPr>
                        <a:t>10´</a:t>
                      </a: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215363">
                <a:tc vMerge="1">
                  <a:txBody>
                    <a:bodyPr/>
                    <a:lstStyle/>
                    <a:p>
                      <a:endParaRPr lang="es-MX"/>
                    </a:p>
                  </a:txBody>
                  <a:tcPr/>
                </a:tc>
                <a:tc vMerge="1">
                  <a:txBody>
                    <a:bodyPr/>
                    <a:lstStyle/>
                    <a:p>
                      <a:endParaRPr lang="es-MX"/>
                    </a:p>
                  </a:txBody>
                  <a:tcPr/>
                </a:tc>
                <a:tc rowSpan="2">
                  <a:txBody>
                    <a:bodyPr/>
                    <a:lstStyle/>
                    <a:p>
                      <a:pPr algn="l">
                        <a:spcAft>
                          <a:spcPts val="0"/>
                        </a:spcAft>
                      </a:pPr>
                      <a:r>
                        <a:rPr lang="es-EC" sz="1400" b="1" dirty="0">
                          <a:solidFill>
                            <a:srgbClr val="000000"/>
                          </a:solidFill>
                          <a:latin typeface="Calibri"/>
                          <a:ea typeface="Times New Roman"/>
                          <a:cs typeface="Times New Roman"/>
                        </a:rPr>
                        <a:t>Parte Principal</a:t>
                      </a:r>
                      <a:endParaRPr lang="es-MX" sz="1400" dirty="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de recepción </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de defensa</a:t>
                      </a:r>
                      <a:endParaRPr lang="es-MX" sz="1400" dirty="0">
                        <a:latin typeface="Times New Roman"/>
                        <a:ea typeface="Times New Roman"/>
                      </a:endParaRPr>
                    </a:p>
                    <a:p>
                      <a:pPr marL="342900" lvl="0" indent="-342900" algn="l">
                        <a:spcAft>
                          <a:spcPts val="0"/>
                        </a:spcAft>
                        <a:buSzPts val="1100"/>
                        <a:buFont typeface="Wingdings"/>
                        <a:buChar char=""/>
                      </a:pPr>
                      <a:r>
                        <a:rPr lang="es-EC" sz="1400" b="1" dirty="0">
                          <a:solidFill>
                            <a:srgbClr val="000000"/>
                          </a:solidFill>
                          <a:latin typeface="Calibri"/>
                          <a:ea typeface="Times New Roman"/>
                          <a:cs typeface="Times New Roman"/>
                        </a:rPr>
                        <a:t>Ejercicios de pase.</a:t>
                      </a:r>
                      <a:endParaRPr lang="es-MX" sz="1400" dirty="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vMerge="1">
                  <a:txBody>
                    <a:bodyPr/>
                    <a:lstStyle/>
                    <a:p>
                      <a:endParaRPr lang="es-MX"/>
                    </a:p>
                  </a:txBody>
                  <a:tcPr/>
                </a:tc>
                <a:tc vMerge="1">
                  <a:txBody>
                    <a:bodyPr/>
                    <a:lstStyle/>
                    <a:p>
                      <a:endParaRPr lang="es-MX"/>
                    </a:p>
                  </a:txBody>
                  <a:tcPr/>
                </a:tc>
              </a:tr>
              <a:tr h="784769">
                <a:tc vMerge="1">
                  <a:txBody>
                    <a:bodyPr/>
                    <a:lstStyle/>
                    <a:p>
                      <a:endParaRPr lang="es-MX"/>
                    </a:p>
                  </a:txBody>
                  <a:tcPr/>
                </a:tc>
                <a:tc vMerge="1">
                  <a:txBody>
                    <a:bodyPr/>
                    <a:lstStyle/>
                    <a:p>
                      <a:endParaRPr lang="es-MX"/>
                    </a:p>
                  </a:txBody>
                  <a:tcPr/>
                </a:tc>
                <a:tc vMerge="1">
                  <a:txBody>
                    <a:bodyPr/>
                    <a:lstStyle/>
                    <a:p>
                      <a:pPr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marL="342900" lvl="0" indent="-342900" algn="l">
                        <a:spcAft>
                          <a:spcPts val="0"/>
                        </a:spcAft>
                        <a:buSzPts val="1100"/>
                        <a:buFont typeface="Wingdings"/>
                        <a:buChar char=""/>
                      </a:pPr>
                      <a:endParaRPr lang="es-MX" sz="1400" dirty="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l">
                        <a:spcAft>
                          <a:spcPts val="0"/>
                        </a:spcAft>
                      </a:pPr>
                      <a:r>
                        <a:rPr lang="es-EC" sz="1200" dirty="0">
                          <a:latin typeface="Calibri"/>
                          <a:ea typeface="Times New Roman"/>
                          <a:cs typeface="Times New Roman"/>
                        </a:rPr>
                        <a:t>50   5jugadores</a:t>
                      </a:r>
                      <a:endParaRPr lang="es-MX" sz="1200" dirty="0">
                        <a:latin typeface="Times New Roman"/>
                        <a:ea typeface="Times New Roman"/>
                      </a:endParaRPr>
                    </a:p>
                    <a:p>
                      <a:pPr algn="l">
                        <a:spcAft>
                          <a:spcPts val="0"/>
                        </a:spcAft>
                      </a:pPr>
                      <a:r>
                        <a:rPr lang="es-EC" sz="1200" dirty="0">
                          <a:latin typeface="Calibri"/>
                          <a:ea typeface="Times New Roman"/>
                          <a:cs typeface="Times New Roman"/>
                        </a:rPr>
                        <a:t>50  </a:t>
                      </a:r>
                      <a:r>
                        <a:rPr lang="es-EC" sz="1200" dirty="0" err="1">
                          <a:latin typeface="Calibri"/>
                          <a:ea typeface="Times New Roman"/>
                          <a:cs typeface="Times New Roman"/>
                        </a:rPr>
                        <a:t>Def</a:t>
                      </a:r>
                      <a:r>
                        <a:rPr lang="es-EC" sz="1200" dirty="0">
                          <a:latin typeface="Calibri"/>
                          <a:ea typeface="Times New Roman"/>
                          <a:cs typeface="Times New Roman"/>
                        </a:rPr>
                        <a:t>.</a:t>
                      </a:r>
                      <a:endParaRPr lang="es-MX" sz="1200" dirty="0">
                        <a:latin typeface="Times New Roman"/>
                        <a:ea typeface="Times New Roman"/>
                      </a:endParaRPr>
                    </a:p>
                    <a:p>
                      <a:pPr algn="l">
                        <a:spcAft>
                          <a:spcPts val="0"/>
                        </a:spcAft>
                      </a:pPr>
                      <a:r>
                        <a:rPr lang="es-EC" sz="1200" dirty="0">
                          <a:latin typeface="Calibri"/>
                          <a:ea typeface="Times New Roman"/>
                          <a:cs typeface="Times New Roman"/>
                        </a:rPr>
                        <a:t>5   R.P. R </a:t>
                      </a:r>
                      <a:endParaRPr lang="es-MX" sz="1200" dirty="0">
                        <a:latin typeface="Times New Roman"/>
                        <a:ea typeface="Times New Roman"/>
                      </a:endParaRPr>
                    </a:p>
                    <a:p>
                      <a:pPr algn="l">
                        <a:spcAft>
                          <a:spcPts val="0"/>
                        </a:spcAft>
                      </a:pPr>
                      <a:r>
                        <a:rPr lang="es-EC" sz="1200" dirty="0">
                          <a:latin typeface="Calibri"/>
                          <a:ea typeface="Times New Roman"/>
                          <a:cs typeface="Times New Roman"/>
                        </a:rPr>
                        <a:t>5 D.P.C</a:t>
                      </a:r>
                      <a:endParaRPr lang="es-MX" sz="1200" dirty="0">
                        <a:latin typeface="Times New Roman"/>
                        <a:ea typeface="Times New Roman"/>
                      </a:endParaRPr>
                    </a:p>
                  </a:txBody>
                  <a:tcPr marL="89535" marR="8953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r h="896711">
                <a:tc vMerge="1">
                  <a:txBody>
                    <a:bodyPr/>
                    <a:lstStyle/>
                    <a:p>
                      <a:endParaRPr lang="es-MX"/>
                    </a:p>
                  </a:txBody>
                  <a:tcPr/>
                </a:tc>
                <a:tc vMerge="1">
                  <a:txBody>
                    <a:bodyPr/>
                    <a:lstStyle/>
                    <a:p>
                      <a:endParaRPr lang="es-MX"/>
                    </a:p>
                  </a:txBody>
                  <a:tcPr/>
                </a:tc>
                <a:tc>
                  <a:txBody>
                    <a:bodyPr/>
                    <a:lstStyle/>
                    <a:p>
                      <a:pPr algn="l">
                        <a:spcAft>
                          <a:spcPts val="0"/>
                        </a:spcAft>
                      </a:pPr>
                      <a:endParaRPr lang="es-EC" sz="1400">
                        <a:latin typeface="Calibri"/>
                        <a:ea typeface="Times New Roman"/>
                        <a:cs typeface="Times New Roman"/>
                      </a:endParaRPr>
                    </a:p>
                    <a:p>
                      <a:pPr algn="ctr">
                        <a:spcAft>
                          <a:spcPts val="0"/>
                        </a:spcAft>
                      </a:pPr>
                      <a:r>
                        <a:rPr lang="es-EC" sz="1400">
                          <a:latin typeface="Calibri"/>
                          <a:ea typeface="Times New Roman"/>
                          <a:cs typeface="Times New Roman"/>
                        </a:rPr>
                        <a:t>Parte final</a:t>
                      </a: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r>
                        <a:rPr lang="es-EC" sz="1400" b="1">
                          <a:solidFill>
                            <a:srgbClr val="000000"/>
                          </a:solidFill>
                          <a:latin typeface="Calibri"/>
                          <a:ea typeface="Times New Roman"/>
                          <a:cs typeface="Times New Roman"/>
                        </a:rPr>
                        <a:t>Juego</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Ejercicios de recuperación</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Análisis de la clase</a:t>
                      </a:r>
                      <a:endParaRPr lang="es-MX" sz="1400">
                        <a:latin typeface="Times New Roman"/>
                        <a:ea typeface="Times New Roman"/>
                      </a:endParaRPr>
                    </a:p>
                    <a:p>
                      <a:pPr marL="228600" algn="l">
                        <a:spcAft>
                          <a:spcPts val="0"/>
                        </a:spcAft>
                      </a:pPr>
                      <a:r>
                        <a:rPr lang="es-EC" sz="1400" b="1">
                          <a:solidFill>
                            <a:srgbClr val="000000"/>
                          </a:solidFill>
                          <a:latin typeface="Calibri"/>
                          <a:ea typeface="Times New Roman"/>
                          <a:cs typeface="Times New Roman"/>
                        </a:rPr>
                        <a:t>Formación y despedida</a:t>
                      </a:r>
                      <a:endParaRPr lang="es-MX" sz="140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marL="228600"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rowSpan="2">
                  <a:txBody>
                    <a:bodyPr/>
                    <a:lstStyle/>
                    <a:p>
                      <a:pPr algn="l">
                        <a:spcAft>
                          <a:spcPts val="0"/>
                        </a:spcAft>
                      </a:pPr>
                      <a:endParaRPr lang="es-MX" sz="14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spcAft>
                          <a:spcPts val="0"/>
                        </a:spcAft>
                      </a:pPr>
                      <a:r>
                        <a:rPr lang="es-EC" sz="1400" b="1" dirty="0">
                          <a:solidFill>
                            <a:srgbClr val="000000"/>
                          </a:solidFill>
                          <a:latin typeface="Calibri"/>
                          <a:ea typeface="Times New Roman"/>
                          <a:cs typeface="Times New Roman"/>
                        </a:rPr>
                        <a:t>20´</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9´</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4´</a:t>
                      </a:r>
                      <a:endParaRPr lang="es-MX" sz="1400" dirty="0">
                        <a:latin typeface="Times New Roman"/>
                        <a:ea typeface="Times New Roman"/>
                      </a:endParaRPr>
                    </a:p>
                    <a:p>
                      <a:pPr algn="l">
                        <a:spcAft>
                          <a:spcPts val="0"/>
                        </a:spcAft>
                      </a:pPr>
                      <a:r>
                        <a:rPr lang="es-EC" sz="1400" b="1" dirty="0">
                          <a:solidFill>
                            <a:srgbClr val="000000"/>
                          </a:solidFill>
                          <a:latin typeface="Calibri"/>
                          <a:ea typeface="Times New Roman"/>
                          <a:cs typeface="Times New Roman"/>
                        </a:rPr>
                        <a:t>2´</a:t>
                      </a:r>
                      <a:endParaRPr lang="es-MX" sz="1400" dirty="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r>
              <a:tr h="239762">
                <a:tc>
                  <a:txBody>
                    <a:bodyPr/>
                    <a:lstStyle/>
                    <a:p>
                      <a:pPr algn="l">
                        <a:spcAft>
                          <a:spcPts val="0"/>
                        </a:spcAft>
                      </a:pPr>
                      <a:endParaRPr lang="es-MX" sz="9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9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l">
                        <a:spcAft>
                          <a:spcPts val="0"/>
                        </a:spcAft>
                      </a:pPr>
                      <a:endParaRPr lang="es-MX" sz="9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just">
                        <a:spcAft>
                          <a:spcPts val="0"/>
                        </a:spcAft>
                      </a:pPr>
                      <a:endParaRPr lang="es-MX" sz="700" dirty="0">
                        <a:latin typeface="Calibri"/>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marL="228600" algn="l">
                        <a:spcAft>
                          <a:spcPts val="0"/>
                        </a:spcAft>
                      </a:pPr>
                      <a:endParaRPr lang="es-MX" sz="900">
                        <a:latin typeface="Times New Roman"/>
                        <a:ea typeface="Times New Roman"/>
                      </a:endParaRPr>
                    </a:p>
                  </a:txBody>
                  <a:tcPr marL="33152" marR="3315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vMerge="1">
                  <a:txBody>
                    <a:bodyPr/>
                    <a:lstStyle/>
                    <a:p>
                      <a:endParaRPr lang="es-MX"/>
                    </a:p>
                  </a:txBody>
                  <a:tcPr/>
                </a:tc>
                <a:tc>
                  <a:txBody>
                    <a:bodyPr/>
                    <a:lstStyle/>
                    <a:p>
                      <a:pPr algn="l">
                        <a:spcAft>
                          <a:spcPts val="0"/>
                        </a:spcAft>
                      </a:pPr>
                      <a:endParaRPr lang="es-MX" sz="900" dirty="0">
                        <a:latin typeface="Times New Roman"/>
                        <a:ea typeface="Times New Roman"/>
                      </a:endParaRPr>
                    </a:p>
                  </a:txBody>
                  <a:tcPr marL="33152" marR="33152"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142852"/>
            <a:ext cx="8229600" cy="1143000"/>
          </a:xfrm>
        </p:spPr>
        <p:txBody>
          <a:bodyPr/>
          <a:lstStyle/>
          <a:p>
            <a:pPr algn="ctr"/>
            <a:r>
              <a:rPr lang="es-MX" dirty="0" smtClean="0"/>
              <a:t>EJERCICIOS DE RECEPCIÓN</a:t>
            </a:r>
            <a:endParaRPr lang="es-MX" dirty="0"/>
          </a:p>
        </p:txBody>
      </p:sp>
      <p:graphicFrame>
        <p:nvGraphicFramePr>
          <p:cNvPr id="17" name="16 Diagrama"/>
          <p:cNvGraphicFramePr/>
          <p:nvPr/>
        </p:nvGraphicFramePr>
        <p:xfrm>
          <a:off x="0" y="1397000"/>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C:\Users\TANIA\Desktop\fotos concen\20120717_174424.jpg"/>
          <p:cNvPicPr>
            <a:picLocks noChangeAspect="1" noChangeArrowheads="1"/>
          </p:cNvPicPr>
          <p:nvPr/>
        </p:nvPicPr>
        <p:blipFill>
          <a:blip r:embed="rId2" cstate="print"/>
          <a:srcRect/>
          <a:stretch>
            <a:fillRect/>
          </a:stretch>
        </p:blipFill>
        <p:spPr bwMode="auto">
          <a:xfrm>
            <a:off x="714349" y="0"/>
            <a:ext cx="5715039" cy="3357562"/>
          </a:xfrm>
          <a:prstGeom prst="rect">
            <a:avLst/>
          </a:prstGeom>
          <a:noFill/>
        </p:spPr>
      </p:pic>
      <p:pic>
        <p:nvPicPr>
          <p:cNvPr id="81923" name="Picture 3" descr="C:\Users\TANIA\Desktop\fotos concen\20120717_174449.jpg"/>
          <p:cNvPicPr>
            <a:picLocks noChangeAspect="1" noChangeArrowheads="1"/>
          </p:cNvPicPr>
          <p:nvPr/>
        </p:nvPicPr>
        <p:blipFill>
          <a:blip r:embed="rId3" cstate="print"/>
          <a:srcRect/>
          <a:stretch>
            <a:fillRect/>
          </a:stretch>
        </p:blipFill>
        <p:spPr bwMode="auto">
          <a:xfrm>
            <a:off x="714348" y="3357561"/>
            <a:ext cx="5643602" cy="3500439"/>
          </a:xfrm>
          <a:prstGeom prst="rect">
            <a:avLst/>
          </a:prstGeom>
          <a:noFill/>
        </p:spPr>
      </p:pic>
      <p:sp>
        <p:nvSpPr>
          <p:cNvPr id="4" name="3 Flecha curvada hacia la izquierda"/>
          <p:cNvSpPr/>
          <p:nvPr/>
        </p:nvSpPr>
        <p:spPr>
          <a:xfrm>
            <a:off x="6858016" y="642918"/>
            <a:ext cx="1571636" cy="2286016"/>
          </a:xfrm>
          <a:prstGeom prst="curvedLeftArrow">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 name="4 Flecha curvada hacia la izquierda"/>
          <p:cNvSpPr/>
          <p:nvPr/>
        </p:nvSpPr>
        <p:spPr>
          <a:xfrm>
            <a:off x="7072330" y="3929066"/>
            <a:ext cx="1571636" cy="2286016"/>
          </a:xfrm>
          <a:prstGeom prst="curvedLeftArrow">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EJERCICIOS DE DEFENSA</a:t>
            </a:r>
            <a:endParaRPr lang="es-MX" dirty="0"/>
          </a:p>
        </p:txBody>
      </p:sp>
      <p:graphicFrame>
        <p:nvGraphicFramePr>
          <p:cNvPr id="10" name="9 Diagrama"/>
          <p:cNvGraphicFramePr/>
          <p:nvPr/>
        </p:nvGraphicFramePr>
        <p:xfrm>
          <a:off x="0" y="1428736"/>
          <a:ext cx="9144000" cy="5461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Picture 2" descr="C:\Users\TANIA\Desktop\fotos concen\20120717_174534.jpg"/>
          <p:cNvPicPr>
            <a:picLocks noChangeAspect="1" noChangeArrowheads="1"/>
          </p:cNvPicPr>
          <p:nvPr/>
        </p:nvPicPr>
        <p:blipFill>
          <a:blip r:embed="rId2" cstate="print"/>
          <a:srcRect/>
          <a:stretch>
            <a:fillRect/>
          </a:stretch>
        </p:blipFill>
        <p:spPr bwMode="auto">
          <a:xfrm>
            <a:off x="2500298" y="0"/>
            <a:ext cx="6000792" cy="3357562"/>
          </a:xfrm>
          <a:prstGeom prst="rect">
            <a:avLst/>
          </a:prstGeom>
          <a:noFill/>
        </p:spPr>
      </p:pic>
      <p:pic>
        <p:nvPicPr>
          <p:cNvPr id="82947" name="Picture 3" descr="C:\Users\TANIA\Desktop\fotos concen\20120717_174542.jpg"/>
          <p:cNvPicPr>
            <a:picLocks noChangeAspect="1" noChangeArrowheads="1"/>
          </p:cNvPicPr>
          <p:nvPr/>
        </p:nvPicPr>
        <p:blipFill>
          <a:blip r:embed="rId3" cstate="print"/>
          <a:srcRect/>
          <a:stretch>
            <a:fillRect/>
          </a:stretch>
        </p:blipFill>
        <p:spPr bwMode="auto">
          <a:xfrm>
            <a:off x="2500298" y="3357562"/>
            <a:ext cx="6000792" cy="3500438"/>
          </a:xfrm>
          <a:prstGeom prst="rect">
            <a:avLst/>
          </a:prstGeom>
          <a:noFill/>
        </p:spPr>
      </p:pic>
      <p:sp>
        <p:nvSpPr>
          <p:cNvPr id="4" name="3 Cheurón"/>
          <p:cNvSpPr/>
          <p:nvPr/>
        </p:nvSpPr>
        <p:spPr>
          <a:xfrm>
            <a:off x="857224" y="928670"/>
            <a:ext cx="1143008" cy="2071702"/>
          </a:xfrm>
          <a:prstGeom prst="chevro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
        <p:nvSpPr>
          <p:cNvPr id="5" name="4 Cheurón"/>
          <p:cNvSpPr/>
          <p:nvPr/>
        </p:nvSpPr>
        <p:spPr>
          <a:xfrm>
            <a:off x="928662" y="4071942"/>
            <a:ext cx="1143008" cy="2286016"/>
          </a:xfrm>
          <a:prstGeom prst="chevro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schemeClr val="tx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srcRect/>
          <a:stretch>
            <a:fillRect/>
          </a:stretch>
        </p:blipFill>
        <p:spPr bwMode="auto">
          <a:xfrm>
            <a:off x="1714480" y="182497"/>
            <a:ext cx="5786478" cy="657416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p:txBody>
          <a:bodyPr/>
          <a:lstStyle/>
          <a:p>
            <a:pPr algn="ctr"/>
            <a:r>
              <a:rPr lang="es-MX" dirty="0" smtClean="0"/>
              <a:t>EJERCICIOS DE PASE</a:t>
            </a:r>
            <a:endParaRPr lang="es-MX" dirty="0"/>
          </a:p>
        </p:txBody>
      </p:sp>
      <p:graphicFrame>
        <p:nvGraphicFramePr>
          <p:cNvPr id="4" name="3 Diagrama"/>
          <p:cNvGraphicFramePr/>
          <p:nvPr/>
        </p:nvGraphicFramePr>
        <p:xfrm>
          <a:off x="0" y="1397000"/>
          <a:ext cx="9144000" cy="50323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p:cNvPicPr>
            <a:picLocks noChangeAspect="1" noChangeArrowheads="1"/>
          </p:cNvPicPr>
          <p:nvPr/>
        </p:nvPicPr>
        <p:blipFill>
          <a:blip r:embed="rId2"/>
          <a:srcRect/>
          <a:stretch>
            <a:fillRect/>
          </a:stretch>
        </p:blipFill>
        <p:spPr bwMode="auto">
          <a:xfrm>
            <a:off x="1000100" y="965879"/>
            <a:ext cx="7215238" cy="49755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71472" y="2786058"/>
            <a:ext cx="8229600" cy="1143000"/>
          </a:xfrm>
        </p:spPr>
        <p:txBody>
          <a:bodyPr/>
          <a:lstStyle/>
          <a:p>
            <a:pPr algn="ctr"/>
            <a:r>
              <a:rPr lang="es-MX" dirty="0" smtClean="0"/>
              <a:t>CONCLUSIONES</a:t>
            </a:r>
            <a:endParaRPr lang="es-MX" dirty="0"/>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Marcador de contenido"/>
          <p:cNvGraphicFramePr>
            <a:graphicFrameLocks noGrp="1"/>
          </p:cNvGraphicFramePr>
          <p:nvPr>
            <p:ph idx="1"/>
          </p:nvPr>
        </p:nvGraphicFramePr>
        <p:xfrm>
          <a:off x="428596" y="428604"/>
          <a:ext cx="8229600" cy="578647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357166"/>
          <a:ext cx="8229600" cy="60722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500034" y="2571744"/>
            <a:ext cx="8229600" cy="1143000"/>
          </a:xfrm>
        </p:spPr>
        <p:txBody>
          <a:bodyPr/>
          <a:lstStyle/>
          <a:p>
            <a:pPr algn="ctr"/>
            <a:r>
              <a:rPr lang="es-MX" dirty="0" smtClean="0"/>
              <a:t>RECOMENDACIONES</a:t>
            </a:r>
            <a:endParaRPr lang="es-MX" dirty="0"/>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571472" y="285728"/>
          <a:ext cx="8072494"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Marcador de contenido"/>
          <p:cNvGraphicFramePr>
            <a:graphicFrameLocks noGrp="1"/>
          </p:cNvGraphicFramePr>
          <p:nvPr>
            <p:ph idx="1"/>
          </p:nvPr>
        </p:nvGraphicFramePr>
        <p:xfrm>
          <a:off x="457200" y="214290"/>
          <a:ext cx="8229600" cy="62865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Título"/>
          <p:cNvSpPr>
            <a:spLocks noGrp="1"/>
          </p:cNvSpPr>
          <p:nvPr>
            <p:ph type="title"/>
          </p:nvPr>
        </p:nvSpPr>
        <p:spPr>
          <a:xfrm>
            <a:off x="357158" y="357166"/>
            <a:ext cx="8229600" cy="1143000"/>
          </a:xfrm>
        </p:spPr>
        <p:txBody>
          <a:bodyPr/>
          <a:lstStyle/>
          <a:p>
            <a:pPr algn="ctr"/>
            <a:r>
              <a:rPr lang="es-MX" dirty="0" smtClean="0"/>
              <a:t>BIBLIOGRAFÍA y PÁGINAS WEB.</a:t>
            </a:r>
            <a:endParaRPr lang="es-MX" dirty="0"/>
          </a:p>
        </p:txBody>
      </p:sp>
      <p:sp>
        <p:nvSpPr>
          <p:cNvPr id="4" name="3 CuadroTexto"/>
          <p:cNvSpPr txBox="1"/>
          <p:nvPr/>
        </p:nvSpPr>
        <p:spPr>
          <a:xfrm>
            <a:off x="714348" y="1357298"/>
            <a:ext cx="7786742" cy="5432256"/>
          </a:xfrm>
          <a:prstGeom prst="rect">
            <a:avLst/>
          </a:prstGeom>
          <a:noFill/>
        </p:spPr>
        <p:txBody>
          <a:bodyPr wrap="square" rtlCol="0">
            <a:spAutoFit/>
          </a:bodyPr>
          <a:lstStyle/>
          <a:p>
            <a:pPr>
              <a:buBlip>
                <a:blip r:embed="rId2"/>
              </a:buBlip>
            </a:pPr>
            <a:r>
              <a:rPr lang="es-MX" sz="1900" dirty="0" smtClean="0"/>
              <a:t>Voleibol: Aprender y Progresar ; </a:t>
            </a:r>
            <a:r>
              <a:rPr lang="es-MX" sz="1900" dirty="0" err="1" smtClean="0"/>
              <a:t>Mikhail</a:t>
            </a:r>
            <a:r>
              <a:rPr lang="es-MX" sz="1900" dirty="0" smtClean="0"/>
              <a:t> </a:t>
            </a:r>
            <a:r>
              <a:rPr lang="es-MX" sz="1900" dirty="0" err="1" smtClean="0"/>
              <a:t>Pavlovich</a:t>
            </a:r>
            <a:r>
              <a:rPr lang="es-MX" sz="1900" dirty="0" smtClean="0"/>
              <a:t> </a:t>
            </a:r>
            <a:r>
              <a:rPr lang="es-MX" sz="1900" dirty="0" err="1" smtClean="0"/>
              <a:t>Pimenov</a:t>
            </a:r>
            <a:r>
              <a:rPr lang="es-MX" sz="1900" dirty="0" smtClean="0"/>
              <a:t> – 1997</a:t>
            </a:r>
          </a:p>
          <a:p>
            <a:pPr>
              <a:buBlip>
                <a:blip r:embed="rId2"/>
              </a:buBlip>
            </a:pPr>
            <a:r>
              <a:rPr lang="es-MX" sz="1900" dirty="0" smtClean="0"/>
              <a:t>Voleibol: Iniciación y perfeccionamiento ; Jeff Lucas – 2005</a:t>
            </a:r>
          </a:p>
          <a:p>
            <a:pPr>
              <a:buBlip>
                <a:blip r:embed="rId2"/>
              </a:buBlip>
            </a:pPr>
            <a:r>
              <a:rPr lang="es-MX" sz="1900" dirty="0" smtClean="0"/>
              <a:t>Voleibol: Juegos para el entrenamiento , </a:t>
            </a:r>
            <a:r>
              <a:rPr lang="es-MX" sz="1900" dirty="0" err="1" smtClean="0"/>
              <a:t>Berthold</a:t>
            </a:r>
            <a:r>
              <a:rPr lang="es-MX" sz="1900" dirty="0" smtClean="0"/>
              <a:t> </a:t>
            </a:r>
            <a:r>
              <a:rPr lang="es-MX" sz="1900" dirty="0" err="1" smtClean="0"/>
              <a:t>Frohner</a:t>
            </a:r>
            <a:r>
              <a:rPr lang="es-MX" sz="1900" dirty="0" smtClean="0"/>
              <a:t> – 2004</a:t>
            </a:r>
          </a:p>
          <a:p>
            <a:pPr>
              <a:buBlip>
                <a:blip r:embed="rId2"/>
              </a:buBlip>
            </a:pPr>
            <a:r>
              <a:rPr lang="es-MX" sz="1900" dirty="0" smtClean="0"/>
              <a:t>Voleibol para Principiantes ; Walter </a:t>
            </a:r>
            <a:r>
              <a:rPr lang="es-MX" sz="1900" dirty="0" err="1" smtClean="0"/>
              <a:t>Hessing</a:t>
            </a:r>
            <a:r>
              <a:rPr lang="es-MX" sz="1900" dirty="0" smtClean="0"/>
              <a:t> – 2006</a:t>
            </a:r>
          </a:p>
          <a:p>
            <a:pPr>
              <a:buBlip>
                <a:blip r:embed="rId2"/>
              </a:buBlip>
            </a:pPr>
            <a:r>
              <a:rPr lang="es-MX" sz="1900" dirty="0" smtClean="0"/>
              <a:t>Voleibol: Entrenamiento  de la Técnica y la táctica ; Mary </a:t>
            </a:r>
            <a:r>
              <a:rPr lang="es-MX" sz="1900" dirty="0" err="1" smtClean="0"/>
              <a:t>Wise</a:t>
            </a:r>
            <a:r>
              <a:rPr lang="es-MX" sz="1900" dirty="0" smtClean="0"/>
              <a:t> – 2003</a:t>
            </a:r>
          </a:p>
          <a:p>
            <a:pPr>
              <a:buBlip>
                <a:blip r:embed="rId2"/>
              </a:buBlip>
            </a:pPr>
            <a:r>
              <a:rPr lang="es-MX" sz="1900" dirty="0" smtClean="0"/>
              <a:t>Recepción, Colocación y Ataque en voleibol ; Jeff Lucas – 2000</a:t>
            </a:r>
          </a:p>
          <a:p>
            <a:pPr>
              <a:buBlip>
                <a:blip r:embed="rId2"/>
              </a:buBlip>
            </a:pPr>
            <a:r>
              <a:rPr lang="es-MX" sz="1900" dirty="0" smtClean="0"/>
              <a:t>Unidad Didáctica de Educación Física Iniciación al Voleibol ; Andrés Freire </a:t>
            </a:r>
            <a:r>
              <a:rPr lang="es-MX" sz="1900" dirty="0" err="1" smtClean="0"/>
              <a:t>Painceira</a:t>
            </a:r>
            <a:r>
              <a:rPr lang="es-MX" sz="1900" dirty="0" smtClean="0"/>
              <a:t>.</a:t>
            </a:r>
          </a:p>
          <a:p>
            <a:pPr lvl="0">
              <a:buBlip>
                <a:blip r:embed="rId2"/>
              </a:buBlip>
            </a:pPr>
            <a:r>
              <a:rPr lang="es-MX" sz="1900" dirty="0" smtClean="0"/>
              <a:t> </a:t>
            </a:r>
            <a:r>
              <a:rPr lang="es-ES" sz="2000" dirty="0" smtClean="0"/>
              <a:t>www.fivb.org</a:t>
            </a:r>
            <a:endParaRPr lang="es-MX" sz="2000" dirty="0" smtClean="0"/>
          </a:p>
          <a:p>
            <a:pPr lvl="0">
              <a:buBlip>
                <a:blip r:embed="rId2"/>
              </a:buBlip>
            </a:pPr>
            <a:r>
              <a:rPr lang="es-ES" sz="2000" dirty="0" smtClean="0"/>
              <a:t>http://www.fedestupichincha.com.ec/categorias%20voleibol.htm</a:t>
            </a:r>
            <a:endParaRPr lang="es-MX" sz="2000" dirty="0" smtClean="0"/>
          </a:p>
          <a:p>
            <a:pPr lvl="0">
              <a:buBlip>
                <a:blip r:embed="rId2"/>
              </a:buBlip>
            </a:pPr>
            <a:r>
              <a:rPr lang="es-ES" sz="2000" dirty="0" smtClean="0"/>
              <a:t>http://www.fedestupichincha.com.ec/voleibol%20cadetes.htm</a:t>
            </a:r>
            <a:endParaRPr lang="es-MX" sz="2000" dirty="0" smtClean="0"/>
          </a:p>
          <a:p>
            <a:pPr>
              <a:buFont typeface="Arial" pitchFamily="34" charset="0"/>
              <a:buChar char="•"/>
            </a:pPr>
            <a:endParaRPr lang="es-MX" sz="1900" dirty="0" smtClean="0"/>
          </a:p>
          <a:p>
            <a:pPr>
              <a:buFont typeface="Arial" pitchFamily="34" charset="0"/>
              <a:buChar char="•"/>
            </a:pPr>
            <a:endParaRPr lang="es-MX" sz="19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a:xfrm>
            <a:off x="571472" y="714356"/>
            <a:ext cx="8115328" cy="5786478"/>
          </a:xfrm>
        </p:spPr>
        <p:txBody>
          <a:bodyPr>
            <a:normAutofit lnSpcReduction="10000"/>
          </a:bodyPr>
          <a:lstStyle/>
          <a:p>
            <a:pPr lvl="0">
              <a:buBlip>
                <a:blip r:embed="rId2"/>
              </a:buBlip>
            </a:pPr>
            <a:r>
              <a:rPr lang="es-ES" sz="2400" dirty="0" smtClean="0"/>
              <a:t>http://mundovoley.galeon.com/aficiones1520816.html</a:t>
            </a:r>
            <a:endParaRPr lang="es-MX" sz="2400" dirty="0" smtClean="0"/>
          </a:p>
          <a:p>
            <a:pPr lvl="0">
              <a:buBlip>
                <a:blip r:embed="rId2"/>
              </a:buBlip>
            </a:pPr>
            <a:r>
              <a:rPr lang="es-ES" sz="2400" dirty="0" smtClean="0"/>
              <a:t>http://www.fivb.org/EN/Technical-Coach/Document/CoachManual/Spanish/#/119/zoomed</a:t>
            </a:r>
            <a:endParaRPr lang="es-MX" sz="2400" dirty="0" smtClean="0"/>
          </a:p>
          <a:p>
            <a:pPr lvl="0">
              <a:buBlip>
                <a:blip r:embed="rId2"/>
              </a:buBlip>
            </a:pPr>
            <a:r>
              <a:rPr lang="es-ES" sz="2400" dirty="0" smtClean="0"/>
              <a:t>http://www.tododxts.com/deportes/131-voleibol/237-voleibol.html</a:t>
            </a:r>
            <a:endParaRPr lang="es-MX" sz="2400" dirty="0" smtClean="0"/>
          </a:p>
          <a:p>
            <a:pPr lvl="0">
              <a:buBlip>
                <a:blip r:embed="rId2"/>
              </a:buBlip>
            </a:pPr>
            <a:r>
              <a:rPr lang="es-ES" sz="2400" dirty="0" smtClean="0"/>
              <a:t>www.</a:t>
            </a:r>
            <a:r>
              <a:rPr lang="es-ES" sz="2400" b="1" dirty="0" smtClean="0"/>
              <a:t>voleibol</a:t>
            </a:r>
            <a:r>
              <a:rPr lang="es-ES" sz="2400" dirty="0" smtClean="0"/>
              <a:t>ecuador.org/</a:t>
            </a:r>
            <a:endParaRPr lang="es-MX" sz="2400" dirty="0" smtClean="0"/>
          </a:p>
          <a:p>
            <a:pPr lvl="0">
              <a:buBlip>
                <a:blip r:embed="rId2"/>
              </a:buBlip>
            </a:pPr>
            <a:r>
              <a:rPr lang="es-ES" sz="2400" dirty="0" smtClean="0"/>
              <a:t>www.ibertalleres.com/guias/.../34</a:t>
            </a:r>
            <a:r>
              <a:rPr lang="es-ES" sz="2400" b="1" dirty="0" smtClean="0"/>
              <a:t>voleibol</a:t>
            </a:r>
            <a:r>
              <a:rPr lang="es-ES" sz="2400" dirty="0" smtClean="0"/>
              <a:t>/01.htm</a:t>
            </a:r>
            <a:endParaRPr lang="es-MX" sz="2400" dirty="0" smtClean="0"/>
          </a:p>
          <a:p>
            <a:pPr lvl="0">
              <a:buBlip>
                <a:blip r:embed="rId2"/>
              </a:buBlip>
            </a:pPr>
            <a:r>
              <a:rPr lang="es-ES" sz="2400" dirty="0" smtClean="0"/>
              <a:t>es.scribd.com/</a:t>
            </a:r>
            <a:r>
              <a:rPr lang="es-ES" sz="2400" dirty="0" err="1" smtClean="0"/>
              <a:t>doc</a:t>
            </a:r>
            <a:r>
              <a:rPr lang="es-ES" sz="2400" dirty="0" smtClean="0"/>
              <a:t>/.../EL-</a:t>
            </a:r>
            <a:r>
              <a:rPr lang="es-ES" sz="2400" b="1" dirty="0" smtClean="0"/>
              <a:t>VOLEIBOL</a:t>
            </a:r>
            <a:r>
              <a:rPr lang="es-ES" sz="2400" dirty="0" smtClean="0"/>
              <a:t>-y-sus-</a:t>
            </a:r>
            <a:r>
              <a:rPr lang="es-ES" sz="2400" b="1" dirty="0" smtClean="0"/>
              <a:t>fundamentos</a:t>
            </a:r>
            <a:r>
              <a:rPr lang="es-ES" sz="2400" dirty="0" smtClean="0"/>
              <a:t>-</a:t>
            </a:r>
            <a:r>
              <a:rPr lang="es-ES" sz="2400" dirty="0" err="1" smtClean="0"/>
              <a:t>basicos</a:t>
            </a:r>
            <a:endParaRPr lang="es-MX" sz="2400" dirty="0" smtClean="0"/>
          </a:p>
          <a:p>
            <a:pPr lvl="0">
              <a:buBlip>
                <a:blip r:embed="rId2"/>
              </a:buBlip>
            </a:pPr>
            <a:r>
              <a:rPr lang="es-ES" sz="2400" dirty="0" smtClean="0"/>
              <a:t>www.slideshare.net/bifaro30/</a:t>
            </a:r>
            <a:r>
              <a:rPr lang="es-ES" sz="2400" b="1" dirty="0" smtClean="0"/>
              <a:t>reglas</a:t>
            </a:r>
            <a:r>
              <a:rPr lang="es-ES" sz="2400" dirty="0" smtClean="0"/>
              <a:t>-</a:t>
            </a:r>
            <a:r>
              <a:rPr lang="es-ES" sz="2400" b="1" dirty="0" smtClean="0"/>
              <a:t>basicas-de</a:t>
            </a:r>
            <a:r>
              <a:rPr lang="es-ES" sz="2400" dirty="0" smtClean="0"/>
              <a:t>l-</a:t>
            </a:r>
            <a:r>
              <a:rPr lang="es-ES" sz="2400" b="1" dirty="0" smtClean="0"/>
              <a:t>voleibol</a:t>
            </a:r>
            <a:endParaRPr lang="es-MX" sz="2400" dirty="0" smtClean="0"/>
          </a:p>
          <a:p>
            <a:pPr lvl="0">
              <a:buBlip>
                <a:blip r:embed="rId2"/>
              </a:buBlip>
            </a:pPr>
            <a:r>
              <a:rPr lang="es-ES" sz="2400" dirty="0" smtClean="0"/>
              <a:t>deporteyeducacion.wordpress.com/.../</a:t>
            </a:r>
            <a:r>
              <a:rPr lang="es-ES" sz="2400" b="1" dirty="0" smtClean="0"/>
              <a:t>voleibol</a:t>
            </a:r>
            <a:r>
              <a:rPr lang="es-ES" sz="2400" dirty="0" smtClean="0"/>
              <a:t>-</a:t>
            </a:r>
            <a:r>
              <a:rPr lang="es-ES" sz="2400" b="1" dirty="0" smtClean="0"/>
              <a:t>reglas</a:t>
            </a:r>
            <a:r>
              <a:rPr lang="es-ES" sz="2400" dirty="0" smtClean="0"/>
              <a:t>-fundamentales/</a:t>
            </a:r>
            <a:endParaRPr lang="es-MX" sz="2400" dirty="0" smtClean="0"/>
          </a:p>
          <a:p>
            <a:pPr>
              <a:buBlip>
                <a:blip r:embed="rId3"/>
              </a:buBlip>
            </a:pPr>
            <a:endParaRPr lang="es-MX" dirty="0" smtClean="0"/>
          </a:p>
          <a:p>
            <a:endParaRPr lang="es-MX"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Diagrama"/>
          <p:cNvGraphicFramePr/>
          <p:nvPr/>
        </p:nvGraphicFramePr>
        <p:xfrm>
          <a:off x="1000100" y="0"/>
          <a:ext cx="66199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3249" name="Picture 1"/>
          <p:cNvPicPr>
            <a:picLocks noChangeAspect="1" noChangeArrowheads="1"/>
          </p:cNvPicPr>
          <p:nvPr/>
        </p:nvPicPr>
        <p:blipFill>
          <a:blip r:embed="rId6"/>
          <a:srcRect/>
          <a:stretch>
            <a:fillRect/>
          </a:stretch>
        </p:blipFill>
        <p:spPr bwMode="auto">
          <a:xfrm>
            <a:off x="1357290" y="81382"/>
            <a:ext cx="6429419" cy="669523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TANIA\Pictures\fotos lindas voley\46760_113259438730408_4588525_n.jpg"/>
          <p:cNvPicPr>
            <a:picLocks noChangeAspect="1" noChangeArrowheads="1"/>
          </p:cNvPicPr>
          <p:nvPr/>
        </p:nvPicPr>
        <p:blipFill>
          <a:blip r:embed="rId2"/>
          <a:srcRect/>
          <a:stretch>
            <a:fillRect/>
          </a:stretch>
        </p:blipFill>
        <p:spPr bwMode="auto">
          <a:xfrm>
            <a:off x="1000100" y="-6715"/>
            <a:ext cx="6858048" cy="6871432"/>
          </a:xfrm>
          <a:prstGeom prst="rect">
            <a:avLst/>
          </a:prstGeom>
          <a:noFill/>
        </p:spPr>
      </p:pic>
      <p:sp>
        <p:nvSpPr>
          <p:cNvPr id="6" name="5 CuadroTexto"/>
          <p:cNvSpPr txBox="1"/>
          <p:nvPr/>
        </p:nvSpPr>
        <p:spPr>
          <a:xfrm>
            <a:off x="2500298" y="3571876"/>
            <a:ext cx="4000528" cy="1107996"/>
          </a:xfrm>
          <a:prstGeom prst="rect">
            <a:avLst/>
          </a:prstGeom>
          <a:solidFill>
            <a:schemeClr val="tx2">
              <a:lumMod val="40000"/>
              <a:lumOff val="60000"/>
            </a:schemeClr>
          </a:solidFill>
        </p:spPr>
        <p:txBody>
          <a:bodyPr wrap="square" rtlCol="0">
            <a:spAutoFit/>
          </a:bodyPr>
          <a:lstStyle/>
          <a:p>
            <a:r>
              <a:rPr lang="es-MX" sz="6600" dirty="0" smtClean="0"/>
              <a:t>GRACIAS</a:t>
            </a:r>
            <a:endParaRPr lang="es-MX" sz="6600"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urrencia">
  <a:themeElements>
    <a:clrScheme name="Concurrencia">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urrencia">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Concurrencia">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95000" t="-106500" r="5000" b="2065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4147</TotalTime>
  <Words>3677</Words>
  <Application>Microsoft Office PowerPoint</Application>
  <PresentationFormat>Presentación en pantalla (4:3)</PresentationFormat>
  <Paragraphs>2115</Paragraphs>
  <Slides>90</Slides>
  <Notes>0</Notes>
  <HiddenSlides>0</HiddenSlides>
  <MMClips>0</MMClips>
  <ScaleCrop>false</ScaleCrop>
  <HeadingPairs>
    <vt:vector size="4" baseType="variant">
      <vt:variant>
        <vt:lpstr>Tema</vt:lpstr>
      </vt:variant>
      <vt:variant>
        <vt:i4>1</vt:i4>
      </vt:variant>
      <vt:variant>
        <vt:lpstr>Títulos de diapositiva</vt:lpstr>
      </vt:variant>
      <vt:variant>
        <vt:i4>90</vt:i4>
      </vt:variant>
    </vt:vector>
  </HeadingPairs>
  <TitlesOfParts>
    <vt:vector size="91" baseType="lpstr">
      <vt:lpstr>Concurrencia</vt:lpstr>
      <vt:lpstr>ESCUELA   POLITÉCNICA  DEL EJÉRCITO DEPARTAMENTO DE CIENCIAS HUMANAS Y SOCIALES </vt:lpstr>
      <vt:lpstr>TEMA:</vt:lpstr>
      <vt:lpstr>Capítulo I</vt:lpstr>
      <vt:lpstr>Diapositiva 4</vt:lpstr>
      <vt:lpstr>Delimitación de la Investigación </vt:lpstr>
      <vt:lpstr>Formulación del Problema</vt:lpstr>
      <vt:lpstr>Diapositiva 7</vt:lpstr>
      <vt:lpstr>Diapositiva 8</vt:lpstr>
      <vt:lpstr>Diapositiva 9</vt:lpstr>
      <vt:lpstr>Objetivos de la Investigación</vt:lpstr>
      <vt:lpstr>Diapositiva 11</vt:lpstr>
      <vt:lpstr>Diapositiva 12</vt:lpstr>
      <vt:lpstr>Justificación e Importancia</vt:lpstr>
      <vt:lpstr>Diapositiva 14</vt:lpstr>
      <vt:lpstr>CAPITULO II</vt:lpstr>
      <vt:lpstr>Diapositiva 16</vt:lpstr>
      <vt:lpstr>Diapositiva 17</vt:lpstr>
      <vt:lpstr>Diapositiva 18</vt:lpstr>
      <vt:lpstr>Diapositiva 19</vt:lpstr>
      <vt:lpstr>TÉCNICAS DEL VOLEIBOL</vt:lpstr>
      <vt:lpstr>Capitulo III  Metodología de la Investigación</vt:lpstr>
      <vt:lpstr>Diapositiva 22</vt:lpstr>
      <vt:lpstr>Población y Muestra</vt:lpstr>
      <vt:lpstr>FORMULACIÓN DE HIPÓTESIS</vt:lpstr>
      <vt:lpstr>Diapositiva 25</vt:lpstr>
      <vt:lpstr>Diapositiva 26</vt:lpstr>
      <vt:lpstr>Diapositiva 27</vt:lpstr>
      <vt:lpstr>Operacionalización  de Variables</vt:lpstr>
      <vt:lpstr>Diapositiva 29</vt:lpstr>
      <vt:lpstr>Diapositiva 30</vt:lpstr>
      <vt:lpstr>Diapositiva 31</vt:lpstr>
      <vt:lpstr>Instrumentos Utilizados para la obtención de Resultados</vt:lpstr>
      <vt:lpstr>Diapositiva 33</vt:lpstr>
      <vt:lpstr>Diapositiva 34</vt:lpstr>
      <vt:lpstr>Diapositiva 35</vt:lpstr>
      <vt:lpstr>Interpretación de los resultados de los instrumentos de recolección</vt:lpstr>
      <vt:lpstr>FICHA DE OBSERVACIÓN  PLAN ANUAL</vt:lpstr>
      <vt:lpstr>FICHA DE OBSERVACIÓN MACROCICLO</vt:lpstr>
      <vt:lpstr>FICHA DE OBSERVACIÓN MESOCICLO</vt:lpstr>
      <vt:lpstr>FICHA DE OBSERVACIÓN MICROCICLO</vt:lpstr>
      <vt:lpstr>FICHA DE OBSERVACIÓN SESIÓN</vt:lpstr>
      <vt:lpstr>TEST TÉCNICO RECEPCIÓN</vt:lpstr>
      <vt:lpstr>TEST TÉCNICO PASE</vt:lpstr>
      <vt:lpstr>TEST TÉCNICO ATAQUE</vt:lpstr>
      <vt:lpstr>TEST TÉCNICO SAQUE</vt:lpstr>
      <vt:lpstr>TEST TÉCNICO DEFENSA</vt:lpstr>
      <vt:lpstr>TEST TÉCNICO BLOQUEO</vt:lpstr>
      <vt:lpstr>TEST TÉCNICO</vt:lpstr>
      <vt:lpstr>TABLA DE RESULTADOS</vt:lpstr>
      <vt:lpstr>Propuesta Alternativa</vt:lpstr>
      <vt:lpstr>MACROCICLO  Colegio Simón Bolívar Octubre - Mayo</vt:lpstr>
      <vt:lpstr>Diapositiva 52</vt:lpstr>
      <vt:lpstr>MICROCICLOS</vt:lpstr>
      <vt:lpstr>Diapositiva 54</vt:lpstr>
      <vt:lpstr>Diapositiva 55</vt:lpstr>
      <vt:lpstr>Diapositiva 56</vt:lpstr>
      <vt:lpstr>Diapositiva 57</vt:lpstr>
      <vt:lpstr>Diapositiva 58</vt:lpstr>
      <vt:lpstr>Diapositiva 59</vt:lpstr>
      <vt:lpstr>Diapositiva 60</vt:lpstr>
      <vt:lpstr>SESIÓN DEL MESOCICLO ENTRANTE, MICROCICLO 1 Objetivo: Desarrollo del dominio  técnico del Voleo alto y el voleo bajo. </vt:lpstr>
      <vt:lpstr>Diapositiva 62</vt:lpstr>
      <vt:lpstr>EJERCICIOS PARA MEJORAR HABILIDADES Y FAMILIARIZACIÓN CON EL BALÓN. </vt:lpstr>
      <vt:lpstr>Diapositiva 64</vt:lpstr>
      <vt:lpstr>EJERCICIOS PARA LA ADQUISICIÓN DE VOLEO ALTO </vt:lpstr>
      <vt:lpstr>EJERCICIOS PARA LA ADQUISICIÓN DE VOLEO BAJO </vt:lpstr>
      <vt:lpstr>Diapositiva 67</vt:lpstr>
      <vt:lpstr>SESIÓN DE ENTRENAMIENTO, MESOCICLO DESARROLLADOR, MICROCICLO 3 Objetivo: Aprender y Desarrollar la automatización de la técnica del saque bajo y el remate.   </vt:lpstr>
      <vt:lpstr>Diapositiva 69</vt:lpstr>
      <vt:lpstr>Diapositiva 70</vt:lpstr>
      <vt:lpstr>Diapositiva 71</vt:lpstr>
      <vt:lpstr>EJERCICIOS DE ADQUISICIÓN DE LA TÉCNICA DEL REMATE </vt:lpstr>
      <vt:lpstr>Diapositiva 73</vt:lpstr>
      <vt:lpstr>SESIÓN DE ENTRENAMIENTO PERÍODO ESPECIAL, MESOCICLO ESTABILIZADOR, MICROCICLO 14 Objetivo: Desarrollar la automatización de los movimientos de defensa, recepción y pase.  </vt:lpstr>
      <vt:lpstr>Diapositiva 75</vt:lpstr>
      <vt:lpstr>EJERCICIOS DE RECEPCIÓN</vt:lpstr>
      <vt:lpstr>Diapositiva 77</vt:lpstr>
      <vt:lpstr>EJERCICIOS DE DEFENSA</vt:lpstr>
      <vt:lpstr>Diapositiva 79</vt:lpstr>
      <vt:lpstr>EJERCICIOS DE PASE</vt:lpstr>
      <vt:lpstr>Diapositiva 81</vt:lpstr>
      <vt:lpstr>CONCLUSIONES</vt:lpstr>
      <vt:lpstr>Diapositiva 83</vt:lpstr>
      <vt:lpstr>Diapositiva 84</vt:lpstr>
      <vt:lpstr>RECOMENDACIONES</vt:lpstr>
      <vt:lpstr>Diapositiva 86</vt:lpstr>
      <vt:lpstr>Diapositiva 87</vt:lpstr>
      <vt:lpstr>BIBLIOGRAFÍA y PÁGINAS WEB.</vt:lpstr>
      <vt:lpstr>Diapositiva 89</vt:lpstr>
      <vt:lpstr>Diapositiva 90</vt:lpstr>
    </vt:vector>
  </TitlesOfParts>
  <Company>Toshiba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ESCUELA   POLITÉCNICA  DEL EJÉRCITO DEPARTAMENTO DE CIENCIAS HUMANAS Y SOCIALES</dc:title>
  <dc:creator>TANIA</dc:creator>
  <cp:lastModifiedBy>TANIA</cp:lastModifiedBy>
  <cp:revision>179</cp:revision>
  <dcterms:created xsi:type="dcterms:W3CDTF">2012-05-26T18:55:30Z</dcterms:created>
  <dcterms:modified xsi:type="dcterms:W3CDTF">2012-11-28T12:27:25Z</dcterms:modified>
</cp:coreProperties>
</file>