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373522-7E55-4668-BB91-42D35D00B2E6}" type="doc">
      <dgm:prSet loTypeId="urn:microsoft.com/office/officeart/2005/8/layout/default#1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11BB4786-0BEF-4A47-9BF7-43B3C1C1988A}">
      <dgm:prSet phldrT="[Texto]"/>
      <dgm:spPr/>
      <dgm:t>
        <a:bodyPr/>
        <a:lstStyle/>
        <a:p>
          <a:r>
            <a:rPr lang="es-ES" dirty="0" smtClean="0"/>
            <a:t>Área de Oficinas</a:t>
          </a:r>
          <a:endParaRPr lang="es-ES" dirty="0"/>
        </a:p>
      </dgm:t>
    </dgm:pt>
    <dgm:pt modelId="{5BA17FDB-A1BC-4968-AC77-EBCB07CAF053}" type="parTrans" cxnId="{2CCCF94D-C882-4233-8D29-4B916E7555A2}">
      <dgm:prSet/>
      <dgm:spPr/>
      <dgm:t>
        <a:bodyPr/>
        <a:lstStyle/>
        <a:p>
          <a:endParaRPr lang="es-ES"/>
        </a:p>
      </dgm:t>
    </dgm:pt>
    <dgm:pt modelId="{9C8477C7-8652-46D9-94EF-D6970CC99CCF}" type="sibTrans" cxnId="{2CCCF94D-C882-4233-8D29-4B916E7555A2}">
      <dgm:prSet/>
      <dgm:spPr/>
      <dgm:t>
        <a:bodyPr/>
        <a:lstStyle/>
        <a:p>
          <a:endParaRPr lang="es-ES"/>
        </a:p>
      </dgm:t>
    </dgm:pt>
    <dgm:pt modelId="{5E33B290-F777-4251-A53A-EFD6754B8DA9}">
      <dgm:prSet phldrT="[Texto]"/>
      <dgm:spPr/>
      <dgm:t>
        <a:bodyPr/>
        <a:lstStyle/>
        <a:p>
          <a:r>
            <a:rPr lang="es-ES" dirty="0" smtClean="0"/>
            <a:t>Área de parqueaderos clientes</a:t>
          </a:r>
          <a:endParaRPr lang="es-ES" dirty="0"/>
        </a:p>
      </dgm:t>
    </dgm:pt>
    <dgm:pt modelId="{806BC9CE-D718-47AA-8130-95DBCA811F43}" type="parTrans" cxnId="{1C13A3F1-C26D-4A1D-A36D-DA4DEBCD86A4}">
      <dgm:prSet/>
      <dgm:spPr/>
      <dgm:t>
        <a:bodyPr/>
        <a:lstStyle/>
        <a:p>
          <a:endParaRPr lang="es-ES"/>
        </a:p>
      </dgm:t>
    </dgm:pt>
    <dgm:pt modelId="{7EE18F89-BF1C-405F-BFC9-CE012CE7581A}" type="sibTrans" cxnId="{1C13A3F1-C26D-4A1D-A36D-DA4DEBCD86A4}">
      <dgm:prSet/>
      <dgm:spPr/>
      <dgm:t>
        <a:bodyPr/>
        <a:lstStyle/>
        <a:p>
          <a:endParaRPr lang="es-ES"/>
        </a:p>
      </dgm:t>
    </dgm:pt>
    <dgm:pt modelId="{8BF0BE6B-5AC6-4C80-A512-0C460C15C200}">
      <dgm:prSet phldrT="[Texto]"/>
      <dgm:spPr/>
      <dgm:t>
        <a:bodyPr/>
        <a:lstStyle/>
        <a:p>
          <a:r>
            <a:rPr lang="es-ES" dirty="0" smtClean="0"/>
            <a:t>Área de bodega</a:t>
          </a:r>
          <a:endParaRPr lang="es-ES" dirty="0"/>
        </a:p>
      </dgm:t>
    </dgm:pt>
    <dgm:pt modelId="{E189986D-9790-413A-B23F-D65DDB561F6A}" type="parTrans" cxnId="{9F86354E-81A4-4B48-B990-5A1D96C3B3B5}">
      <dgm:prSet/>
      <dgm:spPr/>
      <dgm:t>
        <a:bodyPr/>
        <a:lstStyle/>
        <a:p>
          <a:endParaRPr lang="es-ES"/>
        </a:p>
      </dgm:t>
    </dgm:pt>
    <dgm:pt modelId="{46EEE5AA-6A33-410C-A678-8874797D42B4}" type="sibTrans" cxnId="{9F86354E-81A4-4B48-B990-5A1D96C3B3B5}">
      <dgm:prSet/>
      <dgm:spPr/>
      <dgm:t>
        <a:bodyPr/>
        <a:lstStyle/>
        <a:p>
          <a:endParaRPr lang="es-ES"/>
        </a:p>
      </dgm:t>
    </dgm:pt>
    <dgm:pt modelId="{431C22A1-FA89-43E6-B8FB-8E75E8133423}">
      <dgm:prSet phldrT="[Texto]"/>
      <dgm:spPr/>
      <dgm:t>
        <a:bodyPr/>
        <a:lstStyle/>
        <a:p>
          <a:r>
            <a:rPr lang="es-ES" dirty="0" smtClean="0"/>
            <a:t>Área de máquinas</a:t>
          </a:r>
          <a:endParaRPr lang="es-ES" dirty="0"/>
        </a:p>
      </dgm:t>
    </dgm:pt>
    <dgm:pt modelId="{2538DA38-C9F5-4520-9278-3B774067CA2C}" type="parTrans" cxnId="{5AED9165-B420-4E8B-BEE9-9198E156004C}">
      <dgm:prSet/>
      <dgm:spPr/>
      <dgm:t>
        <a:bodyPr/>
        <a:lstStyle/>
        <a:p>
          <a:endParaRPr lang="es-ES"/>
        </a:p>
      </dgm:t>
    </dgm:pt>
    <dgm:pt modelId="{BC4F29F1-FBAE-4E09-B731-D702B28B51F2}" type="sibTrans" cxnId="{5AED9165-B420-4E8B-BEE9-9198E156004C}">
      <dgm:prSet/>
      <dgm:spPr/>
      <dgm:t>
        <a:bodyPr/>
        <a:lstStyle/>
        <a:p>
          <a:endParaRPr lang="es-ES"/>
        </a:p>
      </dgm:t>
    </dgm:pt>
    <dgm:pt modelId="{FD2A40D1-BA17-4CDC-AC29-01DE51C7E615}">
      <dgm:prSet phldrT="[Texto]"/>
      <dgm:spPr/>
      <dgm:t>
        <a:bodyPr/>
        <a:lstStyle/>
        <a:p>
          <a:r>
            <a:rPr lang="es-ES" dirty="0" smtClean="0"/>
            <a:t>Área de vestidores</a:t>
          </a:r>
          <a:endParaRPr lang="es-ES" dirty="0"/>
        </a:p>
      </dgm:t>
    </dgm:pt>
    <dgm:pt modelId="{05032504-E2BD-4BD8-9032-E20EE12385C4}" type="parTrans" cxnId="{4741CDF1-F6A9-43CC-BB35-F557AA97A26C}">
      <dgm:prSet/>
      <dgm:spPr/>
      <dgm:t>
        <a:bodyPr/>
        <a:lstStyle/>
        <a:p>
          <a:endParaRPr lang="es-ES"/>
        </a:p>
      </dgm:t>
    </dgm:pt>
    <dgm:pt modelId="{2E612230-0874-4AE5-ADD7-078FAED0DF15}" type="sibTrans" cxnId="{4741CDF1-F6A9-43CC-BB35-F557AA97A26C}">
      <dgm:prSet/>
      <dgm:spPr/>
      <dgm:t>
        <a:bodyPr/>
        <a:lstStyle/>
        <a:p>
          <a:endParaRPr lang="es-ES"/>
        </a:p>
      </dgm:t>
    </dgm:pt>
    <dgm:pt modelId="{5B7B7506-0638-4471-A212-B00632504C99}">
      <dgm:prSet phldrT="[Texto]"/>
      <dgm:spPr/>
      <dgm:t>
        <a:bodyPr/>
        <a:lstStyle/>
        <a:p>
          <a:r>
            <a:rPr lang="es-ES" dirty="0" smtClean="0"/>
            <a:t>Área de Lavado</a:t>
          </a:r>
          <a:endParaRPr lang="es-ES" dirty="0"/>
        </a:p>
      </dgm:t>
    </dgm:pt>
    <dgm:pt modelId="{197966BA-B5A8-4E30-B446-1C54544D6DE7}" type="parTrans" cxnId="{2AF52392-A3FF-4360-9C11-19D79FF795E8}">
      <dgm:prSet/>
      <dgm:spPr/>
      <dgm:t>
        <a:bodyPr/>
        <a:lstStyle/>
        <a:p>
          <a:endParaRPr lang="es-ES"/>
        </a:p>
      </dgm:t>
    </dgm:pt>
    <dgm:pt modelId="{EE2D3BD2-968D-454B-8F84-66177E9C2CF9}" type="sibTrans" cxnId="{2AF52392-A3FF-4360-9C11-19D79FF795E8}">
      <dgm:prSet/>
      <dgm:spPr/>
      <dgm:t>
        <a:bodyPr/>
        <a:lstStyle/>
        <a:p>
          <a:endParaRPr lang="es-ES"/>
        </a:p>
      </dgm:t>
    </dgm:pt>
    <dgm:pt modelId="{873A6325-C110-49B2-BE49-0A747675417B}">
      <dgm:prSet phldrT="[Texto]"/>
      <dgm:spPr/>
      <dgm:t>
        <a:bodyPr/>
        <a:lstStyle/>
        <a:p>
          <a:r>
            <a:rPr lang="es-ES" dirty="0" smtClean="0"/>
            <a:t>Área de secado</a:t>
          </a:r>
          <a:endParaRPr lang="es-ES" dirty="0"/>
        </a:p>
      </dgm:t>
    </dgm:pt>
    <dgm:pt modelId="{2EF36B07-BF8C-43C7-8FE9-4663901E3DF9}" type="parTrans" cxnId="{B598917A-C78D-4489-A98C-5FF9FB1C83A2}">
      <dgm:prSet/>
      <dgm:spPr/>
      <dgm:t>
        <a:bodyPr/>
        <a:lstStyle/>
        <a:p>
          <a:endParaRPr lang="es-ES"/>
        </a:p>
      </dgm:t>
    </dgm:pt>
    <dgm:pt modelId="{EFEA661D-5941-47C3-896C-85B704ACEC90}" type="sibTrans" cxnId="{B598917A-C78D-4489-A98C-5FF9FB1C83A2}">
      <dgm:prSet/>
      <dgm:spPr/>
      <dgm:t>
        <a:bodyPr/>
        <a:lstStyle/>
        <a:p>
          <a:endParaRPr lang="es-ES"/>
        </a:p>
      </dgm:t>
    </dgm:pt>
    <dgm:pt modelId="{4DD599A3-3E51-4D39-B841-B5BCC5CD5504}">
      <dgm:prSet phldrT="[Texto]"/>
      <dgm:spPr/>
      <dgm:t>
        <a:bodyPr/>
        <a:lstStyle/>
        <a:p>
          <a:r>
            <a:rPr lang="es-ES" dirty="0" smtClean="0"/>
            <a:t>Área de entrega</a:t>
          </a:r>
          <a:endParaRPr lang="es-ES" dirty="0"/>
        </a:p>
      </dgm:t>
    </dgm:pt>
    <dgm:pt modelId="{C96FB5AD-09AF-435E-B96A-50C8CBFA602E}" type="parTrans" cxnId="{F6D18795-D372-4EBF-B921-D546AFA5FA2C}">
      <dgm:prSet/>
      <dgm:spPr/>
      <dgm:t>
        <a:bodyPr/>
        <a:lstStyle/>
        <a:p>
          <a:endParaRPr lang="es-ES"/>
        </a:p>
      </dgm:t>
    </dgm:pt>
    <dgm:pt modelId="{01A53D32-21C0-40CE-AD8D-135B42403B7B}" type="sibTrans" cxnId="{F6D18795-D372-4EBF-B921-D546AFA5FA2C}">
      <dgm:prSet/>
      <dgm:spPr/>
      <dgm:t>
        <a:bodyPr/>
        <a:lstStyle/>
        <a:p>
          <a:endParaRPr lang="es-ES"/>
        </a:p>
      </dgm:t>
    </dgm:pt>
    <dgm:pt modelId="{913CD587-0BB5-48D5-AFB3-734A92A37890}">
      <dgm:prSet phldrT="[Texto]"/>
      <dgm:spPr/>
      <dgm:t>
        <a:bodyPr/>
        <a:lstStyle/>
        <a:p>
          <a:r>
            <a:rPr lang="es-ES" smtClean="0"/>
            <a:t>Área de reciclaje de agua</a:t>
          </a:r>
          <a:endParaRPr lang="es-ES" dirty="0"/>
        </a:p>
      </dgm:t>
    </dgm:pt>
    <dgm:pt modelId="{CDEC172A-B130-4950-8F9A-AD7802E7D70B}" type="parTrans" cxnId="{E2DB6FC2-9598-4D13-A6CD-E50D15D64980}">
      <dgm:prSet/>
      <dgm:spPr/>
      <dgm:t>
        <a:bodyPr/>
        <a:lstStyle/>
        <a:p>
          <a:endParaRPr lang="es-ES"/>
        </a:p>
      </dgm:t>
    </dgm:pt>
    <dgm:pt modelId="{A732CCC5-545D-4B44-97DA-9C38C481D75F}" type="sibTrans" cxnId="{E2DB6FC2-9598-4D13-A6CD-E50D15D64980}">
      <dgm:prSet/>
      <dgm:spPr/>
      <dgm:t>
        <a:bodyPr/>
        <a:lstStyle/>
        <a:p>
          <a:endParaRPr lang="es-ES"/>
        </a:p>
      </dgm:t>
    </dgm:pt>
    <dgm:pt modelId="{25098769-000F-4C8F-8000-B282A87A11BD}" type="pres">
      <dgm:prSet presAssocID="{41373522-7E55-4668-BB91-42D35D00B2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D56B155-8F87-4AAB-83B5-6812F0B62EE8}" type="pres">
      <dgm:prSet presAssocID="{11BB4786-0BEF-4A47-9BF7-43B3C1C1988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24B3B7-16D5-4949-99A7-F4E9F063454B}" type="pres">
      <dgm:prSet presAssocID="{9C8477C7-8652-46D9-94EF-D6970CC99CCF}" presName="sibTrans" presStyleCnt="0"/>
      <dgm:spPr/>
    </dgm:pt>
    <dgm:pt modelId="{6D5387E2-226F-4A68-B2DE-AF83AAB22C46}" type="pres">
      <dgm:prSet presAssocID="{5E33B290-F777-4251-A53A-EFD6754B8DA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1BB9A6-358A-4523-B5BF-5CC4E98B2DE2}" type="pres">
      <dgm:prSet presAssocID="{7EE18F89-BF1C-405F-BFC9-CE012CE7581A}" presName="sibTrans" presStyleCnt="0"/>
      <dgm:spPr/>
    </dgm:pt>
    <dgm:pt modelId="{93AB6FE5-91B8-4DDC-96B4-2FADC2DD8E78}" type="pres">
      <dgm:prSet presAssocID="{8BF0BE6B-5AC6-4C80-A512-0C460C15C20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DF2FF1-DE3F-4CB7-8246-094133F12CA9}" type="pres">
      <dgm:prSet presAssocID="{46EEE5AA-6A33-410C-A678-8874797D42B4}" presName="sibTrans" presStyleCnt="0"/>
      <dgm:spPr/>
    </dgm:pt>
    <dgm:pt modelId="{A6DE9EF5-9DAF-49F7-8FDC-C397C7F75157}" type="pres">
      <dgm:prSet presAssocID="{431C22A1-FA89-43E6-B8FB-8E75E813342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5403AF-4D50-4395-B9CF-BBA3D6293563}" type="pres">
      <dgm:prSet presAssocID="{BC4F29F1-FBAE-4E09-B731-D702B28B51F2}" presName="sibTrans" presStyleCnt="0"/>
      <dgm:spPr/>
    </dgm:pt>
    <dgm:pt modelId="{070D96C6-D4D0-4A08-A63B-327859D9BB42}" type="pres">
      <dgm:prSet presAssocID="{FD2A40D1-BA17-4CDC-AC29-01DE51C7E61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061D17-14B8-4F6F-A194-F9B1052FD3A5}" type="pres">
      <dgm:prSet presAssocID="{2E612230-0874-4AE5-ADD7-078FAED0DF15}" presName="sibTrans" presStyleCnt="0"/>
      <dgm:spPr/>
    </dgm:pt>
    <dgm:pt modelId="{AFAD94D0-94CF-4DAF-B894-1E4C3BF3AD63}" type="pres">
      <dgm:prSet presAssocID="{5B7B7506-0638-4471-A212-B00632504C9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5CBA3F-AB86-4767-B02E-32F8E880D7A3}" type="pres">
      <dgm:prSet presAssocID="{EE2D3BD2-968D-454B-8F84-66177E9C2CF9}" presName="sibTrans" presStyleCnt="0"/>
      <dgm:spPr/>
    </dgm:pt>
    <dgm:pt modelId="{E149B28F-BB3E-47BE-B9DB-3C33BB8ABEA2}" type="pres">
      <dgm:prSet presAssocID="{873A6325-C110-49B2-BE49-0A747675417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47D9F8-C4CD-4788-9603-76D41C81A53D}" type="pres">
      <dgm:prSet presAssocID="{EFEA661D-5941-47C3-896C-85B704ACEC90}" presName="sibTrans" presStyleCnt="0"/>
      <dgm:spPr/>
    </dgm:pt>
    <dgm:pt modelId="{EB34A09C-FF57-474E-A5E1-EBCF44F2445A}" type="pres">
      <dgm:prSet presAssocID="{4DD599A3-3E51-4D39-B841-B5BCC5CD550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76BCA2-1930-42EA-8AC4-8CBEB7BF0021}" type="pres">
      <dgm:prSet presAssocID="{01A53D32-21C0-40CE-AD8D-135B42403B7B}" presName="sibTrans" presStyleCnt="0"/>
      <dgm:spPr/>
    </dgm:pt>
    <dgm:pt modelId="{4469D3C6-03DE-4991-A543-666403063A67}" type="pres">
      <dgm:prSet presAssocID="{913CD587-0BB5-48D5-AFB3-734A92A3789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AED9165-B420-4E8B-BEE9-9198E156004C}" srcId="{41373522-7E55-4668-BB91-42D35D00B2E6}" destId="{431C22A1-FA89-43E6-B8FB-8E75E8133423}" srcOrd="3" destOrd="0" parTransId="{2538DA38-C9F5-4520-9278-3B774067CA2C}" sibTransId="{BC4F29F1-FBAE-4E09-B731-D702B28B51F2}"/>
    <dgm:cxn modelId="{2AF52392-A3FF-4360-9C11-19D79FF795E8}" srcId="{41373522-7E55-4668-BB91-42D35D00B2E6}" destId="{5B7B7506-0638-4471-A212-B00632504C99}" srcOrd="5" destOrd="0" parTransId="{197966BA-B5A8-4E30-B446-1C54544D6DE7}" sibTransId="{EE2D3BD2-968D-454B-8F84-66177E9C2CF9}"/>
    <dgm:cxn modelId="{C56B7026-92A1-4A13-916C-D558C1BC9235}" type="presOf" srcId="{11BB4786-0BEF-4A47-9BF7-43B3C1C1988A}" destId="{9D56B155-8F87-4AAB-83B5-6812F0B62EE8}" srcOrd="0" destOrd="0" presId="urn:microsoft.com/office/officeart/2005/8/layout/default#1"/>
    <dgm:cxn modelId="{4741CDF1-F6A9-43CC-BB35-F557AA97A26C}" srcId="{41373522-7E55-4668-BB91-42D35D00B2E6}" destId="{FD2A40D1-BA17-4CDC-AC29-01DE51C7E615}" srcOrd="4" destOrd="0" parTransId="{05032504-E2BD-4BD8-9032-E20EE12385C4}" sibTransId="{2E612230-0874-4AE5-ADD7-078FAED0DF15}"/>
    <dgm:cxn modelId="{E2DB6FC2-9598-4D13-A6CD-E50D15D64980}" srcId="{41373522-7E55-4668-BB91-42D35D00B2E6}" destId="{913CD587-0BB5-48D5-AFB3-734A92A37890}" srcOrd="8" destOrd="0" parTransId="{CDEC172A-B130-4950-8F9A-AD7802E7D70B}" sibTransId="{A732CCC5-545D-4B44-97DA-9C38C481D75F}"/>
    <dgm:cxn modelId="{53D7E1E4-81C2-487D-AE95-EB042DB7D951}" type="presOf" srcId="{431C22A1-FA89-43E6-B8FB-8E75E8133423}" destId="{A6DE9EF5-9DAF-49F7-8FDC-C397C7F75157}" srcOrd="0" destOrd="0" presId="urn:microsoft.com/office/officeart/2005/8/layout/default#1"/>
    <dgm:cxn modelId="{6BE7B4FE-5AB3-4069-9D02-82F0C13B8152}" type="presOf" srcId="{8BF0BE6B-5AC6-4C80-A512-0C460C15C200}" destId="{93AB6FE5-91B8-4DDC-96B4-2FADC2DD8E78}" srcOrd="0" destOrd="0" presId="urn:microsoft.com/office/officeart/2005/8/layout/default#1"/>
    <dgm:cxn modelId="{F6D18795-D372-4EBF-B921-D546AFA5FA2C}" srcId="{41373522-7E55-4668-BB91-42D35D00B2E6}" destId="{4DD599A3-3E51-4D39-B841-B5BCC5CD5504}" srcOrd="7" destOrd="0" parTransId="{C96FB5AD-09AF-435E-B96A-50C8CBFA602E}" sibTransId="{01A53D32-21C0-40CE-AD8D-135B42403B7B}"/>
    <dgm:cxn modelId="{B2951588-0C70-4DAC-B5F7-90BD2AE16CEF}" type="presOf" srcId="{FD2A40D1-BA17-4CDC-AC29-01DE51C7E615}" destId="{070D96C6-D4D0-4A08-A63B-327859D9BB42}" srcOrd="0" destOrd="0" presId="urn:microsoft.com/office/officeart/2005/8/layout/default#1"/>
    <dgm:cxn modelId="{2CCCF94D-C882-4233-8D29-4B916E7555A2}" srcId="{41373522-7E55-4668-BB91-42D35D00B2E6}" destId="{11BB4786-0BEF-4A47-9BF7-43B3C1C1988A}" srcOrd="0" destOrd="0" parTransId="{5BA17FDB-A1BC-4968-AC77-EBCB07CAF053}" sibTransId="{9C8477C7-8652-46D9-94EF-D6970CC99CCF}"/>
    <dgm:cxn modelId="{7B2464AB-8F2B-4E2F-A0D7-F05A7AC6B974}" type="presOf" srcId="{41373522-7E55-4668-BB91-42D35D00B2E6}" destId="{25098769-000F-4C8F-8000-B282A87A11BD}" srcOrd="0" destOrd="0" presId="urn:microsoft.com/office/officeart/2005/8/layout/default#1"/>
    <dgm:cxn modelId="{2645B624-38F6-43B1-A63D-8D00F9348B10}" type="presOf" srcId="{4DD599A3-3E51-4D39-B841-B5BCC5CD5504}" destId="{EB34A09C-FF57-474E-A5E1-EBCF44F2445A}" srcOrd="0" destOrd="0" presId="urn:microsoft.com/office/officeart/2005/8/layout/default#1"/>
    <dgm:cxn modelId="{D5C3AD1E-BC39-459F-A5BC-528752E05B86}" type="presOf" srcId="{5B7B7506-0638-4471-A212-B00632504C99}" destId="{AFAD94D0-94CF-4DAF-B894-1E4C3BF3AD63}" srcOrd="0" destOrd="0" presId="urn:microsoft.com/office/officeart/2005/8/layout/default#1"/>
    <dgm:cxn modelId="{F88B2924-240B-41F4-A504-A5607E389B40}" type="presOf" srcId="{5E33B290-F777-4251-A53A-EFD6754B8DA9}" destId="{6D5387E2-226F-4A68-B2DE-AF83AAB22C46}" srcOrd="0" destOrd="0" presId="urn:microsoft.com/office/officeart/2005/8/layout/default#1"/>
    <dgm:cxn modelId="{B598917A-C78D-4489-A98C-5FF9FB1C83A2}" srcId="{41373522-7E55-4668-BB91-42D35D00B2E6}" destId="{873A6325-C110-49B2-BE49-0A747675417B}" srcOrd="6" destOrd="0" parTransId="{2EF36B07-BF8C-43C7-8FE9-4663901E3DF9}" sibTransId="{EFEA661D-5941-47C3-896C-85B704ACEC90}"/>
    <dgm:cxn modelId="{9F86354E-81A4-4B48-B990-5A1D96C3B3B5}" srcId="{41373522-7E55-4668-BB91-42D35D00B2E6}" destId="{8BF0BE6B-5AC6-4C80-A512-0C460C15C200}" srcOrd="2" destOrd="0" parTransId="{E189986D-9790-413A-B23F-D65DDB561F6A}" sibTransId="{46EEE5AA-6A33-410C-A678-8874797D42B4}"/>
    <dgm:cxn modelId="{2E5ED3F8-A8F3-4A07-8783-383AEF2BC56A}" type="presOf" srcId="{913CD587-0BB5-48D5-AFB3-734A92A37890}" destId="{4469D3C6-03DE-4991-A543-666403063A67}" srcOrd="0" destOrd="0" presId="urn:microsoft.com/office/officeart/2005/8/layout/default#1"/>
    <dgm:cxn modelId="{41EF5F5F-F7DD-416D-9E6F-F5F5327C9708}" type="presOf" srcId="{873A6325-C110-49B2-BE49-0A747675417B}" destId="{E149B28F-BB3E-47BE-B9DB-3C33BB8ABEA2}" srcOrd="0" destOrd="0" presId="urn:microsoft.com/office/officeart/2005/8/layout/default#1"/>
    <dgm:cxn modelId="{1C13A3F1-C26D-4A1D-A36D-DA4DEBCD86A4}" srcId="{41373522-7E55-4668-BB91-42D35D00B2E6}" destId="{5E33B290-F777-4251-A53A-EFD6754B8DA9}" srcOrd="1" destOrd="0" parTransId="{806BC9CE-D718-47AA-8130-95DBCA811F43}" sibTransId="{7EE18F89-BF1C-405F-BFC9-CE012CE7581A}"/>
    <dgm:cxn modelId="{5FFCA5FD-83FD-417F-8AC8-17128A08D8DA}" type="presParOf" srcId="{25098769-000F-4C8F-8000-B282A87A11BD}" destId="{9D56B155-8F87-4AAB-83B5-6812F0B62EE8}" srcOrd="0" destOrd="0" presId="urn:microsoft.com/office/officeart/2005/8/layout/default#1"/>
    <dgm:cxn modelId="{92B29AA8-F88F-411C-B648-2D3FB6BAA869}" type="presParOf" srcId="{25098769-000F-4C8F-8000-B282A87A11BD}" destId="{7D24B3B7-16D5-4949-99A7-F4E9F063454B}" srcOrd="1" destOrd="0" presId="urn:microsoft.com/office/officeart/2005/8/layout/default#1"/>
    <dgm:cxn modelId="{F703A6E8-580F-440A-AEAE-C23C22827EC5}" type="presParOf" srcId="{25098769-000F-4C8F-8000-B282A87A11BD}" destId="{6D5387E2-226F-4A68-B2DE-AF83AAB22C46}" srcOrd="2" destOrd="0" presId="urn:microsoft.com/office/officeart/2005/8/layout/default#1"/>
    <dgm:cxn modelId="{D711DB27-DE43-4717-8F7C-B2F0F1A64047}" type="presParOf" srcId="{25098769-000F-4C8F-8000-B282A87A11BD}" destId="{061BB9A6-358A-4523-B5BF-5CC4E98B2DE2}" srcOrd="3" destOrd="0" presId="urn:microsoft.com/office/officeart/2005/8/layout/default#1"/>
    <dgm:cxn modelId="{B56F6FA7-8EF1-43D0-A787-31804AB842F9}" type="presParOf" srcId="{25098769-000F-4C8F-8000-B282A87A11BD}" destId="{93AB6FE5-91B8-4DDC-96B4-2FADC2DD8E78}" srcOrd="4" destOrd="0" presId="urn:microsoft.com/office/officeart/2005/8/layout/default#1"/>
    <dgm:cxn modelId="{6BFFDE74-4313-4066-9090-94E57A2AB822}" type="presParOf" srcId="{25098769-000F-4C8F-8000-B282A87A11BD}" destId="{10DF2FF1-DE3F-4CB7-8246-094133F12CA9}" srcOrd="5" destOrd="0" presId="urn:microsoft.com/office/officeart/2005/8/layout/default#1"/>
    <dgm:cxn modelId="{F89C9959-5A88-4832-9E9E-2BDFE418A21B}" type="presParOf" srcId="{25098769-000F-4C8F-8000-B282A87A11BD}" destId="{A6DE9EF5-9DAF-49F7-8FDC-C397C7F75157}" srcOrd="6" destOrd="0" presId="urn:microsoft.com/office/officeart/2005/8/layout/default#1"/>
    <dgm:cxn modelId="{AC0CC28B-F9ED-4AC6-9091-985C0D0C32BF}" type="presParOf" srcId="{25098769-000F-4C8F-8000-B282A87A11BD}" destId="{AA5403AF-4D50-4395-B9CF-BBA3D6293563}" srcOrd="7" destOrd="0" presId="urn:microsoft.com/office/officeart/2005/8/layout/default#1"/>
    <dgm:cxn modelId="{7BDF7455-38D3-4969-B563-B1E853501539}" type="presParOf" srcId="{25098769-000F-4C8F-8000-B282A87A11BD}" destId="{070D96C6-D4D0-4A08-A63B-327859D9BB42}" srcOrd="8" destOrd="0" presId="urn:microsoft.com/office/officeart/2005/8/layout/default#1"/>
    <dgm:cxn modelId="{B72241A4-66BF-47F9-ABF4-B18D28F8E229}" type="presParOf" srcId="{25098769-000F-4C8F-8000-B282A87A11BD}" destId="{3A061D17-14B8-4F6F-A194-F9B1052FD3A5}" srcOrd="9" destOrd="0" presId="urn:microsoft.com/office/officeart/2005/8/layout/default#1"/>
    <dgm:cxn modelId="{C0CDEC94-EE53-41F5-ACC3-CE916B9E6A45}" type="presParOf" srcId="{25098769-000F-4C8F-8000-B282A87A11BD}" destId="{AFAD94D0-94CF-4DAF-B894-1E4C3BF3AD63}" srcOrd="10" destOrd="0" presId="urn:microsoft.com/office/officeart/2005/8/layout/default#1"/>
    <dgm:cxn modelId="{1B7917BA-5B89-471A-8D3E-77498E266FB4}" type="presParOf" srcId="{25098769-000F-4C8F-8000-B282A87A11BD}" destId="{EE5CBA3F-AB86-4767-B02E-32F8E880D7A3}" srcOrd="11" destOrd="0" presId="urn:microsoft.com/office/officeart/2005/8/layout/default#1"/>
    <dgm:cxn modelId="{877C81A0-1B08-4FB7-9FEE-F76A60D90352}" type="presParOf" srcId="{25098769-000F-4C8F-8000-B282A87A11BD}" destId="{E149B28F-BB3E-47BE-B9DB-3C33BB8ABEA2}" srcOrd="12" destOrd="0" presId="urn:microsoft.com/office/officeart/2005/8/layout/default#1"/>
    <dgm:cxn modelId="{244A6731-CF9D-432E-89D7-731E55987984}" type="presParOf" srcId="{25098769-000F-4C8F-8000-B282A87A11BD}" destId="{AB47D9F8-C4CD-4788-9603-76D41C81A53D}" srcOrd="13" destOrd="0" presId="urn:microsoft.com/office/officeart/2005/8/layout/default#1"/>
    <dgm:cxn modelId="{767C0E74-75EB-4BEE-9ADF-4421051A597D}" type="presParOf" srcId="{25098769-000F-4C8F-8000-B282A87A11BD}" destId="{EB34A09C-FF57-474E-A5E1-EBCF44F2445A}" srcOrd="14" destOrd="0" presId="urn:microsoft.com/office/officeart/2005/8/layout/default#1"/>
    <dgm:cxn modelId="{24D1B83A-3DC1-43E9-B436-20558EEBDE0C}" type="presParOf" srcId="{25098769-000F-4C8F-8000-B282A87A11BD}" destId="{E076BCA2-1930-42EA-8AC4-8CBEB7BF0021}" srcOrd="15" destOrd="0" presId="urn:microsoft.com/office/officeart/2005/8/layout/default#1"/>
    <dgm:cxn modelId="{E9F0CC64-B7D7-4BFE-98A9-0ACF0C5E3B16}" type="presParOf" srcId="{25098769-000F-4C8F-8000-B282A87A11BD}" destId="{4469D3C6-03DE-4991-A543-666403063A67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26A15B-1AAD-4DAA-A9AA-B940C8B23684}" type="doc">
      <dgm:prSet loTypeId="urn:microsoft.com/office/officeart/2005/8/layout/process5" loCatId="process" qsTypeId="urn:microsoft.com/office/officeart/2005/8/quickstyle/simple3" qsCatId="simple" csTypeId="urn:microsoft.com/office/officeart/2005/8/colors/colorful1#2" csCatId="colorful" phldr="1"/>
      <dgm:spPr/>
    </dgm:pt>
    <dgm:pt modelId="{29664A21-278B-4A08-A8A6-9AC9BA71C50C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100" dirty="0" smtClean="0"/>
            <a:t>Sistema de recolección de agua</a:t>
          </a:r>
          <a:endParaRPr lang="es-ES" sz="1100" dirty="0"/>
        </a:p>
      </dgm:t>
    </dgm:pt>
    <dgm:pt modelId="{5EC7FCC7-72A3-4235-92AB-461B6FD33364}" type="parTrans" cxnId="{75CCDE6A-C941-456B-A2EB-8537A582B594}">
      <dgm:prSet/>
      <dgm:spPr/>
      <dgm:t>
        <a:bodyPr/>
        <a:lstStyle/>
        <a:p>
          <a:endParaRPr lang="es-ES" sz="1100"/>
        </a:p>
      </dgm:t>
    </dgm:pt>
    <dgm:pt modelId="{A3AC5E2B-48A0-44DB-BAA0-08BD6C650DAD}" type="sibTrans" cxnId="{75CCDE6A-C941-456B-A2EB-8537A582B594}">
      <dgm:prSet custT="1"/>
      <dgm:spPr/>
      <dgm:t>
        <a:bodyPr/>
        <a:lstStyle/>
        <a:p>
          <a:endParaRPr lang="es-ES" sz="1100"/>
        </a:p>
      </dgm:t>
    </dgm:pt>
    <dgm:pt modelId="{4C60C79C-80A8-4828-B480-B2B3A8AB1A0F}">
      <dgm:prSet phldrT="[Texto]" custT="1"/>
      <dgm:spPr/>
      <dgm:t>
        <a:bodyPr/>
        <a:lstStyle/>
        <a:p>
          <a:r>
            <a:rPr lang="es-ES" sz="1100" dirty="0" smtClean="0"/>
            <a:t>Filtro 1: Filtración del agua en arena (Sedimentación)</a:t>
          </a:r>
          <a:endParaRPr lang="es-ES" sz="1100" dirty="0"/>
        </a:p>
      </dgm:t>
    </dgm:pt>
    <dgm:pt modelId="{F7D319DD-44FC-40B0-9FAA-9F7E08460750}" type="parTrans" cxnId="{5CC28FFC-12EA-4D75-A05E-4BBCCBB9E431}">
      <dgm:prSet/>
      <dgm:spPr/>
      <dgm:t>
        <a:bodyPr/>
        <a:lstStyle/>
        <a:p>
          <a:endParaRPr lang="es-ES" sz="1100"/>
        </a:p>
      </dgm:t>
    </dgm:pt>
    <dgm:pt modelId="{010510D1-7F5A-43E2-A2C6-2371F7615323}" type="sibTrans" cxnId="{5CC28FFC-12EA-4D75-A05E-4BBCCBB9E431}">
      <dgm:prSet custT="1"/>
      <dgm:spPr/>
      <dgm:t>
        <a:bodyPr/>
        <a:lstStyle/>
        <a:p>
          <a:endParaRPr lang="es-ES" sz="1100"/>
        </a:p>
      </dgm:t>
    </dgm:pt>
    <dgm:pt modelId="{E0BCC930-0182-411A-83FF-1839FCD84465}">
      <dgm:prSet phldrT="[Texto]" custT="1"/>
      <dgm:spPr/>
      <dgm:t>
        <a:bodyPr/>
        <a:lstStyle/>
        <a:p>
          <a:r>
            <a:rPr lang="es-ES" sz="1100" dirty="0" smtClean="0"/>
            <a:t>Filtro 3: Circulación de agua</a:t>
          </a:r>
          <a:endParaRPr lang="es-ES" sz="1100" dirty="0"/>
        </a:p>
      </dgm:t>
    </dgm:pt>
    <dgm:pt modelId="{7B960F64-927A-4C04-95D2-7623B574318D}" type="parTrans" cxnId="{720710C9-DB50-4BEE-9D8B-93793A3FA890}">
      <dgm:prSet/>
      <dgm:spPr/>
      <dgm:t>
        <a:bodyPr/>
        <a:lstStyle/>
        <a:p>
          <a:endParaRPr lang="es-ES" sz="1100"/>
        </a:p>
      </dgm:t>
    </dgm:pt>
    <dgm:pt modelId="{AC3EF997-8E76-4CEC-A2EB-5B9A4DC209D6}" type="sibTrans" cxnId="{720710C9-DB50-4BEE-9D8B-93793A3FA890}">
      <dgm:prSet custT="1"/>
      <dgm:spPr/>
      <dgm:t>
        <a:bodyPr/>
        <a:lstStyle/>
        <a:p>
          <a:endParaRPr lang="es-ES" sz="1100"/>
        </a:p>
      </dgm:t>
    </dgm:pt>
    <dgm:pt modelId="{A505518F-193B-4F45-9E62-1887756E2E24}">
      <dgm:prSet phldrT="[Texto]" custT="1"/>
      <dgm:spPr/>
      <dgm:t>
        <a:bodyPr/>
        <a:lstStyle/>
        <a:p>
          <a:r>
            <a:rPr lang="es-ES" sz="1100" dirty="0" smtClean="0"/>
            <a:t>Filtro 2: Circulación de agua</a:t>
          </a:r>
          <a:endParaRPr lang="es-ES" sz="1100" dirty="0"/>
        </a:p>
      </dgm:t>
    </dgm:pt>
    <dgm:pt modelId="{EED97F1E-2385-413F-8D0B-E42FEA1C56A5}" type="parTrans" cxnId="{6CE63BD4-F852-4702-9C8E-86D504C50FCE}">
      <dgm:prSet/>
      <dgm:spPr/>
      <dgm:t>
        <a:bodyPr/>
        <a:lstStyle/>
        <a:p>
          <a:endParaRPr lang="es-ES" sz="1100"/>
        </a:p>
      </dgm:t>
    </dgm:pt>
    <dgm:pt modelId="{2B2411D2-D3C8-4F0C-B410-2176BD4D62C6}" type="sibTrans" cxnId="{6CE63BD4-F852-4702-9C8E-86D504C50FCE}">
      <dgm:prSet custT="1"/>
      <dgm:spPr/>
      <dgm:t>
        <a:bodyPr/>
        <a:lstStyle/>
        <a:p>
          <a:endParaRPr lang="es-ES" sz="1100"/>
        </a:p>
      </dgm:t>
    </dgm:pt>
    <dgm:pt modelId="{C5D8F708-CB31-48BD-BE1A-2BFFBB7B4E31}">
      <dgm:prSet phldrT="[Texto]" custT="1"/>
      <dgm:spPr/>
      <dgm:t>
        <a:bodyPr/>
        <a:lstStyle/>
        <a:p>
          <a:r>
            <a:rPr lang="es-ES" sz="1100" dirty="0" smtClean="0"/>
            <a:t>Filtro separador de aceites y grasas</a:t>
          </a:r>
          <a:endParaRPr lang="es-ES" sz="1100" dirty="0"/>
        </a:p>
      </dgm:t>
    </dgm:pt>
    <dgm:pt modelId="{DF174A98-09BC-4696-9408-DFE37DFFBF54}" type="parTrans" cxnId="{6891CDF0-890F-4449-BA5F-D2A19BEA7399}">
      <dgm:prSet/>
      <dgm:spPr/>
      <dgm:t>
        <a:bodyPr/>
        <a:lstStyle/>
        <a:p>
          <a:endParaRPr lang="es-ES" sz="1100"/>
        </a:p>
      </dgm:t>
    </dgm:pt>
    <dgm:pt modelId="{4B20055F-9079-4018-97F7-75985C0C12B2}" type="sibTrans" cxnId="{6891CDF0-890F-4449-BA5F-D2A19BEA7399}">
      <dgm:prSet custT="1"/>
      <dgm:spPr/>
      <dgm:t>
        <a:bodyPr/>
        <a:lstStyle/>
        <a:p>
          <a:endParaRPr lang="es-ES" sz="1100"/>
        </a:p>
      </dgm:t>
    </dgm:pt>
    <dgm:pt modelId="{F7993C3B-71A1-40F6-A93A-F4990BD2BF35}">
      <dgm:prSet phldrT="[Texto]" custT="1"/>
      <dgm:spPr/>
      <dgm:t>
        <a:bodyPr/>
        <a:lstStyle/>
        <a:p>
          <a:r>
            <a:rPr lang="es-ES" sz="1100" dirty="0" smtClean="0"/>
            <a:t>Reservorio principal de agua</a:t>
          </a:r>
          <a:endParaRPr lang="es-ES" sz="1100" dirty="0"/>
        </a:p>
      </dgm:t>
    </dgm:pt>
    <dgm:pt modelId="{F6E850DC-8EC1-45B9-A869-45FB9EED66E1}" type="parTrans" cxnId="{26FB6EFF-2749-4BDE-BB6D-E380B3D1D1DD}">
      <dgm:prSet/>
      <dgm:spPr/>
      <dgm:t>
        <a:bodyPr/>
        <a:lstStyle/>
        <a:p>
          <a:endParaRPr lang="es-ES" sz="1100"/>
        </a:p>
      </dgm:t>
    </dgm:pt>
    <dgm:pt modelId="{A43E72B6-7C2E-4147-95BB-7F45B591B4BD}" type="sibTrans" cxnId="{26FB6EFF-2749-4BDE-BB6D-E380B3D1D1DD}">
      <dgm:prSet custT="1"/>
      <dgm:spPr/>
      <dgm:t>
        <a:bodyPr/>
        <a:lstStyle/>
        <a:p>
          <a:endParaRPr lang="es-ES" sz="1100"/>
        </a:p>
      </dgm:t>
    </dgm:pt>
    <dgm:pt modelId="{548EB586-4C69-417B-9986-030AD17BA48D}">
      <dgm:prSet phldrT="[Texto]" custT="1"/>
      <dgm:spPr/>
      <dgm:t>
        <a:bodyPr/>
        <a:lstStyle/>
        <a:p>
          <a:r>
            <a:rPr lang="es-ES" sz="1100" smtClean="0"/>
            <a:t>Extracción de agua del reservorio para el lavado</a:t>
          </a:r>
          <a:endParaRPr lang="es-ES" sz="1100" dirty="0"/>
        </a:p>
      </dgm:t>
    </dgm:pt>
    <dgm:pt modelId="{3C7F797C-9F46-43D2-A77E-32A876097AC4}" type="parTrans" cxnId="{9DB917C3-DAF5-484A-8290-A3E5EEF61E95}">
      <dgm:prSet/>
      <dgm:spPr/>
      <dgm:t>
        <a:bodyPr/>
        <a:lstStyle/>
        <a:p>
          <a:endParaRPr lang="es-ES" sz="1100"/>
        </a:p>
      </dgm:t>
    </dgm:pt>
    <dgm:pt modelId="{9F54637A-89BC-4C4E-BF23-B2B887EDC253}" type="sibTrans" cxnId="{9DB917C3-DAF5-484A-8290-A3E5EEF61E95}">
      <dgm:prSet/>
      <dgm:spPr/>
      <dgm:t>
        <a:bodyPr/>
        <a:lstStyle/>
        <a:p>
          <a:endParaRPr lang="es-ES" sz="1100"/>
        </a:p>
      </dgm:t>
    </dgm:pt>
    <dgm:pt modelId="{9AC1000B-2708-4C7D-8B11-36E1640E39BC}" type="pres">
      <dgm:prSet presAssocID="{F626A15B-1AAD-4DAA-A9AA-B940C8B23684}" presName="diagram" presStyleCnt="0">
        <dgm:presLayoutVars>
          <dgm:dir/>
          <dgm:resizeHandles val="exact"/>
        </dgm:presLayoutVars>
      </dgm:prSet>
      <dgm:spPr/>
    </dgm:pt>
    <dgm:pt modelId="{6D07A8EA-E53A-4B46-92BC-0D995E3675F1}" type="pres">
      <dgm:prSet presAssocID="{29664A21-278B-4A08-A8A6-9AC9BA71C50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E388EC-2225-476B-A10D-8384EFF0DF1A}" type="pres">
      <dgm:prSet presAssocID="{A3AC5E2B-48A0-44DB-BAA0-08BD6C650DAD}" presName="sibTrans" presStyleLbl="sibTrans2D1" presStyleIdx="0" presStyleCnt="6"/>
      <dgm:spPr/>
      <dgm:t>
        <a:bodyPr/>
        <a:lstStyle/>
        <a:p>
          <a:endParaRPr lang="es-EC"/>
        </a:p>
      </dgm:t>
    </dgm:pt>
    <dgm:pt modelId="{DD2F08D0-CDEE-45E7-B0BA-ED6E900E4834}" type="pres">
      <dgm:prSet presAssocID="{A3AC5E2B-48A0-44DB-BAA0-08BD6C650DAD}" presName="connectorText" presStyleLbl="sibTrans2D1" presStyleIdx="0" presStyleCnt="6"/>
      <dgm:spPr/>
      <dgm:t>
        <a:bodyPr/>
        <a:lstStyle/>
        <a:p>
          <a:endParaRPr lang="es-EC"/>
        </a:p>
      </dgm:t>
    </dgm:pt>
    <dgm:pt modelId="{9F666D1A-BB87-4869-A742-2E4D26BD8D36}" type="pres">
      <dgm:prSet presAssocID="{4C60C79C-80A8-4828-B480-B2B3A8AB1A0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1E84BD-25FC-44DD-B5A9-495771449541}" type="pres">
      <dgm:prSet presAssocID="{010510D1-7F5A-43E2-A2C6-2371F7615323}" presName="sibTrans" presStyleLbl="sibTrans2D1" presStyleIdx="1" presStyleCnt="6"/>
      <dgm:spPr/>
      <dgm:t>
        <a:bodyPr/>
        <a:lstStyle/>
        <a:p>
          <a:endParaRPr lang="es-EC"/>
        </a:p>
      </dgm:t>
    </dgm:pt>
    <dgm:pt modelId="{FCF65C1F-A774-4B17-913F-347FAFA00B60}" type="pres">
      <dgm:prSet presAssocID="{010510D1-7F5A-43E2-A2C6-2371F7615323}" presName="connectorText" presStyleLbl="sibTrans2D1" presStyleIdx="1" presStyleCnt="6"/>
      <dgm:spPr/>
      <dgm:t>
        <a:bodyPr/>
        <a:lstStyle/>
        <a:p>
          <a:endParaRPr lang="es-EC"/>
        </a:p>
      </dgm:t>
    </dgm:pt>
    <dgm:pt modelId="{A2A3072E-5779-46A4-A7F9-277E8AC00500}" type="pres">
      <dgm:prSet presAssocID="{A505518F-193B-4F45-9E62-1887756E2E2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95A3FB-D403-4E24-9B37-1923D113021A}" type="pres">
      <dgm:prSet presAssocID="{2B2411D2-D3C8-4F0C-B410-2176BD4D62C6}" presName="sibTrans" presStyleLbl="sibTrans2D1" presStyleIdx="2" presStyleCnt="6"/>
      <dgm:spPr/>
      <dgm:t>
        <a:bodyPr/>
        <a:lstStyle/>
        <a:p>
          <a:endParaRPr lang="es-EC"/>
        </a:p>
      </dgm:t>
    </dgm:pt>
    <dgm:pt modelId="{B324114F-5D26-437E-82B0-773DA778F366}" type="pres">
      <dgm:prSet presAssocID="{2B2411D2-D3C8-4F0C-B410-2176BD4D62C6}" presName="connectorText" presStyleLbl="sibTrans2D1" presStyleIdx="2" presStyleCnt="6"/>
      <dgm:spPr/>
      <dgm:t>
        <a:bodyPr/>
        <a:lstStyle/>
        <a:p>
          <a:endParaRPr lang="es-EC"/>
        </a:p>
      </dgm:t>
    </dgm:pt>
    <dgm:pt modelId="{20720B06-273E-4819-B81F-1986C0805545}" type="pres">
      <dgm:prSet presAssocID="{E0BCC930-0182-411A-83FF-1839FCD8446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FE9260-BC12-449A-A73F-B454D270ED5A}" type="pres">
      <dgm:prSet presAssocID="{AC3EF997-8E76-4CEC-A2EB-5B9A4DC209D6}" presName="sibTrans" presStyleLbl="sibTrans2D1" presStyleIdx="3" presStyleCnt="6"/>
      <dgm:spPr/>
      <dgm:t>
        <a:bodyPr/>
        <a:lstStyle/>
        <a:p>
          <a:endParaRPr lang="es-EC"/>
        </a:p>
      </dgm:t>
    </dgm:pt>
    <dgm:pt modelId="{A78ADC81-9E71-4559-AA9D-4AEB620D55DF}" type="pres">
      <dgm:prSet presAssocID="{AC3EF997-8E76-4CEC-A2EB-5B9A4DC209D6}" presName="connectorText" presStyleLbl="sibTrans2D1" presStyleIdx="3" presStyleCnt="6"/>
      <dgm:spPr/>
      <dgm:t>
        <a:bodyPr/>
        <a:lstStyle/>
        <a:p>
          <a:endParaRPr lang="es-EC"/>
        </a:p>
      </dgm:t>
    </dgm:pt>
    <dgm:pt modelId="{E34CEEEB-9DDD-4B05-9806-68BA98D43F18}" type="pres">
      <dgm:prSet presAssocID="{C5D8F708-CB31-48BD-BE1A-2BFFBB7B4E3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B6B775-179C-4424-A15A-6A2E34AA931E}" type="pres">
      <dgm:prSet presAssocID="{4B20055F-9079-4018-97F7-75985C0C12B2}" presName="sibTrans" presStyleLbl="sibTrans2D1" presStyleIdx="4" presStyleCnt="6"/>
      <dgm:spPr/>
      <dgm:t>
        <a:bodyPr/>
        <a:lstStyle/>
        <a:p>
          <a:endParaRPr lang="es-EC"/>
        </a:p>
      </dgm:t>
    </dgm:pt>
    <dgm:pt modelId="{5C1DCA3D-0DDD-4A07-8881-D8D72570B523}" type="pres">
      <dgm:prSet presAssocID="{4B20055F-9079-4018-97F7-75985C0C12B2}" presName="connectorText" presStyleLbl="sibTrans2D1" presStyleIdx="4" presStyleCnt="6"/>
      <dgm:spPr/>
      <dgm:t>
        <a:bodyPr/>
        <a:lstStyle/>
        <a:p>
          <a:endParaRPr lang="es-EC"/>
        </a:p>
      </dgm:t>
    </dgm:pt>
    <dgm:pt modelId="{403D94A3-8D11-4B21-AAEB-CC27A73E5975}" type="pres">
      <dgm:prSet presAssocID="{F7993C3B-71A1-40F6-A93A-F4990BD2BF3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5059E9-073F-4D39-A9C3-3F1B5D6401A5}" type="pres">
      <dgm:prSet presAssocID="{A43E72B6-7C2E-4147-95BB-7F45B591B4BD}" presName="sibTrans" presStyleLbl="sibTrans2D1" presStyleIdx="5" presStyleCnt="6"/>
      <dgm:spPr/>
      <dgm:t>
        <a:bodyPr/>
        <a:lstStyle/>
        <a:p>
          <a:endParaRPr lang="es-EC"/>
        </a:p>
      </dgm:t>
    </dgm:pt>
    <dgm:pt modelId="{6EF78A2D-DC29-4E0D-888F-7C9181448B42}" type="pres">
      <dgm:prSet presAssocID="{A43E72B6-7C2E-4147-95BB-7F45B591B4BD}" presName="connectorText" presStyleLbl="sibTrans2D1" presStyleIdx="5" presStyleCnt="6"/>
      <dgm:spPr/>
      <dgm:t>
        <a:bodyPr/>
        <a:lstStyle/>
        <a:p>
          <a:endParaRPr lang="es-EC"/>
        </a:p>
      </dgm:t>
    </dgm:pt>
    <dgm:pt modelId="{89056BFB-2049-4701-8465-DB94F39B9C72}" type="pres">
      <dgm:prSet presAssocID="{548EB586-4C69-417B-9986-030AD17BA48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D3FFE6B-C21A-4246-BA88-1DDC01F976CC}" type="presOf" srcId="{4B20055F-9079-4018-97F7-75985C0C12B2}" destId="{E6B6B775-179C-4424-A15A-6A2E34AA931E}" srcOrd="0" destOrd="0" presId="urn:microsoft.com/office/officeart/2005/8/layout/process5"/>
    <dgm:cxn modelId="{6891CDF0-890F-4449-BA5F-D2A19BEA7399}" srcId="{F626A15B-1AAD-4DAA-A9AA-B940C8B23684}" destId="{C5D8F708-CB31-48BD-BE1A-2BFFBB7B4E31}" srcOrd="4" destOrd="0" parTransId="{DF174A98-09BC-4696-9408-DFE37DFFBF54}" sibTransId="{4B20055F-9079-4018-97F7-75985C0C12B2}"/>
    <dgm:cxn modelId="{77BCAD1D-3019-45B1-92BC-BEE4BD62951F}" type="presOf" srcId="{4C60C79C-80A8-4828-B480-B2B3A8AB1A0F}" destId="{9F666D1A-BB87-4869-A742-2E4D26BD8D36}" srcOrd="0" destOrd="0" presId="urn:microsoft.com/office/officeart/2005/8/layout/process5"/>
    <dgm:cxn modelId="{515972FE-3E95-4CEB-A05C-EC2740515049}" type="presOf" srcId="{548EB586-4C69-417B-9986-030AD17BA48D}" destId="{89056BFB-2049-4701-8465-DB94F39B9C72}" srcOrd="0" destOrd="0" presId="urn:microsoft.com/office/officeart/2005/8/layout/process5"/>
    <dgm:cxn modelId="{4F0534EF-4AA1-4814-8936-8BD13AE577DD}" type="presOf" srcId="{A43E72B6-7C2E-4147-95BB-7F45B591B4BD}" destId="{6EF78A2D-DC29-4E0D-888F-7C9181448B42}" srcOrd="1" destOrd="0" presId="urn:microsoft.com/office/officeart/2005/8/layout/process5"/>
    <dgm:cxn modelId="{481B1CBD-E856-48F8-9ED0-EAB70A10A73C}" type="presOf" srcId="{AC3EF997-8E76-4CEC-A2EB-5B9A4DC209D6}" destId="{8FFE9260-BC12-449A-A73F-B454D270ED5A}" srcOrd="0" destOrd="0" presId="urn:microsoft.com/office/officeart/2005/8/layout/process5"/>
    <dgm:cxn modelId="{06D70CF9-9D5C-4B80-BF30-C38A3D4A5EA2}" type="presOf" srcId="{A505518F-193B-4F45-9E62-1887756E2E24}" destId="{A2A3072E-5779-46A4-A7F9-277E8AC00500}" srcOrd="0" destOrd="0" presId="urn:microsoft.com/office/officeart/2005/8/layout/process5"/>
    <dgm:cxn modelId="{9DB917C3-DAF5-484A-8290-A3E5EEF61E95}" srcId="{F626A15B-1AAD-4DAA-A9AA-B940C8B23684}" destId="{548EB586-4C69-417B-9986-030AD17BA48D}" srcOrd="6" destOrd="0" parTransId="{3C7F797C-9F46-43D2-A77E-32A876097AC4}" sibTransId="{9F54637A-89BC-4C4E-BF23-B2B887EDC253}"/>
    <dgm:cxn modelId="{68099CAB-2F5C-4AD7-8362-94F824EC482F}" type="presOf" srcId="{010510D1-7F5A-43E2-A2C6-2371F7615323}" destId="{7B1E84BD-25FC-44DD-B5A9-495771449541}" srcOrd="0" destOrd="0" presId="urn:microsoft.com/office/officeart/2005/8/layout/process5"/>
    <dgm:cxn modelId="{75CCDE6A-C941-456B-A2EB-8537A582B594}" srcId="{F626A15B-1AAD-4DAA-A9AA-B940C8B23684}" destId="{29664A21-278B-4A08-A8A6-9AC9BA71C50C}" srcOrd="0" destOrd="0" parTransId="{5EC7FCC7-72A3-4235-92AB-461B6FD33364}" sibTransId="{A3AC5E2B-48A0-44DB-BAA0-08BD6C650DAD}"/>
    <dgm:cxn modelId="{3007932D-A5E7-42D3-A24E-DCA4B91A9471}" type="presOf" srcId="{E0BCC930-0182-411A-83FF-1839FCD84465}" destId="{20720B06-273E-4819-B81F-1986C0805545}" srcOrd="0" destOrd="0" presId="urn:microsoft.com/office/officeart/2005/8/layout/process5"/>
    <dgm:cxn modelId="{E662BFAF-28B4-4DBD-A6CB-410F9C81505B}" type="presOf" srcId="{A3AC5E2B-48A0-44DB-BAA0-08BD6C650DAD}" destId="{DD2F08D0-CDEE-45E7-B0BA-ED6E900E4834}" srcOrd="1" destOrd="0" presId="urn:microsoft.com/office/officeart/2005/8/layout/process5"/>
    <dgm:cxn modelId="{5CC28FFC-12EA-4D75-A05E-4BBCCBB9E431}" srcId="{F626A15B-1AAD-4DAA-A9AA-B940C8B23684}" destId="{4C60C79C-80A8-4828-B480-B2B3A8AB1A0F}" srcOrd="1" destOrd="0" parTransId="{F7D319DD-44FC-40B0-9FAA-9F7E08460750}" sibTransId="{010510D1-7F5A-43E2-A2C6-2371F7615323}"/>
    <dgm:cxn modelId="{A03790EA-679B-4733-82CD-80C43D201375}" type="presOf" srcId="{F626A15B-1AAD-4DAA-A9AA-B940C8B23684}" destId="{9AC1000B-2708-4C7D-8B11-36E1640E39BC}" srcOrd="0" destOrd="0" presId="urn:microsoft.com/office/officeart/2005/8/layout/process5"/>
    <dgm:cxn modelId="{01F4E2F7-8C95-4027-B472-AF7B0BFF69C8}" type="presOf" srcId="{C5D8F708-CB31-48BD-BE1A-2BFFBB7B4E31}" destId="{E34CEEEB-9DDD-4B05-9806-68BA98D43F18}" srcOrd="0" destOrd="0" presId="urn:microsoft.com/office/officeart/2005/8/layout/process5"/>
    <dgm:cxn modelId="{873C173C-DB22-42BB-89C6-A9DD58BC6889}" type="presOf" srcId="{AC3EF997-8E76-4CEC-A2EB-5B9A4DC209D6}" destId="{A78ADC81-9E71-4559-AA9D-4AEB620D55DF}" srcOrd="1" destOrd="0" presId="urn:microsoft.com/office/officeart/2005/8/layout/process5"/>
    <dgm:cxn modelId="{FDE98149-C2A0-460D-9F34-AA104EADF1BA}" type="presOf" srcId="{29664A21-278B-4A08-A8A6-9AC9BA71C50C}" destId="{6D07A8EA-E53A-4B46-92BC-0D995E3675F1}" srcOrd="0" destOrd="0" presId="urn:microsoft.com/office/officeart/2005/8/layout/process5"/>
    <dgm:cxn modelId="{188944D6-FB7C-48CB-B261-D4585B340460}" type="presOf" srcId="{A43E72B6-7C2E-4147-95BB-7F45B591B4BD}" destId="{135059E9-073F-4D39-A9C3-3F1B5D6401A5}" srcOrd="0" destOrd="0" presId="urn:microsoft.com/office/officeart/2005/8/layout/process5"/>
    <dgm:cxn modelId="{D68CC5E6-C79C-42E0-98D4-B41DD701BBF3}" type="presOf" srcId="{2B2411D2-D3C8-4F0C-B410-2176BD4D62C6}" destId="{B324114F-5D26-437E-82B0-773DA778F366}" srcOrd="1" destOrd="0" presId="urn:microsoft.com/office/officeart/2005/8/layout/process5"/>
    <dgm:cxn modelId="{E4DEFF02-5801-4CE4-BA5A-8C796F2F5A62}" type="presOf" srcId="{4B20055F-9079-4018-97F7-75985C0C12B2}" destId="{5C1DCA3D-0DDD-4A07-8881-D8D72570B523}" srcOrd="1" destOrd="0" presId="urn:microsoft.com/office/officeart/2005/8/layout/process5"/>
    <dgm:cxn modelId="{AE50BD44-C101-4196-8D66-7DA19FEE5CE5}" type="presOf" srcId="{A3AC5E2B-48A0-44DB-BAA0-08BD6C650DAD}" destId="{26E388EC-2225-476B-A10D-8384EFF0DF1A}" srcOrd="0" destOrd="0" presId="urn:microsoft.com/office/officeart/2005/8/layout/process5"/>
    <dgm:cxn modelId="{0E3150F8-3F26-42CF-8E77-E4272F9C6490}" type="presOf" srcId="{2B2411D2-D3C8-4F0C-B410-2176BD4D62C6}" destId="{3E95A3FB-D403-4E24-9B37-1923D113021A}" srcOrd="0" destOrd="0" presId="urn:microsoft.com/office/officeart/2005/8/layout/process5"/>
    <dgm:cxn modelId="{26FB6EFF-2749-4BDE-BB6D-E380B3D1D1DD}" srcId="{F626A15B-1AAD-4DAA-A9AA-B940C8B23684}" destId="{F7993C3B-71A1-40F6-A93A-F4990BD2BF35}" srcOrd="5" destOrd="0" parTransId="{F6E850DC-8EC1-45B9-A869-45FB9EED66E1}" sibTransId="{A43E72B6-7C2E-4147-95BB-7F45B591B4BD}"/>
    <dgm:cxn modelId="{720710C9-DB50-4BEE-9D8B-93793A3FA890}" srcId="{F626A15B-1AAD-4DAA-A9AA-B940C8B23684}" destId="{E0BCC930-0182-411A-83FF-1839FCD84465}" srcOrd="3" destOrd="0" parTransId="{7B960F64-927A-4C04-95D2-7623B574318D}" sibTransId="{AC3EF997-8E76-4CEC-A2EB-5B9A4DC209D6}"/>
    <dgm:cxn modelId="{6CE63BD4-F852-4702-9C8E-86D504C50FCE}" srcId="{F626A15B-1AAD-4DAA-A9AA-B940C8B23684}" destId="{A505518F-193B-4F45-9E62-1887756E2E24}" srcOrd="2" destOrd="0" parTransId="{EED97F1E-2385-413F-8D0B-E42FEA1C56A5}" sibTransId="{2B2411D2-D3C8-4F0C-B410-2176BD4D62C6}"/>
    <dgm:cxn modelId="{154E5B33-0E1E-413A-90A0-D31516D9547B}" type="presOf" srcId="{F7993C3B-71A1-40F6-A93A-F4990BD2BF35}" destId="{403D94A3-8D11-4B21-AAEB-CC27A73E5975}" srcOrd="0" destOrd="0" presId="urn:microsoft.com/office/officeart/2005/8/layout/process5"/>
    <dgm:cxn modelId="{E584E25F-6676-43AE-9A0C-7093EBBBC97A}" type="presOf" srcId="{010510D1-7F5A-43E2-A2C6-2371F7615323}" destId="{FCF65C1F-A774-4B17-913F-347FAFA00B60}" srcOrd="1" destOrd="0" presId="urn:microsoft.com/office/officeart/2005/8/layout/process5"/>
    <dgm:cxn modelId="{41B68732-190A-4CCB-877E-130E38FBC3DC}" type="presParOf" srcId="{9AC1000B-2708-4C7D-8B11-36E1640E39BC}" destId="{6D07A8EA-E53A-4B46-92BC-0D995E3675F1}" srcOrd="0" destOrd="0" presId="urn:microsoft.com/office/officeart/2005/8/layout/process5"/>
    <dgm:cxn modelId="{27DF2DD7-8008-4FB4-8D9D-A7DB0340985F}" type="presParOf" srcId="{9AC1000B-2708-4C7D-8B11-36E1640E39BC}" destId="{26E388EC-2225-476B-A10D-8384EFF0DF1A}" srcOrd="1" destOrd="0" presId="urn:microsoft.com/office/officeart/2005/8/layout/process5"/>
    <dgm:cxn modelId="{2CE4260B-9BB1-43F8-8824-7C072E07A06D}" type="presParOf" srcId="{26E388EC-2225-476B-A10D-8384EFF0DF1A}" destId="{DD2F08D0-CDEE-45E7-B0BA-ED6E900E4834}" srcOrd="0" destOrd="0" presId="urn:microsoft.com/office/officeart/2005/8/layout/process5"/>
    <dgm:cxn modelId="{638CDE87-B134-45EB-BFD1-4214EBE46FF3}" type="presParOf" srcId="{9AC1000B-2708-4C7D-8B11-36E1640E39BC}" destId="{9F666D1A-BB87-4869-A742-2E4D26BD8D36}" srcOrd="2" destOrd="0" presId="urn:microsoft.com/office/officeart/2005/8/layout/process5"/>
    <dgm:cxn modelId="{37221743-5918-401A-9CFA-D6D4BBD8BC18}" type="presParOf" srcId="{9AC1000B-2708-4C7D-8B11-36E1640E39BC}" destId="{7B1E84BD-25FC-44DD-B5A9-495771449541}" srcOrd="3" destOrd="0" presId="urn:microsoft.com/office/officeart/2005/8/layout/process5"/>
    <dgm:cxn modelId="{8172ADE9-C7E1-4B7F-BC1E-A1BEE35E65C2}" type="presParOf" srcId="{7B1E84BD-25FC-44DD-B5A9-495771449541}" destId="{FCF65C1F-A774-4B17-913F-347FAFA00B60}" srcOrd="0" destOrd="0" presId="urn:microsoft.com/office/officeart/2005/8/layout/process5"/>
    <dgm:cxn modelId="{38538ED6-ACCD-437A-B68A-2FEB7B582709}" type="presParOf" srcId="{9AC1000B-2708-4C7D-8B11-36E1640E39BC}" destId="{A2A3072E-5779-46A4-A7F9-277E8AC00500}" srcOrd="4" destOrd="0" presId="urn:microsoft.com/office/officeart/2005/8/layout/process5"/>
    <dgm:cxn modelId="{30E4D802-991E-4478-AB66-D351991DBC35}" type="presParOf" srcId="{9AC1000B-2708-4C7D-8B11-36E1640E39BC}" destId="{3E95A3FB-D403-4E24-9B37-1923D113021A}" srcOrd="5" destOrd="0" presId="urn:microsoft.com/office/officeart/2005/8/layout/process5"/>
    <dgm:cxn modelId="{E9AE16C2-3AE2-4FC5-9F08-AA5DDDCA5F21}" type="presParOf" srcId="{3E95A3FB-D403-4E24-9B37-1923D113021A}" destId="{B324114F-5D26-437E-82B0-773DA778F366}" srcOrd="0" destOrd="0" presId="urn:microsoft.com/office/officeart/2005/8/layout/process5"/>
    <dgm:cxn modelId="{507653BE-B1CB-4E37-B490-1967EC87C510}" type="presParOf" srcId="{9AC1000B-2708-4C7D-8B11-36E1640E39BC}" destId="{20720B06-273E-4819-B81F-1986C0805545}" srcOrd="6" destOrd="0" presId="urn:microsoft.com/office/officeart/2005/8/layout/process5"/>
    <dgm:cxn modelId="{105EC951-F8F3-42B1-B71F-F05FFD0E14E7}" type="presParOf" srcId="{9AC1000B-2708-4C7D-8B11-36E1640E39BC}" destId="{8FFE9260-BC12-449A-A73F-B454D270ED5A}" srcOrd="7" destOrd="0" presId="urn:microsoft.com/office/officeart/2005/8/layout/process5"/>
    <dgm:cxn modelId="{FF9662F4-B994-47BF-9B44-164416EF40B0}" type="presParOf" srcId="{8FFE9260-BC12-449A-A73F-B454D270ED5A}" destId="{A78ADC81-9E71-4559-AA9D-4AEB620D55DF}" srcOrd="0" destOrd="0" presId="urn:microsoft.com/office/officeart/2005/8/layout/process5"/>
    <dgm:cxn modelId="{CEC30C27-EB2F-4C85-AC10-08417A228931}" type="presParOf" srcId="{9AC1000B-2708-4C7D-8B11-36E1640E39BC}" destId="{E34CEEEB-9DDD-4B05-9806-68BA98D43F18}" srcOrd="8" destOrd="0" presId="urn:microsoft.com/office/officeart/2005/8/layout/process5"/>
    <dgm:cxn modelId="{3045A177-8E94-442A-8278-8024C11129C7}" type="presParOf" srcId="{9AC1000B-2708-4C7D-8B11-36E1640E39BC}" destId="{E6B6B775-179C-4424-A15A-6A2E34AA931E}" srcOrd="9" destOrd="0" presId="urn:microsoft.com/office/officeart/2005/8/layout/process5"/>
    <dgm:cxn modelId="{20D03585-3E7A-458F-833C-316F2450C83F}" type="presParOf" srcId="{E6B6B775-179C-4424-A15A-6A2E34AA931E}" destId="{5C1DCA3D-0DDD-4A07-8881-D8D72570B523}" srcOrd="0" destOrd="0" presId="urn:microsoft.com/office/officeart/2005/8/layout/process5"/>
    <dgm:cxn modelId="{3042E523-F300-4BC2-90C3-E8676C4D0695}" type="presParOf" srcId="{9AC1000B-2708-4C7D-8B11-36E1640E39BC}" destId="{403D94A3-8D11-4B21-AAEB-CC27A73E5975}" srcOrd="10" destOrd="0" presId="urn:microsoft.com/office/officeart/2005/8/layout/process5"/>
    <dgm:cxn modelId="{96D687E7-FA2E-4B06-8C59-BB47447D9F7B}" type="presParOf" srcId="{9AC1000B-2708-4C7D-8B11-36E1640E39BC}" destId="{135059E9-073F-4D39-A9C3-3F1B5D6401A5}" srcOrd="11" destOrd="0" presId="urn:microsoft.com/office/officeart/2005/8/layout/process5"/>
    <dgm:cxn modelId="{1D8A9D53-7866-458D-A445-BF05FBAB3024}" type="presParOf" srcId="{135059E9-073F-4D39-A9C3-3F1B5D6401A5}" destId="{6EF78A2D-DC29-4E0D-888F-7C9181448B42}" srcOrd="0" destOrd="0" presId="urn:microsoft.com/office/officeart/2005/8/layout/process5"/>
    <dgm:cxn modelId="{110F2761-46A6-4498-87D3-44C650173015}" type="presParOf" srcId="{9AC1000B-2708-4C7D-8B11-36E1640E39BC}" destId="{89056BFB-2049-4701-8465-DB94F39B9C72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4705B2-BB76-4FB2-BBC0-05B8C5C7FBA2}" type="doc">
      <dgm:prSet loTypeId="urn:microsoft.com/office/officeart/2005/8/layout/default#2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96CA95CF-46FE-4627-A81E-1245C16FF483}">
      <dgm:prSet phldrT="[Texto]" custT="1"/>
      <dgm:spPr/>
      <dgm:t>
        <a:bodyPr/>
        <a:lstStyle/>
        <a:p>
          <a:endParaRPr lang="es-ES" sz="1200" b="1" dirty="0" smtClean="0"/>
        </a:p>
        <a:p>
          <a:endParaRPr lang="es-ES" sz="1200" b="1" dirty="0" smtClean="0"/>
        </a:p>
        <a:p>
          <a:r>
            <a:rPr lang="es-ES" sz="1200" b="1" dirty="0" smtClean="0"/>
            <a:t>TÉCNICAS </a:t>
          </a:r>
          <a:r>
            <a:rPr lang="es-ES" sz="1200" b="1" dirty="0" smtClean="0"/>
            <a:t>DE TRATAMIENTO DE LODOS </a:t>
          </a:r>
          <a:r>
            <a:rPr lang="es-ES" sz="1200" b="1" smtClean="0"/>
            <a:t>ACEITOSOS </a:t>
          </a:r>
          <a:r>
            <a:rPr lang="es-ES" sz="1200" b="1" smtClean="0"/>
            <a:t>RESIDUALES</a:t>
          </a:r>
        </a:p>
        <a:p>
          <a:endParaRPr lang="es-ES" sz="1200" b="1" dirty="0"/>
        </a:p>
      </dgm:t>
    </dgm:pt>
    <dgm:pt modelId="{679B279C-BF4D-4101-AD68-CE04A436FD7E}" type="parTrans" cxnId="{F2DC81A7-6A07-446D-9196-89FBC7305750}">
      <dgm:prSet/>
      <dgm:spPr/>
      <dgm:t>
        <a:bodyPr/>
        <a:lstStyle/>
        <a:p>
          <a:endParaRPr lang="es-ES" sz="1200"/>
        </a:p>
      </dgm:t>
    </dgm:pt>
    <dgm:pt modelId="{5588C7C2-F127-4FE7-BA28-15AD268EF4EF}" type="sibTrans" cxnId="{F2DC81A7-6A07-446D-9196-89FBC7305750}">
      <dgm:prSet/>
      <dgm:spPr/>
      <dgm:t>
        <a:bodyPr/>
        <a:lstStyle/>
        <a:p>
          <a:endParaRPr lang="es-ES" sz="1200"/>
        </a:p>
      </dgm:t>
    </dgm:pt>
    <dgm:pt modelId="{B9E417B9-AF03-4042-A9A8-DB16DF69294E}">
      <dgm:prSet phldrT="[Texto]" custT="1"/>
      <dgm:spPr/>
      <dgm:t>
        <a:bodyPr/>
        <a:lstStyle/>
        <a:p>
          <a:r>
            <a:rPr lang="es-ES" sz="1200" dirty="0" smtClean="0"/>
            <a:t>Neutralización y precipitación</a:t>
          </a:r>
          <a:endParaRPr lang="es-ES" sz="1200" dirty="0"/>
        </a:p>
      </dgm:t>
    </dgm:pt>
    <dgm:pt modelId="{72A6390C-5FE6-444B-8D35-FE1E07E7FB8F}" type="parTrans" cxnId="{9E5E760C-360C-4544-8F2C-FCDDAEA7442A}">
      <dgm:prSet/>
      <dgm:spPr/>
      <dgm:t>
        <a:bodyPr/>
        <a:lstStyle/>
        <a:p>
          <a:endParaRPr lang="es-ES" sz="1200"/>
        </a:p>
      </dgm:t>
    </dgm:pt>
    <dgm:pt modelId="{B59AA8A6-B7FC-48E7-AD84-0F71E2497A3A}" type="sibTrans" cxnId="{9E5E760C-360C-4544-8F2C-FCDDAEA7442A}">
      <dgm:prSet/>
      <dgm:spPr/>
      <dgm:t>
        <a:bodyPr/>
        <a:lstStyle/>
        <a:p>
          <a:endParaRPr lang="es-ES" sz="1200"/>
        </a:p>
      </dgm:t>
    </dgm:pt>
    <dgm:pt modelId="{F890B55E-D2DC-4687-87E3-6B8A52E4AD5C}">
      <dgm:prSet phldrT="[Texto]" custT="1"/>
      <dgm:spPr/>
      <dgm:t>
        <a:bodyPr/>
        <a:lstStyle/>
        <a:p>
          <a:r>
            <a:rPr lang="es-ES" sz="1200" dirty="0" smtClean="0"/>
            <a:t>Sedimentación y clarificación</a:t>
          </a:r>
          <a:endParaRPr lang="es-ES" sz="1200" dirty="0"/>
        </a:p>
      </dgm:t>
    </dgm:pt>
    <dgm:pt modelId="{3EBC8A5D-4C90-45F1-B7FC-B23F9EFF136E}" type="parTrans" cxnId="{35830F8B-3F32-49A5-9292-9C3E9DA4398A}">
      <dgm:prSet/>
      <dgm:spPr/>
      <dgm:t>
        <a:bodyPr/>
        <a:lstStyle/>
        <a:p>
          <a:endParaRPr lang="es-ES" sz="1200"/>
        </a:p>
      </dgm:t>
    </dgm:pt>
    <dgm:pt modelId="{9241D264-0911-493D-8ED5-396E54E888D3}" type="sibTrans" cxnId="{35830F8B-3F32-49A5-9292-9C3E9DA4398A}">
      <dgm:prSet/>
      <dgm:spPr/>
      <dgm:t>
        <a:bodyPr/>
        <a:lstStyle/>
        <a:p>
          <a:endParaRPr lang="es-ES" sz="1200"/>
        </a:p>
      </dgm:t>
    </dgm:pt>
    <dgm:pt modelId="{9F98185B-8FEB-4C30-BF1F-02EE6E5E67F1}">
      <dgm:prSet phldrT="[Texto]" custT="1"/>
      <dgm:spPr/>
      <dgm:t>
        <a:bodyPr/>
        <a:lstStyle/>
        <a:p>
          <a:r>
            <a:rPr lang="es-ES" sz="1200" b="1" dirty="0" smtClean="0"/>
            <a:t>TRATAMIENTO DE LODOS ACEITOSOS EN PLANTA DE LAVADO</a:t>
          </a:r>
          <a:endParaRPr lang="es-ES" sz="1200" b="1" dirty="0"/>
        </a:p>
      </dgm:t>
    </dgm:pt>
    <dgm:pt modelId="{7502DFAE-13DF-4BCB-8973-E17DB10BA67F}" type="parTrans" cxnId="{B48DDD6B-C639-4493-AB5C-1FF35AAE70EA}">
      <dgm:prSet/>
      <dgm:spPr/>
      <dgm:t>
        <a:bodyPr/>
        <a:lstStyle/>
        <a:p>
          <a:endParaRPr lang="es-ES" sz="1200"/>
        </a:p>
      </dgm:t>
    </dgm:pt>
    <dgm:pt modelId="{D283DC8B-C0DC-43D0-B445-61AB03C3B874}" type="sibTrans" cxnId="{B48DDD6B-C639-4493-AB5C-1FF35AAE70EA}">
      <dgm:prSet/>
      <dgm:spPr/>
      <dgm:t>
        <a:bodyPr/>
        <a:lstStyle/>
        <a:p>
          <a:endParaRPr lang="es-ES" sz="1200"/>
        </a:p>
      </dgm:t>
    </dgm:pt>
    <dgm:pt modelId="{CD58AB04-C70E-4F54-9DAD-A4DB713B44E7}">
      <dgm:prSet phldrT="[Texto]" custT="1"/>
      <dgm:spPr/>
      <dgm:t>
        <a:bodyPr/>
        <a:lstStyle/>
        <a:p>
          <a:r>
            <a:rPr lang="es-ES" sz="1200" dirty="0" smtClean="0"/>
            <a:t>Deshidratación de sedimentos</a:t>
          </a:r>
          <a:endParaRPr lang="es-ES" sz="1200" dirty="0"/>
        </a:p>
      </dgm:t>
    </dgm:pt>
    <dgm:pt modelId="{7860B922-64FC-4183-9AF8-BAC064793A4D}" type="parTrans" cxnId="{CC01FCB2-7822-493E-820E-FCC9BD71A2B4}">
      <dgm:prSet/>
      <dgm:spPr/>
      <dgm:t>
        <a:bodyPr/>
        <a:lstStyle/>
        <a:p>
          <a:endParaRPr lang="es-ES" sz="1200"/>
        </a:p>
      </dgm:t>
    </dgm:pt>
    <dgm:pt modelId="{7CD438D4-7028-46B7-A368-24BE2FC20714}" type="sibTrans" cxnId="{CC01FCB2-7822-493E-820E-FCC9BD71A2B4}">
      <dgm:prSet/>
      <dgm:spPr/>
      <dgm:t>
        <a:bodyPr/>
        <a:lstStyle/>
        <a:p>
          <a:endParaRPr lang="es-ES" sz="1200"/>
        </a:p>
      </dgm:t>
    </dgm:pt>
    <dgm:pt modelId="{9F569772-B1EA-4747-9DD4-7AE942FE743F}">
      <dgm:prSet phldrT="[Texto]" custT="1"/>
      <dgm:spPr/>
      <dgm:t>
        <a:bodyPr/>
        <a:lstStyle/>
        <a:p>
          <a:r>
            <a:rPr lang="es-ES" sz="1200" dirty="0" smtClean="0"/>
            <a:t>Secado del aire ambiental, evaporación natural</a:t>
          </a:r>
          <a:endParaRPr lang="es-ES" sz="1200" dirty="0"/>
        </a:p>
      </dgm:t>
    </dgm:pt>
    <dgm:pt modelId="{2744434A-56D8-486C-AA49-7EC08C5E2B6D}" type="parTrans" cxnId="{2E221637-1344-4DF9-9B97-E34A49DBC373}">
      <dgm:prSet/>
      <dgm:spPr/>
      <dgm:t>
        <a:bodyPr/>
        <a:lstStyle/>
        <a:p>
          <a:endParaRPr lang="es-ES" sz="1200"/>
        </a:p>
      </dgm:t>
    </dgm:pt>
    <dgm:pt modelId="{10BC0FE8-2E5D-4499-A591-E304407D9FCE}" type="sibTrans" cxnId="{2E221637-1344-4DF9-9B97-E34A49DBC373}">
      <dgm:prSet/>
      <dgm:spPr/>
      <dgm:t>
        <a:bodyPr/>
        <a:lstStyle/>
        <a:p>
          <a:endParaRPr lang="es-ES" sz="1200"/>
        </a:p>
      </dgm:t>
    </dgm:pt>
    <dgm:pt modelId="{ADD39A1E-39CC-4D74-82A6-24C34A544D9C}">
      <dgm:prSet phldrT="[Texto]" custT="1"/>
      <dgm:spPr/>
      <dgm:t>
        <a:bodyPr/>
        <a:lstStyle/>
        <a:p>
          <a:r>
            <a:rPr lang="es-ES" sz="1200" dirty="0" smtClean="0"/>
            <a:t>Filtro prensa</a:t>
          </a:r>
          <a:endParaRPr lang="es-ES" sz="1200" dirty="0"/>
        </a:p>
      </dgm:t>
    </dgm:pt>
    <dgm:pt modelId="{5E273A97-16AC-46FA-9883-30E1EFC4A23E}" type="parTrans" cxnId="{CB382FB0-34E1-4604-AB19-E26D5E1F6E07}">
      <dgm:prSet/>
      <dgm:spPr/>
      <dgm:t>
        <a:bodyPr/>
        <a:lstStyle/>
        <a:p>
          <a:endParaRPr lang="es-ES" sz="1200"/>
        </a:p>
      </dgm:t>
    </dgm:pt>
    <dgm:pt modelId="{2818435A-2347-49AC-B359-BE24BC5E0DEA}" type="sibTrans" cxnId="{CB382FB0-34E1-4604-AB19-E26D5E1F6E07}">
      <dgm:prSet/>
      <dgm:spPr/>
      <dgm:t>
        <a:bodyPr/>
        <a:lstStyle/>
        <a:p>
          <a:endParaRPr lang="es-ES" sz="1200"/>
        </a:p>
      </dgm:t>
    </dgm:pt>
    <dgm:pt modelId="{731F3A7A-5FE5-483C-9AAD-A5A3C407CF96}" type="pres">
      <dgm:prSet presAssocID="{DB4705B2-BB76-4FB2-BBC0-05B8C5C7FB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646FB05-5615-4CA5-9A6C-283494C3381E}" type="pres">
      <dgm:prSet presAssocID="{96CA95CF-46FE-4627-A81E-1245C16FF483}" presName="node" presStyleLbl="node1" presStyleIdx="0" presStyleCnt="2" custLinFactNeighborX="3596" custLinFactNeighborY="-118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86C436-7C82-41D8-8C67-8031023C81F3}" type="pres">
      <dgm:prSet presAssocID="{5588C7C2-F127-4FE7-BA28-15AD268EF4EF}" presName="sibTrans" presStyleCnt="0"/>
      <dgm:spPr/>
    </dgm:pt>
    <dgm:pt modelId="{A6FB4FFA-CEF6-4922-8551-536407570319}" type="pres">
      <dgm:prSet presAssocID="{9F98185B-8FEB-4C30-BF1F-02EE6E5E67F1}" presName="node" presStyleLbl="node1" presStyleIdx="1" presStyleCnt="2" custLinFactNeighborX="-1378" custLinFactNeighborY="-118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B382FB0-34E1-4604-AB19-E26D5E1F6E07}" srcId="{96CA95CF-46FE-4627-A81E-1245C16FF483}" destId="{ADD39A1E-39CC-4D74-82A6-24C34A544D9C}" srcOrd="4" destOrd="0" parTransId="{5E273A97-16AC-46FA-9883-30E1EFC4A23E}" sibTransId="{2818435A-2347-49AC-B359-BE24BC5E0DEA}"/>
    <dgm:cxn modelId="{88BC5BFC-4483-431E-8831-4616236DBB7C}" type="presOf" srcId="{9F98185B-8FEB-4C30-BF1F-02EE6E5E67F1}" destId="{A6FB4FFA-CEF6-4922-8551-536407570319}" srcOrd="0" destOrd="0" presId="urn:microsoft.com/office/officeart/2005/8/layout/default#2"/>
    <dgm:cxn modelId="{9E5E760C-360C-4544-8F2C-FCDDAEA7442A}" srcId="{96CA95CF-46FE-4627-A81E-1245C16FF483}" destId="{B9E417B9-AF03-4042-A9A8-DB16DF69294E}" srcOrd="0" destOrd="0" parTransId="{72A6390C-5FE6-444B-8D35-FE1E07E7FB8F}" sibTransId="{B59AA8A6-B7FC-48E7-AD84-0F71E2497A3A}"/>
    <dgm:cxn modelId="{D5E7FEDD-2D4C-42E6-A97B-897CEACCEA0F}" type="presOf" srcId="{B9E417B9-AF03-4042-A9A8-DB16DF69294E}" destId="{C646FB05-5615-4CA5-9A6C-283494C3381E}" srcOrd="0" destOrd="1" presId="urn:microsoft.com/office/officeart/2005/8/layout/default#2"/>
    <dgm:cxn modelId="{73CBEC16-1664-4A77-920F-027C5B55731B}" type="presOf" srcId="{DB4705B2-BB76-4FB2-BBC0-05B8C5C7FBA2}" destId="{731F3A7A-5FE5-483C-9AAD-A5A3C407CF96}" srcOrd="0" destOrd="0" presId="urn:microsoft.com/office/officeart/2005/8/layout/default#2"/>
    <dgm:cxn modelId="{F2DC81A7-6A07-446D-9196-89FBC7305750}" srcId="{DB4705B2-BB76-4FB2-BBC0-05B8C5C7FBA2}" destId="{96CA95CF-46FE-4627-A81E-1245C16FF483}" srcOrd="0" destOrd="0" parTransId="{679B279C-BF4D-4101-AD68-CE04A436FD7E}" sibTransId="{5588C7C2-F127-4FE7-BA28-15AD268EF4EF}"/>
    <dgm:cxn modelId="{E5DC0583-A85E-4A71-B823-98909A4593A1}" type="presOf" srcId="{ADD39A1E-39CC-4D74-82A6-24C34A544D9C}" destId="{C646FB05-5615-4CA5-9A6C-283494C3381E}" srcOrd="0" destOrd="5" presId="urn:microsoft.com/office/officeart/2005/8/layout/default#2"/>
    <dgm:cxn modelId="{2F7238AA-8C63-45D7-A1DF-2B668DDCA624}" type="presOf" srcId="{96CA95CF-46FE-4627-A81E-1245C16FF483}" destId="{C646FB05-5615-4CA5-9A6C-283494C3381E}" srcOrd="0" destOrd="0" presId="urn:microsoft.com/office/officeart/2005/8/layout/default#2"/>
    <dgm:cxn modelId="{CC01FCB2-7822-493E-820E-FCC9BD71A2B4}" srcId="{96CA95CF-46FE-4627-A81E-1245C16FF483}" destId="{CD58AB04-C70E-4F54-9DAD-A4DB713B44E7}" srcOrd="2" destOrd="0" parTransId="{7860B922-64FC-4183-9AF8-BAC064793A4D}" sibTransId="{7CD438D4-7028-46B7-A368-24BE2FC20714}"/>
    <dgm:cxn modelId="{2B33A36E-E5BB-4D5C-B46D-3A478103D943}" type="presOf" srcId="{F890B55E-D2DC-4687-87E3-6B8A52E4AD5C}" destId="{C646FB05-5615-4CA5-9A6C-283494C3381E}" srcOrd="0" destOrd="2" presId="urn:microsoft.com/office/officeart/2005/8/layout/default#2"/>
    <dgm:cxn modelId="{35830F8B-3F32-49A5-9292-9C3E9DA4398A}" srcId="{96CA95CF-46FE-4627-A81E-1245C16FF483}" destId="{F890B55E-D2DC-4687-87E3-6B8A52E4AD5C}" srcOrd="1" destOrd="0" parTransId="{3EBC8A5D-4C90-45F1-B7FC-B23F9EFF136E}" sibTransId="{9241D264-0911-493D-8ED5-396E54E888D3}"/>
    <dgm:cxn modelId="{2E221637-1344-4DF9-9B97-E34A49DBC373}" srcId="{96CA95CF-46FE-4627-A81E-1245C16FF483}" destId="{9F569772-B1EA-4747-9DD4-7AE942FE743F}" srcOrd="3" destOrd="0" parTransId="{2744434A-56D8-486C-AA49-7EC08C5E2B6D}" sibTransId="{10BC0FE8-2E5D-4499-A591-E304407D9FCE}"/>
    <dgm:cxn modelId="{AF978276-4B60-44BE-B210-711047321F50}" type="presOf" srcId="{9F569772-B1EA-4747-9DD4-7AE942FE743F}" destId="{C646FB05-5615-4CA5-9A6C-283494C3381E}" srcOrd="0" destOrd="4" presId="urn:microsoft.com/office/officeart/2005/8/layout/default#2"/>
    <dgm:cxn modelId="{B48DDD6B-C639-4493-AB5C-1FF35AAE70EA}" srcId="{DB4705B2-BB76-4FB2-BBC0-05B8C5C7FBA2}" destId="{9F98185B-8FEB-4C30-BF1F-02EE6E5E67F1}" srcOrd="1" destOrd="0" parTransId="{7502DFAE-13DF-4BCB-8973-E17DB10BA67F}" sibTransId="{D283DC8B-C0DC-43D0-B445-61AB03C3B874}"/>
    <dgm:cxn modelId="{A15F3AA6-3BD4-467E-919D-E8141470D45C}" type="presOf" srcId="{CD58AB04-C70E-4F54-9DAD-A4DB713B44E7}" destId="{C646FB05-5615-4CA5-9A6C-283494C3381E}" srcOrd="0" destOrd="3" presId="urn:microsoft.com/office/officeart/2005/8/layout/default#2"/>
    <dgm:cxn modelId="{99C3309D-FC37-4030-9EC5-C0C783F51F75}" type="presParOf" srcId="{731F3A7A-5FE5-483C-9AAD-A5A3C407CF96}" destId="{C646FB05-5615-4CA5-9A6C-283494C3381E}" srcOrd="0" destOrd="0" presId="urn:microsoft.com/office/officeart/2005/8/layout/default#2"/>
    <dgm:cxn modelId="{F2C3AE2D-CA9A-4352-A5BA-D528AB98DDE7}" type="presParOf" srcId="{731F3A7A-5FE5-483C-9AAD-A5A3C407CF96}" destId="{0586C436-7C82-41D8-8C67-8031023C81F3}" srcOrd="1" destOrd="0" presId="urn:microsoft.com/office/officeart/2005/8/layout/default#2"/>
    <dgm:cxn modelId="{59AC14B5-ABFD-4804-9085-7819607F5F67}" type="presParOf" srcId="{731F3A7A-5FE5-483C-9AAD-A5A3C407CF96}" destId="{A6FB4FFA-CEF6-4922-8551-536407570319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D2AFD5-53E5-4D63-A19E-52638134AF61}" type="doc">
      <dgm:prSet loTypeId="urn:microsoft.com/office/officeart/2005/8/layout/vList2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s-ES"/>
        </a:p>
      </dgm:t>
    </dgm:pt>
    <dgm:pt modelId="{9D2E302D-81CD-4E8E-A716-4864AE2ED231}">
      <dgm:prSet phldrT="[Texto]" custT="1"/>
      <dgm:spPr/>
      <dgm:t>
        <a:bodyPr/>
        <a:lstStyle/>
        <a:p>
          <a:r>
            <a:rPr lang="es-ES" sz="1200" b="1" dirty="0" smtClean="0"/>
            <a:t>Inversiones del proyecto</a:t>
          </a:r>
          <a:endParaRPr lang="es-ES" sz="1200" b="1" dirty="0"/>
        </a:p>
      </dgm:t>
    </dgm:pt>
    <dgm:pt modelId="{5B9CE1B6-B6A1-4253-8EDE-A162E79E1EC2}" type="parTrans" cxnId="{54185B2B-DCCB-4AD8-98A2-8D044AE01592}">
      <dgm:prSet/>
      <dgm:spPr/>
      <dgm:t>
        <a:bodyPr/>
        <a:lstStyle/>
        <a:p>
          <a:endParaRPr lang="es-ES" sz="1200" dirty="0"/>
        </a:p>
      </dgm:t>
    </dgm:pt>
    <dgm:pt modelId="{C1FFC727-E8AA-4EA9-AD33-F686CF36D1B1}" type="sibTrans" cxnId="{54185B2B-DCCB-4AD8-98A2-8D044AE01592}">
      <dgm:prSet/>
      <dgm:spPr/>
      <dgm:t>
        <a:bodyPr/>
        <a:lstStyle/>
        <a:p>
          <a:endParaRPr lang="es-ES" sz="1200" dirty="0"/>
        </a:p>
      </dgm:t>
    </dgm:pt>
    <dgm:pt modelId="{9B169A65-A3F1-4C13-AB82-DCB42345ACCD}">
      <dgm:prSet phldrT="[Texto]" custT="1"/>
      <dgm:spPr/>
      <dgm:t>
        <a:bodyPr/>
        <a:lstStyle/>
        <a:p>
          <a:r>
            <a:rPr lang="es-ES" sz="1200" dirty="0" smtClean="0"/>
            <a:t>Inversiones fijas</a:t>
          </a:r>
          <a:endParaRPr lang="es-ES" sz="1200" dirty="0"/>
        </a:p>
      </dgm:t>
    </dgm:pt>
    <dgm:pt modelId="{FE353DD7-8A0C-498B-A517-26DD8E6AA4C4}" type="parTrans" cxnId="{03CB80C1-13C8-48D3-AB1D-23CBDC07BE00}">
      <dgm:prSet/>
      <dgm:spPr/>
      <dgm:t>
        <a:bodyPr/>
        <a:lstStyle/>
        <a:p>
          <a:endParaRPr lang="es-ES" sz="1200" dirty="0"/>
        </a:p>
      </dgm:t>
    </dgm:pt>
    <dgm:pt modelId="{5D794A01-8A06-483E-8F76-55052858EE00}" type="sibTrans" cxnId="{03CB80C1-13C8-48D3-AB1D-23CBDC07BE00}">
      <dgm:prSet/>
      <dgm:spPr/>
      <dgm:t>
        <a:bodyPr/>
        <a:lstStyle/>
        <a:p>
          <a:endParaRPr lang="es-ES" sz="1200" dirty="0"/>
        </a:p>
      </dgm:t>
    </dgm:pt>
    <dgm:pt modelId="{10EE23E3-C123-4E05-B5DB-7A07BC59257E}">
      <dgm:prSet phldrT="[Texto]" custT="1"/>
      <dgm:spPr/>
      <dgm:t>
        <a:bodyPr/>
        <a:lstStyle/>
        <a:p>
          <a:r>
            <a:rPr lang="es-ES" sz="1200" dirty="0" smtClean="0"/>
            <a:t>Depreciaciones</a:t>
          </a:r>
          <a:endParaRPr lang="es-ES" sz="1200" dirty="0"/>
        </a:p>
      </dgm:t>
    </dgm:pt>
    <dgm:pt modelId="{63BE4A76-CC70-462A-AA85-9A2D2C836050}" type="parTrans" cxnId="{932F6116-672A-4C84-8C10-53DF739917F0}">
      <dgm:prSet/>
      <dgm:spPr/>
      <dgm:t>
        <a:bodyPr/>
        <a:lstStyle/>
        <a:p>
          <a:endParaRPr lang="es-ES" sz="1200" dirty="0"/>
        </a:p>
      </dgm:t>
    </dgm:pt>
    <dgm:pt modelId="{BE9B5E3F-C979-4432-9CDB-5C9D08FEAA94}" type="sibTrans" cxnId="{932F6116-672A-4C84-8C10-53DF739917F0}">
      <dgm:prSet/>
      <dgm:spPr/>
      <dgm:t>
        <a:bodyPr/>
        <a:lstStyle/>
        <a:p>
          <a:endParaRPr lang="es-ES" sz="1200" dirty="0"/>
        </a:p>
      </dgm:t>
    </dgm:pt>
    <dgm:pt modelId="{5118E0CA-4AC8-4DB0-8D66-363EC02284BB}">
      <dgm:prSet phldrT="[Texto]" custT="1"/>
      <dgm:spPr/>
      <dgm:t>
        <a:bodyPr/>
        <a:lstStyle/>
        <a:p>
          <a:r>
            <a:rPr lang="es-ES" sz="1200" b="1" dirty="0" smtClean="0"/>
            <a:t>Inversiones diferidas</a:t>
          </a:r>
          <a:endParaRPr lang="es-ES" sz="1200" b="1" dirty="0"/>
        </a:p>
      </dgm:t>
    </dgm:pt>
    <dgm:pt modelId="{9424F312-CAD6-49E9-B1F5-F34C973517F8}" type="parTrans" cxnId="{064A8E40-11F9-4E63-8602-DFBD62B91C52}">
      <dgm:prSet/>
      <dgm:spPr/>
      <dgm:t>
        <a:bodyPr/>
        <a:lstStyle/>
        <a:p>
          <a:endParaRPr lang="es-ES" sz="1200" dirty="0"/>
        </a:p>
      </dgm:t>
    </dgm:pt>
    <dgm:pt modelId="{02FC597F-53B3-42F9-8CAC-745DE1BF2712}" type="sibTrans" cxnId="{064A8E40-11F9-4E63-8602-DFBD62B91C52}">
      <dgm:prSet/>
      <dgm:spPr/>
      <dgm:t>
        <a:bodyPr/>
        <a:lstStyle/>
        <a:p>
          <a:endParaRPr lang="es-ES" sz="1200" dirty="0"/>
        </a:p>
      </dgm:t>
    </dgm:pt>
    <dgm:pt modelId="{351AC287-F1ED-402E-BAAE-500CBB74A37F}">
      <dgm:prSet phldrT="[Texto]" custT="1"/>
      <dgm:spPr/>
      <dgm:t>
        <a:bodyPr/>
        <a:lstStyle/>
        <a:p>
          <a:r>
            <a:rPr lang="es-ES" sz="1200" b="1" dirty="0" smtClean="0"/>
            <a:t>Capital de trabajo</a:t>
          </a:r>
          <a:endParaRPr lang="es-ES" sz="1200" b="1" dirty="0"/>
        </a:p>
      </dgm:t>
    </dgm:pt>
    <dgm:pt modelId="{005014DE-67D1-4DB0-A0A6-F080ECED4EB4}" type="parTrans" cxnId="{C76EBA42-B2FC-44F5-BA7D-19E6FDD1B810}">
      <dgm:prSet/>
      <dgm:spPr/>
      <dgm:t>
        <a:bodyPr/>
        <a:lstStyle/>
        <a:p>
          <a:endParaRPr lang="es-ES" sz="1200" dirty="0"/>
        </a:p>
      </dgm:t>
    </dgm:pt>
    <dgm:pt modelId="{FBE2C093-6008-464B-BEFA-FC6B0190F6D2}" type="sibTrans" cxnId="{C76EBA42-B2FC-44F5-BA7D-19E6FDD1B810}">
      <dgm:prSet/>
      <dgm:spPr/>
      <dgm:t>
        <a:bodyPr/>
        <a:lstStyle/>
        <a:p>
          <a:endParaRPr lang="es-ES" sz="1200" dirty="0"/>
        </a:p>
      </dgm:t>
    </dgm:pt>
    <dgm:pt modelId="{2E6A5E7C-1E10-4B6E-ADFF-58C265A3C08F}">
      <dgm:prSet phldrT="[Texto]" custT="1"/>
      <dgm:spPr/>
      <dgm:t>
        <a:bodyPr/>
        <a:lstStyle/>
        <a:p>
          <a:r>
            <a:rPr lang="es-ES" sz="1200" dirty="0" smtClean="0"/>
            <a:t>Gastos en mantenimiento</a:t>
          </a:r>
          <a:endParaRPr lang="es-ES" sz="1200" dirty="0"/>
        </a:p>
      </dgm:t>
    </dgm:pt>
    <dgm:pt modelId="{5CB17467-3575-4F77-BBB0-4EE48CD3B843}" type="parTrans" cxnId="{36A2A640-47A8-4EC7-9569-97238A66CBD5}">
      <dgm:prSet/>
      <dgm:spPr/>
      <dgm:t>
        <a:bodyPr/>
        <a:lstStyle/>
        <a:p>
          <a:endParaRPr lang="es-ES" sz="1200" dirty="0"/>
        </a:p>
      </dgm:t>
    </dgm:pt>
    <dgm:pt modelId="{B1049595-4254-47BB-8DCC-35AD2AB4A723}" type="sibTrans" cxnId="{36A2A640-47A8-4EC7-9569-97238A66CBD5}">
      <dgm:prSet/>
      <dgm:spPr/>
      <dgm:t>
        <a:bodyPr/>
        <a:lstStyle/>
        <a:p>
          <a:endParaRPr lang="es-ES" sz="1200" dirty="0"/>
        </a:p>
      </dgm:t>
    </dgm:pt>
    <dgm:pt modelId="{92E12A36-831B-4DF3-B1CA-20D66F19C7B2}">
      <dgm:prSet phldrT="[Texto]" custT="1"/>
      <dgm:spPr/>
      <dgm:t>
        <a:bodyPr/>
        <a:lstStyle/>
        <a:p>
          <a:r>
            <a:rPr lang="es-ES" sz="1200" dirty="0" smtClean="0"/>
            <a:t>Sueldos</a:t>
          </a:r>
          <a:endParaRPr lang="es-ES" sz="1200" dirty="0"/>
        </a:p>
      </dgm:t>
    </dgm:pt>
    <dgm:pt modelId="{50D29211-8D2C-41F8-A693-5359121B359A}" type="parTrans" cxnId="{BF9261EB-0069-4F3B-B2F7-EC887AB920F3}">
      <dgm:prSet/>
      <dgm:spPr/>
      <dgm:t>
        <a:bodyPr/>
        <a:lstStyle/>
        <a:p>
          <a:endParaRPr lang="es-ES" sz="1200" dirty="0"/>
        </a:p>
      </dgm:t>
    </dgm:pt>
    <dgm:pt modelId="{16EC65FD-5E44-4F1C-A647-E9159E93E833}" type="sibTrans" cxnId="{BF9261EB-0069-4F3B-B2F7-EC887AB920F3}">
      <dgm:prSet/>
      <dgm:spPr/>
      <dgm:t>
        <a:bodyPr/>
        <a:lstStyle/>
        <a:p>
          <a:endParaRPr lang="es-ES" sz="1200" dirty="0"/>
        </a:p>
      </dgm:t>
    </dgm:pt>
    <dgm:pt modelId="{E16A2499-1743-403F-AF7E-39B0FC52B0F1}">
      <dgm:prSet phldrT="[Texto]" custT="1"/>
      <dgm:spPr/>
      <dgm:t>
        <a:bodyPr/>
        <a:lstStyle/>
        <a:p>
          <a:r>
            <a:rPr lang="es-ES" sz="1200" dirty="0" smtClean="0"/>
            <a:t>Gastos del proyecto</a:t>
          </a:r>
          <a:endParaRPr lang="es-ES" sz="1200" dirty="0"/>
        </a:p>
      </dgm:t>
    </dgm:pt>
    <dgm:pt modelId="{0915F519-CEEA-4A7F-9A99-A6A012E0FB1E}" type="parTrans" cxnId="{64CCCF9F-0B1C-4041-A7CB-8438C0C6B430}">
      <dgm:prSet/>
      <dgm:spPr/>
      <dgm:t>
        <a:bodyPr/>
        <a:lstStyle/>
        <a:p>
          <a:endParaRPr lang="es-ES" sz="1200" dirty="0"/>
        </a:p>
      </dgm:t>
    </dgm:pt>
    <dgm:pt modelId="{73A9C25F-7D5F-454D-B883-C5E5B79A26C3}" type="sibTrans" cxnId="{64CCCF9F-0B1C-4041-A7CB-8438C0C6B430}">
      <dgm:prSet/>
      <dgm:spPr/>
      <dgm:t>
        <a:bodyPr/>
        <a:lstStyle/>
        <a:p>
          <a:endParaRPr lang="es-ES" sz="1200" dirty="0"/>
        </a:p>
      </dgm:t>
    </dgm:pt>
    <dgm:pt modelId="{B58AD764-6E1F-4512-9627-6659ED76B6C2}">
      <dgm:prSet phldrT="[Texto]" custT="1"/>
      <dgm:spPr/>
      <dgm:t>
        <a:bodyPr/>
        <a:lstStyle/>
        <a:p>
          <a:r>
            <a:rPr lang="es-ES" sz="1200" b="1" dirty="0" smtClean="0"/>
            <a:t>Costos del proyecto</a:t>
          </a:r>
          <a:endParaRPr lang="es-ES" sz="1200" b="1" dirty="0"/>
        </a:p>
      </dgm:t>
    </dgm:pt>
    <dgm:pt modelId="{BE937191-E6D5-43EA-A5F2-831FBCFACA98}" type="parTrans" cxnId="{E3DA02E5-87EE-4CC3-9D54-B66AAEF1332E}">
      <dgm:prSet/>
      <dgm:spPr/>
      <dgm:t>
        <a:bodyPr/>
        <a:lstStyle/>
        <a:p>
          <a:endParaRPr lang="es-ES" sz="1200" dirty="0"/>
        </a:p>
      </dgm:t>
    </dgm:pt>
    <dgm:pt modelId="{2F3BA9FA-DE2E-4DEA-B76C-CE19152167A9}" type="sibTrans" cxnId="{E3DA02E5-87EE-4CC3-9D54-B66AAEF1332E}">
      <dgm:prSet/>
      <dgm:spPr/>
      <dgm:t>
        <a:bodyPr/>
        <a:lstStyle/>
        <a:p>
          <a:endParaRPr lang="es-ES" sz="1200" dirty="0"/>
        </a:p>
      </dgm:t>
    </dgm:pt>
    <dgm:pt modelId="{727EA518-2300-41A0-9077-78841B0D7958}">
      <dgm:prSet phldrT="[Texto]" custT="1"/>
      <dgm:spPr/>
      <dgm:t>
        <a:bodyPr/>
        <a:lstStyle/>
        <a:p>
          <a:r>
            <a:rPr lang="es-ES" sz="1200" dirty="0" smtClean="0"/>
            <a:t>Costos directos de producción</a:t>
          </a:r>
          <a:endParaRPr lang="es-ES" sz="1200" dirty="0"/>
        </a:p>
      </dgm:t>
    </dgm:pt>
    <dgm:pt modelId="{C6681A9C-3F0F-478E-ACC6-F44280E4DD09}" type="parTrans" cxnId="{706DA2F4-BE6F-4078-BBE5-E15FCD514F1C}">
      <dgm:prSet/>
      <dgm:spPr/>
      <dgm:t>
        <a:bodyPr/>
        <a:lstStyle/>
        <a:p>
          <a:endParaRPr lang="es-ES" sz="1200" dirty="0"/>
        </a:p>
      </dgm:t>
    </dgm:pt>
    <dgm:pt modelId="{9BCA784B-56BF-4974-9DDF-78A2C4C09E4A}" type="sibTrans" cxnId="{706DA2F4-BE6F-4078-BBE5-E15FCD514F1C}">
      <dgm:prSet/>
      <dgm:spPr/>
      <dgm:t>
        <a:bodyPr/>
        <a:lstStyle/>
        <a:p>
          <a:endParaRPr lang="es-ES" sz="1200" dirty="0"/>
        </a:p>
      </dgm:t>
    </dgm:pt>
    <dgm:pt modelId="{F1A6F766-4A7E-4EA2-825D-9014CA68A5B3}">
      <dgm:prSet phldrT="[Texto]" custT="1"/>
      <dgm:spPr/>
      <dgm:t>
        <a:bodyPr/>
        <a:lstStyle/>
        <a:p>
          <a:r>
            <a:rPr lang="es-ES" sz="1200" dirty="0" smtClean="0"/>
            <a:t>Mano de obra</a:t>
          </a:r>
          <a:endParaRPr lang="es-ES" sz="1200" dirty="0"/>
        </a:p>
      </dgm:t>
    </dgm:pt>
    <dgm:pt modelId="{29B36BEB-FEEC-464B-855F-96FF60C34DBF}" type="parTrans" cxnId="{CE033CC9-A84E-4313-B9AF-8B8E749049D0}">
      <dgm:prSet/>
      <dgm:spPr/>
      <dgm:t>
        <a:bodyPr/>
        <a:lstStyle/>
        <a:p>
          <a:endParaRPr lang="es-ES" sz="1200" dirty="0"/>
        </a:p>
      </dgm:t>
    </dgm:pt>
    <dgm:pt modelId="{5CDD027A-529F-4653-AC7D-EDD85E39A683}" type="sibTrans" cxnId="{CE033CC9-A84E-4313-B9AF-8B8E749049D0}">
      <dgm:prSet/>
      <dgm:spPr/>
      <dgm:t>
        <a:bodyPr/>
        <a:lstStyle/>
        <a:p>
          <a:endParaRPr lang="es-ES" sz="1200" dirty="0"/>
        </a:p>
      </dgm:t>
    </dgm:pt>
    <dgm:pt modelId="{83052407-5FA5-4B63-9146-8F634207B63D}">
      <dgm:prSet phldrT="[Texto]" custT="1"/>
      <dgm:spPr/>
      <dgm:t>
        <a:bodyPr/>
        <a:lstStyle/>
        <a:p>
          <a:r>
            <a:rPr lang="es-ES" sz="1200" b="1" dirty="0" smtClean="0"/>
            <a:t>Los ingresos del proyecto</a:t>
          </a:r>
          <a:endParaRPr lang="es-ES" sz="1200" b="1" dirty="0"/>
        </a:p>
      </dgm:t>
    </dgm:pt>
    <dgm:pt modelId="{5C1ADB67-3EC2-43B4-9DA9-A3602E8C4996}" type="parTrans" cxnId="{23AB85A2-1681-4E4A-871A-A8CEDC8646FC}">
      <dgm:prSet/>
      <dgm:spPr/>
      <dgm:t>
        <a:bodyPr/>
        <a:lstStyle/>
        <a:p>
          <a:endParaRPr lang="es-ES" sz="1200" dirty="0"/>
        </a:p>
      </dgm:t>
    </dgm:pt>
    <dgm:pt modelId="{9802A4DC-174F-4814-AF62-08D68E989594}" type="sibTrans" cxnId="{23AB85A2-1681-4E4A-871A-A8CEDC8646FC}">
      <dgm:prSet/>
      <dgm:spPr/>
      <dgm:t>
        <a:bodyPr/>
        <a:lstStyle/>
        <a:p>
          <a:endParaRPr lang="es-ES" sz="1200" dirty="0"/>
        </a:p>
      </dgm:t>
    </dgm:pt>
    <dgm:pt modelId="{A1611C89-C039-4793-8B6E-A23457450539}">
      <dgm:prSet phldrT="[Texto]" custT="1"/>
      <dgm:spPr/>
      <dgm:t>
        <a:bodyPr/>
        <a:lstStyle/>
        <a:p>
          <a:r>
            <a:rPr lang="es-ES" sz="1200" b="1" dirty="0" smtClean="0"/>
            <a:t>Financiamiento</a:t>
          </a:r>
          <a:endParaRPr lang="es-ES" sz="1200" b="1" dirty="0"/>
        </a:p>
      </dgm:t>
    </dgm:pt>
    <dgm:pt modelId="{32F9DD17-4252-452C-86AA-E1876F639125}" type="parTrans" cxnId="{AB54A1C1-1C73-4B2D-B87C-C6901E4BB891}">
      <dgm:prSet/>
      <dgm:spPr/>
      <dgm:t>
        <a:bodyPr/>
        <a:lstStyle/>
        <a:p>
          <a:endParaRPr lang="es-ES" sz="1200" dirty="0"/>
        </a:p>
      </dgm:t>
    </dgm:pt>
    <dgm:pt modelId="{074D378E-2CB3-41FD-8DFD-00CB01C0DF31}" type="sibTrans" cxnId="{AB54A1C1-1C73-4B2D-B87C-C6901E4BB891}">
      <dgm:prSet/>
      <dgm:spPr/>
      <dgm:t>
        <a:bodyPr/>
        <a:lstStyle/>
        <a:p>
          <a:endParaRPr lang="es-ES" sz="1200" dirty="0"/>
        </a:p>
      </dgm:t>
    </dgm:pt>
    <dgm:pt modelId="{5F80AAFD-413C-4ECD-BD6F-59259BBDEBAD}">
      <dgm:prSet phldrT="[Texto]" custT="1"/>
      <dgm:spPr/>
      <dgm:t>
        <a:bodyPr/>
        <a:lstStyle/>
        <a:p>
          <a:r>
            <a:rPr lang="es-ES" sz="1200" dirty="0" smtClean="0"/>
            <a:t>Estructura de la deuda</a:t>
          </a:r>
          <a:endParaRPr lang="es-ES" sz="1200" dirty="0"/>
        </a:p>
      </dgm:t>
    </dgm:pt>
    <dgm:pt modelId="{95C391DF-8994-4AFF-A476-DE881855C0F7}" type="parTrans" cxnId="{3E2F9222-F5BB-4814-89E4-3E2FDD2BB39A}">
      <dgm:prSet/>
      <dgm:spPr/>
      <dgm:t>
        <a:bodyPr/>
        <a:lstStyle/>
        <a:p>
          <a:endParaRPr lang="es-ES" sz="1200" dirty="0"/>
        </a:p>
      </dgm:t>
    </dgm:pt>
    <dgm:pt modelId="{CCF1DC33-B849-452A-8F0D-4EE3E0071BF8}" type="sibTrans" cxnId="{3E2F9222-F5BB-4814-89E4-3E2FDD2BB39A}">
      <dgm:prSet/>
      <dgm:spPr/>
      <dgm:t>
        <a:bodyPr/>
        <a:lstStyle/>
        <a:p>
          <a:endParaRPr lang="es-ES" sz="1200" dirty="0"/>
        </a:p>
      </dgm:t>
    </dgm:pt>
    <dgm:pt modelId="{206C60AE-A013-47EF-A52E-A94FB111012D}">
      <dgm:prSet phldrT="[Texto]" custT="1"/>
      <dgm:spPr/>
      <dgm:t>
        <a:bodyPr/>
        <a:lstStyle/>
        <a:p>
          <a:r>
            <a:rPr lang="es-ES" sz="1200" dirty="0" smtClean="0"/>
            <a:t>Amortización de la deuda</a:t>
          </a:r>
          <a:endParaRPr lang="es-ES" sz="1200" dirty="0"/>
        </a:p>
      </dgm:t>
    </dgm:pt>
    <dgm:pt modelId="{D4D519A4-4489-4E30-A388-73671E3D7153}" type="parTrans" cxnId="{A01470FC-A360-409A-87B4-A4D01CB1911B}">
      <dgm:prSet/>
      <dgm:spPr/>
      <dgm:t>
        <a:bodyPr/>
        <a:lstStyle/>
        <a:p>
          <a:endParaRPr lang="es-ES" sz="1200" dirty="0"/>
        </a:p>
      </dgm:t>
    </dgm:pt>
    <dgm:pt modelId="{1A3847B6-0D5E-411E-8A60-6EFF1C3DF3BC}" type="sibTrans" cxnId="{A01470FC-A360-409A-87B4-A4D01CB1911B}">
      <dgm:prSet/>
      <dgm:spPr/>
      <dgm:t>
        <a:bodyPr/>
        <a:lstStyle/>
        <a:p>
          <a:endParaRPr lang="es-ES" sz="1200" dirty="0"/>
        </a:p>
      </dgm:t>
    </dgm:pt>
    <dgm:pt modelId="{F6B17CDB-CF16-4598-949D-93E705C4483A}">
      <dgm:prSet phldrT="[Texto]" custT="1"/>
      <dgm:spPr/>
      <dgm:t>
        <a:bodyPr/>
        <a:lstStyle/>
        <a:p>
          <a:r>
            <a:rPr lang="es-ES" sz="1200" b="1" dirty="0" smtClean="0"/>
            <a:t>Balance de situación</a:t>
          </a:r>
          <a:endParaRPr lang="es-ES" sz="1200" b="1" dirty="0"/>
        </a:p>
      </dgm:t>
    </dgm:pt>
    <dgm:pt modelId="{C957DBE1-F4C6-4DBA-810D-21E9E271C065}" type="parTrans" cxnId="{9F99F979-5BE2-4C38-9302-DD6BFB85EF3A}">
      <dgm:prSet/>
      <dgm:spPr/>
      <dgm:t>
        <a:bodyPr/>
        <a:lstStyle/>
        <a:p>
          <a:endParaRPr lang="es-ES" sz="1200" dirty="0"/>
        </a:p>
      </dgm:t>
    </dgm:pt>
    <dgm:pt modelId="{CA79D841-4597-4DC2-A323-34ABAC5CF9C5}" type="sibTrans" cxnId="{9F99F979-5BE2-4C38-9302-DD6BFB85EF3A}">
      <dgm:prSet/>
      <dgm:spPr/>
      <dgm:t>
        <a:bodyPr/>
        <a:lstStyle/>
        <a:p>
          <a:endParaRPr lang="es-ES" sz="1200" dirty="0"/>
        </a:p>
      </dgm:t>
    </dgm:pt>
    <dgm:pt modelId="{BB3BAF76-C3CC-4324-8877-91414F66CF8D}">
      <dgm:prSet phldrT="[Texto]" custT="1"/>
      <dgm:spPr/>
      <dgm:t>
        <a:bodyPr/>
        <a:lstStyle/>
        <a:p>
          <a:r>
            <a:rPr lang="es-ES" sz="1200" b="1" dirty="0" smtClean="0"/>
            <a:t>Balance de resultados</a:t>
          </a:r>
          <a:endParaRPr lang="es-ES" sz="1200" b="1" dirty="0"/>
        </a:p>
      </dgm:t>
    </dgm:pt>
    <dgm:pt modelId="{FAB3E1FF-B38A-4C23-8A94-3E15543638FD}" type="parTrans" cxnId="{E07C670A-4D26-4D0E-A963-E377FCF045D9}">
      <dgm:prSet/>
      <dgm:spPr/>
      <dgm:t>
        <a:bodyPr/>
        <a:lstStyle/>
        <a:p>
          <a:endParaRPr lang="es-ES" sz="1200" dirty="0"/>
        </a:p>
      </dgm:t>
    </dgm:pt>
    <dgm:pt modelId="{20AD99A4-A9C6-4761-B558-886D9503C201}" type="sibTrans" cxnId="{E07C670A-4D26-4D0E-A963-E377FCF045D9}">
      <dgm:prSet/>
      <dgm:spPr/>
      <dgm:t>
        <a:bodyPr/>
        <a:lstStyle/>
        <a:p>
          <a:endParaRPr lang="es-ES" sz="1200" dirty="0"/>
        </a:p>
      </dgm:t>
    </dgm:pt>
    <dgm:pt modelId="{F7D4C6BF-EB10-4C2D-A552-B73700EEFC63}">
      <dgm:prSet phldrT="[Texto]" custT="1"/>
      <dgm:spPr/>
      <dgm:t>
        <a:bodyPr/>
        <a:lstStyle/>
        <a:p>
          <a:r>
            <a:rPr lang="es-ES" sz="1200" b="1" dirty="0" smtClean="0"/>
            <a:t>Flujos de caja</a:t>
          </a:r>
          <a:endParaRPr lang="es-ES" sz="1200" b="1" dirty="0"/>
        </a:p>
      </dgm:t>
    </dgm:pt>
    <dgm:pt modelId="{31496DFB-2F0C-4D21-9806-3252ABFA6E7C}" type="parTrans" cxnId="{2819DAB5-9014-436E-9967-AF71E60101C1}">
      <dgm:prSet/>
      <dgm:spPr/>
      <dgm:t>
        <a:bodyPr/>
        <a:lstStyle/>
        <a:p>
          <a:endParaRPr lang="es-ES" sz="1200" dirty="0"/>
        </a:p>
      </dgm:t>
    </dgm:pt>
    <dgm:pt modelId="{BBEDF488-923C-4293-8603-FA9C32DB42C4}" type="sibTrans" cxnId="{2819DAB5-9014-436E-9967-AF71E60101C1}">
      <dgm:prSet/>
      <dgm:spPr/>
      <dgm:t>
        <a:bodyPr/>
        <a:lstStyle/>
        <a:p>
          <a:endParaRPr lang="es-ES" sz="1200" dirty="0"/>
        </a:p>
      </dgm:t>
    </dgm:pt>
    <dgm:pt modelId="{039AE90C-B8C7-4067-84C6-160BDA2AEC5B}">
      <dgm:prSet phldrT="[Texto]" custT="1"/>
      <dgm:spPr/>
      <dgm:t>
        <a:bodyPr/>
        <a:lstStyle/>
        <a:p>
          <a:r>
            <a:rPr lang="es-ES" sz="1200" b="1" dirty="0" smtClean="0"/>
            <a:t>Punto de equilibrio</a:t>
          </a:r>
          <a:endParaRPr lang="es-ES" sz="1200" b="1" dirty="0"/>
        </a:p>
      </dgm:t>
    </dgm:pt>
    <dgm:pt modelId="{7B20CE76-62DB-452A-A636-F31F21291B33}" type="parTrans" cxnId="{F49E991A-9A3E-43B9-B5AB-0A19615974D8}">
      <dgm:prSet/>
      <dgm:spPr/>
      <dgm:t>
        <a:bodyPr/>
        <a:lstStyle/>
        <a:p>
          <a:endParaRPr lang="es-ES" sz="1200" dirty="0"/>
        </a:p>
      </dgm:t>
    </dgm:pt>
    <dgm:pt modelId="{6D0E6A74-F2B9-497B-850A-5419F9338F62}" type="sibTrans" cxnId="{F49E991A-9A3E-43B9-B5AB-0A19615974D8}">
      <dgm:prSet/>
      <dgm:spPr/>
      <dgm:t>
        <a:bodyPr/>
        <a:lstStyle/>
        <a:p>
          <a:endParaRPr lang="es-ES" sz="1200" dirty="0"/>
        </a:p>
      </dgm:t>
    </dgm:pt>
    <dgm:pt modelId="{2999899F-0750-414A-8285-C3338ABA0B9A}">
      <dgm:prSet phldrT="[Texto]" custT="1"/>
      <dgm:spPr/>
      <dgm:t>
        <a:bodyPr/>
        <a:lstStyle/>
        <a:p>
          <a:r>
            <a:rPr lang="es-ES" sz="1200" b="1" dirty="0" smtClean="0"/>
            <a:t>Análisis financiero</a:t>
          </a:r>
          <a:endParaRPr lang="es-ES" sz="1200" b="1" dirty="0"/>
        </a:p>
      </dgm:t>
    </dgm:pt>
    <dgm:pt modelId="{ECE1749D-18EB-4DF9-A616-EF73C3A9EDDF}" type="parTrans" cxnId="{0E3548DF-3C2B-4B7E-B771-6F31EFDF79F7}">
      <dgm:prSet/>
      <dgm:spPr/>
      <dgm:t>
        <a:bodyPr/>
        <a:lstStyle/>
        <a:p>
          <a:endParaRPr lang="es-ES" sz="1200" dirty="0"/>
        </a:p>
      </dgm:t>
    </dgm:pt>
    <dgm:pt modelId="{2F8C66A9-A52D-4CD9-BB01-CBAAD53C82A9}" type="sibTrans" cxnId="{0E3548DF-3C2B-4B7E-B771-6F31EFDF79F7}">
      <dgm:prSet/>
      <dgm:spPr/>
      <dgm:t>
        <a:bodyPr/>
        <a:lstStyle/>
        <a:p>
          <a:endParaRPr lang="es-ES" sz="1200" dirty="0"/>
        </a:p>
      </dgm:t>
    </dgm:pt>
    <dgm:pt modelId="{E9CE7A65-78E2-4105-9974-8D213CDEEC08}">
      <dgm:prSet phldrT="[Texto]" custT="1"/>
      <dgm:spPr/>
      <dgm:t>
        <a:bodyPr/>
        <a:lstStyle/>
        <a:p>
          <a:r>
            <a:rPr lang="es-ES" sz="1200" dirty="0" smtClean="0"/>
            <a:t>Tasa de oportunidad</a:t>
          </a:r>
          <a:endParaRPr lang="es-ES" sz="1200" dirty="0"/>
        </a:p>
      </dgm:t>
    </dgm:pt>
    <dgm:pt modelId="{AD057B72-FA93-4888-B8CF-7EF4CB65C04C}" type="parTrans" cxnId="{02A8E4FC-BC21-4D60-B189-4181373CD70C}">
      <dgm:prSet/>
      <dgm:spPr/>
      <dgm:t>
        <a:bodyPr/>
        <a:lstStyle/>
        <a:p>
          <a:endParaRPr lang="es-ES" sz="1200" dirty="0"/>
        </a:p>
      </dgm:t>
    </dgm:pt>
    <dgm:pt modelId="{3FE90FBC-824D-4B9B-A0A5-8688B341176D}" type="sibTrans" cxnId="{02A8E4FC-BC21-4D60-B189-4181373CD70C}">
      <dgm:prSet/>
      <dgm:spPr/>
      <dgm:t>
        <a:bodyPr/>
        <a:lstStyle/>
        <a:p>
          <a:endParaRPr lang="es-ES" sz="1200" dirty="0"/>
        </a:p>
      </dgm:t>
    </dgm:pt>
    <dgm:pt modelId="{D87D908E-7C3B-43AC-AE4A-70CA38FF0ECE}">
      <dgm:prSet phldrT="[Texto]" custT="1"/>
      <dgm:spPr/>
      <dgm:t>
        <a:bodyPr/>
        <a:lstStyle/>
        <a:p>
          <a:r>
            <a:rPr lang="es-ES" sz="1200" dirty="0" smtClean="0"/>
            <a:t>Van</a:t>
          </a:r>
          <a:endParaRPr lang="es-ES" sz="1200" dirty="0"/>
        </a:p>
      </dgm:t>
    </dgm:pt>
    <dgm:pt modelId="{C573CFDE-77A4-4F49-B62F-A3AD32A97E08}" type="parTrans" cxnId="{8DE55711-D482-498B-8DC8-E6237EEA5E83}">
      <dgm:prSet/>
      <dgm:spPr/>
      <dgm:t>
        <a:bodyPr/>
        <a:lstStyle/>
        <a:p>
          <a:endParaRPr lang="es-ES" sz="1200" dirty="0"/>
        </a:p>
      </dgm:t>
    </dgm:pt>
    <dgm:pt modelId="{C16BEEEC-1DB1-45B2-847B-B0FEBAA731DE}" type="sibTrans" cxnId="{8DE55711-D482-498B-8DC8-E6237EEA5E83}">
      <dgm:prSet/>
      <dgm:spPr/>
      <dgm:t>
        <a:bodyPr/>
        <a:lstStyle/>
        <a:p>
          <a:endParaRPr lang="es-ES" sz="1200" dirty="0"/>
        </a:p>
      </dgm:t>
    </dgm:pt>
    <dgm:pt modelId="{856F2517-A31B-44C2-8D63-ED6703F41E34}">
      <dgm:prSet phldrT="[Texto]" custT="1"/>
      <dgm:spPr/>
      <dgm:t>
        <a:bodyPr/>
        <a:lstStyle/>
        <a:p>
          <a:r>
            <a:rPr lang="es-ES" sz="1200" dirty="0" err="1" smtClean="0"/>
            <a:t>Tir</a:t>
          </a:r>
          <a:endParaRPr lang="es-ES" sz="1200" dirty="0"/>
        </a:p>
      </dgm:t>
    </dgm:pt>
    <dgm:pt modelId="{90C64CE3-37AE-49CE-85B5-645BCF1E72DC}" type="parTrans" cxnId="{0FD7C975-FFA6-4286-9649-DAC1460EB805}">
      <dgm:prSet/>
      <dgm:spPr/>
      <dgm:t>
        <a:bodyPr/>
        <a:lstStyle/>
        <a:p>
          <a:endParaRPr lang="es-ES" sz="1200" dirty="0"/>
        </a:p>
      </dgm:t>
    </dgm:pt>
    <dgm:pt modelId="{F4EB6527-EF1D-4530-970E-BB219B574D59}" type="sibTrans" cxnId="{0FD7C975-FFA6-4286-9649-DAC1460EB805}">
      <dgm:prSet/>
      <dgm:spPr/>
      <dgm:t>
        <a:bodyPr/>
        <a:lstStyle/>
        <a:p>
          <a:endParaRPr lang="es-ES" sz="1200" dirty="0"/>
        </a:p>
      </dgm:t>
    </dgm:pt>
    <dgm:pt modelId="{647C8D7B-1D22-4DE2-A24D-224397F06EB6}">
      <dgm:prSet phldrT="[Texto]" custT="1"/>
      <dgm:spPr/>
      <dgm:t>
        <a:bodyPr/>
        <a:lstStyle/>
        <a:p>
          <a:r>
            <a:rPr lang="es-ES" sz="1200" dirty="0" smtClean="0"/>
            <a:t>Relación costo – beneficio</a:t>
          </a:r>
          <a:endParaRPr lang="es-ES" sz="1200" dirty="0"/>
        </a:p>
      </dgm:t>
    </dgm:pt>
    <dgm:pt modelId="{B5FC20CB-CB31-4547-A094-5CD88305DD84}" type="parTrans" cxnId="{654B4F83-3B3C-4435-9A22-D581FFBB8A32}">
      <dgm:prSet/>
      <dgm:spPr/>
      <dgm:t>
        <a:bodyPr/>
        <a:lstStyle/>
        <a:p>
          <a:endParaRPr lang="es-ES" sz="1200" dirty="0"/>
        </a:p>
      </dgm:t>
    </dgm:pt>
    <dgm:pt modelId="{8987C932-8893-4D5E-9D73-9367AE974D87}" type="sibTrans" cxnId="{654B4F83-3B3C-4435-9A22-D581FFBB8A32}">
      <dgm:prSet/>
      <dgm:spPr/>
      <dgm:t>
        <a:bodyPr/>
        <a:lstStyle/>
        <a:p>
          <a:endParaRPr lang="es-ES" sz="1200" dirty="0"/>
        </a:p>
      </dgm:t>
    </dgm:pt>
    <dgm:pt modelId="{80C9C5F4-70E8-437D-A013-9C9BB9E2A005}">
      <dgm:prSet phldrT="[Texto]" custT="1"/>
      <dgm:spPr/>
      <dgm:t>
        <a:bodyPr/>
        <a:lstStyle/>
        <a:p>
          <a:r>
            <a:rPr lang="es-ES" sz="1200" dirty="0" smtClean="0"/>
            <a:t>Recuperación de la inversión (</a:t>
          </a:r>
          <a:r>
            <a:rPr lang="es-ES" sz="1200" dirty="0" err="1" smtClean="0"/>
            <a:t>pri</a:t>
          </a:r>
          <a:r>
            <a:rPr lang="es-ES" sz="1200" dirty="0" smtClean="0"/>
            <a:t>)</a:t>
          </a:r>
          <a:endParaRPr lang="es-ES" sz="1200" dirty="0"/>
        </a:p>
      </dgm:t>
    </dgm:pt>
    <dgm:pt modelId="{333543F8-18B3-41C0-B5B0-BE24CA50A2B4}" type="parTrans" cxnId="{623D300D-81C8-4F09-8BDD-BDDE9779DB78}">
      <dgm:prSet/>
      <dgm:spPr/>
      <dgm:t>
        <a:bodyPr/>
        <a:lstStyle/>
        <a:p>
          <a:endParaRPr lang="es-ES" sz="1200" dirty="0"/>
        </a:p>
      </dgm:t>
    </dgm:pt>
    <dgm:pt modelId="{B9AEDE71-7104-4AB2-9A16-E94C7D258747}" type="sibTrans" cxnId="{623D300D-81C8-4F09-8BDD-BDDE9779DB78}">
      <dgm:prSet/>
      <dgm:spPr/>
      <dgm:t>
        <a:bodyPr/>
        <a:lstStyle/>
        <a:p>
          <a:endParaRPr lang="es-ES" sz="1200" dirty="0"/>
        </a:p>
      </dgm:t>
    </dgm:pt>
    <dgm:pt modelId="{9D864A4E-C971-4071-B6F7-594D1752CBC7}" type="pres">
      <dgm:prSet presAssocID="{E6D2AFD5-53E5-4D63-A19E-52638134AF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08E4FA2-55B7-49E0-BC04-6092BE37DD75}" type="pres">
      <dgm:prSet presAssocID="{9D2E302D-81CD-4E8E-A716-4864AE2ED231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5769EF-89FA-4904-A525-A8AE54D42AA5}" type="pres">
      <dgm:prSet presAssocID="{9D2E302D-81CD-4E8E-A716-4864AE2ED231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A241B7-F734-45EE-ADA5-B6FA117E5CD1}" type="pres">
      <dgm:prSet presAssocID="{5118E0CA-4AC8-4DB0-8D66-363EC02284BB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63B21F-86BC-4D12-945A-C67769C8CA20}" type="pres">
      <dgm:prSet presAssocID="{02FC597F-53B3-42F9-8CAC-745DE1BF2712}" presName="spacer" presStyleCnt="0"/>
      <dgm:spPr/>
    </dgm:pt>
    <dgm:pt modelId="{840D355D-E417-4DC7-B891-19209F263AC5}" type="pres">
      <dgm:prSet presAssocID="{351AC287-F1ED-402E-BAAE-500CBB74A37F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F8CD62-23AE-48D2-ACD4-00A6E404CC1A}" type="pres">
      <dgm:prSet presAssocID="{351AC287-F1ED-402E-BAAE-500CBB74A37F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7E0B6E-D2F7-4801-B113-A5C7A4BD1D56}" type="pres">
      <dgm:prSet presAssocID="{B58AD764-6E1F-4512-9627-6659ED76B6C2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F97124-1126-4D89-98E1-4E9BA1E50FCD}" type="pres">
      <dgm:prSet presAssocID="{B58AD764-6E1F-4512-9627-6659ED76B6C2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FE1028-5EEC-4F5C-A02E-59E3734609B7}" type="pres">
      <dgm:prSet presAssocID="{83052407-5FA5-4B63-9146-8F634207B63D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8E37A1-B132-4453-B0D9-49394BA2B0A8}" type="pres">
      <dgm:prSet presAssocID="{9802A4DC-174F-4814-AF62-08D68E989594}" presName="spacer" presStyleCnt="0"/>
      <dgm:spPr/>
    </dgm:pt>
    <dgm:pt modelId="{9E0A2AC0-5DF0-49A7-8C9E-E28EEE2BA915}" type="pres">
      <dgm:prSet presAssocID="{A1611C89-C039-4793-8B6E-A23457450539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37BB59-BB31-4AF8-B36F-CEF019BE2D62}" type="pres">
      <dgm:prSet presAssocID="{A1611C89-C039-4793-8B6E-A23457450539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7DD72E-C550-4621-BCFB-9BF5C1FF88BE}" type="pres">
      <dgm:prSet presAssocID="{F6B17CDB-CF16-4598-949D-93E705C4483A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6DDDB1-5EE6-4D88-9A87-AC94F359D809}" type="pres">
      <dgm:prSet presAssocID="{CA79D841-4597-4DC2-A323-34ABAC5CF9C5}" presName="spacer" presStyleCnt="0"/>
      <dgm:spPr/>
    </dgm:pt>
    <dgm:pt modelId="{D7A60415-8A00-48CC-8E0C-B59CD63D8235}" type="pres">
      <dgm:prSet presAssocID="{BB3BAF76-C3CC-4324-8877-91414F66CF8D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ED010C-28EC-4DE0-89A5-5AE7A969010E}" type="pres">
      <dgm:prSet presAssocID="{20AD99A4-A9C6-4761-B558-886D9503C201}" presName="spacer" presStyleCnt="0"/>
      <dgm:spPr/>
    </dgm:pt>
    <dgm:pt modelId="{448FA9A0-CB68-4402-B021-B78F0B71CE30}" type="pres">
      <dgm:prSet presAssocID="{F7D4C6BF-EB10-4C2D-A552-B73700EEFC63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120A11-EBEF-4863-B0C8-A9311632F83B}" type="pres">
      <dgm:prSet presAssocID="{BBEDF488-923C-4293-8603-FA9C32DB42C4}" presName="spacer" presStyleCnt="0"/>
      <dgm:spPr/>
    </dgm:pt>
    <dgm:pt modelId="{2D68BF0F-DC41-4626-9EE7-A0D3196F052D}" type="pres">
      <dgm:prSet presAssocID="{039AE90C-B8C7-4067-84C6-160BDA2AEC5B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37593A-006A-4537-8A1F-CA5AE976FE59}" type="pres">
      <dgm:prSet presAssocID="{6D0E6A74-F2B9-497B-850A-5419F9338F62}" presName="spacer" presStyleCnt="0"/>
      <dgm:spPr/>
    </dgm:pt>
    <dgm:pt modelId="{59B50E89-5EDA-404C-AB6C-F0547E8E3498}" type="pres">
      <dgm:prSet presAssocID="{2999899F-0750-414A-8285-C3338ABA0B9A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2FB435-EA01-47DD-ADE3-DEB44619E105}" type="pres">
      <dgm:prSet presAssocID="{2999899F-0750-414A-8285-C3338ABA0B9A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0FFB511-913F-4585-BE63-80AA32C2A97B}" type="presOf" srcId="{BB3BAF76-C3CC-4324-8877-91414F66CF8D}" destId="{D7A60415-8A00-48CC-8E0C-B59CD63D8235}" srcOrd="0" destOrd="0" presId="urn:microsoft.com/office/officeart/2005/8/layout/vList2"/>
    <dgm:cxn modelId="{73CA2AAF-BB91-4803-9495-33F846D9C175}" type="presOf" srcId="{E6D2AFD5-53E5-4D63-A19E-52638134AF61}" destId="{9D864A4E-C971-4071-B6F7-594D1752CBC7}" srcOrd="0" destOrd="0" presId="urn:microsoft.com/office/officeart/2005/8/layout/vList2"/>
    <dgm:cxn modelId="{7A9803BA-56CC-4FA4-9276-BFA6240E44F8}" type="presOf" srcId="{5118E0CA-4AC8-4DB0-8D66-363EC02284BB}" destId="{DCA241B7-F734-45EE-ADA5-B6FA117E5CD1}" srcOrd="0" destOrd="0" presId="urn:microsoft.com/office/officeart/2005/8/layout/vList2"/>
    <dgm:cxn modelId="{064A8E40-11F9-4E63-8602-DFBD62B91C52}" srcId="{E6D2AFD5-53E5-4D63-A19E-52638134AF61}" destId="{5118E0CA-4AC8-4DB0-8D66-363EC02284BB}" srcOrd="1" destOrd="0" parTransId="{9424F312-CAD6-49E9-B1F5-F34C973517F8}" sibTransId="{02FC597F-53B3-42F9-8CAC-745DE1BF2712}"/>
    <dgm:cxn modelId="{F2E592BE-49AA-4A3A-B65C-00CB68768055}" type="presOf" srcId="{B58AD764-6E1F-4512-9627-6659ED76B6C2}" destId="{5B7E0B6E-D2F7-4801-B113-A5C7A4BD1D56}" srcOrd="0" destOrd="0" presId="urn:microsoft.com/office/officeart/2005/8/layout/vList2"/>
    <dgm:cxn modelId="{623D300D-81C8-4F09-8BDD-BDDE9779DB78}" srcId="{2999899F-0750-414A-8285-C3338ABA0B9A}" destId="{80C9C5F4-70E8-437D-A013-9C9BB9E2A005}" srcOrd="4" destOrd="0" parTransId="{333543F8-18B3-41C0-B5B0-BE24CA50A2B4}" sibTransId="{B9AEDE71-7104-4AB2-9A16-E94C7D258747}"/>
    <dgm:cxn modelId="{659F8173-CC97-4DC8-9F09-59ED6B6D40F9}" type="presOf" srcId="{E9CE7A65-78E2-4105-9974-8D213CDEEC08}" destId="{8F2FB435-EA01-47DD-ADE3-DEB44619E105}" srcOrd="0" destOrd="0" presId="urn:microsoft.com/office/officeart/2005/8/layout/vList2"/>
    <dgm:cxn modelId="{A01470FC-A360-409A-87B4-A4D01CB1911B}" srcId="{A1611C89-C039-4793-8B6E-A23457450539}" destId="{206C60AE-A013-47EF-A52E-A94FB111012D}" srcOrd="1" destOrd="0" parTransId="{D4D519A4-4489-4E30-A388-73671E3D7153}" sibTransId="{1A3847B6-0D5E-411E-8A60-6EFF1C3DF3BC}"/>
    <dgm:cxn modelId="{CE033CC9-A84E-4313-B9AF-8B8E749049D0}" srcId="{B58AD764-6E1F-4512-9627-6659ED76B6C2}" destId="{F1A6F766-4A7E-4EA2-825D-9014CA68A5B3}" srcOrd="1" destOrd="0" parTransId="{29B36BEB-FEEC-464B-855F-96FF60C34DBF}" sibTransId="{5CDD027A-529F-4653-AC7D-EDD85E39A683}"/>
    <dgm:cxn modelId="{9B662CEA-2DF1-4AB8-94ED-302BE48272A6}" type="presOf" srcId="{92E12A36-831B-4DF3-B1CA-20D66F19C7B2}" destId="{63F8CD62-23AE-48D2-ACD4-00A6E404CC1A}" srcOrd="0" destOrd="1" presId="urn:microsoft.com/office/officeart/2005/8/layout/vList2"/>
    <dgm:cxn modelId="{7466C2ED-8803-4D6D-905E-EA0DB17EE8ED}" type="presOf" srcId="{80C9C5F4-70E8-437D-A013-9C9BB9E2A005}" destId="{8F2FB435-EA01-47DD-ADE3-DEB44619E105}" srcOrd="0" destOrd="4" presId="urn:microsoft.com/office/officeart/2005/8/layout/vList2"/>
    <dgm:cxn modelId="{54185B2B-DCCB-4AD8-98A2-8D044AE01592}" srcId="{E6D2AFD5-53E5-4D63-A19E-52638134AF61}" destId="{9D2E302D-81CD-4E8E-A716-4864AE2ED231}" srcOrd="0" destOrd="0" parTransId="{5B9CE1B6-B6A1-4253-8EDE-A162E79E1EC2}" sibTransId="{C1FFC727-E8AA-4EA9-AD33-F686CF36D1B1}"/>
    <dgm:cxn modelId="{23AB85A2-1681-4E4A-871A-A8CEDC8646FC}" srcId="{E6D2AFD5-53E5-4D63-A19E-52638134AF61}" destId="{83052407-5FA5-4B63-9146-8F634207B63D}" srcOrd="4" destOrd="0" parTransId="{5C1ADB67-3EC2-43B4-9DA9-A3602E8C4996}" sibTransId="{9802A4DC-174F-4814-AF62-08D68E989594}"/>
    <dgm:cxn modelId="{3B0030FA-17C0-4B4B-B287-5152E9D8B2A2}" type="presOf" srcId="{647C8D7B-1D22-4DE2-A24D-224397F06EB6}" destId="{8F2FB435-EA01-47DD-ADE3-DEB44619E105}" srcOrd="0" destOrd="3" presId="urn:microsoft.com/office/officeart/2005/8/layout/vList2"/>
    <dgm:cxn modelId="{64CCCF9F-0B1C-4041-A7CB-8438C0C6B430}" srcId="{351AC287-F1ED-402E-BAAE-500CBB74A37F}" destId="{E16A2499-1743-403F-AF7E-39B0FC52B0F1}" srcOrd="2" destOrd="0" parTransId="{0915F519-CEEA-4A7F-9A99-A6A012E0FB1E}" sibTransId="{73A9C25F-7D5F-454D-B883-C5E5B79A26C3}"/>
    <dgm:cxn modelId="{706DA2F4-BE6F-4078-BBE5-E15FCD514F1C}" srcId="{B58AD764-6E1F-4512-9627-6659ED76B6C2}" destId="{727EA518-2300-41A0-9077-78841B0D7958}" srcOrd="0" destOrd="0" parTransId="{C6681A9C-3F0F-478E-ACC6-F44280E4DD09}" sibTransId="{9BCA784B-56BF-4974-9DDF-78A2C4C09E4A}"/>
    <dgm:cxn modelId="{3FF22DDD-7AA9-408E-A897-6116A3E0A527}" type="presOf" srcId="{D87D908E-7C3B-43AC-AE4A-70CA38FF0ECE}" destId="{8F2FB435-EA01-47DD-ADE3-DEB44619E105}" srcOrd="0" destOrd="1" presId="urn:microsoft.com/office/officeart/2005/8/layout/vList2"/>
    <dgm:cxn modelId="{932F6116-672A-4C84-8C10-53DF739917F0}" srcId="{9D2E302D-81CD-4E8E-A716-4864AE2ED231}" destId="{10EE23E3-C123-4E05-B5DB-7A07BC59257E}" srcOrd="1" destOrd="0" parTransId="{63BE4A76-CC70-462A-AA85-9A2D2C836050}" sibTransId="{BE9B5E3F-C979-4432-9CDB-5C9D08FEAA94}"/>
    <dgm:cxn modelId="{03CB80C1-13C8-48D3-AB1D-23CBDC07BE00}" srcId="{9D2E302D-81CD-4E8E-A716-4864AE2ED231}" destId="{9B169A65-A3F1-4C13-AB82-DCB42345ACCD}" srcOrd="0" destOrd="0" parTransId="{FE353DD7-8A0C-498B-A517-26DD8E6AA4C4}" sibTransId="{5D794A01-8A06-483E-8F76-55052858EE00}"/>
    <dgm:cxn modelId="{3E2F9222-F5BB-4814-89E4-3E2FDD2BB39A}" srcId="{A1611C89-C039-4793-8B6E-A23457450539}" destId="{5F80AAFD-413C-4ECD-BD6F-59259BBDEBAD}" srcOrd="0" destOrd="0" parTransId="{95C391DF-8994-4AFF-A476-DE881855C0F7}" sibTransId="{CCF1DC33-B849-452A-8F0D-4EE3E0071BF8}"/>
    <dgm:cxn modelId="{E3DA02E5-87EE-4CC3-9D54-B66AAEF1332E}" srcId="{E6D2AFD5-53E5-4D63-A19E-52638134AF61}" destId="{B58AD764-6E1F-4512-9627-6659ED76B6C2}" srcOrd="3" destOrd="0" parTransId="{BE937191-E6D5-43EA-A5F2-831FBCFACA98}" sibTransId="{2F3BA9FA-DE2E-4DEA-B76C-CE19152167A9}"/>
    <dgm:cxn modelId="{E058EBBF-889C-4BA7-8918-A67BE4A539D6}" type="presOf" srcId="{5F80AAFD-413C-4ECD-BD6F-59259BBDEBAD}" destId="{1D37BB59-BB31-4AF8-B36F-CEF019BE2D62}" srcOrd="0" destOrd="0" presId="urn:microsoft.com/office/officeart/2005/8/layout/vList2"/>
    <dgm:cxn modelId="{02A8E4FC-BC21-4D60-B189-4181373CD70C}" srcId="{2999899F-0750-414A-8285-C3338ABA0B9A}" destId="{E9CE7A65-78E2-4105-9974-8D213CDEEC08}" srcOrd="0" destOrd="0" parTransId="{AD057B72-FA93-4888-B8CF-7EF4CB65C04C}" sibTransId="{3FE90FBC-824D-4B9B-A0A5-8688B341176D}"/>
    <dgm:cxn modelId="{9F99F979-5BE2-4C38-9302-DD6BFB85EF3A}" srcId="{E6D2AFD5-53E5-4D63-A19E-52638134AF61}" destId="{F6B17CDB-CF16-4598-949D-93E705C4483A}" srcOrd="6" destOrd="0" parTransId="{C957DBE1-F4C6-4DBA-810D-21E9E271C065}" sibTransId="{CA79D841-4597-4DC2-A323-34ABAC5CF9C5}"/>
    <dgm:cxn modelId="{B02667FA-EC8C-4B02-906B-A9DBBE7FFC24}" type="presOf" srcId="{E16A2499-1743-403F-AF7E-39B0FC52B0F1}" destId="{63F8CD62-23AE-48D2-ACD4-00A6E404CC1A}" srcOrd="0" destOrd="2" presId="urn:microsoft.com/office/officeart/2005/8/layout/vList2"/>
    <dgm:cxn modelId="{8550EB49-07E6-418E-993B-99E3024C7606}" type="presOf" srcId="{856F2517-A31B-44C2-8D63-ED6703F41E34}" destId="{8F2FB435-EA01-47DD-ADE3-DEB44619E105}" srcOrd="0" destOrd="2" presId="urn:microsoft.com/office/officeart/2005/8/layout/vList2"/>
    <dgm:cxn modelId="{36A2A640-47A8-4EC7-9569-97238A66CBD5}" srcId="{351AC287-F1ED-402E-BAAE-500CBB74A37F}" destId="{2E6A5E7C-1E10-4B6E-ADFF-58C265A3C08F}" srcOrd="0" destOrd="0" parTransId="{5CB17467-3575-4F77-BBB0-4EE48CD3B843}" sibTransId="{B1049595-4254-47BB-8DCC-35AD2AB4A723}"/>
    <dgm:cxn modelId="{C687817F-2E05-4B9A-AAF8-893F91DF141A}" type="presOf" srcId="{2999899F-0750-414A-8285-C3338ABA0B9A}" destId="{59B50E89-5EDA-404C-AB6C-F0547E8E3498}" srcOrd="0" destOrd="0" presId="urn:microsoft.com/office/officeart/2005/8/layout/vList2"/>
    <dgm:cxn modelId="{654B4F83-3B3C-4435-9A22-D581FFBB8A32}" srcId="{2999899F-0750-414A-8285-C3338ABA0B9A}" destId="{647C8D7B-1D22-4DE2-A24D-224397F06EB6}" srcOrd="3" destOrd="0" parTransId="{B5FC20CB-CB31-4547-A094-5CD88305DD84}" sibTransId="{8987C932-8893-4D5E-9D73-9367AE974D87}"/>
    <dgm:cxn modelId="{82889B40-64D5-41FF-93B1-A01F52851C32}" type="presOf" srcId="{9D2E302D-81CD-4E8E-A716-4864AE2ED231}" destId="{108E4FA2-55B7-49E0-BC04-6092BE37DD75}" srcOrd="0" destOrd="0" presId="urn:microsoft.com/office/officeart/2005/8/layout/vList2"/>
    <dgm:cxn modelId="{6F5D475E-4913-4F4B-8F25-80332F7613EF}" type="presOf" srcId="{10EE23E3-C123-4E05-B5DB-7A07BC59257E}" destId="{AA5769EF-89FA-4904-A525-A8AE54D42AA5}" srcOrd="0" destOrd="1" presId="urn:microsoft.com/office/officeart/2005/8/layout/vList2"/>
    <dgm:cxn modelId="{5BCF639D-6A4D-4095-9CED-16D8E6CBDC20}" type="presOf" srcId="{206C60AE-A013-47EF-A52E-A94FB111012D}" destId="{1D37BB59-BB31-4AF8-B36F-CEF019BE2D62}" srcOrd="0" destOrd="1" presId="urn:microsoft.com/office/officeart/2005/8/layout/vList2"/>
    <dgm:cxn modelId="{8582DE39-E439-4881-8906-D7BDA6914ACD}" type="presOf" srcId="{9B169A65-A3F1-4C13-AB82-DCB42345ACCD}" destId="{AA5769EF-89FA-4904-A525-A8AE54D42AA5}" srcOrd="0" destOrd="0" presId="urn:microsoft.com/office/officeart/2005/8/layout/vList2"/>
    <dgm:cxn modelId="{8DE55711-D482-498B-8DC8-E6237EEA5E83}" srcId="{2999899F-0750-414A-8285-C3338ABA0B9A}" destId="{D87D908E-7C3B-43AC-AE4A-70CA38FF0ECE}" srcOrd="1" destOrd="0" parTransId="{C573CFDE-77A4-4F49-B62F-A3AD32A97E08}" sibTransId="{C16BEEEC-1DB1-45B2-847B-B0FEBAA731DE}"/>
    <dgm:cxn modelId="{BF9261EB-0069-4F3B-B2F7-EC887AB920F3}" srcId="{351AC287-F1ED-402E-BAAE-500CBB74A37F}" destId="{92E12A36-831B-4DF3-B1CA-20D66F19C7B2}" srcOrd="1" destOrd="0" parTransId="{50D29211-8D2C-41F8-A693-5359121B359A}" sibTransId="{16EC65FD-5E44-4F1C-A647-E9159E93E833}"/>
    <dgm:cxn modelId="{0FD7C975-FFA6-4286-9649-DAC1460EB805}" srcId="{2999899F-0750-414A-8285-C3338ABA0B9A}" destId="{856F2517-A31B-44C2-8D63-ED6703F41E34}" srcOrd="2" destOrd="0" parTransId="{90C64CE3-37AE-49CE-85B5-645BCF1E72DC}" sibTransId="{F4EB6527-EF1D-4530-970E-BB219B574D59}"/>
    <dgm:cxn modelId="{AB54A1C1-1C73-4B2D-B87C-C6901E4BB891}" srcId="{E6D2AFD5-53E5-4D63-A19E-52638134AF61}" destId="{A1611C89-C039-4793-8B6E-A23457450539}" srcOrd="5" destOrd="0" parTransId="{32F9DD17-4252-452C-86AA-E1876F639125}" sibTransId="{074D378E-2CB3-41FD-8DFD-00CB01C0DF31}"/>
    <dgm:cxn modelId="{779CEE87-7A28-4DFF-9E6A-995E1C3499A8}" type="presOf" srcId="{039AE90C-B8C7-4067-84C6-160BDA2AEC5B}" destId="{2D68BF0F-DC41-4626-9EE7-A0D3196F052D}" srcOrd="0" destOrd="0" presId="urn:microsoft.com/office/officeart/2005/8/layout/vList2"/>
    <dgm:cxn modelId="{72A7CE68-07B1-4170-853E-5C743BBFF20B}" type="presOf" srcId="{F6B17CDB-CF16-4598-949D-93E705C4483A}" destId="{377DD72E-C550-4621-BCFB-9BF5C1FF88BE}" srcOrd="0" destOrd="0" presId="urn:microsoft.com/office/officeart/2005/8/layout/vList2"/>
    <dgm:cxn modelId="{46C68434-ADB6-4AE5-86F8-C94191F78A84}" type="presOf" srcId="{2E6A5E7C-1E10-4B6E-ADFF-58C265A3C08F}" destId="{63F8CD62-23AE-48D2-ACD4-00A6E404CC1A}" srcOrd="0" destOrd="0" presId="urn:microsoft.com/office/officeart/2005/8/layout/vList2"/>
    <dgm:cxn modelId="{921ECC7B-9E34-4B45-BCB6-FAE535CB0EAE}" type="presOf" srcId="{83052407-5FA5-4B63-9146-8F634207B63D}" destId="{74FE1028-5EEC-4F5C-A02E-59E3734609B7}" srcOrd="0" destOrd="0" presId="urn:microsoft.com/office/officeart/2005/8/layout/vList2"/>
    <dgm:cxn modelId="{E07C670A-4D26-4D0E-A963-E377FCF045D9}" srcId="{E6D2AFD5-53E5-4D63-A19E-52638134AF61}" destId="{BB3BAF76-C3CC-4324-8877-91414F66CF8D}" srcOrd="7" destOrd="0" parTransId="{FAB3E1FF-B38A-4C23-8A94-3E15543638FD}" sibTransId="{20AD99A4-A9C6-4761-B558-886D9503C201}"/>
    <dgm:cxn modelId="{4AC7B418-F1DB-44B4-86B7-D674A787C4C7}" type="presOf" srcId="{F1A6F766-4A7E-4EA2-825D-9014CA68A5B3}" destId="{2EF97124-1126-4D89-98E1-4E9BA1E50FCD}" srcOrd="0" destOrd="1" presId="urn:microsoft.com/office/officeart/2005/8/layout/vList2"/>
    <dgm:cxn modelId="{392CB744-DCB8-4E99-959E-51EF419BD7DF}" type="presOf" srcId="{351AC287-F1ED-402E-BAAE-500CBB74A37F}" destId="{840D355D-E417-4DC7-B891-19209F263AC5}" srcOrd="0" destOrd="0" presId="urn:microsoft.com/office/officeart/2005/8/layout/vList2"/>
    <dgm:cxn modelId="{1F8B3483-83B7-453A-A904-0C2848B4361D}" type="presOf" srcId="{F7D4C6BF-EB10-4C2D-A552-B73700EEFC63}" destId="{448FA9A0-CB68-4402-B021-B78F0B71CE30}" srcOrd="0" destOrd="0" presId="urn:microsoft.com/office/officeart/2005/8/layout/vList2"/>
    <dgm:cxn modelId="{0E3548DF-3C2B-4B7E-B771-6F31EFDF79F7}" srcId="{E6D2AFD5-53E5-4D63-A19E-52638134AF61}" destId="{2999899F-0750-414A-8285-C3338ABA0B9A}" srcOrd="10" destOrd="0" parTransId="{ECE1749D-18EB-4DF9-A616-EF73C3A9EDDF}" sibTransId="{2F8C66A9-A52D-4CD9-BB01-CBAAD53C82A9}"/>
    <dgm:cxn modelId="{2819DAB5-9014-436E-9967-AF71E60101C1}" srcId="{E6D2AFD5-53E5-4D63-A19E-52638134AF61}" destId="{F7D4C6BF-EB10-4C2D-A552-B73700EEFC63}" srcOrd="8" destOrd="0" parTransId="{31496DFB-2F0C-4D21-9806-3252ABFA6E7C}" sibTransId="{BBEDF488-923C-4293-8603-FA9C32DB42C4}"/>
    <dgm:cxn modelId="{F49E991A-9A3E-43B9-B5AB-0A19615974D8}" srcId="{E6D2AFD5-53E5-4D63-A19E-52638134AF61}" destId="{039AE90C-B8C7-4067-84C6-160BDA2AEC5B}" srcOrd="9" destOrd="0" parTransId="{7B20CE76-62DB-452A-A636-F31F21291B33}" sibTransId="{6D0E6A74-F2B9-497B-850A-5419F9338F62}"/>
    <dgm:cxn modelId="{E67DF43E-0A8A-4D8A-86E4-8A7CAF8D463D}" type="presOf" srcId="{A1611C89-C039-4793-8B6E-A23457450539}" destId="{9E0A2AC0-5DF0-49A7-8C9E-E28EEE2BA915}" srcOrd="0" destOrd="0" presId="urn:microsoft.com/office/officeart/2005/8/layout/vList2"/>
    <dgm:cxn modelId="{2B6CE777-6BBC-41BB-83CE-8C7E31A1FD98}" type="presOf" srcId="{727EA518-2300-41A0-9077-78841B0D7958}" destId="{2EF97124-1126-4D89-98E1-4E9BA1E50FCD}" srcOrd="0" destOrd="0" presId="urn:microsoft.com/office/officeart/2005/8/layout/vList2"/>
    <dgm:cxn modelId="{C76EBA42-B2FC-44F5-BA7D-19E6FDD1B810}" srcId="{E6D2AFD5-53E5-4D63-A19E-52638134AF61}" destId="{351AC287-F1ED-402E-BAAE-500CBB74A37F}" srcOrd="2" destOrd="0" parTransId="{005014DE-67D1-4DB0-A0A6-F080ECED4EB4}" sibTransId="{FBE2C093-6008-464B-BEFA-FC6B0190F6D2}"/>
    <dgm:cxn modelId="{DC9F5DFD-7024-4604-9B93-CAEECB50439D}" type="presParOf" srcId="{9D864A4E-C971-4071-B6F7-594D1752CBC7}" destId="{108E4FA2-55B7-49E0-BC04-6092BE37DD75}" srcOrd="0" destOrd="0" presId="urn:microsoft.com/office/officeart/2005/8/layout/vList2"/>
    <dgm:cxn modelId="{D7029E56-4223-4696-99BD-F4CD3025A2C4}" type="presParOf" srcId="{9D864A4E-C971-4071-B6F7-594D1752CBC7}" destId="{AA5769EF-89FA-4904-A525-A8AE54D42AA5}" srcOrd="1" destOrd="0" presId="urn:microsoft.com/office/officeart/2005/8/layout/vList2"/>
    <dgm:cxn modelId="{81BBD1C2-C5F9-438A-ABC7-221A029F439F}" type="presParOf" srcId="{9D864A4E-C971-4071-B6F7-594D1752CBC7}" destId="{DCA241B7-F734-45EE-ADA5-B6FA117E5CD1}" srcOrd="2" destOrd="0" presId="urn:microsoft.com/office/officeart/2005/8/layout/vList2"/>
    <dgm:cxn modelId="{0EB2627C-43AF-4037-AC8F-0835EC31DAEA}" type="presParOf" srcId="{9D864A4E-C971-4071-B6F7-594D1752CBC7}" destId="{3563B21F-86BC-4D12-945A-C67769C8CA20}" srcOrd="3" destOrd="0" presId="urn:microsoft.com/office/officeart/2005/8/layout/vList2"/>
    <dgm:cxn modelId="{B471A3D5-0D59-47DC-A737-7AA916EBAE61}" type="presParOf" srcId="{9D864A4E-C971-4071-B6F7-594D1752CBC7}" destId="{840D355D-E417-4DC7-B891-19209F263AC5}" srcOrd="4" destOrd="0" presId="urn:microsoft.com/office/officeart/2005/8/layout/vList2"/>
    <dgm:cxn modelId="{332273BC-B15F-41AB-9142-7CEB68235C6C}" type="presParOf" srcId="{9D864A4E-C971-4071-B6F7-594D1752CBC7}" destId="{63F8CD62-23AE-48D2-ACD4-00A6E404CC1A}" srcOrd="5" destOrd="0" presId="urn:microsoft.com/office/officeart/2005/8/layout/vList2"/>
    <dgm:cxn modelId="{0E34CAA9-F3E1-4D57-ACE1-3C89B9FD3C3D}" type="presParOf" srcId="{9D864A4E-C971-4071-B6F7-594D1752CBC7}" destId="{5B7E0B6E-D2F7-4801-B113-A5C7A4BD1D56}" srcOrd="6" destOrd="0" presId="urn:microsoft.com/office/officeart/2005/8/layout/vList2"/>
    <dgm:cxn modelId="{1F259D83-0C47-48A5-B285-6383E4AD6B40}" type="presParOf" srcId="{9D864A4E-C971-4071-B6F7-594D1752CBC7}" destId="{2EF97124-1126-4D89-98E1-4E9BA1E50FCD}" srcOrd="7" destOrd="0" presId="urn:microsoft.com/office/officeart/2005/8/layout/vList2"/>
    <dgm:cxn modelId="{39625924-F6E4-4582-84C6-754962BE4D06}" type="presParOf" srcId="{9D864A4E-C971-4071-B6F7-594D1752CBC7}" destId="{74FE1028-5EEC-4F5C-A02E-59E3734609B7}" srcOrd="8" destOrd="0" presId="urn:microsoft.com/office/officeart/2005/8/layout/vList2"/>
    <dgm:cxn modelId="{93644BC6-33B7-4887-B43A-9B327DAA19CF}" type="presParOf" srcId="{9D864A4E-C971-4071-B6F7-594D1752CBC7}" destId="{B08E37A1-B132-4453-B0D9-49394BA2B0A8}" srcOrd="9" destOrd="0" presId="urn:microsoft.com/office/officeart/2005/8/layout/vList2"/>
    <dgm:cxn modelId="{A80CF932-80E3-4919-A916-87DFFB4382F0}" type="presParOf" srcId="{9D864A4E-C971-4071-B6F7-594D1752CBC7}" destId="{9E0A2AC0-5DF0-49A7-8C9E-E28EEE2BA915}" srcOrd="10" destOrd="0" presId="urn:microsoft.com/office/officeart/2005/8/layout/vList2"/>
    <dgm:cxn modelId="{392E8564-080E-4175-B472-EB59B43BE9C3}" type="presParOf" srcId="{9D864A4E-C971-4071-B6F7-594D1752CBC7}" destId="{1D37BB59-BB31-4AF8-B36F-CEF019BE2D62}" srcOrd="11" destOrd="0" presId="urn:microsoft.com/office/officeart/2005/8/layout/vList2"/>
    <dgm:cxn modelId="{22B0A80B-ADD0-4929-9692-56B8B2103622}" type="presParOf" srcId="{9D864A4E-C971-4071-B6F7-594D1752CBC7}" destId="{377DD72E-C550-4621-BCFB-9BF5C1FF88BE}" srcOrd="12" destOrd="0" presId="urn:microsoft.com/office/officeart/2005/8/layout/vList2"/>
    <dgm:cxn modelId="{93C1C004-99C3-4159-9084-C9D2E53E50E3}" type="presParOf" srcId="{9D864A4E-C971-4071-B6F7-594D1752CBC7}" destId="{AB6DDDB1-5EE6-4D88-9A87-AC94F359D809}" srcOrd="13" destOrd="0" presId="urn:microsoft.com/office/officeart/2005/8/layout/vList2"/>
    <dgm:cxn modelId="{1823082D-1F1E-4620-996F-1FCFF6CA11A5}" type="presParOf" srcId="{9D864A4E-C971-4071-B6F7-594D1752CBC7}" destId="{D7A60415-8A00-48CC-8E0C-B59CD63D8235}" srcOrd="14" destOrd="0" presId="urn:microsoft.com/office/officeart/2005/8/layout/vList2"/>
    <dgm:cxn modelId="{1440A496-9032-43B6-AF28-FF876AE66769}" type="presParOf" srcId="{9D864A4E-C971-4071-B6F7-594D1752CBC7}" destId="{47ED010C-28EC-4DE0-89A5-5AE7A969010E}" srcOrd="15" destOrd="0" presId="urn:microsoft.com/office/officeart/2005/8/layout/vList2"/>
    <dgm:cxn modelId="{0A8800C2-699F-4148-8E53-32381099B25A}" type="presParOf" srcId="{9D864A4E-C971-4071-B6F7-594D1752CBC7}" destId="{448FA9A0-CB68-4402-B021-B78F0B71CE30}" srcOrd="16" destOrd="0" presId="urn:microsoft.com/office/officeart/2005/8/layout/vList2"/>
    <dgm:cxn modelId="{8B1848D6-B2A6-40E2-8E4F-9EEDF19F01C2}" type="presParOf" srcId="{9D864A4E-C971-4071-B6F7-594D1752CBC7}" destId="{81120A11-EBEF-4863-B0C8-A9311632F83B}" srcOrd="17" destOrd="0" presId="urn:microsoft.com/office/officeart/2005/8/layout/vList2"/>
    <dgm:cxn modelId="{B588EF90-DA2A-4884-87ED-E7B43D4502BA}" type="presParOf" srcId="{9D864A4E-C971-4071-B6F7-594D1752CBC7}" destId="{2D68BF0F-DC41-4626-9EE7-A0D3196F052D}" srcOrd="18" destOrd="0" presId="urn:microsoft.com/office/officeart/2005/8/layout/vList2"/>
    <dgm:cxn modelId="{69AC7FE6-59F4-4D56-864D-85AB51602098}" type="presParOf" srcId="{9D864A4E-C971-4071-B6F7-594D1752CBC7}" destId="{9037593A-006A-4537-8A1F-CA5AE976FE59}" srcOrd="19" destOrd="0" presId="urn:microsoft.com/office/officeart/2005/8/layout/vList2"/>
    <dgm:cxn modelId="{BF2EB7C5-95B7-4764-94A7-6E09947417D6}" type="presParOf" srcId="{9D864A4E-C971-4071-B6F7-594D1752CBC7}" destId="{59B50E89-5EDA-404C-AB6C-F0547E8E3498}" srcOrd="20" destOrd="0" presId="urn:microsoft.com/office/officeart/2005/8/layout/vList2"/>
    <dgm:cxn modelId="{D759FEB1-295E-414D-9FBB-95E8D98D7A79}" type="presParOf" srcId="{9D864A4E-C971-4071-B6F7-594D1752CBC7}" destId="{8F2FB435-EA01-47DD-ADE3-DEB44619E105}" srcOrd="21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56B155-8F87-4AAB-83B5-6812F0B62EE8}">
      <dsp:nvSpPr>
        <dsp:cNvPr id="0" name=""/>
        <dsp:cNvSpPr/>
      </dsp:nvSpPr>
      <dsp:spPr>
        <a:xfrm>
          <a:off x="186173" y="1230"/>
          <a:ext cx="1272094" cy="7632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Área de Oficinas</a:t>
          </a:r>
          <a:endParaRPr lang="es-ES" sz="1600" kern="1200" dirty="0"/>
        </a:p>
      </dsp:txBody>
      <dsp:txXfrm>
        <a:off x="186173" y="1230"/>
        <a:ext cx="1272094" cy="763256"/>
      </dsp:txXfrm>
    </dsp:sp>
    <dsp:sp modelId="{6D5387E2-226F-4A68-B2DE-AF83AAB22C46}">
      <dsp:nvSpPr>
        <dsp:cNvPr id="0" name=""/>
        <dsp:cNvSpPr/>
      </dsp:nvSpPr>
      <dsp:spPr>
        <a:xfrm>
          <a:off x="1585476" y="1230"/>
          <a:ext cx="1272094" cy="7632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Área de parqueaderos clientes</a:t>
          </a:r>
          <a:endParaRPr lang="es-ES" sz="1600" kern="1200" dirty="0"/>
        </a:p>
      </dsp:txBody>
      <dsp:txXfrm>
        <a:off x="1585476" y="1230"/>
        <a:ext cx="1272094" cy="763256"/>
      </dsp:txXfrm>
    </dsp:sp>
    <dsp:sp modelId="{93AB6FE5-91B8-4DDC-96B4-2FADC2DD8E78}">
      <dsp:nvSpPr>
        <dsp:cNvPr id="0" name=""/>
        <dsp:cNvSpPr/>
      </dsp:nvSpPr>
      <dsp:spPr>
        <a:xfrm>
          <a:off x="2984780" y="1230"/>
          <a:ext cx="1272094" cy="76325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Área de bodega</a:t>
          </a:r>
          <a:endParaRPr lang="es-ES" sz="1600" kern="1200" dirty="0"/>
        </a:p>
      </dsp:txBody>
      <dsp:txXfrm>
        <a:off x="2984780" y="1230"/>
        <a:ext cx="1272094" cy="763256"/>
      </dsp:txXfrm>
    </dsp:sp>
    <dsp:sp modelId="{A6DE9EF5-9DAF-49F7-8FDC-C397C7F75157}">
      <dsp:nvSpPr>
        <dsp:cNvPr id="0" name=""/>
        <dsp:cNvSpPr/>
      </dsp:nvSpPr>
      <dsp:spPr>
        <a:xfrm>
          <a:off x="4384084" y="1230"/>
          <a:ext cx="1272094" cy="76325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Área de máquinas</a:t>
          </a:r>
          <a:endParaRPr lang="es-ES" sz="1600" kern="1200" dirty="0"/>
        </a:p>
      </dsp:txBody>
      <dsp:txXfrm>
        <a:off x="4384084" y="1230"/>
        <a:ext cx="1272094" cy="763256"/>
      </dsp:txXfrm>
    </dsp:sp>
    <dsp:sp modelId="{070D96C6-D4D0-4A08-A63B-327859D9BB42}">
      <dsp:nvSpPr>
        <dsp:cNvPr id="0" name=""/>
        <dsp:cNvSpPr/>
      </dsp:nvSpPr>
      <dsp:spPr>
        <a:xfrm>
          <a:off x="5783388" y="1230"/>
          <a:ext cx="1272094" cy="76325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Área de vestidores</a:t>
          </a:r>
          <a:endParaRPr lang="es-ES" sz="1600" kern="1200" dirty="0"/>
        </a:p>
      </dsp:txBody>
      <dsp:txXfrm>
        <a:off x="5783388" y="1230"/>
        <a:ext cx="1272094" cy="763256"/>
      </dsp:txXfrm>
    </dsp:sp>
    <dsp:sp modelId="{AFAD94D0-94CF-4DAF-B894-1E4C3BF3AD63}">
      <dsp:nvSpPr>
        <dsp:cNvPr id="0" name=""/>
        <dsp:cNvSpPr/>
      </dsp:nvSpPr>
      <dsp:spPr>
        <a:xfrm>
          <a:off x="7182692" y="1230"/>
          <a:ext cx="1272094" cy="7632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Área de Lavado</a:t>
          </a:r>
          <a:endParaRPr lang="es-ES" sz="1600" kern="1200" dirty="0"/>
        </a:p>
      </dsp:txBody>
      <dsp:txXfrm>
        <a:off x="7182692" y="1230"/>
        <a:ext cx="1272094" cy="763256"/>
      </dsp:txXfrm>
    </dsp:sp>
    <dsp:sp modelId="{E149B28F-BB3E-47BE-B9DB-3C33BB8ABEA2}">
      <dsp:nvSpPr>
        <dsp:cNvPr id="0" name=""/>
        <dsp:cNvSpPr/>
      </dsp:nvSpPr>
      <dsp:spPr>
        <a:xfrm>
          <a:off x="2285128" y="891696"/>
          <a:ext cx="1272094" cy="7632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Área de secado</a:t>
          </a:r>
          <a:endParaRPr lang="es-ES" sz="1600" kern="1200" dirty="0"/>
        </a:p>
      </dsp:txBody>
      <dsp:txXfrm>
        <a:off x="2285128" y="891696"/>
        <a:ext cx="1272094" cy="763256"/>
      </dsp:txXfrm>
    </dsp:sp>
    <dsp:sp modelId="{EB34A09C-FF57-474E-A5E1-EBCF44F2445A}">
      <dsp:nvSpPr>
        <dsp:cNvPr id="0" name=""/>
        <dsp:cNvSpPr/>
      </dsp:nvSpPr>
      <dsp:spPr>
        <a:xfrm>
          <a:off x="3684432" y="891696"/>
          <a:ext cx="1272094" cy="76325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Área de entrega</a:t>
          </a:r>
          <a:endParaRPr lang="es-ES" sz="1600" kern="1200" dirty="0"/>
        </a:p>
      </dsp:txBody>
      <dsp:txXfrm>
        <a:off x="3684432" y="891696"/>
        <a:ext cx="1272094" cy="763256"/>
      </dsp:txXfrm>
    </dsp:sp>
    <dsp:sp modelId="{4469D3C6-03DE-4991-A543-666403063A67}">
      <dsp:nvSpPr>
        <dsp:cNvPr id="0" name=""/>
        <dsp:cNvSpPr/>
      </dsp:nvSpPr>
      <dsp:spPr>
        <a:xfrm>
          <a:off x="5083736" y="891696"/>
          <a:ext cx="1272094" cy="76325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Área de reciclaje de agua</a:t>
          </a:r>
          <a:endParaRPr lang="es-ES" sz="1600" kern="1200" dirty="0"/>
        </a:p>
      </dsp:txBody>
      <dsp:txXfrm>
        <a:off x="5083736" y="891696"/>
        <a:ext cx="1272094" cy="7632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07A8EA-E53A-4B46-92BC-0D995E3675F1}">
      <dsp:nvSpPr>
        <dsp:cNvPr id="0" name=""/>
        <dsp:cNvSpPr/>
      </dsp:nvSpPr>
      <dsp:spPr>
        <a:xfrm>
          <a:off x="275483" y="1322"/>
          <a:ext cx="1258487" cy="7550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35000"/>
                <a:satMod val="253000"/>
              </a:schemeClr>
            </a:gs>
            <a:gs pos="50000">
              <a:schemeClr val="accent6">
                <a:tint val="42000"/>
                <a:satMod val="255000"/>
              </a:schemeClr>
            </a:gs>
            <a:gs pos="97000">
              <a:schemeClr val="accent6">
                <a:tint val="53000"/>
                <a:satMod val="260000"/>
              </a:schemeClr>
            </a:gs>
            <a:gs pos="100000">
              <a:schemeClr val="accent6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Sistema de recolección de agua</a:t>
          </a:r>
          <a:endParaRPr lang="es-ES" sz="1100" kern="1200" dirty="0"/>
        </a:p>
      </dsp:txBody>
      <dsp:txXfrm>
        <a:off x="275483" y="1322"/>
        <a:ext cx="1258487" cy="755092"/>
      </dsp:txXfrm>
    </dsp:sp>
    <dsp:sp modelId="{26E388EC-2225-476B-A10D-8384EFF0DF1A}">
      <dsp:nvSpPr>
        <dsp:cNvPr id="0" name=""/>
        <dsp:cNvSpPr/>
      </dsp:nvSpPr>
      <dsp:spPr>
        <a:xfrm>
          <a:off x="1644717" y="222815"/>
          <a:ext cx="266799" cy="312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1644717" y="222815"/>
        <a:ext cx="266799" cy="312104"/>
      </dsp:txXfrm>
    </dsp:sp>
    <dsp:sp modelId="{9F666D1A-BB87-4869-A742-2E4D26BD8D36}">
      <dsp:nvSpPr>
        <dsp:cNvPr id="0" name=""/>
        <dsp:cNvSpPr/>
      </dsp:nvSpPr>
      <dsp:spPr>
        <a:xfrm>
          <a:off x="2037365" y="1322"/>
          <a:ext cx="1258487" cy="755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Filtro 1: Filtración del agua en arena (Sedimentación)</a:t>
          </a:r>
          <a:endParaRPr lang="es-ES" sz="1100" kern="1200" dirty="0"/>
        </a:p>
      </dsp:txBody>
      <dsp:txXfrm>
        <a:off x="2037365" y="1322"/>
        <a:ext cx="1258487" cy="755092"/>
      </dsp:txXfrm>
    </dsp:sp>
    <dsp:sp modelId="{7B1E84BD-25FC-44DD-B5A9-495771449541}">
      <dsp:nvSpPr>
        <dsp:cNvPr id="0" name=""/>
        <dsp:cNvSpPr/>
      </dsp:nvSpPr>
      <dsp:spPr>
        <a:xfrm>
          <a:off x="3406600" y="222815"/>
          <a:ext cx="266799" cy="312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3406600" y="222815"/>
        <a:ext cx="266799" cy="312104"/>
      </dsp:txXfrm>
    </dsp:sp>
    <dsp:sp modelId="{A2A3072E-5779-46A4-A7F9-277E8AC00500}">
      <dsp:nvSpPr>
        <dsp:cNvPr id="0" name=""/>
        <dsp:cNvSpPr/>
      </dsp:nvSpPr>
      <dsp:spPr>
        <a:xfrm>
          <a:off x="3799248" y="1322"/>
          <a:ext cx="1258487" cy="755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Filtro 2: Circulación de agua</a:t>
          </a:r>
          <a:endParaRPr lang="es-ES" sz="1100" kern="1200" dirty="0"/>
        </a:p>
      </dsp:txBody>
      <dsp:txXfrm>
        <a:off x="3799248" y="1322"/>
        <a:ext cx="1258487" cy="755092"/>
      </dsp:txXfrm>
    </dsp:sp>
    <dsp:sp modelId="{3E95A3FB-D403-4E24-9B37-1923D113021A}">
      <dsp:nvSpPr>
        <dsp:cNvPr id="0" name=""/>
        <dsp:cNvSpPr/>
      </dsp:nvSpPr>
      <dsp:spPr>
        <a:xfrm>
          <a:off x="5168482" y="222815"/>
          <a:ext cx="266799" cy="312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5168482" y="222815"/>
        <a:ext cx="266799" cy="312104"/>
      </dsp:txXfrm>
    </dsp:sp>
    <dsp:sp modelId="{20720B06-273E-4819-B81F-1986C0805545}">
      <dsp:nvSpPr>
        <dsp:cNvPr id="0" name=""/>
        <dsp:cNvSpPr/>
      </dsp:nvSpPr>
      <dsp:spPr>
        <a:xfrm>
          <a:off x="5561130" y="1322"/>
          <a:ext cx="1258487" cy="755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Filtro 3: Circulación de agua</a:t>
          </a:r>
          <a:endParaRPr lang="es-ES" sz="1100" kern="1200" dirty="0"/>
        </a:p>
      </dsp:txBody>
      <dsp:txXfrm>
        <a:off x="5561130" y="1322"/>
        <a:ext cx="1258487" cy="755092"/>
      </dsp:txXfrm>
    </dsp:sp>
    <dsp:sp modelId="{8FFE9260-BC12-449A-A73F-B454D270ED5A}">
      <dsp:nvSpPr>
        <dsp:cNvPr id="0" name=""/>
        <dsp:cNvSpPr/>
      </dsp:nvSpPr>
      <dsp:spPr>
        <a:xfrm>
          <a:off x="6930365" y="222815"/>
          <a:ext cx="266799" cy="312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6930365" y="222815"/>
        <a:ext cx="266799" cy="312104"/>
      </dsp:txXfrm>
    </dsp:sp>
    <dsp:sp modelId="{E34CEEEB-9DDD-4B05-9806-68BA98D43F18}">
      <dsp:nvSpPr>
        <dsp:cNvPr id="0" name=""/>
        <dsp:cNvSpPr/>
      </dsp:nvSpPr>
      <dsp:spPr>
        <a:xfrm>
          <a:off x="7323013" y="1322"/>
          <a:ext cx="1258487" cy="755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Filtro separador de aceites y grasas</a:t>
          </a:r>
          <a:endParaRPr lang="es-ES" sz="1100" kern="1200" dirty="0"/>
        </a:p>
      </dsp:txBody>
      <dsp:txXfrm>
        <a:off x="7323013" y="1322"/>
        <a:ext cx="1258487" cy="755092"/>
      </dsp:txXfrm>
    </dsp:sp>
    <dsp:sp modelId="{E6B6B775-179C-4424-A15A-6A2E34AA931E}">
      <dsp:nvSpPr>
        <dsp:cNvPr id="0" name=""/>
        <dsp:cNvSpPr/>
      </dsp:nvSpPr>
      <dsp:spPr>
        <a:xfrm rot="5400000">
          <a:off x="7818857" y="844508"/>
          <a:ext cx="266799" cy="312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5400000">
        <a:off x="7818857" y="844508"/>
        <a:ext cx="266799" cy="312104"/>
      </dsp:txXfrm>
    </dsp:sp>
    <dsp:sp modelId="{403D94A3-8D11-4B21-AAEB-CC27A73E5975}">
      <dsp:nvSpPr>
        <dsp:cNvPr id="0" name=""/>
        <dsp:cNvSpPr/>
      </dsp:nvSpPr>
      <dsp:spPr>
        <a:xfrm>
          <a:off x="7323013" y="1259809"/>
          <a:ext cx="1258487" cy="755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Reservorio principal de agua</a:t>
          </a:r>
          <a:endParaRPr lang="es-ES" sz="1100" kern="1200" dirty="0"/>
        </a:p>
      </dsp:txBody>
      <dsp:txXfrm>
        <a:off x="7323013" y="1259809"/>
        <a:ext cx="1258487" cy="755092"/>
      </dsp:txXfrm>
    </dsp:sp>
    <dsp:sp modelId="{135059E9-073F-4D39-A9C3-3F1B5D6401A5}">
      <dsp:nvSpPr>
        <dsp:cNvPr id="0" name=""/>
        <dsp:cNvSpPr/>
      </dsp:nvSpPr>
      <dsp:spPr>
        <a:xfrm rot="10800000">
          <a:off x="6945466" y="1481303"/>
          <a:ext cx="266799" cy="312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10800000">
        <a:off x="6945466" y="1481303"/>
        <a:ext cx="266799" cy="312104"/>
      </dsp:txXfrm>
    </dsp:sp>
    <dsp:sp modelId="{89056BFB-2049-4701-8465-DB94F39B9C72}">
      <dsp:nvSpPr>
        <dsp:cNvPr id="0" name=""/>
        <dsp:cNvSpPr/>
      </dsp:nvSpPr>
      <dsp:spPr>
        <a:xfrm>
          <a:off x="5561130" y="1259809"/>
          <a:ext cx="1258487" cy="755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smtClean="0"/>
            <a:t>Extracción de agua del reservorio para el lavado</a:t>
          </a:r>
          <a:endParaRPr lang="es-ES" sz="1100" kern="1200" dirty="0"/>
        </a:p>
      </dsp:txBody>
      <dsp:txXfrm>
        <a:off x="5561130" y="1259809"/>
        <a:ext cx="1258487" cy="75509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46FB05-5615-4CA5-9A6C-283494C3381E}">
      <dsp:nvSpPr>
        <dsp:cNvPr id="0" name=""/>
        <dsp:cNvSpPr/>
      </dsp:nvSpPr>
      <dsp:spPr>
        <a:xfrm>
          <a:off x="144018" y="288021"/>
          <a:ext cx="3976613" cy="23859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TÉCNICAS </a:t>
          </a:r>
          <a:r>
            <a:rPr lang="es-ES" sz="1200" b="1" kern="1200" dirty="0" smtClean="0"/>
            <a:t>DE TRATAMIENTO DE LODOS </a:t>
          </a:r>
          <a:r>
            <a:rPr lang="es-ES" sz="1200" b="1" kern="1200" smtClean="0"/>
            <a:t>ACEITOSOS </a:t>
          </a:r>
          <a:r>
            <a:rPr lang="es-ES" sz="1200" b="1" kern="1200" smtClean="0"/>
            <a:t>RESIDUALES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Neutralización y precipitación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Sedimentación y clarificación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Deshidratación de sedimentos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Secado del aire ambiental, evaporación natural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Filtro prensa</a:t>
          </a:r>
          <a:endParaRPr lang="es-ES" sz="1200" kern="1200" dirty="0"/>
        </a:p>
      </dsp:txBody>
      <dsp:txXfrm>
        <a:off x="144018" y="288021"/>
        <a:ext cx="3976613" cy="2385968"/>
      </dsp:txXfrm>
    </dsp:sp>
    <dsp:sp modelId="{A6FB4FFA-CEF6-4922-8551-536407570319}">
      <dsp:nvSpPr>
        <dsp:cNvPr id="0" name=""/>
        <dsp:cNvSpPr/>
      </dsp:nvSpPr>
      <dsp:spPr>
        <a:xfrm>
          <a:off x="4320496" y="288021"/>
          <a:ext cx="3976613" cy="238596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TRATAMIENTO DE LODOS ACEITOSOS EN PLANTA DE LAVADO</a:t>
          </a:r>
          <a:endParaRPr lang="es-ES" sz="1200" b="1" kern="1200" dirty="0"/>
        </a:p>
      </dsp:txBody>
      <dsp:txXfrm>
        <a:off x="4320496" y="288021"/>
        <a:ext cx="3976613" cy="238596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8E4FA2-55B7-49E0-BC04-6092BE37DD75}">
      <dsp:nvSpPr>
        <dsp:cNvPr id="0" name=""/>
        <dsp:cNvSpPr/>
      </dsp:nvSpPr>
      <dsp:spPr>
        <a:xfrm>
          <a:off x="0" y="11176"/>
          <a:ext cx="7848872" cy="2790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Inversiones del proyecto</a:t>
          </a:r>
          <a:endParaRPr lang="es-ES" sz="1200" b="1" kern="1200" dirty="0"/>
        </a:p>
      </dsp:txBody>
      <dsp:txXfrm>
        <a:off x="0" y="11176"/>
        <a:ext cx="7848872" cy="279044"/>
      </dsp:txXfrm>
    </dsp:sp>
    <dsp:sp modelId="{AA5769EF-89FA-4904-A525-A8AE54D42AA5}">
      <dsp:nvSpPr>
        <dsp:cNvPr id="0" name=""/>
        <dsp:cNvSpPr/>
      </dsp:nvSpPr>
      <dsp:spPr>
        <a:xfrm>
          <a:off x="0" y="290221"/>
          <a:ext cx="7848872" cy="391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02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Inversiones fijas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Depreciaciones</a:t>
          </a:r>
          <a:endParaRPr lang="es-ES" sz="1200" kern="1200" dirty="0"/>
        </a:p>
      </dsp:txBody>
      <dsp:txXfrm>
        <a:off x="0" y="290221"/>
        <a:ext cx="7848872" cy="391230"/>
      </dsp:txXfrm>
    </dsp:sp>
    <dsp:sp modelId="{DCA241B7-F734-45EE-ADA5-B6FA117E5CD1}">
      <dsp:nvSpPr>
        <dsp:cNvPr id="0" name=""/>
        <dsp:cNvSpPr/>
      </dsp:nvSpPr>
      <dsp:spPr>
        <a:xfrm>
          <a:off x="0" y="681451"/>
          <a:ext cx="7848872" cy="2790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Inversiones diferidas</a:t>
          </a:r>
          <a:endParaRPr lang="es-ES" sz="1200" b="1" kern="1200" dirty="0"/>
        </a:p>
      </dsp:txBody>
      <dsp:txXfrm>
        <a:off x="0" y="681451"/>
        <a:ext cx="7848872" cy="279044"/>
      </dsp:txXfrm>
    </dsp:sp>
    <dsp:sp modelId="{840D355D-E417-4DC7-B891-19209F263AC5}">
      <dsp:nvSpPr>
        <dsp:cNvPr id="0" name=""/>
        <dsp:cNvSpPr/>
      </dsp:nvSpPr>
      <dsp:spPr>
        <a:xfrm>
          <a:off x="0" y="986416"/>
          <a:ext cx="7848872" cy="27904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Capital de trabajo</a:t>
          </a:r>
          <a:endParaRPr lang="es-ES" sz="1200" b="1" kern="1200" dirty="0"/>
        </a:p>
      </dsp:txBody>
      <dsp:txXfrm>
        <a:off x="0" y="986416"/>
        <a:ext cx="7848872" cy="279044"/>
      </dsp:txXfrm>
    </dsp:sp>
    <dsp:sp modelId="{63F8CD62-23AE-48D2-ACD4-00A6E404CC1A}">
      <dsp:nvSpPr>
        <dsp:cNvPr id="0" name=""/>
        <dsp:cNvSpPr/>
      </dsp:nvSpPr>
      <dsp:spPr>
        <a:xfrm>
          <a:off x="0" y="1265461"/>
          <a:ext cx="7848872" cy="58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02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Gastos en mantenimiento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Sueldos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Gastos del proyecto</a:t>
          </a:r>
          <a:endParaRPr lang="es-ES" sz="1200" kern="1200" dirty="0"/>
        </a:p>
      </dsp:txBody>
      <dsp:txXfrm>
        <a:off x="0" y="1265461"/>
        <a:ext cx="7848872" cy="586845"/>
      </dsp:txXfrm>
    </dsp:sp>
    <dsp:sp modelId="{5B7E0B6E-D2F7-4801-B113-A5C7A4BD1D56}">
      <dsp:nvSpPr>
        <dsp:cNvPr id="0" name=""/>
        <dsp:cNvSpPr/>
      </dsp:nvSpPr>
      <dsp:spPr>
        <a:xfrm>
          <a:off x="0" y="1852306"/>
          <a:ext cx="7848872" cy="2790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Costos del proyecto</a:t>
          </a:r>
          <a:endParaRPr lang="es-ES" sz="1200" b="1" kern="1200" dirty="0"/>
        </a:p>
      </dsp:txBody>
      <dsp:txXfrm>
        <a:off x="0" y="1852306"/>
        <a:ext cx="7848872" cy="279044"/>
      </dsp:txXfrm>
    </dsp:sp>
    <dsp:sp modelId="{2EF97124-1126-4D89-98E1-4E9BA1E50FCD}">
      <dsp:nvSpPr>
        <dsp:cNvPr id="0" name=""/>
        <dsp:cNvSpPr/>
      </dsp:nvSpPr>
      <dsp:spPr>
        <a:xfrm>
          <a:off x="0" y="2131351"/>
          <a:ext cx="7848872" cy="391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02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Costos directos de producción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Mano de obra</a:t>
          </a:r>
          <a:endParaRPr lang="es-ES" sz="1200" kern="1200" dirty="0"/>
        </a:p>
      </dsp:txBody>
      <dsp:txXfrm>
        <a:off x="0" y="2131351"/>
        <a:ext cx="7848872" cy="391230"/>
      </dsp:txXfrm>
    </dsp:sp>
    <dsp:sp modelId="{74FE1028-5EEC-4F5C-A02E-59E3734609B7}">
      <dsp:nvSpPr>
        <dsp:cNvPr id="0" name=""/>
        <dsp:cNvSpPr/>
      </dsp:nvSpPr>
      <dsp:spPr>
        <a:xfrm>
          <a:off x="0" y="2522582"/>
          <a:ext cx="7848872" cy="27904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Los ingresos del proyecto</a:t>
          </a:r>
          <a:endParaRPr lang="es-ES" sz="1200" b="1" kern="1200" dirty="0"/>
        </a:p>
      </dsp:txBody>
      <dsp:txXfrm>
        <a:off x="0" y="2522582"/>
        <a:ext cx="7848872" cy="279044"/>
      </dsp:txXfrm>
    </dsp:sp>
    <dsp:sp modelId="{9E0A2AC0-5DF0-49A7-8C9E-E28EEE2BA915}">
      <dsp:nvSpPr>
        <dsp:cNvPr id="0" name=""/>
        <dsp:cNvSpPr/>
      </dsp:nvSpPr>
      <dsp:spPr>
        <a:xfrm>
          <a:off x="0" y="2827547"/>
          <a:ext cx="7848872" cy="2790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Financiamiento</a:t>
          </a:r>
          <a:endParaRPr lang="es-ES" sz="1200" b="1" kern="1200" dirty="0"/>
        </a:p>
      </dsp:txBody>
      <dsp:txXfrm>
        <a:off x="0" y="2827547"/>
        <a:ext cx="7848872" cy="279044"/>
      </dsp:txXfrm>
    </dsp:sp>
    <dsp:sp modelId="{1D37BB59-BB31-4AF8-B36F-CEF019BE2D62}">
      <dsp:nvSpPr>
        <dsp:cNvPr id="0" name=""/>
        <dsp:cNvSpPr/>
      </dsp:nvSpPr>
      <dsp:spPr>
        <a:xfrm>
          <a:off x="0" y="3106592"/>
          <a:ext cx="7848872" cy="391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02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Estructura de la deuda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Amortización de la deuda</a:t>
          </a:r>
          <a:endParaRPr lang="es-ES" sz="1200" kern="1200" dirty="0"/>
        </a:p>
      </dsp:txBody>
      <dsp:txXfrm>
        <a:off x="0" y="3106592"/>
        <a:ext cx="7848872" cy="391230"/>
      </dsp:txXfrm>
    </dsp:sp>
    <dsp:sp modelId="{377DD72E-C550-4621-BCFB-9BF5C1FF88BE}">
      <dsp:nvSpPr>
        <dsp:cNvPr id="0" name=""/>
        <dsp:cNvSpPr/>
      </dsp:nvSpPr>
      <dsp:spPr>
        <a:xfrm>
          <a:off x="0" y="3497822"/>
          <a:ext cx="7848872" cy="2790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Balance de situación</a:t>
          </a:r>
          <a:endParaRPr lang="es-ES" sz="1200" b="1" kern="1200" dirty="0"/>
        </a:p>
      </dsp:txBody>
      <dsp:txXfrm>
        <a:off x="0" y="3497822"/>
        <a:ext cx="7848872" cy="279044"/>
      </dsp:txXfrm>
    </dsp:sp>
    <dsp:sp modelId="{D7A60415-8A00-48CC-8E0C-B59CD63D8235}">
      <dsp:nvSpPr>
        <dsp:cNvPr id="0" name=""/>
        <dsp:cNvSpPr/>
      </dsp:nvSpPr>
      <dsp:spPr>
        <a:xfrm>
          <a:off x="0" y="3802787"/>
          <a:ext cx="7848872" cy="27904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Balance de resultados</a:t>
          </a:r>
          <a:endParaRPr lang="es-ES" sz="1200" b="1" kern="1200" dirty="0"/>
        </a:p>
      </dsp:txBody>
      <dsp:txXfrm>
        <a:off x="0" y="3802787"/>
        <a:ext cx="7848872" cy="279044"/>
      </dsp:txXfrm>
    </dsp:sp>
    <dsp:sp modelId="{448FA9A0-CB68-4402-B021-B78F0B71CE30}">
      <dsp:nvSpPr>
        <dsp:cNvPr id="0" name=""/>
        <dsp:cNvSpPr/>
      </dsp:nvSpPr>
      <dsp:spPr>
        <a:xfrm>
          <a:off x="0" y="4107752"/>
          <a:ext cx="7848872" cy="2790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Flujos de caja</a:t>
          </a:r>
          <a:endParaRPr lang="es-ES" sz="1200" b="1" kern="1200" dirty="0"/>
        </a:p>
      </dsp:txBody>
      <dsp:txXfrm>
        <a:off x="0" y="4107752"/>
        <a:ext cx="7848872" cy="279044"/>
      </dsp:txXfrm>
    </dsp:sp>
    <dsp:sp modelId="{2D68BF0F-DC41-4626-9EE7-A0D3196F052D}">
      <dsp:nvSpPr>
        <dsp:cNvPr id="0" name=""/>
        <dsp:cNvSpPr/>
      </dsp:nvSpPr>
      <dsp:spPr>
        <a:xfrm>
          <a:off x="0" y="4412717"/>
          <a:ext cx="7848872" cy="27904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Punto de equilibrio</a:t>
          </a:r>
          <a:endParaRPr lang="es-ES" sz="1200" b="1" kern="1200" dirty="0"/>
        </a:p>
      </dsp:txBody>
      <dsp:txXfrm>
        <a:off x="0" y="4412717"/>
        <a:ext cx="7848872" cy="279044"/>
      </dsp:txXfrm>
    </dsp:sp>
    <dsp:sp modelId="{59B50E89-5EDA-404C-AB6C-F0547E8E3498}">
      <dsp:nvSpPr>
        <dsp:cNvPr id="0" name=""/>
        <dsp:cNvSpPr/>
      </dsp:nvSpPr>
      <dsp:spPr>
        <a:xfrm>
          <a:off x="0" y="4717682"/>
          <a:ext cx="7848872" cy="2790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Análisis financiero</a:t>
          </a:r>
          <a:endParaRPr lang="es-ES" sz="1200" b="1" kern="1200" dirty="0"/>
        </a:p>
      </dsp:txBody>
      <dsp:txXfrm>
        <a:off x="0" y="4717682"/>
        <a:ext cx="7848872" cy="279044"/>
      </dsp:txXfrm>
    </dsp:sp>
    <dsp:sp modelId="{8F2FB435-EA01-47DD-ADE3-DEB44619E105}">
      <dsp:nvSpPr>
        <dsp:cNvPr id="0" name=""/>
        <dsp:cNvSpPr/>
      </dsp:nvSpPr>
      <dsp:spPr>
        <a:xfrm>
          <a:off x="0" y="4996727"/>
          <a:ext cx="7848872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02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Tasa de oportunidad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Van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err="1" smtClean="0"/>
            <a:t>Tir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Relación costo – beneficio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Recuperación de la inversión (</a:t>
          </a:r>
          <a:r>
            <a:rPr lang="es-ES" sz="1200" kern="1200" dirty="0" err="1" smtClean="0"/>
            <a:t>pri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0" y="4996727"/>
        <a:ext cx="7848872" cy="968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DD34E-8E44-4E67-B77C-D90F4993214E}" type="datetimeFigureOut">
              <a:rPr lang="es-ES" smtClean="0"/>
              <a:pPr/>
              <a:t>07/01/2013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93D35-9433-4CBA-B9EA-8C2B6DF9D9E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0803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3D35-9433-4CBA-B9EA-8C2B6DF9D9EB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0892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EF0C3C-6AF1-4C16-AAF2-5B5107028B5B}" type="datetimeFigureOut">
              <a:rPr lang="es-ES" smtClean="0">
                <a:solidFill>
                  <a:srgbClr val="E7ECED">
                    <a:shade val="50000"/>
                    <a:satMod val="200000"/>
                  </a:srgbClr>
                </a:solidFill>
              </a:rPr>
              <a:pPr/>
              <a:t>07/01/2013</a:t>
            </a:fld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B2229-A54E-47FA-8C3E-AF0E6BD090D8}" type="slidenum">
              <a:rPr lang="es-ES" smtClean="0">
                <a:solidFill>
                  <a:srgbClr val="E7ECED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038097"/>
      </p:ext>
    </p:extLst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EF0C3C-6AF1-4C16-AAF2-5B5107028B5B}" type="datetimeFigureOut">
              <a:rPr lang="es-ES" smtClean="0">
                <a:solidFill>
                  <a:srgbClr val="E7ECED">
                    <a:shade val="50000"/>
                    <a:satMod val="200000"/>
                  </a:srgbClr>
                </a:solidFill>
              </a:rPr>
              <a:pPr/>
              <a:t>07/01/2013</a:t>
            </a:fld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B2229-A54E-47FA-8C3E-AF0E6BD090D8}" type="slidenum">
              <a:rPr lang="es-ES" smtClean="0">
                <a:solidFill>
                  <a:srgbClr val="E7ECED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354511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EF0C3C-6AF1-4C16-AAF2-5B5107028B5B}" type="datetimeFigureOut">
              <a:rPr lang="es-ES" smtClean="0">
                <a:solidFill>
                  <a:srgbClr val="E7ECED">
                    <a:shade val="50000"/>
                    <a:satMod val="200000"/>
                  </a:srgbClr>
                </a:solidFill>
              </a:rPr>
              <a:pPr/>
              <a:t>07/01/2013</a:t>
            </a:fld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B2229-A54E-47FA-8C3E-AF0E6BD090D8}" type="slidenum">
              <a:rPr lang="es-ES" smtClean="0">
                <a:solidFill>
                  <a:srgbClr val="E7ECED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904049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EF0C3C-6AF1-4C16-AAF2-5B5107028B5B}" type="datetimeFigureOut">
              <a:rPr lang="es-ES" smtClean="0">
                <a:solidFill>
                  <a:srgbClr val="E7ECED">
                    <a:shade val="50000"/>
                    <a:satMod val="200000"/>
                  </a:srgbClr>
                </a:solidFill>
              </a:rPr>
              <a:pPr/>
              <a:t>07/01/2013</a:t>
            </a:fld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B2229-A54E-47FA-8C3E-AF0E6BD090D8}" type="slidenum">
              <a:rPr lang="es-ES" smtClean="0">
                <a:solidFill>
                  <a:srgbClr val="E7ECED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814651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EF0C3C-6AF1-4C16-AAF2-5B5107028B5B}" type="datetimeFigureOut">
              <a:rPr lang="es-ES" smtClean="0">
                <a:solidFill>
                  <a:srgbClr val="E7ECED">
                    <a:shade val="50000"/>
                    <a:satMod val="200000"/>
                  </a:srgbClr>
                </a:solidFill>
              </a:rPr>
              <a:pPr/>
              <a:t>07/01/2013</a:t>
            </a:fld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B2229-A54E-47FA-8C3E-AF0E6BD090D8}" type="slidenum">
              <a:rPr lang="es-ES" smtClean="0">
                <a:solidFill>
                  <a:srgbClr val="E7ECED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35020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EF0C3C-6AF1-4C16-AAF2-5B5107028B5B}" type="datetimeFigureOut">
              <a:rPr lang="es-ES" smtClean="0">
                <a:solidFill>
                  <a:srgbClr val="E7ECED">
                    <a:shade val="50000"/>
                    <a:satMod val="200000"/>
                  </a:srgbClr>
                </a:solidFill>
              </a:rPr>
              <a:pPr/>
              <a:t>07/01/2013</a:t>
            </a:fld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B2229-A54E-47FA-8C3E-AF0E6BD090D8}" type="slidenum">
              <a:rPr lang="es-ES" smtClean="0">
                <a:solidFill>
                  <a:srgbClr val="E7ECED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404243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EF0C3C-6AF1-4C16-AAF2-5B5107028B5B}" type="datetimeFigureOut">
              <a:rPr lang="es-ES" smtClean="0">
                <a:solidFill>
                  <a:srgbClr val="E7ECED">
                    <a:shade val="50000"/>
                    <a:satMod val="200000"/>
                  </a:srgbClr>
                </a:solidFill>
              </a:rPr>
              <a:pPr/>
              <a:t>07/01/2013</a:t>
            </a:fld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B2229-A54E-47FA-8C3E-AF0E6BD090D8}" type="slidenum">
              <a:rPr lang="es-ES" smtClean="0">
                <a:solidFill>
                  <a:srgbClr val="E7ECED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774950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EF0C3C-6AF1-4C16-AAF2-5B5107028B5B}" type="datetimeFigureOut">
              <a:rPr lang="es-ES" smtClean="0">
                <a:solidFill>
                  <a:srgbClr val="E7ECED">
                    <a:shade val="50000"/>
                    <a:satMod val="200000"/>
                  </a:srgbClr>
                </a:solidFill>
              </a:rPr>
              <a:pPr/>
              <a:t>07/01/2013</a:t>
            </a:fld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B2229-A54E-47FA-8C3E-AF0E6BD090D8}" type="slidenum">
              <a:rPr lang="es-ES" smtClean="0">
                <a:solidFill>
                  <a:srgbClr val="E7ECED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117009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EF0C3C-6AF1-4C16-AAF2-5B5107028B5B}" type="datetimeFigureOut">
              <a:rPr lang="es-ES" smtClean="0">
                <a:solidFill>
                  <a:srgbClr val="E7ECED">
                    <a:shade val="50000"/>
                    <a:satMod val="200000"/>
                  </a:srgbClr>
                </a:solidFill>
              </a:rPr>
              <a:pPr/>
              <a:t>07/01/2013</a:t>
            </a:fld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B2229-A54E-47FA-8C3E-AF0E6BD090D8}" type="slidenum">
              <a:rPr lang="es-ES" smtClean="0">
                <a:solidFill>
                  <a:srgbClr val="E7ECED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17425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EF0C3C-6AF1-4C16-AAF2-5B5107028B5B}" type="datetimeFigureOut">
              <a:rPr lang="es-ES" smtClean="0">
                <a:solidFill>
                  <a:srgbClr val="E7ECED">
                    <a:shade val="50000"/>
                    <a:satMod val="200000"/>
                  </a:srgbClr>
                </a:solidFill>
              </a:rPr>
              <a:pPr/>
              <a:t>07/01/2013</a:t>
            </a:fld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B2229-A54E-47FA-8C3E-AF0E6BD090D8}" type="slidenum">
              <a:rPr lang="es-ES" smtClean="0">
                <a:solidFill>
                  <a:srgbClr val="E7ECED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9907721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EF0C3C-6AF1-4C16-AAF2-5B5107028B5B}" type="datetimeFigureOut">
              <a:rPr lang="es-ES" smtClean="0">
                <a:solidFill>
                  <a:srgbClr val="E7ECED">
                    <a:shade val="50000"/>
                    <a:satMod val="200000"/>
                  </a:srgbClr>
                </a:solidFill>
              </a:rPr>
              <a:pPr/>
              <a:t>07/01/2013</a:t>
            </a:fld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B2229-A54E-47FA-8C3E-AF0E6BD090D8}" type="slidenum">
              <a:rPr lang="es-ES" smtClean="0">
                <a:solidFill>
                  <a:srgbClr val="E7ECED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98C723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1273275244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AEF0C3C-6AF1-4C16-AAF2-5B5107028B5B}" type="datetimeFigureOut">
              <a:rPr lang="es-ES" smtClean="0">
                <a:solidFill>
                  <a:srgbClr val="E7ECED">
                    <a:shade val="50000"/>
                    <a:satMod val="200000"/>
                  </a:srgbClr>
                </a:solidFill>
              </a:rPr>
              <a:pPr/>
              <a:t>07/01/2013</a:t>
            </a:fld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1BB2229-A54E-47FA-8C3E-AF0E6BD090D8}" type="slidenum">
              <a:rPr lang="es-ES" smtClean="0">
                <a:solidFill>
                  <a:srgbClr val="E7ECED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>
              <a:solidFill>
                <a:srgbClr val="E7EC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13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hyperlink" Target="Presentaci&#243;n%202.pptx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4" y="251937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/>
              <a:t>ESCUELA POLITÉCNICA DEL EJÉRCITO</a:t>
            </a:r>
            <a:endParaRPr lang="es-ES" sz="1600" dirty="0"/>
          </a:p>
          <a:p>
            <a:pPr algn="ctr"/>
            <a:r>
              <a:rPr lang="es-ES" sz="1600" b="1" dirty="0"/>
              <a:t>EXTENSIÓN LATACUNGA</a:t>
            </a:r>
            <a:endParaRPr lang="es-ES" sz="1600" dirty="0"/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clrChange>
              <a:clrFrom>
                <a:srgbClr val="00006D"/>
              </a:clrFrom>
              <a:clrTo>
                <a:srgbClr val="00006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9371" y="1196752"/>
            <a:ext cx="1873250" cy="1786255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467544" y="2983007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/>
              <a:t>CARRERA DE INGENIERÍA AUTOMOTRIZ</a:t>
            </a:r>
            <a:endParaRPr lang="es-ES" sz="1600" dirty="0"/>
          </a:p>
          <a:p>
            <a:pPr algn="ctr"/>
            <a:r>
              <a:rPr lang="es-ES" sz="1600" b="1" dirty="0"/>
              <a:t> </a:t>
            </a:r>
            <a:endParaRPr lang="es-ES" sz="1600" dirty="0"/>
          </a:p>
          <a:p>
            <a:pPr algn="ctr"/>
            <a:r>
              <a:rPr lang="es-ES" sz="1600" b="1" dirty="0"/>
              <a:t>“ESTUDIO PARA LA IMPLEMENTACIÓN DE UNA LAVADORA ECOLÓGICA DE AUTOS CON TRATAMIENTO DE LODOS ACEITOSOS RESIDUALES EN LA ESCUELA POLITÉCNICA DEL ÉJERCITO” </a:t>
            </a:r>
            <a:endParaRPr lang="es-ES" sz="1600" dirty="0"/>
          </a:p>
          <a:p>
            <a:pPr algn="ctr"/>
            <a:r>
              <a:rPr lang="es-ES" sz="1600" b="1" dirty="0"/>
              <a:t> </a:t>
            </a:r>
            <a:endParaRPr lang="es-ES" sz="1600" dirty="0"/>
          </a:p>
          <a:p>
            <a:pPr algn="ctr"/>
            <a:r>
              <a:rPr lang="es-ES" sz="1600" b="1" dirty="0"/>
              <a:t> </a:t>
            </a:r>
            <a:endParaRPr lang="es-ES" sz="1600" dirty="0"/>
          </a:p>
          <a:p>
            <a:pPr algn="ctr"/>
            <a:r>
              <a:rPr lang="es-ES_tradnl" sz="1600" dirty="0"/>
              <a:t>Tesis presentada como requisito previo a la obtención del grado de:</a:t>
            </a:r>
            <a:endParaRPr lang="es-ES" sz="1600" dirty="0"/>
          </a:p>
          <a:p>
            <a:pPr algn="ctr"/>
            <a:r>
              <a:rPr lang="es-ES_tradnl" sz="1600" dirty="0"/>
              <a:t> </a:t>
            </a:r>
            <a:endParaRPr lang="es-ES" sz="1600" dirty="0"/>
          </a:p>
          <a:p>
            <a:pPr algn="ctr"/>
            <a:r>
              <a:rPr lang="es-ES" sz="1600" b="1" dirty="0"/>
              <a:t>INGENIERO AUTOMOTRIZ</a:t>
            </a:r>
            <a:endParaRPr lang="es-ES" sz="1600" dirty="0"/>
          </a:p>
          <a:p>
            <a:pPr algn="ctr"/>
            <a:r>
              <a:rPr lang="es-ES" sz="1600" b="1" dirty="0"/>
              <a:t> </a:t>
            </a:r>
            <a:endParaRPr lang="es-ES" sz="1600" dirty="0"/>
          </a:p>
          <a:p>
            <a:pPr algn="ctr"/>
            <a:r>
              <a:rPr lang="es-ES" sz="1600" b="1" dirty="0"/>
              <a:t>GUASUMBA MAILA JAIRO EDISON</a:t>
            </a:r>
            <a:endParaRPr lang="es-ES" sz="1600" dirty="0"/>
          </a:p>
          <a:p>
            <a:pPr algn="ctr"/>
            <a:r>
              <a:rPr lang="es-ES" sz="1600" b="1" dirty="0"/>
              <a:t> </a:t>
            </a:r>
            <a:endParaRPr lang="es-ES" sz="1600" dirty="0"/>
          </a:p>
          <a:p>
            <a:pPr algn="ctr"/>
            <a:r>
              <a:rPr lang="es-ES" sz="1600" b="1" dirty="0"/>
              <a:t> </a:t>
            </a:r>
            <a:endParaRPr lang="es-ES" sz="1600" dirty="0"/>
          </a:p>
          <a:p>
            <a:pPr algn="ctr"/>
            <a:r>
              <a:rPr lang="es-ES" sz="1600" b="1" dirty="0"/>
              <a:t>Latacunga - Ecuador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xmlns="" val="112147843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148570"/>
            <a:ext cx="5328592" cy="400110"/>
          </a:xfrm>
          <a:prstGeom prst="rect">
            <a:avLst/>
          </a:prstGeom>
          <a:gradFill flip="none" rotWithShape="1">
            <a:gsLst>
              <a:gs pos="10000">
                <a:schemeClr val="accent4">
                  <a:lumMod val="20000"/>
                  <a:lumOff val="80000"/>
                </a:schemeClr>
              </a:gs>
              <a:gs pos="6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Diseño de la lavadora ecológica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714182"/>
            <a:ext cx="3528392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b="1" dirty="0" smtClean="0"/>
              <a:t>Sistema de recuperación de agua</a:t>
            </a:r>
            <a:endParaRPr lang="es-ES" sz="1600" dirty="0"/>
          </a:p>
        </p:txBody>
      </p:sp>
      <p:sp>
        <p:nvSpPr>
          <p:cNvPr id="6" name="5 Rectángulo"/>
          <p:cNvSpPr/>
          <p:nvPr/>
        </p:nvSpPr>
        <p:spPr>
          <a:xfrm>
            <a:off x="1043608" y="1196752"/>
            <a:ext cx="2736304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Cálculo de</a:t>
            </a:r>
            <a:endParaRPr lang="es-ES" sz="14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71"/>
          <a:stretch/>
        </p:blipFill>
        <p:spPr bwMode="auto">
          <a:xfrm>
            <a:off x="2123728" y="1223174"/>
            <a:ext cx="666750" cy="23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3129" y="1628800"/>
            <a:ext cx="3133725" cy="28575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0" name="9 Rectángulo"/>
          <p:cNvSpPr/>
          <p:nvPr/>
        </p:nvSpPr>
        <p:spPr>
          <a:xfrm>
            <a:off x="1115616" y="4705399"/>
            <a:ext cx="3456384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Selección de bomba de catálogo</a:t>
            </a:r>
            <a:endParaRPr lang="es-ES" sz="1400" b="1" dirty="0"/>
          </a:p>
        </p:txBody>
      </p:sp>
      <p:sp>
        <p:nvSpPr>
          <p:cNvPr id="7" name="6 Rectángulo"/>
          <p:cNvSpPr/>
          <p:nvPr/>
        </p:nvSpPr>
        <p:spPr>
          <a:xfrm>
            <a:off x="5148063" y="5419749"/>
            <a:ext cx="3590663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600" dirty="0" smtClean="0"/>
              <a:t>La </a:t>
            </a:r>
            <a:r>
              <a:rPr lang="es-ES" sz="1600" dirty="0"/>
              <a:t>más apropiada es la de modelo C20E.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716"/>
          <a:stretch/>
        </p:blipFill>
        <p:spPr bwMode="auto">
          <a:xfrm>
            <a:off x="1342678" y="5419749"/>
            <a:ext cx="2895600" cy="106942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12 Rectángulo"/>
          <p:cNvSpPr/>
          <p:nvPr/>
        </p:nvSpPr>
        <p:spPr>
          <a:xfrm>
            <a:off x="4968043" y="6135963"/>
            <a:ext cx="3950701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dirty="0"/>
              <a:t>El punto de operación de la bomba </a:t>
            </a:r>
            <a:r>
              <a:rPr lang="es-ES" sz="1600" dirty="0" smtClean="0"/>
              <a:t>es 8.58m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xmlns="" val="246957874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148570"/>
            <a:ext cx="5328592" cy="400110"/>
          </a:xfrm>
          <a:prstGeom prst="rect">
            <a:avLst/>
          </a:prstGeom>
          <a:gradFill flip="none" rotWithShape="1">
            <a:gsLst>
              <a:gs pos="10000">
                <a:schemeClr val="accent4">
                  <a:lumMod val="20000"/>
                  <a:lumOff val="80000"/>
                </a:schemeClr>
              </a:gs>
              <a:gs pos="6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Diseño de la lavadora ecológica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714182"/>
            <a:ext cx="3528392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b="1" dirty="0" smtClean="0"/>
              <a:t>Sistema de recuperación de agua</a:t>
            </a:r>
            <a:endParaRPr lang="es-ES" sz="1600" dirty="0"/>
          </a:p>
        </p:txBody>
      </p:sp>
      <p:sp>
        <p:nvSpPr>
          <p:cNvPr id="6" name="5 Rectángulo"/>
          <p:cNvSpPr/>
          <p:nvPr/>
        </p:nvSpPr>
        <p:spPr>
          <a:xfrm>
            <a:off x="1115616" y="1393031"/>
            <a:ext cx="3456384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Selección de bomba de catálogo</a:t>
            </a:r>
            <a:endParaRPr lang="es-ES" sz="1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04" t="42509" b="180"/>
          <a:stretch/>
        </p:blipFill>
        <p:spPr bwMode="auto">
          <a:xfrm>
            <a:off x="1458394" y="2808906"/>
            <a:ext cx="2421948" cy="10317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8" name="7 Rectángulo"/>
          <p:cNvSpPr/>
          <p:nvPr/>
        </p:nvSpPr>
        <p:spPr>
          <a:xfrm>
            <a:off x="1115616" y="2060584"/>
            <a:ext cx="2201244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400" dirty="0" smtClean="0"/>
              <a:t>Características de la bomba</a:t>
            </a:r>
            <a:endParaRPr lang="es-ES" sz="1400" dirty="0"/>
          </a:p>
        </p:txBody>
      </p:sp>
      <p:sp>
        <p:nvSpPr>
          <p:cNvPr id="9" name="8 Rectángulo"/>
          <p:cNvSpPr/>
          <p:nvPr/>
        </p:nvSpPr>
        <p:spPr>
          <a:xfrm>
            <a:off x="4963044" y="2060584"/>
            <a:ext cx="2373086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400" dirty="0" smtClean="0"/>
              <a:t>Comprobación final de diseño</a:t>
            </a:r>
            <a:endParaRPr lang="es-ES" sz="1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14" t="33010"/>
          <a:stretch/>
        </p:blipFill>
        <p:spPr bwMode="auto">
          <a:xfrm>
            <a:off x="5868144" y="2546320"/>
            <a:ext cx="1824980" cy="155690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6 Rectángulo"/>
          <p:cNvSpPr/>
          <p:nvPr/>
        </p:nvSpPr>
        <p:spPr>
          <a:xfrm>
            <a:off x="1296144" y="4346520"/>
            <a:ext cx="7092280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400" dirty="0" smtClean="0"/>
              <a:t>Se demuestra que el diseño de la bomba está correcto. </a:t>
            </a:r>
          </a:p>
          <a:p>
            <a:pPr algn="just"/>
            <a:r>
              <a:rPr lang="es-ES" sz="1400" dirty="0" smtClean="0"/>
              <a:t>Seleccionando una bomba centrífuga </a:t>
            </a:r>
            <a:r>
              <a:rPr lang="es-ES" sz="1400" dirty="0" err="1" smtClean="0"/>
              <a:t>calpeda</a:t>
            </a:r>
            <a:r>
              <a:rPr lang="es-ES" sz="1400" dirty="0" smtClean="0"/>
              <a:t> 2900 rpm c20e, de 0,3hp y punto de operación 8.58m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xmlns="" val="311150713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148570"/>
            <a:ext cx="5328592" cy="400110"/>
          </a:xfrm>
          <a:prstGeom prst="rect">
            <a:avLst/>
          </a:prstGeom>
          <a:gradFill flip="none" rotWithShape="1">
            <a:gsLst>
              <a:gs pos="10000">
                <a:schemeClr val="accent4">
                  <a:lumMod val="20000"/>
                  <a:lumOff val="80000"/>
                </a:schemeClr>
              </a:gs>
              <a:gs pos="6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Diseño de la lavadora ecológica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714182"/>
            <a:ext cx="8352928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b="1" dirty="0" smtClean="0"/>
              <a:t>Diseñar un sistema para la recolección y tratamiento de lodos aceitosos residuales</a:t>
            </a:r>
            <a:endParaRPr lang="es-ES" sz="1600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864381187"/>
              </p:ext>
            </p:extLst>
          </p:nvPr>
        </p:nvGraphicFramePr>
        <p:xfrm>
          <a:off x="467544" y="1196752"/>
          <a:ext cx="835292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Rectángulo"/>
          <p:cNvSpPr/>
          <p:nvPr/>
        </p:nvSpPr>
        <p:spPr>
          <a:xfrm>
            <a:off x="323528" y="4221088"/>
            <a:ext cx="2952328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b="1" dirty="0" smtClean="0"/>
              <a:t>Estudio de calidad de agua</a:t>
            </a:r>
            <a:endParaRPr lang="es-ES" sz="1600" dirty="0"/>
          </a:p>
        </p:txBody>
      </p:sp>
      <p:sp>
        <p:nvSpPr>
          <p:cNvPr id="8" name="7 Rectángulo"/>
          <p:cNvSpPr/>
          <p:nvPr/>
        </p:nvSpPr>
        <p:spPr>
          <a:xfrm>
            <a:off x="539552" y="4797152"/>
            <a:ext cx="3726160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200" b="1" dirty="0"/>
              <a:t>AGUA RESULTANTE DEL LAVADO DE AUTOS </a:t>
            </a:r>
            <a:endParaRPr lang="es-ES" sz="1200" dirty="0"/>
          </a:p>
        </p:txBody>
      </p:sp>
      <p:sp>
        <p:nvSpPr>
          <p:cNvPr id="9" name="8 Rectángulo"/>
          <p:cNvSpPr/>
          <p:nvPr/>
        </p:nvSpPr>
        <p:spPr>
          <a:xfrm>
            <a:off x="5796136" y="4725144"/>
            <a:ext cx="228600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Reporte de análisis </a:t>
            </a:r>
            <a:endParaRPr lang="es-ES" sz="1400" dirty="0"/>
          </a:p>
        </p:txBody>
      </p:sp>
      <p:sp>
        <p:nvSpPr>
          <p:cNvPr id="10" name="9 Rectángulo"/>
          <p:cNvSpPr/>
          <p:nvPr/>
        </p:nvSpPr>
        <p:spPr>
          <a:xfrm>
            <a:off x="755576" y="5445224"/>
            <a:ext cx="756084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b="1" dirty="0"/>
              <a:t>“NUESTRA FUTURA LAVADORA ECOLÓGICA RECICLA EL AGUA Y ES AMIGA DEL MEDIO AMBIENTE”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xmlns="" val="352395780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148570"/>
            <a:ext cx="5328592" cy="400110"/>
          </a:xfrm>
          <a:prstGeom prst="rect">
            <a:avLst/>
          </a:prstGeom>
          <a:gradFill flip="none" rotWithShape="1">
            <a:gsLst>
              <a:gs pos="10000">
                <a:schemeClr val="accent4">
                  <a:lumMod val="20000"/>
                  <a:lumOff val="80000"/>
                </a:schemeClr>
              </a:gs>
              <a:gs pos="6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Estudio financiero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894393374"/>
              </p:ext>
            </p:extLst>
          </p:nvPr>
        </p:nvGraphicFramePr>
        <p:xfrm>
          <a:off x="1115616" y="692696"/>
          <a:ext cx="784887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Estrella de 5 puntas">
            <a:hlinkClick r:id="rId7" action="ppaction://hlinkpres?slideindex=1&amp;slidetitle="/>
          </p:cNvPr>
          <p:cNvSpPr/>
          <p:nvPr/>
        </p:nvSpPr>
        <p:spPr>
          <a:xfrm>
            <a:off x="8532440" y="803323"/>
            <a:ext cx="288032" cy="216024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strella de 5 puntas">
            <a:hlinkClick r:id="rId7" action="ppaction://hlinkpres?slideindex=1&amp;slidetitle="/>
          </p:cNvPr>
          <p:cNvSpPr/>
          <p:nvPr/>
        </p:nvSpPr>
        <p:spPr>
          <a:xfrm>
            <a:off x="8532440" y="1457528"/>
            <a:ext cx="288032" cy="216024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strella de 5 puntas">
            <a:hlinkClick r:id="rId7" action="ppaction://hlinkpres?slideindex=1&amp;slidetitle="/>
          </p:cNvPr>
          <p:cNvSpPr/>
          <p:nvPr/>
        </p:nvSpPr>
        <p:spPr>
          <a:xfrm>
            <a:off x="8532440" y="1772816"/>
            <a:ext cx="288032" cy="216024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strella de 5 puntas">
            <a:hlinkClick r:id="rId7" action="ppaction://hlinkpres?slideindex=1&amp;slidetitle="/>
          </p:cNvPr>
          <p:cNvSpPr/>
          <p:nvPr/>
        </p:nvSpPr>
        <p:spPr>
          <a:xfrm>
            <a:off x="8532440" y="2636912"/>
            <a:ext cx="288032" cy="216024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strella de 5 puntas">
            <a:hlinkClick r:id="rId7" action="ppaction://hlinkpres?slideindex=1&amp;slidetitle="/>
          </p:cNvPr>
          <p:cNvSpPr/>
          <p:nvPr/>
        </p:nvSpPr>
        <p:spPr>
          <a:xfrm>
            <a:off x="8532440" y="3284984"/>
            <a:ext cx="288032" cy="216024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strella de 5 puntas">
            <a:hlinkClick r:id="rId7" action="ppaction://hlinkpres?slideindex=1&amp;slidetitle="/>
          </p:cNvPr>
          <p:cNvSpPr/>
          <p:nvPr/>
        </p:nvSpPr>
        <p:spPr>
          <a:xfrm>
            <a:off x="8532440" y="3645024"/>
            <a:ext cx="288032" cy="216024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strella de 5 puntas">
            <a:hlinkClick r:id="rId7" action="ppaction://hlinkpres?slideindex=1&amp;slidetitle="/>
          </p:cNvPr>
          <p:cNvSpPr/>
          <p:nvPr/>
        </p:nvSpPr>
        <p:spPr>
          <a:xfrm>
            <a:off x="8532440" y="4293096"/>
            <a:ext cx="288032" cy="216024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strella de 5 puntas">
            <a:hlinkClick r:id="rId7" action="ppaction://hlinkpres?slideindex=1&amp;slidetitle="/>
          </p:cNvPr>
          <p:cNvSpPr/>
          <p:nvPr/>
        </p:nvSpPr>
        <p:spPr>
          <a:xfrm>
            <a:off x="8532440" y="4581128"/>
            <a:ext cx="288032" cy="216024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strella de 5 puntas">
            <a:hlinkClick r:id="rId7" action="ppaction://hlinkpres?slideindex=1&amp;slidetitle="/>
          </p:cNvPr>
          <p:cNvSpPr/>
          <p:nvPr/>
        </p:nvSpPr>
        <p:spPr>
          <a:xfrm>
            <a:off x="8536383" y="4869160"/>
            <a:ext cx="288032" cy="216024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strella de 5 puntas">
            <a:hlinkClick r:id="rId7" action="ppaction://hlinkpres?slideindex=1&amp;slidetitle="/>
          </p:cNvPr>
          <p:cNvSpPr/>
          <p:nvPr/>
        </p:nvSpPr>
        <p:spPr>
          <a:xfrm>
            <a:off x="8532440" y="5157192"/>
            <a:ext cx="288032" cy="216024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strella de 5 puntas">
            <a:hlinkClick r:id="rId7" action="ppaction://hlinkpres?slideindex=1&amp;slidetitle="/>
          </p:cNvPr>
          <p:cNvSpPr/>
          <p:nvPr/>
        </p:nvSpPr>
        <p:spPr>
          <a:xfrm>
            <a:off x="8532440" y="5445224"/>
            <a:ext cx="288032" cy="216024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5186321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39752" y="-286092"/>
            <a:ext cx="46085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5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Times New Roman"/>
                <a:cs typeface="Times New Roman"/>
              </a:rPr>
              <a:t>CONCLUSIONE</a:t>
            </a:r>
            <a:r>
              <a:rPr lang="es-E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Times New Roman"/>
                <a:cs typeface="Times New Roman"/>
              </a:rPr>
              <a:t>S</a:t>
            </a:r>
            <a:endParaRPr lang="es-E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Times New Roman"/>
              <a:cs typeface="Times New Roman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2008" y="908720"/>
            <a:ext cx="9036496" cy="58169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lvl="0" indent="-171450" algn="just">
              <a:buFont typeface="Arial" pitchFamily="34" charset="0"/>
              <a:buChar char="•"/>
            </a:pPr>
            <a:r>
              <a:rPr lang="es-ES" sz="1200" dirty="0"/>
              <a:t>Al aplicar la prácticas ambientales en actividades productivas se puede lograr y promover:</a:t>
            </a:r>
          </a:p>
          <a:p>
            <a:pPr marL="628650" lvl="1" indent="-171450" algn="just">
              <a:buFont typeface="Arial" pitchFamily="34" charset="0"/>
              <a:buChar char="•"/>
            </a:pPr>
            <a:r>
              <a:rPr lang="es-ES" sz="1200" dirty="0" smtClean="0"/>
              <a:t>Reducir </a:t>
            </a:r>
            <a:r>
              <a:rPr lang="es-ES" sz="1200" dirty="0"/>
              <a:t>el consumo de agua y su contaminación.</a:t>
            </a:r>
          </a:p>
          <a:p>
            <a:pPr marL="628650" lvl="1" indent="-171450" algn="just">
              <a:buFont typeface="Arial" pitchFamily="34" charset="0"/>
              <a:buChar char="•"/>
            </a:pPr>
            <a:r>
              <a:rPr lang="es-ES" sz="1200" dirty="0" smtClean="0"/>
              <a:t>Reducir </a:t>
            </a:r>
            <a:r>
              <a:rPr lang="es-ES" sz="1200" dirty="0"/>
              <a:t>el consumo de energía.</a:t>
            </a:r>
          </a:p>
          <a:p>
            <a:pPr marL="628650" lvl="1" indent="-171450" algn="just">
              <a:buFont typeface="Arial" pitchFamily="34" charset="0"/>
              <a:buChar char="•"/>
            </a:pPr>
            <a:r>
              <a:rPr lang="es-ES" sz="1200" dirty="0" smtClean="0"/>
              <a:t>Disminuir </a:t>
            </a:r>
            <a:r>
              <a:rPr lang="es-ES" sz="1200" dirty="0"/>
              <a:t>la generación de residuos y facilitar su reutilización.</a:t>
            </a:r>
          </a:p>
          <a:p>
            <a:pPr marL="628650" lvl="1" indent="-171450" algn="just">
              <a:buFont typeface="Arial" pitchFamily="34" charset="0"/>
              <a:buChar char="•"/>
            </a:pPr>
            <a:r>
              <a:rPr lang="es-ES" sz="1200" dirty="0" smtClean="0"/>
              <a:t>Disminuir </a:t>
            </a:r>
            <a:r>
              <a:rPr lang="es-ES" sz="1200" dirty="0"/>
              <a:t>las emisiones atmosféricas y el ruido.</a:t>
            </a:r>
          </a:p>
          <a:p>
            <a:pPr marL="628650" lvl="1" indent="-171450" algn="just">
              <a:buFont typeface="Arial" pitchFamily="34" charset="0"/>
              <a:buChar char="•"/>
            </a:pPr>
            <a:r>
              <a:rPr lang="es-ES" sz="1200" dirty="0" smtClean="0"/>
              <a:t>Disminuir </a:t>
            </a:r>
            <a:r>
              <a:rPr lang="es-ES" sz="1200" dirty="0"/>
              <a:t>la contaminación del suelo</a:t>
            </a:r>
            <a:r>
              <a:rPr lang="es-ES" sz="1200" dirty="0" smtClean="0"/>
              <a:t>.</a:t>
            </a:r>
            <a:endParaRPr lang="es-ES" sz="1200" dirty="0"/>
          </a:p>
          <a:p>
            <a:endParaRPr lang="es-E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s-ES" sz="1200" dirty="0"/>
              <a:t>Dado a los resultados obtenidos tanto en el VAN como el TIR se puede apreciar que es un proyecto rentable para la ESPE-L, pero a más de ser rentable lo más importante que se puede resaltar es que es un proyecto que traerá buena imagen y beneficios a la institución; ya que la Lavadora Ecológica de Autos permitirá crear conciencia sobre la importancia de la conservación del agua como recurso indispensable para la vida. </a:t>
            </a:r>
            <a:endParaRPr lang="es-E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s-E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s-ES" sz="1200" dirty="0" smtClean="0"/>
              <a:t>Otro </a:t>
            </a:r>
            <a:r>
              <a:rPr lang="es-ES" sz="1200" dirty="0"/>
              <a:t>beneficio que genera este proyecto es que el mismo dará plazas de trabajo para la colectividad latacungueña, del establecimiento como al contratar personal para este nuevo proyecto. </a:t>
            </a:r>
            <a:endParaRPr lang="es-E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s-E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s-ES" sz="1200" dirty="0" smtClean="0"/>
              <a:t>Al </a:t>
            </a:r>
            <a:r>
              <a:rPr lang="es-ES" sz="1200" dirty="0"/>
              <a:t>realizar cualquier tipo de inversión en un proyecto este traerá consigo algún tipo de riesgo. En lo que respecta a las instalaciones de una Lavadora Ecológica de Autos, ésta por sí misma con lleva dificultades adicionales, las cuales se analizaran y se plantearan las recomendaciones necesarias para sobrellevarlas exitosamente en el transcurso del desarrollo. </a:t>
            </a:r>
            <a:endParaRPr lang="es-E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s-E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s-ES" sz="1200" dirty="0" smtClean="0"/>
              <a:t>El </a:t>
            </a:r>
            <a:r>
              <a:rPr lang="es-ES" sz="1200" dirty="0"/>
              <a:t>beneficio del estudio para la implantación de la lavadora ecológica de autos y tratamiento de lodos aceitosos residuales consiste en el ahorro de agua para la comunidad y así crear conciencia sobre la importancia de la conservación del agua como recurso indispensable para la vida. </a:t>
            </a:r>
            <a:endParaRPr lang="es-E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s-E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s-ES" sz="1200" dirty="0" smtClean="0"/>
              <a:t>Como </a:t>
            </a:r>
            <a:r>
              <a:rPr lang="es-ES" sz="1200" dirty="0"/>
              <a:t>este proyecto demandará un informe de ingresos, costos y gastos, se prevé que la </a:t>
            </a:r>
            <a:r>
              <a:rPr lang="es-ES" sz="1200" dirty="0" err="1"/>
              <a:t>Espe</a:t>
            </a:r>
            <a:r>
              <a:rPr lang="es-ES" sz="1200" dirty="0"/>
              <a:t>-L maneje esta inversión ecológica de manera separada a sus objetivos educativos, de tal manera que no exista ningún tipo de sanción por parte de los entes educativos de control</a:t>
            </a:r>
            <a:r>
              <a:rPr lang="es-ES" sz="120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endParaRPr lang="es-E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s-ES" sz="1200" dirty="0" smtClean="0"/>
              <a:t>La </a:t>
            </a:r>
            <a:r>
              <a:rPr lang="es-ES" sz="1200" dirty="0" err="1"/>
              <a:t>Espe</a:t>
            </a:r>
            <a:r>
              <a:rPr lang="es-ES" sz="1200" dirty="0"/>
              <a:t>-L podrá ser un ente de apoyo y ejemplo de cómo se puede manejar una lavadora ecológica de autos, sin impacto en el ambiente, aportando con una parte del capital y la diferencia con la financiación del Banco Nacional de Fomento. </a:t>
            </a:r>
            <a:endParaRPr lang="es-E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s-E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s-ES" sz="1200" dirty="0" smtClean="0"/>
              <a:t>Ya </a:t>
            </a:r>
            <a:r>
              <a:rPr lang="es-ES" sz="1200" dirty="0"/>
              <a:t>que la </a:t>
            </a:r>
            <a:r>
              <a:rPr lang="es-ES" sz="1200" dirty="0" err="1"/>
              <a:t>Espe</a:t>
            </a:r>
            <a:r>
              <a:rPr lang="es-ES" sz="1200" dirty="0"/>
              <a:t>-L trabaja con los </a:t>
            </a:r>
            <a:r>
              <a:rPr lang="es-ES" sz="1200" dirty="0" err="1"/>
              <a:t>tesistas</a:t>
            </a:r>
            <a:r>
              <a:rPr lang="es-ES" sz="1200" dirty="0"/>
              <a:t> con temas que aporten a la resolución de problemas e investigaciones de la comunidad, sería de mucha ayuda que se busque que el proyecto cumpla en un 100% de sus requerimientos ecológicos. </a:t>
            </a:r>
          </a:p>
        </p:txBody>
      </p:sp>
    </p:spTree>
    <p:extLst>
      <p:ext uri="{BB962C8B-B14F-4D97-AF65-F5344CB8AC3E}">
        <p14:creationId xmlns:p14="http://schemas.microsoft.com/office/powerpoint/2010/main" xmlns="" val="32468164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91680" y="-99392"/>
            <a:ext cx="5616624" cy="117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  <a:ea typeface="Times New Roman"/>
                <a:cs typeface="Times New Roman"/>
              </a:rPr>
              <a:t>RECOMENDACIONES</a:t>
            </a:r>
            <a:endParaRPr lang="es-E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Times New Roman"/>
              <a:cs typeface="Times New Roman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1087639"/>
            <a:ext cx="8640960" cy="504753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s-ES" sz="1400" dirty="0"/>
              <a:t>Invertir en este proyecto es una excelente oportunidad para generar y obtener ganancias que generarán ganancias sobre lo invertido, en vista que son demostrados a través de los resultados expuestos en cada capítulo de este proyecto</a:t>
            </a:r>
            <a:r>
              <a:rPr lang="es-ES" sz="1400" dirty="0" smtClean="0"/>
              <a:t>.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s-ES" sz="14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s-ES" sz="1400" dirty="0" smtClean="0"/>
              <a:t>Lo </a:t>
            </a:r>
            <a:r>
              <a:rPr lang="es-ES" sz="1400" dirty="0"/>
              <a:t>analizado en este proyecto son pruebas en que se demuestra la viabilidad económica y por lo tanto la posibilidad de lograr la ejecución total y su puesta en marcha</a:t>
            </a:r>
            <a:r>
              <a:rPr lang="es-ES" sz="1400" dirty="0" smtClean="0"/>
              <a:t>.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s-ES" sz="14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s-ES" sz="1400" dirty="0" smtClean="0"/>
              <a:t>Otro </a:t>
            </a:r>
            <a:r>
              <a:rPr lang="es-ES" sz="1400" dirty="0"/>
              <a:t>aspecto muy bueno es que no sólo la ESPE-L tendrá utilidades, también el mercado se verá favorecido con la apertura de la misma dado que indica un aumento del PIB y la creación de nuevos puestos de trabajo, a través de la creación de una empresa cuya actividad económica principal sea lavadora de autos; para que esta nueva empresa pueda facturar y así recuperar la inversión</a:t>
            </a:r>
            <a:r>
              <a:rPr lang="es-ES" sz="1400" dirty="0" smtClean="0"/>
              <a:t>.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s-ES" sz="14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s-ES" sz="1400" dirty="0" smtClean="0"/>
              <a:t>Será </a:t>
            </a:r>
            <a:r>
              <a:rPr lang="es-ES" sz="1400" dirty="0"/>
              <a:t>de mucha importancia que la </a:t>
            </a:r>
            <a:r>
              <a:rPr lang="es-ES" sz="1400" dirty="0" err="1"/>
              <a:t>Espe</a:t>
            </a:r>
            <a:r>
              <a:rPr lang="es-ES" sz="1400" dirty="0"/>
              <a:t>-L establezca esta nueva inversión como un negocio independiente, sacando un RUC y personería diferente, ya que los objetivos sociales para los que fue creada, no coincidirían con las de un proyecto de inversión de lavado de autos, pese a que tiene un plus ecológico de cuidado del ambiente</a:t>
            </a:r>
            <a:r>
              <a:rPr lang="es-ES" sz="1400" dirty="0" smtClean="0"/>
              <a:t>.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s-ES" sz="14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s-ES" sz="1400" dirty="0" smtClean="0"/>
              <a:t>Se </a:t>
            </a:r>
            <a:r>
              <a:rPr lang="es-ES" sz="1400" dirty="0"/>
              <a:t>recomienda que se dé una campaña de conocimiento y socialización de la lavadora, tanto para docentes, administrativos y alumnos de la </a:t>
            </a:r>
            <a:r>
              <a:rPr lang="es-ES" sz="1400" dirty="0" err="1"/>
              <a:t>Espe</a:t>
            </a:r>
            <a:r>
              <a:rPr lang="es-ES" sz="1400" dirty="0"/>
              <a:t>-L, así como de la sociedad latacungueña, para que pueda tenerse desde un inicio, el trabajo suficiente que permita solventar la deuda a comprometerse con el Banco</a:t>
            </a:r>
            <a:r>
              <a:rPr lang="es-ES" sz="1400" dirty="0" smtClean="0"/>
              <a:t>.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s-ES" sz="14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s-ES" sz="1400" dirty="0" smtClean="0"/>
              <a:t>Sería </a:t>
            </a:r>
            <a:r>
              <a:rPr lang="es-ES" sz="1400" dirty="0"/>
              <a:t>de mucha ayuda que los </a:t>
            </a:r>
            <a:r>
              <a:rPr lang="es-ES" sz="1400" dirty="0" err="1"/>
              <a:t>tesistas</a:t>
            </a:r>
            <a:r>
              <a:rPr lang="es-ES" sz="1400" dirty="0"/>
              <a:t> de la </a:t>
            </a:r>
            <a:r>
              <a:rPr lang="es-ES" sz="1400" dirty="0" err="1"/>
              <a:t>Espe</a:t>
            </a:r>
            <a:r>
              <a:rPr lang="es-ES" sz="1400" dirty="0"/>
              <a:t>-L trabaje n en los temas de detergentes y productos desincrustantes biodegradables, utilizados en el lavado de autos, que permitan llegar a un cero de impacto en el ambiente.</a:t>
            </a:r>
          </a:p>
        </p:txBody>
      </p:sp>
    </p:spTree>
    <p:extLst>
      <p:ext uri="{BB962C8B-B14F-4D97-AF65-F5344CB8AC3E}">
        <p14:creationId xmlns:p14="http://schemas.microsoft.com/office/powerpoint/2010/main" xmlns="" val="20518906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1896" y="2193280"/>
            <a:ext cx="59565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GRACIAS</a:t>
            </a:r>
            <a:endParaRPr lang="es-ES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35554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19672" y="220578"/>
            <a:ext cx="5929354" cy="400110"/>
          </a:xfrm>
          <a:prstGeom prst="rect">
            <a:avLst/>
          </a:prstGeom>
          <a:gradFill flip="none" rotWithShape="1">
            <a:gsLst>
              <a:gs pos="10000">
                <a:schemeClr val="accent4">
                  <a:lumMod val="20000"/>
                  <a:lumOff val="80000"/>
                </a:schemeClr>
              </a:gs>
              <a:gs pos="6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Introducción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5" name="14 Flecha a la derecha con muesca"/>
          <p:cNvSpPr/>
          <p:nvPr/>
        </p:nvSpPr>
        <p:spPr>
          <a:xfrm>
            <a:off x="72007" y="3320988"/>
            <a:ext cx="1835697" cy="648072"/>
          </a:xfrm>
          <a:prstGeom prst="notchedRightArrow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 dirty="0" smtClean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r>
              <a:rPr lang="es-ES" sz="14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Introducción</a:t>
            </a:r>
            <a:endParaRPr lang="es-ES" sz="14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endParaRPr lang="es-EC" sz="14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6" name="15 Abrir llave"/>
          <p:cNvSpPr/>
          <p:nvPr/>
        </p:nvSpPr>
        <p:spPr>
          <a:xfrm>
            <a:off x="1979712" y="980728"/>
            <a:ext cx="372138" cy="5328592"/>
          </a:xfrm>
          <a:prstGeom prst="leftBrace">
            <a:avLst/>
          </a:prstGeom>
          <a:ln cap="flat" cmpd="sng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prstDash val="dash"/>
            <a:round/>
            <a:head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extrusionH="76200" prstMaterial="dkEdge">
            <a:extrusionClr>
              <a:schemeClr val="bg2">
                <a:lumMod val="90000"/>
              </a:schemeClr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18" name="17 CuadroTexto">
            <a:hlinkClick r:id="" action="ppaction://noaction"/>
          </p:cNvPr>
          <p:cNvSpPr txBox="1"/>
          <p:nvPr/>
        </p:nvSpPr>
        <p:spPr>
          <a:xfrm>
            <a:off x="2381651" y="2737370"/>
            <a:ext cx="359014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3. </a:t>
            </a:r>
            <a:r>
              <a:rPr lang="es-EC" sz="1600" b="1" dirty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Objetivos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319844" y="3595662"/>
            <a:ext cx="4609146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prstClr val="black"/>
                </a:solidFill>
              </a:rPr>
              <a:t>GENERAL</a:t>
            </a:r>
          </a:p>
          <a:p>
            <a:pPr algn="just"/>
            <a:r>
              <a:rPr lang="es-ES" sz="1200" dirty="0">
                <a:solidFill>
                  <a:prstClr val="black"/>
                </a:solidFill>
              </a:rPr>
              <a:t>Realizar un estudio para la implementación de una lavadora ecológica de autos y tratamiento de lodos aceitosos residuales, en la Escuela Politécnica del Ejército extensión Latacunga (nuevo campus), con finalidad de no afectar al medio ambiente</a:t>
            </a:r>
            <a:endParaRPr lang="es-EC" sz="1200" dirty="0">
              <a:solidFill>
                <a:prstClr val="black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340552" y="4764340"/>
            <a:ext cx="6756891" cy="11849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100" b="1" dirty="0">
                <a:solidFill>
                  <a:prstClr val="black"/>
                </a:solidFill>
              </a:rPr>
              <a:t>ESPECÍFICOS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200" dirty="0">
                <a:solidFill>
                  <a:prstClr val="black"/>
                </a:solidFill>
              </a:rPr>
              <a:t>Analizar el agua resultante del lavado de autos para lograr definir el grado de contaminación.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200" dirty="0" smtClean="0">
                <a:solidFill>
                  <a:prstClr val="black"/>
                </a:solidFill>
              </a:rPr>
              <a:t>Diseñar </a:t>
            </a:r>
            <a:r>
              <a:rPr lang="es-ES" sz="1200" dirty="0">
                <a:solidFill>
                  <a:prstClr val="black"/>
                </a:solidFill>
              </a:rPr>
              <a:t>la infraestructura necesaria para tratamiento del agua contaminada por lavado de autos vinculada con áreas operativas de lavado, pulverizado y mantenimiento primario de acuerdo al caudal a tratar (desecho por número de autos lavados).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200" dirty="0" smtClean="0">
                <a:solidFill>
                  <a:prstClr val="black"/>
                </a:solidFill>
              </a:rPr>
              <a:t>Estimar </a:t>
            </a:r>
            <a:r>
              <a:rPr lang="es-ES" sz="1200" dirty="0">
                <a:solidFill>
                  <a:prstClr val="black"/>
                </a:solidFill>
              </a:rPr>
              <a:t>el costo beneficio de su inversión y operatividad.</a:t>
            </a:r>
            <a:endParaRPr lang="es-ES" sz="1100" dirty="0">
              <a:solidFill>
                <a:prstClr val="black"/>
              </a:solidFill>
            </a:endParaRPr>
          </a:p>
        </p:txBody>
      </p:sp>
      <p:cxnSp>
        <p:nvCxnSpPr>
          <p:cNvPr id="21" name="20 Conector angular"/>
          <p:cNvCxnSpPr>
            <a:stCxn id="18" idx="3"/>
            <a:endCxn id="19" idx="0"/>
          </p:cNvCxnSpPr>
          <p:nvPr/>
        </p:nvCxnSpPr>
        <p:spPr>
          <a:xfrm>
            <a:off x="5971791" y="2906647"/>
            <a:ext cx="652626" cy="68901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21 Conector angular"/>
          <p:cNvCxnSpPr>
            <a:stCxn id="18" idx="2"/>
          </p:cNvCxnSpPr>
          <p:nvPr/>
        </p:nvCxnSpPr>
        <p:spPr>
          <a:xfrm rot="5400000">
            <a:off x="2956488" y="3544107"/>
            <a:ext cx="1688416" cy="7520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2381651" y="1091890"/>
            <a:ext cx="359014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b="1" dirty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1. Antecedentes</a:t>
            </a:r>
            <a:endParaRPr lang="es-ES" sz="1600" b="1" dirty="0">
              <a:solidFill>
                <a:prstClr val="black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381652" y="1938318"/>
            <a:ext cx="359014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2. Planteamiento del problema </a:t>
            </a:r>
            <a:endParaRPr lang="es-EC" sz="16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62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148570"/>
            <a:ext cx="5328592" cy="400110"/>
          </a:xfrm>
          <a:prstGeom prst="rect">
            <a:avLst/>
          </a:prstGeom>
          <a:gradFill flip="none" rotWithShape="1">
            <a:gsLst>
              <a:gs pos="10000">
                <a:schemeClr val="accent4">
                  <a:lumMod val="20000"/>
                  <a:lumOff val="80000"/>
                </a:schemeClr>
              </a:gs>
              <a:gs pos="6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Diseño de la lavadora ecológica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836712"/>
            <a:ext cx="2574032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b="1" dirty="0" smtClean="0"/>
              <a:t>Requisitos del sistema </a:t>
            </a:r>
            <a:endParaRPr lang="es-ES" sz="1600" dirty="0"/>
          </a:p>
        </p:txBody>
      </p:sp>
      <p:sp>
        <p:nvSpPr>
          <p:cNvPr id="6" name="5 Rectángulo"/>
          <p:cNvSpPr/>
          <p:nvPr/>
        </p:nvSpPr>
        <p:spPr>
          <a:xfrm>
            <a:off x="1274975" y="1393031"/>
            <a:ext cx="3222104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Normativa de prácticas ambientales </a:t>
            </a:r>
            <a:endParaRPr lang="es-ES" sz="1400" dirty="0"/>
          </a:p>
        </p:txBody>
      </p:sp>
      <p:sp>
        <p:nvSpPr>
          <p:cNvPr id="7" name="6 Rectángulo"/>
          <p:cNvSpPr/>
          <p:nvPr/>
        </p:nvSpPr>
        <p:spPr>
          <a:xfrm>
            <a:off x="1403648" y="1826821"/>
            <a:ext cx="7344816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400" dirty="0"/>
              <a:t>Hay que tener consideración de las recomendaciones y normativas que </a:t>
            </a:r>
            <a:r>
              <a:rPr lang="es-ES" sz="1400" dirty="0" smtClean="0"/>
              <a:t>se establecen </a:t>
            </a:r>
            <a:r>
              <a:rPr lang="es-ES" sz="1400" dirty="0"/>
              <a:t>para la instalación de una lavadora de autos </a:t>
            </a:r>
            <a:r>
              <a:rPr lang="es-ES" sz="1400" dirty="0" smtClean="0"/>
              <a:t> que se muestran en la </a:t>
            </a:r>
            <a:r>
              <a:rPr lang="es-ES" sz="1400" dirty="0"/>
              <a:t>GUÍA DE PRÁCTICAS AMBIENTALES (GPA) MECÁNICAS, LUBRICADORAS Y </a:t>
            </a:r>
            <a:r>
              <a:rPr lang="es-ES" sz="1400" dirty="0" smtClean="0"/>
              <a:t>LAVADORAS </a:t>
            </a:r>
            <a:r>
              <a:rPr lang="es-ES" sz="1400" dirty="0"/>
              <a:t>del Distrito Metropolitano de Quito que son adoptadas en algunas provincias.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23528" y="3090446"/>
            <a:ext cx="5472608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b="1" dirty="0" smtClean="0"/>
              <a:t>Diseño de la estructura física de la lavadora ecológica</a:t>
            </a:r>
            <a:endParaRPr lang="es-ES" sz="1600" dirty="0"/>
          </a:p>
        </p:txBody>
      </p:sp>
      <p:sp>
        <p:nvSpPr>
          <p:cNvPr id="10" name="9 Rectángulo"/>
          <p:cNvSpPr/>
          <p:nvPr/>
        </p:nvSpPr>
        <p:spPr>
          <a:xfrm>
            <a:off x="1274975" y="3645024"/>
            <a:ext cx="2286000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b="1" dirty="0" smtClean="0"/>
              <a:t>Instalaciones físicas </a:t>
            </a:r>
            <a:endParaRPr lang="es-ES" sz="1600" dirty="0"/>
          </a:p>
        </p:txBody>
      </p:sp>
      <p:sp>
        <p:nvSpPr>
          <p:cNvPr id="11" name="10 Rectángulo"/>
          <p:cNvSpPr/>
          <p:nvPr/>
        </p:nvSpPr>
        <p:spPr>
          <a:xfrm>
            <a:off x="1331640" y="4149080"/>
            <a:ext cx="734481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dirty="0"/>
              <a:t>Para realizar el diseño se procede a ubicar en un área de 600m2, todo esencial para la instalación de una lavadora ecológica de autos </a:t>
            </a: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xmlns="" val="2127724420"/>
              </p:ext>
            </p:extLst>
          </p:nvPr>
        </p:nvGraphicFramePr>
        <p:xfrm>
          <a:off x="395536" y="4869160"/>
          <a:ext cx="864096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2901305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148570"/>
            <a:ext cx="5328592" cy="400110"/>
          </a:xfrm>
          <a:prstGeom prst="rect">
            <a:avLst/>
          </a:prstGeom>
          <a:gradFill flip="none" rotWithShape="1">
            <a:gsLst>
              <a:gs pos="10000">
                <a:schemeClr val="accent4">
                  <a:lumMod val="20000"/>
                  <a:lumOff val="80000"/>
                </a:schemeClr>
              </a:gs>
              <a:gs pos="6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Diseño de la lavadora ecológica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836712"/>
            <a:ext cx="360040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b="1" dirty="0" smtClean="0"/>
              <a:t>Sistema de recolección de agua</a:t>
            </a:r>
            <a:endParaRPr lang="es-ES" sz="1600" dirty="0"/>
          </a:p>
        </p:txBody>
      </p:sp>
      <p:sp>
        <p:nvSpPr>
          <p:cNvPr id="6" name="5 Rectángulo"/>
          <p:cNvSpPr/>
          <p:nvPr/>
        </p:nvSpPr>
        <p:spPr>
          <a:xfrm>
            <a:off x="512676" y="1328841"/>
            <a:ext cx="3222104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/>
              <a:t>Área de recolección de agua 2D</a:t>
            </a:r>
            <a:endParaRPr lang="es-E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40" y="1772816"/>
            <a:ext cx="4351944" cy="213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454860" y="3985319"/>
            <a:ext cx="3222104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/>
              <a:t>Sistema de recolección de agua 3D</a:t>
            </a:r>
            <a:endParaRPr lang="es-ES" sz="1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31276"/>
            <a:ext cx="6156176" cy="252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767306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148570"/>
            <a:ext cx="5328592" cy="400110"/>
          </a:xfrm>
          <a:prstGeom prst="rect">
            <a:avLst/>
          </a:prstGeom>
          <a:gradFill flip="none" rotWithShape="1">
            <a:gsLst>
              <a:gs pos="10000">
                <a:schemeClr val="accent4">
                  <a:lumMod val="20000"/>
                  <a:lumOff val="80000"/>
                </a:schemeClr>
              </a:gs>
              <a:gs pos="6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Diseño de la lavadora ecológica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714182"/>
            <a:ext cx="252028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b="1" dirty="0" smtClean="0"/>
              <a:t>Caudal de agua a tratar</a:t>
            </a:r>
            <a:endParaRPr lang="es-ES" sz="1600" dirty="0"/>
          </a:p>
        </p:txBody>
      </p:sp>
      <p:sp>
        <p:nvSpPr>
          <p:cNvPr id="6" name="5 Rectángulo"/>
          <p:cNvSpPr/>
          <p:nvPr/>
        </p:nvSpPr>
        <p:spPr>
          <a:xfrm>
            <a:off x="1115616" y="1177007"/>
            <a:ext cx="7632848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/>
              <a:t>Cuadro comparativo de consumos medios de agua en distintos tipos de lavado </a:t>
            </a:r>
            <a:endParaRPr lang="es-ES" sz="14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992213"/>
              </p:ext>
            </p:extLst>
          </p:nvPr>
        </p:nvGraphicFramePr>
        <p:xfrm>
          <a:off x="1475656" y="1573148"/>
          <a:ext cx="7200800" cy="192786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164955"/>
                <a:gridCol w="4035845"/>
              </a:tblGrid>
              <a:tr h="59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Tipo de lavado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Consumo litros/coche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Lavado manual con manguera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Hasta más de 500 (dejando fluir el agua durante todo el proceso). Polución difusa38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Lavado manual esponja y cubo o manguera con boquilla que se puede cerrar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Menos de 50 (principalmente en el enjuague), Polución difusa.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68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Lavado en túnel de lavado sin reciclaje del agua (maquinaria de rodillos)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200 / 300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68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Lavado en túnel de lavado con reciclaje del agua (maquinaria de rodillos)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75 / 100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Lavado con lanzas a alta presión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40 / 50 (puede fluctuar mucho en función del usuario)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1115616" y="4273351"/>
            <a:ext cx="3812798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/>
              <a:t>Lavado de auto con lanzas de alta presión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331640" y="3645024"/>
            <a:ext cx="72008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200" dirty="0"/>
              <a:t>Entre el lavado manual de un coche con manguera y un lavado con lanzas a alta presión se puede ahorrar más de un 70 % en el consumo de agua.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5654" y="4714035"/>
            <a:ext cx="3031599" cy="195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Flecha derecha"/>
          <p:cNvSpPr/>
          <p:nvPr/>
        </p:nvSpPr>
        <p:spPr>
          <a:xfrm>
            <a:off x="4427984" y="5301208"/>
            <a:ext cx="1170851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5710884" y="4581128"/>
            <a:ext cx="3181595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400" dirty="0"/>
              <a:t>El proceso de lavado de autos consiste en: </a:t>
            </a:r>
            <a:endParaRPr lang="es-ES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/>
              <a:t>aspirar </a:t>
            </a:r>
            <a:r>
              <a:rPr lang="es-ES" sz="1400" dirty="0"/>
              <a:t>el auto, </a:t>
            </a:r>
            <a:endParaRPr lang="es-ES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/>
              <a:t>lavar </a:t>
            </a:r>
            <a:r>
              <a:rPr lang="es-ES" sz="1400" dirty="0"/>
              <a:t>tapetes, </a:t>
            </a:r>
            <a:endParaRPr lang="es-ES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/>
              <a:t>enjuagar </a:t>
            </a:r>
            <a:r>
              <a:rPr lang="es-ES" sz="1400" dirty="0"/>
              <a:t>el auto, </a:t>
            </a:r>
            <a:endParaRPr lang="es-ES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/>
              <a:t>lavado </a:t>
            </a:r>
            <a:r>
              <a:rPr lang="es-ES" sz="1400" dirty="0"/>
              <a:t>con </a:t>
            </a:r>
            <a:r>
              <a:rPr lang="es-ES" sz="1400" dirty="0" err="1"/>
              <a:t>shampoo</a:t>
            </a:r>
            <a:r>
              <a:rPr lang="es-ES" sz="1400" dirty="0"/>
              <a:t> </a:t>
            </a:r>
            <a:r>
              <a:rPr lang="es-ES" sz="1400" dirty="0" smtClean="0"/>
              <a:t>y enjuagado </a:t>
            </a:r>
            <a:r>
              <a:rPr lang="es-ES" sz="1400" dirty="0"/>
              <a:t>después del </a:t>
            </a:r>
            <a:r>
              <a:rPr lang="es-ES" sz="1400" dirty="0" err="1"/>
              <a:t>shampoo</a:t>
            </a:r>
            <a:r>
              <a:rPr lang="es-ES" sz="1400" dirty="0"/>
              <a:t>, </a:t>
            </a:r>
            <a:endParaRPr lang="es-ES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/>
              <a:t>secado </a:t>
            </a:r>
            <a:r>
              <a:rPr lang="es-ES" sz="1400" dirty="0"/>
              <a:t>de auto, </a:t>
            </a:r>
            <a:endParaRPr lang="es-ES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/>
              <a:t>limpiar </a:t>
            </a:r>
            <a:r>
              <a:rPr lang="es-ES" sz="1400" dirty="0"/>
              <a:t>y abrillantar llantas </a:t>
            </a:r>
            <a:endParaRPr lang="es-ES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/>
              <a:t>limpiar </a:t>
            </a:r>
            <a:r>
              <a:rPr lang="es-ES" sz="1400" dirty="0"/>
              <a:t>vidrios y tablero </a:t>
            </a:r>
          </a:p>
        </p:txBody>
      </p:sp>
    </p:spTree>
    <p:extLst>
      <p:ext uri="{BB962C8B-B14F-4D97-AF65-F5344CB8AC3E}">
        <p14:creationId xmlns:p14="http://schemas.microsoft.com/office/powerpoint/2010/main" xmlns="" val="353414416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835696" y="148570"/>
            <a:ext cx="5328592" cy="400110"/>
          </a:xfrm>
          <a:prstGeom prst="rect">
            <a:avLst/>
          </a:prstGeom>
          <a:gradFill flip="none" rotWithShape="1">
            <a:gsLst>
              <a:gs pos="10000">
                <a:schemeClr val="accent4">
                  <a:lumMod val="20000"/>
                  <a:lumOff val="80000"/>
                </a:schemeClr>
              </a:gs>
              <a:gs pos="6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Diseño de la lavadora ecológica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714182"/>
            <a:ext cx="252028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b="1" dirty="0" smtClean="0"/>
              <a:t>Caudal de agua a tratar</a:t>
            </a:r>
            <a:endParaRPr lang="es-ES" sz="1600" dirty="0"/>
          </a:p>
        </p:txBody>
      </p:sp>
      <p:sp>
        <p:nvSpPr>
          <p:cNvPr id="8" name="7 Rectángulo"/>
          <p:cNvSpPr/>
          <p:nvPr/>
        </p:nvSpPr>
        <p:spPr>
          <a:xfrm>
            <a:off x="1115616" y="1268760"/>
            <a:ext cx="3812798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/>
              <a:t>Lavado de auto con lanzas de alta presión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475656" y="1700808"/>
            <a:ext cx="6624736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400" dirty="0"/>
              <a:t>Este proceso tiene un tiempo aproximado en un automóvil compacto de 40 minutos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988096" y="2204864"/>
            <a:ext cx="5598368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/>
              <a:t>Agua </a:t>
            </a:r>
            <a:r>
              <a:rPr lang="es-ES" sz="1400" dirty="0"/>
              <a:t>usada aproximadamente: 50 </a:t>
            </a:r>
            <a:r>
              <a:rPr lang="es-ES" sz="1400" dirty="0" err="1" smtClean="0"/>
              <a:t>lts</a:t>
            </a:r>
            <a:r>
              <a:rPr lang="es-ES" sz="1400" dirty="0" smtClean="0"/>
              <a:t> por </a:t>
            </a:r>
            <a:r>
              <a:rPr lang="es-ES" sz="1400" dirty="0"/>
              <a:t>auto (máximo)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/>
              <a:t> </a:t>
            </a:r>
            <a:r>
              <a:rPr lang="es-ES" sz="1400" dirty="0"/>
              <a:t>Jabón utilizado por auto aproximadamente: 35 gr.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/>
              <a:t>Abrillantador </a:t>
            </a:r>
            <a:r>
              <a:rPr lang="es-ES" sz="1400" dirty="0"/>
              <a:t>para llantas utilizado aproximadamente por auto: 20ml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267744" y="4026550"/>
            <a:ext cx="547623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dirty="0"/>
              <a:t>El diseño se lo realiza simulando una </a:t>
            </a:r>
            <a:r>
              <a:rPr lang="es-ES" sz="1600" dirty="0" err="1"/>
              <a:t>hidrolavadoras</a:t>
            </a:r>
            <a:r>
              <a:rPr lang="es-ES" sz="1600" dirty="0"/>
              <a:t> de </a:t>
            </a:r>
            <a:r>
              <a:rPr lang="es-ES" sz="1600" dirty="0" smtClean="0"/>
              <a:t>15</a:t>
            </a:r>
          </a:p>
          <a:p>
            <a:r>
              <a:rPr lang="es-ES" sz="1600" dirty="0" smtClean="0"/>
              <a:t>  </a:t>
            </a:r>
            <a:endParaRPr lang="es-E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3338" y="4846290"/>
            <a:ext cx="4867275" cy="74295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2" name="11 Rectángulo"/>
          <p:cNvSpPr/>
          <p:nvPr/>
        </p:nvSpPr>
        <p:spPr>
          <a:xfrm>
            <a:off x="1115616" y="3284984"/>
            <a:ext cx="76328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dirty="0"/>
              <a:t>El caudal total necesario para el lavado será la sumatoria del consumo de las </a:t>
            </a:r>
            <a:r>
              <a:rPr lang="es-ES" sz="1600" dirty="0" err="1"/>
              <a:t>hidrolavadoras</a:t>
            </a:r>
            <a:r>
              <a:rPr lang="es-ES" sz="1600" dirty="0"/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8486" y="4046587"/>
            <a:ext cx="3714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1115616" y="5894563"/>
            <a:ext cx="763284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dirty="0" smtClean="0"/>
              <a:t>En </a:t>
            </a:r>
            <a:r>
              <a:rPr lang="es-ES" sz="1600" dirty="0"/>
              <a:t>base a sistemas tratamiento de agua que se va a utilizar comparado a los que ya se utilizan se podrá reutilizar entre 65% y 75% del caudal del agua que se puede recuperar</a:t>
            </a:r>
          </a:p>
        </p:txBody>
      </p:sp>
    </p:spTree>
    <p:extLst>
      <p:ext uri="{BB962C8B-B14F-4D97-AF65-F5344CB8AC3E}">
        <p14:creationId xmlns:p14="http://schemas.microsoft.com/office/powerpoint/2010/main" xmlns="" val="94407573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148570"/>
            <a:ext cx="5328592" cy="400110"/>
          </a:xfrm>
          <a:prstGeom prst="rect">
            <a:avLst/>
          </a:prstGeom>
          <a:gradFill flip="none" rotWithShape="1">
            <a:gsLst>
              <a:gs pos="10000">
                <a:schemeClr val="accent4">
                  <a:lumMod val="20000"/>
                  <a:lumOff val="80000"/>
                </a:schemeClr>
              </a:gs>
              <a:gs pos="6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Diseño de la lavadora ecológica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714182"/>
            <a:ext cx="3528392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b="1" dirty="0" smtClean="0"/>
              <a:t>Sistema de recuperación de agua</a:t>
            </a:r>
            <a:endParaRPr lang="es-ES" sz="1600" dirty="0"/>
          </a:p>
        </p:txBody>
      </p:sp>
      <p:sp>
        <p:nvSpPr>
          <p:cNvPr id="6" name="5 Rectángulo"/>
          <p:cNvSpPr/>
          <p:nvPr/>
        </p:nvSpPr>
        <p:spPr>
          <a:xfrm>
            <a:off x="1115616" y="1177007"/>
            <a:ext cx="4572000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sz="1400" dirty="0"/>
              <a:t>El sistema de recuperación de agua se lo realiza en 7 fases </a:t>
            </a: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xmlns="" val="4237051521"/>
              </p:ext>
            </p:extLst>
          </p:nvPr>
        </p:nvGraphicFramePr>
        <p:xfrm>
          <a:off x="107504" y="1772816"/>
          <a:ext cx="885698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Rectángulo"/>
          <p:cNvSpPr/>
          <p:nvPr/>
        </p:nvSpPr>
        <p:spPr>
          <a:xfrm>
            <a:off x="1115616" y="3913374"/>
            <a:ext cx="4824536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/>
              <a:t>Filtro 1: Filtración del agua en arena (Sedimentación)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0967" y="4318132"/>
            <a:ext cx="4761081" cy="253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247758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148570"/>
            <a:ext cx="5328592" cy="400110"/>
          </a:xfrm>
          <a:prstGeom prst="rect">
            <a:avLst/>
          </a:prstGeom>
          <a:gradFill flip="none" rotWithShape="1">
            <a:gsLst>
              <a:gs pos="10000">
                <a:schemeClr val="accent4">
                  <a:lumMod val="20000"/>
                  <a:lumOff val="80000"/>
                </a:schemeClr>
              </a:gs>
              <a:gs pos="6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Diseño de la lavadora ecológica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714182"/>
            <a:ext cx="3528392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b="1" dirty="0" smtClean="0"/>
              <a:t>Sistema de recuperación de agua</a:t>
            </a:r>
            <a:endParaRPr lang="es-ES" sz="1600" dirty="0"/>
          </a:p>
        </p:txBody>
      </p:sp>
      <p:sp>
        <p:nvSpPr>
          <p:cNvPr id="6" name="5 Rectángulo"/>
          <p:cNvSpPr/>
          <p:nvPr/>
        </p:nvSpPr>
        <p:spPr>
          <a:xfrm>
            <a:off x="1115616" y="1268760"/>
            <a:ext cx="4608512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Filtro 2: sedimentación de aceites y grasas</a:t>
            </a:r>
            <a:endParaRPr lang="es-ES" sz="1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3937" y="1628800"/>
            <a:ext cx="52863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116122" y="3861048"/>
            <a:ext cx="4608512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Filtro separador de aceites y grasas</a:t>
            </a:r>
            <a:endParaRPr lang="es-ES" sz="14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605" y="4333454"/>
            <a:ext cx="3338371" cy="24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499992" y="5157192"/>
            <a:ext cx="45720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sz="1600" dirty="0"/>
              <a:t>E</a:t>
            </a:r>
            <a:r>
              <a:rPr lang="es-ES" sz="1600" dirty="0" smtClean="0"/>
              <a:t>l </a:t>
            </a:r>
            <a:r>
              <a:rPr lang="es-ES" sz="1600" dirty="0"/>
              <a:t>equipo a utilizar es el #20 Big Blue 1½”, que necesita un caudal mínimo de operación de 20gpm.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725" y="5998989"/>
            <a:ext cx="1546533" cy="64807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410155857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148570"/>
            <a:ext cx="5328592" cy="400110"/>
          </a:xfrm>
          <a:prstGeom prst="rect">
            <a:avLst/>
          </a:prstGeom>
          <a:gradFill flip="none" rotWithShape="1">
            <a:gsLst>
              <a:gs pos="10000">
                <a:schemeClr val="accent4">
                  <a:lumMod val="20000"/>
                  <a:lumOff val="80000"/>
                </a:schemeClr>
              </a:gs>
              <a:gs pos="6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Diseño de la lavadora ecológica</a:t>
            </a:r>
            <a:endParaRPr lang="es-ES" sz="20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714182"/>
            <a:ext cx="3528392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b="1" dirty="0" smtClean="0"/>
              <a:t>Sistema de recuperación de agua</a:t>
            </a:r>
            <a:endParaRPr lang="es-ES" sz="1600" dirty="0"/>
          </a:p>
        </p:txBody>
      </p:sp>
      <p:sp>
        <p:nvSpPr>
          <p:cNvPr id="6" name="5 Rectángulo"/>
          <p:cNvSpPr/>
          <p:nvPr/>
        </p:nvSpPr>
        <p:spPr>
          <a:xfrm>
            <a:off x="1115616" y="1196752"/>
            <a:ext cx="2736304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Reservorio principal de agua</a:t>
            </a:r>
            <a:endParaRPr lang="es-ES" sz="1400" b="1" dirty="0"/>
          </a:p>
        </p:txBody>
      </p:sp>
      <p:sp>
        <p:nvSpPr>
          <p:cNvPr id="7" name="6 Rectángulo"/>
          <p:cNvSpPr/>
          <p:nvPr/>
        </p:nvSpPr>
        <p:spPr>
          <a:xfrm>
            <a:off x="1016732" y="1609055"/>
            <a:ext cx="696652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dirty="0"/>
              <a:t>Comprende un tanque de </a:t>
            </a:r>
            <a:r>
              <a:rPr lang="es-ES" sz="1400" dirty="0" smtClean="0"/>
              <a:t>4m </a:t>
            </a:r>
            <a:r>
              <a:rPr lang="es-ES" sz="1400" dirty="0"/>
              <a:t>x </a:t>
            </a:r>
            <a:r>
              <a:rPr lang="es-ES" sz="1400" dirty="0" smtClean="0"/>
              <a:t>3m </a:t>
            </a:r>
            <a:r>
              <a:rPr lang="es-ES" sz="1400" dirty="0"/>
              <a:t>x </a:t>
            </a:r>
            <a:r>
              <a:rPr lang="es-ES" sz="1400" dirty="0" smtClean="0"/>
              <a:t>3m </a:t>
            </a:r>
            <a:r>
              <a:rPr lang="es-ES" sz="1400" dirty="0"/>
              <a:t>con una capacidad máxima de reserva </a:t>
            </a:r>
            <a:r>
              <a:rPr lang="es-ES" sz="1400" dirty="0" smtClean="0"/>
              <a:t>de  3600 </a:t>
            </a:r>
            <a:r>
              <a:rPr lang="es-ES" sz="1400" dirty="0" err="1" smtClean="0"/>
              <a:t>lts</a:t>
            </a:r>
            <a:r>
              <a:rPr lang="es-ES" sz="1400" dirty="0" smtClean="0"/>
              <a:t>  </a:t>
            </a:r>
            <a:r>
              <a:rPr lang="es-ES" sz="1400" dirty="0"/>
              <a:t>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115616" y="2060848"/>
            <a:ext cx="4464496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/>
              <a:t>Extracción de agua del reservorio para el lavado</a:t>
            </a:r>
            <a:endParaRPr lang="es-ES" sz="1400" b="1" dirty="0"/>
          </a:p>
        </p:txBody>
      </p:sp>
      <p:sp>
        <p:nvSpPr>
          <p:cNvPr id="9" name="8 Rectángulo"/>
          <p:cNvSpPr/>
          <p:nvPr/>
        </p:nvSpPr>
        <p:spPr>
          <a:xfrm>
            <a:off x="1016732" y="2551836"/>
            <a:ext cx="3726160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200" b="1" dirty="0" smtClean="0"/>
              <a:t>Dimensionamiento de las tuberías </a:t>
            </a:r>
            <a:endParaRPr lang="es-ES" sz="12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2297" y="3068960"/>
            <a:ext cx="6135389" cy="128025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3" name="12 Rectángulo"/>
          <p:cNvSpPr/>
          <p:nvPr/>
        </p:nvSpPr>
        <p:spPr>
          <a:xfrm>
            <a:off x="1043608" y="4581128"/>
            <a:ext cx="3726160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200" b="1" dirty="0" smtClean="0"/>
              <a:t>Dimensionamiento de la bomba</a:t>
            </a:r>
            <a:endParaRPr lang="es-ES" sz="12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0823" y="5096513"/>
            <a:ext cx="1775433" cy="160419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0" name="9 Rectángulo"/>
          <p:cNvSpPr/>
          <p:nvPr/>
        </p:nvSpPr>
        <p:spPr>
          <a:xfrm>
            <a:off x="2240868" y="5744722"/>
            <a:ext cx="212558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400" dirty="0"/>
              <a:t>la carga total de la bomba: 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4499992" y="5744722"/>
            <a:ext cx="466706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6040020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Personalizado 13">
      <a:dk1>
        <a:sysClr val="windowText" lastClr="000000"/>
      </a:dk1>
      <a:lt1>
        <a:sysClr val="window" lastClr="FFFFFF"/>
      </a:lt1>
      <a:dk2>
        <a:srgbClr val="72BCC4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AAD6DB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1725</Words>
  <Application>Microsoft Office PowerPoint</Application>
  <PresentationFormat>Presentación en pantalla (4:3)</PresentationFormat>
  <Paragraphs>196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Solsticio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</dc:creator>
  <cp:lastModifiedBy>Ivan</cp:lastModifiedBy>
  <cp:revision>56</cp:revision>
  <dcterms:created xsi:type="dcterms:W3CDTF">2013-01-04T17:50:06Z</dcterms:created>
  <dcterms:modified xsi:type="dcterms:W3CDTF">2013-01-07T13:06:16Z</dcterms:modified>
</cp:coreProperties>
</file>