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0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5" r:id="rId10"/>
    <p:sldId id="266" r:id="rId11"/>
    <p:sldId id="267" r:id="rId12"/>
    <p:sldId id="284" r:id="rId13"/>
    <p:sldId id="268" r:id="rId14"/>
    <p:sldId id="269" r:id="rId15"/>
    <p:sldId id="270" r:id="rId16"/>
    <p:sldId id="264" r:id="rId17"/>
    <p:sldId id="271" r:id="rId18"/>
    <p:sldId id="272" r:id="rId19"/>
    <p:sldId id="273" r:id="rId20"/>
    <p:sldId id="274" r:id="rId21"/>
    <p:sldId id="282" r:id="rId22"/>
    <p:sldId id="275" r:id="rId23"/>
    <p:sldId id="276" r:id="rId24"/>
    <p:sldId id="277" r:id="rId25"/>
    <p:sldId id="278" r:id="rId26"/>
    <p:sldId id="279" r:id="rId27"/>
    <p:sldId id="285" r:id="rId28"/>
    <p:sldId id="281" r:id="rId2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0000"/>
    <a:srgbClr val="FF1D1D"/>
    <a:srgbClr val="700000"/>
    <a:srgbClr val="9A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style val="27"/>
  <c:chart>
    <c:plotArea>
      <c:layout/>
      <c:barChart>
        <c:barDir val="col"/>
        <c:grouping val="clustered"/>
        <c:ser>
          <c:idx val="1"/>
          <c:order val="1"/>
          <c:tx>
            <c:strRef>
              <c:f>Hoja1!$C$1</c:f>
              <c:strCache>
                <c:ptCount val="1"/>
                <c:pt idx="0">
                  <c:v>Modificado</c:v>
                </c:pt>
              </c:strCache>
            </c:strRef>
          </c:tx>
          <c:cat>
            <c:strRef>
              <c:f>Hoja1!$A$2:$A$4</c:f>
              <c:strCache>
                <c:ptCount val="3"/>
                <c:pt idx="0">
                  <c:v>50 Km/h</c:v>
                </c:pt>
                <c:pt idx="1">
                  <c:v>70 Km/h</c:v>
                </c:pt>
                <c:pt idx="2">
                  <c:v>100 km/h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18.035</c:v>
                </c:pt>
                <c:pt idx="1">
                  <c:v>36.425000000000011</c:v>
                </c:pt>
                <c:pt idx="2">
                  <c:v>76.95</c:v>
                </c:pt>
              </c:numCache>
            </c:numRef>
          </c:val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Estándar</c:v>
                </c:pt>
              </c:strCache>
            </c:strRef>
          </c:tx>
          <c:cat>
            <c:strRef>
              <c:f>Hoja1!$A$2:$A$4</c:f>
              <c:strCache>
                <c:ptCount val="3"/>
                <c:pt idx="0">
                  <c:v>50 Km/h</c:v>
                </c:pt>
                <c:pt idx="1">
                  <c:v>70 Km/h</c:v>
                </c:pt>
                <c:pt idx="2">
                  <c:v>100 km/h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19.059999999999999</c:v>
                </c:pt>
                <c:pt idx="1">
                  <c:v>37.020000000000003</c:v>
                </c:pt>
                <c:pt idx="2">
                  <c:v>77.265000000000001</c:v>
                </c:pt>
              </c:numCache>
            </c:numRef>
          </c:val>
        </c:ser>
        <c:axId val="125471360"/>
        <c:axId val="125469824"/>
      </c:barChart>
      <c:valAx>
        <c:axId val="125469824"/>
        <c:scaling>
          <c:orientation val="minMax"/>
        </c:scaling>
        <c:axPos val="l"/>
        <c:majorGridlines/>
        <c:numFmt formatCode="General" sourceLinked="1"/>
        <c:tickLblPos val="nextTo"/>
        <c:crossAx val="125471360"/>
        <c:crosses val="autoZero"/>
        <c:crossBetween val="between"/>
      </c:valAx>
      <c:catAx>
        <c:axId val="125471360"/>
        <c:scaling>
          <c:orientation val="minMax"/>
        </c:scaling>
        <c:axPos val="b"/>
        <c:majorGridlines/>
        <c:tickLblPos val="nextTo"/>
        <c:crossAx val="125469824"/>
        <c:crosses val="autoZero"/>
        <c:auto val="1"/>
        <c:lblAlgn val="ctr"/>
        <c:lblOffset val="100"/>
      </c:catAx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es-MX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MX"/>
  <c:style val="27"/>
  <c:chart>
    <c:plotArea>
      <c:layout/>
      <c:barChart>
        <c:barDir val="col"/>
        <c:grouping val="clustered"/>
        <c:ser>
          <c:idx val="1"/>
          <c:order val="1"/>
          <c:tx>
            <c:strRef>
              <c:f>Hoja1!$C$1</c:f>
              <c:strCache>
                <c:ptCount val="1"/>
                <c:pt idx="0">
                  <c:v>Modificado</c:v>
                </c:pt>
              </c:strCache>
            </c:strRef>
          </c:tx>
          <c:cat>
            <c:strRef>
              <c:f>Hoja1!$A$2:$A$4</c:f>
              <c:strCache>
                <c:ptCount val="3"/>
                <c:pt idx="0">
                  <c:v>50 Km/h</c:v>
                </c:pt>
                <c:pt idx="1">
                  <c:v>70 Km/h</c:v>
                </c:pt>
                <c:pt idx="2">
                  <c:v>100 km/h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2.7</c:v>
                </c:pt>
                <c:pt idx="1">
                  <c:v>4.87</c:v>
                </c:pt>
                <c:pt idx="2">
                  <c:v>8.8500000000000068</c:v>
                </c:pt>
              </c:numCache>
            </c:numRef>
          </c:val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Estándar</c:v>
                </c:pt>
              </c:strCache>
            </c:strRef>
          </c:tx>
          <c:cat>
            <c:strRef>
              <c:f>Hoja1!$A$2:$A$4</c:f>
              <c:strCache>
                <c:ptCount val="3"/>
                <c:pt idx="0">
                  <c:v>50 Km/h</c:v>
                </c:pt>
                <c:pt idx="1">
                  <c:v>70 Km/h</c:v>
                </c:pt>
                <c:pt idx="2">
                  <c:v>100 km/h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3</c:v>
                </c:pt>
                <c:pt idx="1">
                  <c:v>5.2</c:v>
                </c:pt>
                <c:pt idx="2">
                  <c:v>9.6</c:v>
                </c:pt>
              </c:numCache>
            </c:numRef>
          </c:val>
        </c:ser>
        <c:axId val="126260736"/>
        <c:axId val="126259200"/>
      </c:barChart>
      <c:valAx>
        <c:axId val="126259200"/>
        <c:scaling>
          <c:orientation val="minMax"/>
        </c:scaling>
        <c:axPos val="l"/>
        <c:majorGridlines/>
        <c:numFmt formatCode="General" sourceLinked="1"/>
        <c:tickLblPos val="nextTo"/>
        <c:crossAx val="126260736"/>
        <c:crosses val="autoZero"/>
        <c:crossBetween val="between"/>
      </c:valAx>
      <c:catAx>
        <c:axId val="126260736"/>
        <c:scaling>
          <c:orientation val="minMax"/>
        </c:scaling>
        <c:axPos val="b"/>
        <c:majorGridlines/>
        <c:tickLblPos val="nextTo"/>
        <c:crossAx val="126259200"/>
        <c:crosses val="autoZero"/>
        <c:auto val="1"/>
        <c:lblAlgn val="ctr"/>
        <c:lblOffset val="100"/>
      </c:catAx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es-MX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MX"/>
  <c:style val="27"/>
  <c:chart>
    <c:plotArea>
      <c:layout/>
      <c:barChart>
        <c:barDir val="col"/>
        <c:grouping val="clustered"/>
        <c:ser>
          <c:idx val="1"/>
          <c:order val="1"/>
          <c:tx>
            <c:strRef>
              <c:f>Hoja1!$C$1</c:f>
              <c:strCache>
                <c:ptCount val="1"/>
                <c:pt idx="0">
                  <c:v>Modificado</c:v>
                </c:pt>
              </c:strCache>
            </c:strRef>
          </c:tx>
          <c:cat>
            <c:strRef>
              <c:f>Hoja1!$A$2:$A$4</c:f>
              <c:strCache>
                <c:ptCount val="3"/>
                <c:pt idx="0">
                  <c:v>50 Km/h</c:v>
                </c:pt>
                <c:pt idx="1">
                  <c:v>70 Km/h</c:v>
                </c:pt>
                <c:pt idx="2">
                  <c:v>100 km/h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64</c:v>
                </c:pt>
                <c:pt idx="1">
                  <c:v>69</c:v>
                </c:pt>
                <c:pt idx="2">
                  <c:v>73</c:v>
                </c:pt>
              </c:numCache>
            </c:numRef>
          </c:val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Estándar</c:v>
                </c:pt>
              </c:strCache>
            </c:strRef>
          </c:tx>
          <c:cat>
            <c:strRef>
              <c:f>Hoja1!$A$2:$A$4</c:f>
              <c:strCache>
                <c:ptCount val="3"/>
                <c:pt idx="0">
                  <c:v>50 Km/h</c:v>
                </c:pt>
                <c:pt idx="1">
                  <c:v>70 Km/h</c:v>
                </c:pt>
                <c:pt idx="2">
                  <c:v>100 km/h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66</c:v>
                </c:pt>
                <c:pt idx="1">
                  <c:v>70</c:v>
                </c:pt>
                <c:pt idx="2">
                  <c:v>75</c:v>
                </c:pt>
              </c:numCache>
            </c:numRef>
          </c:val>
        </c:ser>
        <c:axId val="126414848"/>
        <c:axId val="126404864"/>
      </c:barChart>
      <c:valAx>
        <c:axId val="126404864"/>
        <c:scaling>
          <c:orientation val="minMax"/>
        </c:scaling>
        <c:axPos val="l"/>
        <c:majorGridlines/>
        <c:numFmt formatCode="General" sourceLinked="1"/>
        <c:tickLblPos val="nextTo"/>
        <c:crossAx val="126414848"/>
        <c:crosses val="autoZero"/>
        <c:crossBetween val="between"/>
      </c:valAx>
      <c:catAx>
        <c:axId val="126414848"/>
        <c:scaling>
          <c:orientation val="minMax"/>
        </c:scaling>
        <c:axPos val="b"/>
        <c:majorGridlines/>
        <c:tickLblPos val="nextTo"/>
        <c:crossAx val="126404864"/>
        <c:crosses val="autoZero"/>
        <c:auto val="1"/>
        <c:lblAlgn val="ctr"/>
        <c:lblOffset val="100"/>
      </c:catAx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es-MX"/>
    </a:p>
  </c:txPr>
  <c:externalData r:id="rId1"/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EEA51D-2967-4D3F-9D02-B3166AC49A9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37F0B69F-D5E9-4933-85A9-25B5CBEA454F}">
      <dgm:prSet/>
      <dgm:spPr/>
      <dgm:t>
        <a:bodyPr/>
        <a:lstStyle/>
        <a:p>
          <a:r>
            <a:rPr lang="es-EC" dirty="0" smtClean="0">
              <a:latin typeface="Arial" pitchFamily="34" charset="0"/>
              <a:cs typeface="Arial" pitchFamily="34" charset="0"/>
            </a:rPr>
            <a:t>Modifica </a:t>
          </a:r>
          <a:endParaRPr lang="es-MX" dirty="0">
            <a:latin typeface="Arial" pitchFamily="34" charset="0"/>
            <a:cs typeface="Arial" pitchFamily="34" charset="0"/>
          </a:endParaRPr>
        </a:p>
      </dgm:t>
    </dgm:pt>
    <dgm:pt modelId="{4C43E3F8-34F7-40FC-979D-728D16A3F052}" type="parTrans" cxnId="{8CB31FBE-EF72-4197-ACDC-D97E68882E53}">
      <dgm:prSet/>
      <dgm:spPr/>
      <dgm:t>
        <a:bodyPr/>
        <a:lstStyle/>
        <a:p>
          <a:endParaRPr lang="es-MX"/>
        </a:p>
      </dgm:t>
    </dgm:pt>
    <dgm:pt modelId="{6E6C5324-9CB6-4B5B-B4C7-95A865F9B355}" type="sibTrans" cxnId="{8CB31FBE-EF72-4197-ACDC-D97E68882E53}">
      <dgm:prSet/>
      <dgm:spPr/>
      <dgm:t>
        <a:bodyPr/>
        <a:lstStyle/>
        <a:p>
          <a:endParaRPr lang="es-MX"/>
        </a:p>
      </dgm:t>
    </dgm:pt>
    <dgm:pt modelId="{06F96ADD-4F2C-4746-86F7-5E9D5BBBE613}">
      <dgm:prSet phldrT="[Texto]"/>
      <dgm:spPr/>
      <dgm:t>
        <a:bodyPr/>
        <a:lstStyle/>
        <a:p>
          <a:r>
            <a:rPr lang="es-EC" dirty="0" smtClean="0">
              <a:latin typeface="Arial" pitchFamily="34" charset="0"/>
              <a:cs typeface="Arial" pitchFamily="34" charset="0"/>
            </a:rPr>
            <a:t>Organiza </a:t>
          </a:r>
          <a:endParaRPr lang="es-MX" dirty="0"/>
        </a:p>
      </dgm:t>
    </dgm:pt>
    <dgm:pt modelId="{65BD5302-6481-42C5-9D6E-BAFC70766D98}" type="parTrans" cxnId="{929E51C2-878B-4611-BD40-330490196A81}">
      <dgm:prSet/>
      <dgm:spPr/>
      <dgm:t>
        <a:bodyPr/>
        <a:lstStyle/>
        <a:p>
          <a:endParaRPr lang="es-MX"/>
        </a:p>
      </dgm:t>
    </dgm:pt>
    <dgm:pt modelId="{CBC47897-229E-4524-9C6B-C7139A7C7569}" type="sibTrans" cxnId="{929E51C2-878B-4611-BD40-330490196A81}">
      <dgm:prSet/>
      <dgm:spPr/>
      <dgm:t>
        <a:bodyPr/>
        <a:lstStyle/>
        <a:p>
          <a:endParaRPr lang="es-MX"/>
        </a:p>
      </dgm:t>
    </dgm:pt>
    <dgm:pt modelId="{A0662D6C-7DA1-43A7-905D-9C1EAB65754D}" type="pres">
      <dgm:prSet presAssocID="{9BEEA51D-2967-4D3F-9D02-B3166AC49A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CF24D70-425B-4C11-A21B-A91A6D91B621}" type="pres">
      <dgm:prSet presAssocID="{37F0B69F-D5E9-4933-85A9-25B5CBEA454F}" presName="parentLin" presStyleCnt="0"/>
      <dgm:spPr/>
    </dgm:pt>
    <dgm:pt modelId="{C836A33D-355D-4526-B484-57A6F7E7D88B}" type="pres">
      <dgm:prSet presAssocID="{37F0B69F-D5E9-4933-85A9-25B5CBEA454F}" presName="parentLeftMargin" presStyleLbl="node1" presStyleIdx="0" presStyleCnt="2"/>
      <dgm:spPr/>
      <dgm:t>
        <a:bodyPr/>
        <a:lstStyle/>
        <a:p>
          <a:endParaRPr lang="es-MX"/>
        </a:p>
      </dgm:t>
    </dgm:pt>
    <dgm:pt modelId="{4F132B53-6DDF-48B1-9770-F69FE755263F}" type="pres">
      <dgm:prSet presAssocID="{37F0B69F-D5E9-4933-85A9-25B5CBEA454F}" presName="parentText" presStyleLbl="node1" presStyleIdx="0" presStyleCnt="2" custScaleX="142857" custScaleY="108779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F2EA763-3DA2-48FC-9E7C-8C9FF10E16C8}" type="pres">
      <dgm:prSet presAssocID="{37F0B69F-D5E9-4933-85A9-25B5CBEA454F}" presName="negativeSpace" presStyleCnt="0"/>
      <dgm:spPr/>
    </dgm:pt>
    <dgm:pt modelId="{84B91F7C-AC3F-4905-B329-F3638F51D0C8}" type="pres">
      <dgm:prSet presAssocID="{37F0B69F-D5E9-4933-85A9-25B5CBEA454F}" presName="childText" presStyleLbl="conFgAcc1" presStyleIdx="0" presStyleCnt="2">
        <dgm:presLayoutVars>
          <dgm:bulletEnabled val="1"/>
        </dgm:presLayoutVars>
      </dgm:prSet>
      <dgm:spPr/>
    </dgm:pt>
    <dgm:pt modelId="{03083482-33AA-4E7E-9F3D-57E026FA67DE}" type="pres">
      <dgm:prSet presAssocID="{6E6C5324-9CB6-4B5B-B4C7-95A865F9B355}" presName="spaceBetweenRectangles" presStyleCnt="0"/>
      <dgm:spPr/>
    </dgm:pt>
    <dgm:pt modelId="{17C32058-BF9C-459C-BDD8-CB4DB4BA984E}" type="pres">
      <dgm:prSet presAssocID="{06F96ADD-4F2C-4746-86F7-5E9D5BBBE613}" presName="parentLin" presStyleCnt="0"/>
      <dgm:spPr/>
    </dgm:pt>
    <dgm:pt modelId="{D97DF0E0-149F-442D-87BC-4138DCDA60F4}" type="pres">
      <dgm:prSet presAssocID="{06F96ADD-4F2C-4746-86F7-5E9D5BBBE613}" presName="parentLeftMargin" presStyleLbl="node1" presStyleIdx="0" presStyleCnt="2"/>
      <dgm:spPr/>
      <dgm:t>
        <a:bodyPr/>
        <a:lstStyle/>
        <a:p>
          <a:endParaRPr lang="es-MX"/>
        </a:p>
      </dgm:t>
    </dgm:pt>
    <dgm:pt modelId="{7500CF6D-0470-4281-BECA-526847E9AE2D}" type="pres">
      <dgm:prSet presAssocID="{06F96ADD-4F2C-4746-86F7-5E9D5BBBE613}" presName="parentText" presStyleLbl="node1" presStyleIdx="1" presStyleCnt="2" custScaleX="142857" custLinFactNeighborX="16128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914BAE9-4185-4C58-8A6C-7B3B82D32B29}" type="pres">
      <dgm:prSet presAssocID="{06F96ADD-4F2C-4746-86F7-5E9D5BBBE613}" presName="negativeSpace" presStyleCnt="0"/>
      <dgm:spPr/>
    </dgm:pt>
    <dgm:pt modelId="{91914B02-D3F7-4032-9269-3E624A4DAFB1}" type="pres">
      <dgm:prSet presAssocID="{06F96ADD-4F2C-4746-86F7-5E9D5BBBE61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89A252C-CFE3-4AD8-AC5E-4B9CB23B1214}" type="presOf" srcId="{37F0B69F-D5E9-4933-85A9-25B5CBEA454F}" destId="{4F132B53-6DDF-48B1-9770-F69FE755263F}" srcOrd="1" destOrd="0" presId="urn:microsoft.com/office/officeart/2005/8/layout/list1"/>
    <dgm:cxn modelId="{1CEB0763-95D4-49C2-91D8-8EC5F1A5E543}" type="presOf" srcId="{06F96ADD-4F2C-4746-86F7-5E9D5BBBE613}" destId="{7500CF6D-0470-4281-BECA-526847E9AE2D}" srcOrd="1" destOrd="0" presId="urn:microsoft.com/office/officeart/2005/8/layout/list1"/>
    <dgm:cxn modelId="{538FCCE7-FC17-400F-B805-2DCFB173177F}" type="presOf" srcId="{9BEEA51D-2967-4D3F-9D02-B3166AC49A95}" destId="{A0662D6C-7DA1-43A7-905D-9C1EAB65754D}" srcOrd="0" destOrd="0" presId="urn:microsoft.com/office/officeart/2005/8/layout/list1"/>
    <dgm:cxn modelId="{929E51C2-878B-4611-BD40-330490196A81}" srcId="{9BEEA51D-2967-4D3F-9D02-B3166AC49A95}" destId="{06F96ADD-4F2C-4746-86F7-5E9D5BBBE613}" srcOrd="1" destOrd="0" parTransId="{65BD5302-6481-42C5-9D6E-BAFC70766D98}" sibTransId="{CBC47897-229E-4524-9C6B-C7139A7C7569}"/>
    <dgm:cxn modelId="{87C24169-2EC2-4129-82BB-632D8C9C736A}" type="presOf" srcId="{37F0B69F-D5E9-4933-85A9-25B5CBEA454F}" destId="{C836A33D-355D-4526-B484-57A6F7E7D88B}" srcOrd="0" destOrd="0" presId="urn:microsoft.com/office/officeart/2005/8/layout/list1"/>
    <dgm:cxn modelId="{8F5689A6-82BE-44C2-BA52-3FF2B6BB31F6}" type="presOf" srcId="{06F96ADD-4F2C-4746-86F7-5E9D5BBBE613}" destId="{D97DF0E0-149F-442D-87BC-4138DCDA60F4}" srcOrd="0" destOrd="0" presId="urn:microsoft.com/office/officeart/2005/8/layout/list1"/>
    <dgm:cxn modelId="{8CB31FBE-EF72-4197-ACDC-D97E68882E53}" srcId="{9BEEA51D-2967-4D3F-9D02-B3166AC49A95}" destId="{37F0B69F-D5E9-4933-85A9-25B5CBEA454F}" srcOrd="0" destOrd="0" parTransId="{4C43E3F8-34F7-40FC-979D-728D16A3F052}" sibTransId="{6E6C5324-9CB6-4B5B-B4C7-95A865F9B355}"/>
    <dgm:cxn modelId="{3990DC4A-EEDE-4476-922E-F31CB1666C85}" type="presParOf" srcId="{A0662D6C-7DA1-43A7-905D-9C1EAB65754D}" destId="{4CF24D70-425B-4C11-A21B-A91A6D91B621}" srcOrd="0" destOrd="0" presId="urn:microsoft.com/office/officeart/2005/8/layout/list1"/>
    <dgm:cxn modelId="{5DDA7A56-57A7-41EC-B346-2D5D03659494}" type="presParOf" srcId="{4CF24D70-425B-4C11-A21B-A91A6D91B621}" destId="{C836A33D-355D-4526-B484-57A6F7E7D88B}" srcOrd="0" destOrd="0" presId="urn:microsoft.com/office/officeart/2005/8/layout/list1"/>
    <dgm:cxn modelId="{CA2F845D-0F5E-4DA8-9534-699F40A7C200}" type="presParOf" srcId="{4CF24D70-425B-4C11-A21B-A91A6D91B621}" destId="{4F132B53-6DDF-48B1-9770-F69FE755263F}" srcOrd="1" destOrd="0" presId="urn:microsoft.com/office/officeart/2005/8/layout/list1"/>
    <dgm:cxn modelId="{F38AE1F9-5D30-4AD8-905F-315CC75253D7}" type="presParOf" srcId="{A0662D6C-7DA1-43A7-905D-9C1EAB65754D}" destId="{9F2EA763-3DA2-48FC-9E7C-8C9FF10E16C8}" srcOrd="1" destOrd="0" presId="urn:microsoft.com/office/officeart/2005/8/layout/list1"/>
    <dgm:cxn modelId="{3B1A945E-9393-41BF-9C8B-913E4DBFB864}" type="presParOf" srcId="{A0662D6C-7DA1-43A7-905D-9C1EAB65754D}" destId="{84B91F7C-AC3F-4905-B329-F3638F51D0C8}" srcOrd="2" destOrd="0" presId="urn:microsoft.com/office/officeart/2005/8/layout/list1"/>
    <dgm:cxn modelId="{BA1A5023-B59D-433E-8060-65DADD30384F}" type="presParOf" srcId="{A0662D6C-7DA1-43A7-905D-9C1EAB65754D}" destId="{03083482-33AA-4E7E-9F3D-57E026FA67DE}" srcOrd="3" destOrd="0" presId="urn:microsoft.com/office/officeart/2005/8/layout/list1"/>
    <dgm:cxn modelId="{F160D93E-55E7-49B4-BAD1-350130AB12C7}" type="presParOf" srcId="{A0662D6C-7DA1-43A7-905D-9C1EAB65754D}" destId="{17C32058-BF9C-459C-BDD8-CB4DB4BA984E}" srcOrd="4" destOrd="0" presId="urn:microsoft.com/office/officeart/2005/8/layout/list1"/>
    <dgm:cxn modelId="{5C4C2332-EDE9-4DFB-AAD3-35EB87C59F72}" type="presParOf" srcId="{17C32058-BF9C-459C-BDD8-CB4DB4BA984E}" destId="{D97DF0E0-149F-442D-87BC-4138DCDA60F4}" srcOrd="0" destOrd="0" presId="urn:microsoft.com/office/officeart/2005/8/layout/list1"/>
    <dgm:cxn modelId="{5079AF0A-C17D-4CDF-9735-815750127B8B}" type="presParOf" srcId="{17C32058-BF9C-459C-BDD8-CB4DB4BA984E}" destId="{7500CF6D-0470-4281-BECA-526847E9AE2D}" srcOrd="1" destOrd="0" presId="urn:microsoft.com/office/officeart/2005/8/layout/list1"/>
    <dgm:cxn modelId="{56F322F5-8E50-41A8-8FA2-669BD18D74AB}" type="presParOf" srcId="{A0662D6C-7DA1-43A7-905D-9C1EAB65754D}" destId="{3914BAE9-4185-4C58-8A6C-7B3B82D32B29}" srcOrd="5" destOrd="0" presId="urn:microsoft.com/office/officeart/2005/8/layout/list1"/>
    <dgm:cxn modelId="{ACDE4D0C-2864-412E-BFFF-A99CE96A8A65}" type="presParOf" srcId="{A0662D6C-7DA1-43A7-905D-9C1EAB65754D}" destId="{91914B02-D3F7-4032-9269-3E624A4DAFB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5C322E-A1CF-4361-A453-A501BA220E13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00A7D72-9673-4B5B-9F96-50319476A3F4}">
      <dgm:prSet phldrT="[Texto]"/>
      <dgm:spPr/>
      <dgm:t>
        <a:bodyPr/>
        <a:lstStyle/>
        <a:p>
          <a:r>
            <a:rPr lang="es-MX" dirty="0" smtClean="0"/>
            <a:t>FLUIDO</a:t>
          </a:r>
          <a:endParaRPr lang="es-MX" dirty="0"/>
        </a:p>
      </dgm:t>
    </dgm:pt>
    <dgm:pt modelId="{0A680280-CF16-4862-98D7-ECD95CA6434D}" type="parTrans" cxnId="{C47A4FB8-5AAF-4342-B4FB-7DD808A09063}">
      <dgm:prSet/>
      <dgm:spPr/>
      <dgm:t>
        <a:bodyPr/>
        <a:lstStyle/>
        <a:p>
          <a:endParaRPr lang="es-MX"/>
        </a:p>
      </dgm:t>
    </dgm:pt>
    <dgm:pt modelId="{80202072-C3A9-4B3D-A86C-0FFBD31687DA}" type="sibTrans" cxnId="{C47A4FB8-5AAF-4342-B4FB-7DD808A09063}">
      <dgm:prSet/>
      <dgm:spPr/>
      <dgm:t>
        <a:bodyPr/>
        <a:lstStyle/>
        <a:p>
          <a:endParaRPr lang="es-MX"/>
        </a:p>
      </dgm:t>
    </dgm:pt>
    <dgm:pt modelId="{CD6DBDFB-E1D7-4845-AA90-644EA218F717}">
      <dgm:prSet phldrT="[Texto]"/>
      <dgm:spPr/>
      <dgm:t>
        <a:bodyPr/>
        <a:lstStyle/>
        <a:p>
          <a:r>
            <a:rPr lang="es-MX" dirty="0" smtClean="0"/>
            <a:t>NEWTONIANO</a:t>
          </a:r>
          <a:endParaRPr lang="es-MX" dirty="0"/>
        </a:p>
      </dgm:t>
    </dgm:pt>
    <dgm:pt modelId="{B49B56EF-4F07-475C-86C1-13B420C5B79B}" type="parTrans" cxnId="{522ED2FF-04B8-4060-A90C-8C75FA1E79DF}">
      <dgm:prSet/>
      <dgm:spPr/>
      <dgm:t>
        <a:bodyPr/>
        <a:lstStyle/>
        <a:p>
          <a:endParaRPr lang="es-MX"/>
        </a:p>
      </dgm:t>
    </dgm:pt>
    <dgm:pt modelId="{F4248578-A21D-45FD-B061-714EF6B8FD72}" type="sibTrans" cxnId="{522ED2FF-04B8-4060-A90C-8C75FA1E79DF}">
      <dgm:prSet/>
      <dgm:spPr/>
      <dgm:t>
        <a:bodyPr/>
        <a:lstStyle/>
        <a:p>
          <a:endParaRPr lang="es-MX"/>
        </a:p>
      </dgm:t>
    </dgm:pt>
    <dgm:pt modelId="{2FC606EC-19B4-4F4C-9B20-E492B8913A04}">
      <dgm:prSet phldrT="[Texto]"/>
      <dgm:spPr/>
      <dgm:t>
        <a:bodyPr/>
        <a:lstStyle/>
        <a:p>
          <a:r>
            <a:rPr lang="es-MX" dirty="0" smtClean="0"/>
            <a:t>DENSIDAD</a:t>
          </a:r>
          <a:endParaRPr lang="es-MX" dirty="0"/>
        </a:p>
      </dgm:t>
    </dgm:pt>
    <dgm:pt modelId="{2D199076-F394-4B07-8E23-801989A2E5DA}" type="parTrans" cxnId="{126595F9-A415-4324-9290-55E212C833E7}">
      <dgm:prSet/>
      <dgm:spPr/>
      <dgm:t>
        <a:bodyPr/>
        <a:lstStyle/>
        <a:p>
          <a:endParaRPr lang="es-MX"/>
        </a:p>
      </dgm:t>
    </dgm:pt>
    <dgm:pt modelId="{28BABF10-70FA-40A8-9F35-C30A206321B6}" type="sibTrans" cxnId="{126595F9-A415-4324-9290-55E212C833E7}">
      <dgm:prSet/>
      <dgm:spPr/>
      <dgm:t>
        <a:bodyPr/>
        <a:lstStyle/>
        <a:p>
          <a:endParaRPr lang="es-MX"/>
        </a:p>
      </dgm:t>
    </dgm:pt>
    <dgm:pt modelId="{2FBCDF65-C4DB-41BB-AA88-23E6B5CF837F}">
      <dgm:prSet phldrT="[Texto]"/>
      <dgm:spPr/>
      <dgm:t>
        <a:bodyPr/>
        <a:lstStyle/>
        <a:p>
          <a:r>
            <a:rPr lang="es-MX" dirty="0" smtClean="0"/>
            <a:t>PRESIÓN</a:t>
          </a:r>
          <a:endParaRPr lang="es-MX" dirty="0"/>
        </a:p>
      </dgm:t>
    </dgm:pt>
    <dgm:pt modelId="{4CF92C54-3083-48C7-AEBD-774241DF25FD}" type="parTrans" cxnId="{D351EAA3-AB23-40B4-8759-22D1C09E8239}">
      <dgm:prSet/>
      <dgm:spPr/>
      <dgm:t>
        <a:bodyPr/>
        <a:lstStyle/>
        <a:p>
          <a:endParaRPr lang="es-MX"/>
        </a:p>
      </dgm:t>
    </dgm:pt>
    <dgm:pt modelId="{A611B123-9FFD-420E-B959-54E3682BD0F8}" type="sibTrans" cxnId="{D351EAA3-AB23-40B4-8759-22D1C09E8239}">
      <dgm:prSet/>
      <dgm:spPr/>
      <dgm:t>
        <a:bodyPr/>
        <a:lstStyle/>
        <a:p>
          <a:endParaRPr lang="es-MX"/>
        </a:p>
      </dgm:t>
    </dgm:pt>
    <dgm:pt modelId="{114072EE-5AB9-4C69-B4A8-D41E5818CFAF}">
      <dgm:prSet phldrT="[Texto]"/>
      <dgm:spPr/>
      <dgm:t>
        <a:bodyPr/>
        <a:lstStyle/>
        <a:p>
          <a:r>
            <a:rPr lang="es-MX" dirty="0" smtClean="0"/>
            <a:t>VISCOSIDAD</a:t>
          </a:r>
          <a:endParaRPr lang="es-MX" dirty="0"/>
        </a:p>
      </dgm:t>
    </dgm:pt>
    <dgm:pt modelId="{AFE4F2A7-AE56-4136-8CEF-7DE20D4E1541}" type="parTrans" cxnId="{26028A3A-D7DA-4F75-A183-2023298C9F8A}">
      <dgm:prSet/>
      <dgm:spPr/>
      <dgm:t>
        <a:bodyPr/>
        <a:lstStyle/>
        <a:p>
          <a:endParaRPr lang="es-MX"/>
        </a:p>
      </dgm:t>
    </dgm:pt>
    <dgm:pt modelId="{43980D1B-DF09-4A09-86BE-F6D015DA24D5}" type="sibTrans" cxnId="{26028A3A-D7DA-4F75-A183-2023298C9F8A}">
      <dgm:prSet/>
      <dgm:spPr/>
      <dgm:t>
        <a:bodyPr/>
        <a:lstStyle/>
        <a:p>
          <a:endParaRPr lang="es-MX"/>
        </a:p>
      </dgm:t>
    </dgm:pt>
    <dgm:pt modelId="{42E59A07-9B6A-4AA0-AA8B-CDA046847CCC}" type="pres">
      <dgm:prSet presAssocID="{485C322E-A1CF-4361-A453-A501BA220E13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4B32354-E8D0-4AC9-8923-E4A60DD4ABDE}" type="pres">
      <dgm:prSet presAssocID="{485C322E-A1CF-4361-A453-A501BA220E13}" presName="matrix" presStyleCnt="0"/>
      <dgm:spPr/>
    </dgm:pt>
    <dgm:pt modelId="{4D952654-CCA5-49C9-BAE8-09BFB16CA3E0}" type="pres">
      <dgm:prSet presAssocID="{485C322E-A1CF-4361-A453-A501BA220E13}" presName="tile1" presStyleLbl="node1" presStyleIdx="0" presStyleCnt="4"/>
      <dgm:spPr/>
      <dgm:t>
        <a:bodyPr/>
        <a:lstStyle/>
        <a:p>
          <a:endParaRPr lang="es-MX"/>
        </a:p>
      </dgm:t>
    </dgm:pt>
    <dgm:pt modelId="{B6B27E76-4FBB-4EC6-B36F-89A888D35DFB}" type="pres">
      <dgm:prSet presAssocID="{485C322E-A1CF-4361-A453-A501BA220E1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DCED55E-547D-4FDB-B747-6489796C9B2F}" type="pres">
      <dgm:prSet presAssocID="{485C322E-A1CF-4361-A453-A501BA220E13}" presName="tile2" presStyleLbl="node1" presStyleIdx="1" presStyleCnt="4"/>
      <dgm:spPr/>
      <dgm:t>
        <a:bodyPr/>
        <a:lstStyle/>
        <a:p>
          <a:endParaRPr lang="es-MX"/>
        </a:p>
      </dgm:t>
    </dgm:pt>
    <dgm:pt modelId="{271ED65A-A3EC-40B9-AE1A-53D12291FF31}" type="pres">
      <dgm:prSet presAssocID="{485C322E-A1CF-4361-A453-A501BA220E1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FA045B8-CC92-4FB7-9558-C29768544ABD}" type="pres">
      <dgm:prSet presAssocID="{485C322E-A1CF-4361-A453-A501BA220E13}" presName="tile3" presStyleLbl="node1" presStyleIdx="2" presStyleCnt="4"/>
      <dgm:spPr/>
      <dgm:t>
        <a:bodyPr/>
        <a:lstStyle/>
        <a:p>
          <a:endParaRPr lang="es-MX"/>
        </a:p>
      </dgm:t>
    </dgm:pt>
    <dgm:pt modelId="{E7D9B004-9BCD-41B8-988D-8BA54D0A0C63}" type="pres">
      <dgm:prSet presAssocID="{485C322E-A1CF-4361-A453-A501BA220E1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656665B-37F9-4331-8E63-D31BC92A1B0D}" type="pres">
      <dgm:prSet presAssocID="{485C322E-A1CF-4361-A453-A501BA220E13}" presName="tile4" presStyleLbl="node1" presStyleIdx="3" presStyleCnt="4"/>
      <dgm:spPr/>
      <dgm:t>
        <a:bodyPr/>
        <a:lstStyle/>
        <a:p>
          <a:endParaRPr lang="es-MX"/>
        </a:p>
      </dgm:t>
    </dgm:pt>
    <dgm:pt modelId="{1639E141-7033-4897-8BEE-651DAEA6D000}" type="pres">
      <dgm:prSet presAssocID="{485C322E-A1CF-4361-A453-A501BA220E1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9ACD044-DD51-417B-982E-773BE9DAB50B}" type="pres">
      <dgm:prSet presAssocID="{485C322E-A1CF-4361-A453-A501BA220E13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s-MX"/>
        </a:p>
      </dgm:t>
    </dgm:pt>
  </dgm:ptLst>
  <dgm:cxnLst>
    <dgm:cxn modelId="{CF87F941-0657-4E42-ACBC-326CB84DD6EC}" type="presOf" srcId="{2FBCDF65-C4DB-41BB-AA88-23E6B5CF837F}" destId="{E7D9B004-9BCD-41B8-988D-8BA54D0A0C63}" srcOrd="1" destOrd="0" presId="urn:microsoft.com/office/officeart/2005/8/layout/matrix1"/>
    <dgm:cxn modelId="{A12A66B2-6377-4B9D-BE87-2C75C83C226A}" type="presOf" srcId="{2FBCDF65-C4DB-41BB-AA88-23E6B5CF837F}" destId="{5FA045B8-CC92-4FB7-9558-C29768544ABD}" srcOrd="0" destOrd="0" presId="urn:microsoft.com/office/officeart/2005/8/layout/matrix1"/>
    <dgm:cxn modelId="{C8162EBC-0F45-42D0-B9D2-82F36EB3E21B}" type="presOf" srcId="{D00A7D72-9673-4B5B-9F96-50319476A3F4}" destId="{19ACD044-DD51-417B-982E-773BE9DAB50B}" srcOrd="0" destOrd="0" presId="urn:microsoft.com/office/officeart/2005/8/layout/matrix1"/>
    <dgm:cxn modelId="{0B92660B-F569-4637-A93F-D83FBF2E60D9}" type="presOf" srcId="{114072EE-5AB9-4C69-B4A8-D41E5818CFAF}" destId="{1639E141-7033-4897-8BEE-651DAEA6D000}" srcOrd="1" destOrd="0" presId="urn:microsoft.com/office/officeart/2005/8/layout/matrix1"/>
    <dgm:cxn modelId="{522ED2FF-04B8-4060-A90C-8C75FA1E79DF}" srcId="{D00A7D72-9673-4B5B-9F96-50319476A3F4}" destId="{CD6DBDFB-E1D7-4845-AA90-644EA218F717}" srcOrd="0" destOrd="0" parTransId="{B49B56EF-4F07-475C-86C1-13B420C5B79B}" sibTransId="{F4248578-A21D-45FD-B061-714EF6B8FD72}"/>
    <dgm:cxn modelId="{AA4CB54C-EB8F-4E9A-B1F5-9FFF2DAFFC56}" type="presOf" srcId="{2FC606EC-19B4-4F4C-9B20-E492B8913A04}" destId="{7DCED55E-547D-4FDB-B747-6489796C9B2F}" srcOrd="0" destOrd="0" presId="urn:microsoft.com/office/officeart/2005/8/layout/matrix1"/>
    <dgm:cxn modelId="{3FF72B5C-1F0A-4AB3-9D06-EAFE3CE610F4}" type="presOf" srcId="{2FC606EC-19B4-4F4C-9B20-E492B8913A04}" destId="{271ED65A-A3EC-40B9-AE1A-53D12291FF31}" srcOrd="1" destOrd="0" presId="urn:microsoft.com/office/officeart/2005/8/layout/matrix1"/>
    <dgm:cxn modelId="{9ACC4DDB-BF8D-4E28-ABDE-90484E0B0407}" type="presOf" srcId="{CD6DBDFB-E1D7-4845-AA90-644EA218F717}" destId="{4D952654-CCA5-49C9-BAE8-09BFB16CA3E0}" srcOrd="0" destOrd="0" presId="urn:microsoft.com/office/officeart/2005/8/layout/matrix1"/>
    <dgm:cxn modelId="{126595F9-A415-4324-9290-55E212C833E7}" srcId="{D00A7D72-9673-4B5B-9F96-50319476A3F4}" destId="{2FC606EC-19B4-4F4C-9B20-E492B8913A04}" srcOrd="1" destOrd="0" parTransId="{2D199076-F394-4B07-8E23-801989A2E5DA}" sibTransId="{28BABF10-70FA-40A8-9F35-C30A206321B6}"/>
    <dgm:cxn modelId="{26028A3A-D7DA-4F75-A183-2023298C9F8A}" srcId="{D00A7D72-9673-4B5B-9F96-50319476A3F4}" destId="{114072EE-5AB9-4C69-B4A8-D41E5818CFAF}" srcOrd="3" destOrd="0" parTransId="{AFE4F2A7-AE56-4136-8CEF-7DE20D4E1541}" sibTransId="{43980D1B-DF09-4A09-86BE-F6D015DA24D5}"/>
    <dgm:cxn modelId="{C47A4FB8-5AAF-4342-B4FB-7DD808A09063}" srcId="{485C322E-A1CF-4361-A453-A501BA220E13}" destId="{D00A7D72-9673-4B5B-9F96-50319476A3F4}" srcOrd="0" destOrd="0" parTransId="{0A680280-CF16-4862-98D7-ECD95CA6434D}" sibTransId="{80202072-C3A9-4B3D-A86C-0FFBD31687DA}"/>
    <dgm:cxn modelId="{AFFE6605-B980-45B4-9B71-D4EADB593CA6}" type="presOf" srcId="{485C322E-A1CF-4361-A453-A501BA220E13}" destId="{42E59A07-9B6A-4AA0-AA8B-CDA046847CCC}" srcOrd="0" destOrd="0" presId="urn:microsoft.com/office/officeart/2005/8/layout/matrix1"/>
    <dgm:cxn modelId="{D00A894B-FF42-4FC5-9BA0-ED8FB434DF7B}" type="presOf" srcId="{CD6DBDFB-E1D7-4845-AA90-644EA218F717}" destId="{B6B27E76-4FBB-4EC6-B36F-89A888D35DFB}" srcOrd="1" destOrd="0" presId="urn:microsoft.com/office/officeart/2005/8/layout/matrix1"/>
    <dgm:cxn modelId="{D351EAA3-AB23-40B4-8759-22D1C09E8239}" srcId="{D00A7D72-9673-4B5B-9F96-50319476A3F4}" destId="{2FBCDF65-C4DB-41BB-AA88-23E6B5CF837F}" srcOrd="2" destOrd="0" parTransId="{4CF92C54-3083-48C7-AEBD-774241DF25FD}" sibTransId="{A611B123-9FFD-420E-B959-54E3682BD0F8}"/>
    <dgm:cxn modelId="{F7D6E4CD-0544-4D6F-98C0-34D13A42B0A6}" type="presOf" srcId="{114072EE-5AB9-4C69-B4A8-D41E5818CFAF}" destId="{2656665B-37F9-4331-8E63-D31BC92A1B0D}" srcOrd="0" destOrd="0" presId="urn:microsoft.com/office/officeart/2005/8/layout/matrix1"/>
    <dgm:cxn modelId="{30B94540-D4DE-4273-8454-BEC6420E1198}" type="presParOf" srcId="{42E59A07-9B6A-4AA0-AA8B-CDA046847CCC}" destId="{94B32354-E8D0-4AC9-8923-E4A60DD4ABDE}" srcOrd="0" destOrd="0" presId="urn:microsoft.com/office/officeart/2005/8/layout/matrix1"/>
    <dgm:cxn modelId="{2FF60FCF-4B4B-45D7-A740-9BE7A4EBE765}" type="presParOf" srcId="{94B32354-E8D0-4AC9-8923-E4A60DD4ABDE}" destId="{4D952654-CCA5-49C9-BAE8-09BFB16CA3E0}" srcOrd="0" destOrd="0" presId="urn:microsoft.com/office/officeart/2005/8/layout/matrix1"/>
    <dgm:cxn modelId="{BBC96C4B-6068-49AA-A07E-C791B43649EC}" type="presParOf" srcId="{94B32354-E8D0-4AC9-8923-E4A60DD4ABDE}" destId="{B6B27E76-4FBB-4EC6-B36F-89A888D35DFB}" srcOrd="1" destOrd="0" presId="urn:microsoft.com/office/officeart/2005/8/layout/matrix1"/>
    <dgm:cxn modelId="{6F879618-8AAD-46E5-BF91-FD9222EDDB7A}" type="presParOf" srcId="{94B32354-E8D0-4AC9-8923-E4A60DD4ABDE}" destId="{7DCED55E-547D-4FDB-B747-6489796C9B2F}" srcOrd="2" destOrd="0" presId="urn:microsoft.com/office/officeart/2005/8/layout/matrix1"/>
    <dgm:cxn modelId="{569ECEF4-467D-41E4-9B81-741412B79235}" type="presParOf" srcId="{94B32354-E8D0-4AC9-8923-E4A60DD4ABDE}" destId="{271ED65A-A3EC-40B9-AE1A-53D12291FF31}" srcOrd="3" destOrd="0" presId="urn:microsoft.com/office/officeart/2005/8/layout/matrix1"/>
    <dgm:cxn modelId="{F65B8819-1353-4D96-890D-AE795EED2DB1}" type="presParOf" srcId="{94B32354-E8D0-4AC9-8923-E4A60DD4ABDE}" destId="{5FA045B8-CC92-4FB7-9558-C29768544ABD}" srcOrd="4" destOrd="0" presId="urn:microsoft.com/office/officeart/2005/8/layout/matrix1"/>
    <dgm:cxn modelId="{155D440A-620B-4810-9A23-0A333264ECFD}" type="presParOf" srcId="{94B32354-E8D0-4AC9-8923-E4A60DD4ABDE}" destId="{E7D9B004-9BCD-41B8-988D-8BA54D0A0C63}" srcOrd="5" destOrd="0" presId="urn:microsoft.com/office/officeart/2005/8/layout/matrix1"/>
    <dgm:cxn modelId="{45A1509B-DBCD-461D-A14D-5AE20B2D954D}" type="presParOf" srcId="{94B32354-E8D0-4AC9-8923-E4A60DD4ABDE}" destId="{2656665B-37F9-4331-8E63-D31BC92A1B0D}" srcOrd="6" destOrd="0" presId="urn:microsoft.com/office/officeart/2005/8/layout/matrix1"/>
    <dgm:cxn modelId="{E9F0A963-403B-424B-8D44-C96A550F3C96}" type="presParOf" srcId="{94B32354-E8D0-4AC9-8923-E4A60DD4ABDE}" destId="{1639E141-7033-4897-8BEE-651DAEA6D000}" srcOrd="7" destOrd="0" presId="urn:microsoft.com/office/officeart/2005/8/layout/matrix1"/>
    <dgm:cxn modelId="{9562EE7C-D584-4A6C-B5BB-33DD76CE00FC}" type="presParOf" srcId="{42E59A07-9B6A-4AA0-AA8B-CDA046847CCC}" destId="{19ACD044-DD51-417B-982E-773BE9DAB50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AB874D-23C9-4A96-948C-E265968A8F0F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88B27672-D77D-4752-8FC3-3DA111065158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374D5615-DACA-4E4C-AAB7-7A521C7ED9BC}" type="parTrans" cxnId="{A5CF966B-6A62-4AF9-A74C-15152D0CB9BC}">
      <dgm:prSet/>
      <dgm:spPr/>
      <dgm:t>
        <a:bodyPr/>
        <a:lstStyle/>
        <a:p>
          <a:endParaRPr lang="es-MX"/>
        </a:p>
      </dgm:t>
    </dgm:pt>
    <dgm:pt modelId="{3140B3B5-AC51-4CF6-9A4F-53D53127B061}" type="sibTrans" cxnId="{A5CF966B-6A62-4AF9-A74C-15152D0CB9BC}">
      <dgm:prSet/>
      <dgm:spPr/>
      <dgm:t>
        <a:bodyPr/>
        <a:lstStyle/>
        <a:p>
          <a:endParaRPr lang="es-MX"/>
        </a:p>
      </dgm:t>
    </dgm:pt>
    <dgm:pt modelId="{BD43197E-DB07-4FD9-9134-96CF60D16B8F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FAB1392F-9BB2-4D3D-B0B4-C2775DBA9B0B}" type="parTrans" cxnId="{80BA239B-7C17-4EE0-8AD1-2616049DDE2D}">
      <dgm:prSet/>
      <dgm:spPr/>
      <dgm:t>
        <a:bodyPr/>
        <a:lstStyle/>
        <a:p>
          <a:endParaRPr lang="es-MX"/>
        </a:p>
      </dgm:t>
    </dgm:pt>
    <dgm:pt modelId="{F5738F6C-7987-4253-B1EE-EC172018D371}" type="sibTrans" cxnId="{80BA239B-7C17-4EE0-8AD1-2616049DDE2D}">
      <dgm:prSet/>
      <dgm:spPr/>
      <dgm:t>
        <a:bodyPr/>
        <a:lstStyle/>
        <a:p>
          <a:endParaRPr lang="es-MX"/>
        </a:p>
      </dgm:t>
    </dgm:pt>
    <dgm:pt modelId="{37103C69-8ACB-47CB-B9CC-5FE5AFDAE368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C5417653-2698-4FBB-9C04-497BDFBAC85B}" type="parTrans" cxnId="{E8667E73-3142-4D61-A3FA-5FEDFC523EB2}">
      <dgm:prSet/>
      <dgm:spPr/>
      <dgm:t>
        <a:bodyPr/>
        <a:lstStyle/>
        <a:p>
          <a:endParaRPr lang="es-MX"/>
        </a:p>
      </dgm:t>
    </dgm:pt>
    <dgm:pt modelId="{E11FAA10-3D2B-4A75-BCDB-8DFBEB03F446}" type="sibTrans" cxnId="{E8667E73-3142-4D61-A3FA-5FEDFC523EB2}">
      <dgm:prSet/>
      <dgm:spPr/>
      <dgm:t>
        <a:bodyPr/>
        <a:lstStyle/>
        <a:p>
          <a:endParaRPr lang="es-MX"/>
        </a:p>
      </dgm:t>
    </dgm:pt>
    <dgm:pt modelId="{C04C0A23-DC43-4783-A435-74082145FAF0}" type="pres">
      <dgm:prSet presAssocID="{9FAB874D-23C9-4A96-948C-E265968A8F0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3413C99-FF05-4691-AFDF-D851DA1916B4}" type="pres">
      <dgm:prSet presAssocID="{88B27672-D77D-4752-8FC3-3DA111065158}" presName="dummy" presStyleCnt="0"/>
      <dgm:spPr/>
    </dgm:pt>
    <dgm:pt modelId="{89BBD37F-0718-45BC-8E5E-FEDC7A19C185}" type="pres">
      <dgm:prSet presAssocID="{88B27672-D77D-4752-8FC3-3DA111065158}" presName="node" presStyleLbl="revTx" presStyleIdx="0" presStyleCnt="3" custScaleX="195809" custScaleY="101683" custRadScaleRad="116547" custRadScaleInc="1815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BFF199C-A1C4-40F9-951D-C8C7C3597F0E}" type="pres">
      <dgm:prSet presAssocID="{3140B3B5-AC51-4CF6-9A4F-53D53127B061}" presName="sibTrans" presStyleLbl="node1" presStyleIdx="0" presStyleCnt="3" custScaleX="142171" custScaleY="100710" custLinFactNeighborX="15556" custLinFactNeighborY="-1591"/>
      <dgm:spPr/>
      <dgm:t>
        <a:bodyPr/>
        <a:lstStyle/>
        <a:p>
          <a:endParaRPr lang="es-MX"/>
        </a:p>
      </dgm:t>
    </dgm:pt>
    <dgm:pt modelId="{BF053C61-1DA8-4746-B843-BBF6579DEDEB}" type="pres">
      <dgm:prSet presAssocID="{BD43197E-DB07-4FD9-9134-96CF60D16B8F}" presName="dummy" presStyleCnt="0"/>
      <dgm:spPr/>
    </dgm:pt>
    <dgm:pt modelId="{FB76182C-183D-4C73-AAC3-AC02F70C109B}" type="pres">
      <dgm:prSet presAssocID="{BD43197E-DB07-4FD9-9134-96CF60D16B8F}" presName="node" presStyleLbl="revTx" presStyleIdx="1" presStyleCnt="3" custScaleX="150773" custScaleY="66201" custRadScaleRad="106053" custRadScaleInc="-9606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6B089BA-20A4-466C-A4C4-56EF855CDFC1}" type="pres">
      <dgm:prSet presAssocID="{F5738F6C-7987-4253-B1EE-EC172018D371}" presName="sibTrans" presStyleLbl="node1" presStyleIdx="1" presStyleCnt="3" custScaleX="84953" custScaleY="77150" custLinFactNeighborX="-6838" custLinFactNeighborY="6789"/>
      <dgm:spPr/>
      <dgm:t>
        <a:bodyPr/>
        <a:lstStyle/>
        <a:p>
          <a:endParaRPr lang="es-MX"/>
        </a:p>
      </dgm:t>
    </dgm:pt>
    <dgm:pt modelId="{49F6D692-AA08-486D-A706-E3829FAAFBDF}" type="pres">
      <dgm:prSet presAssocID="{37103C69-8ACB-47CB-B9CC-5FE5AFDAE368}" presName="dummy" presStyleCnt="0"/>
      <dgm:spPr/>
    </dgm:pt>
    <dgm:pt modelId="{E426BF87-D95B-490E-A06F-B765C711BF8F}" type="pres">
      <dgm:prSet presAssocID="{37103C69-8ACB-47CB-B9CC-5FE5AFDAE368}" presName="node" presStyleLbl="revTx" presStyleIdx="2" presStyleCnt="3" custScaleX="155491" custScaleY="57272" custRadScaleRad="104699" custRadScaleInc="-3150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B5A77BF-61FD-43A3-B39A-84E5ECF2E3F7}" type="pres">
      <dgm:prSet presAssocID="{E11FAA10-3D2B-4A75-BCDB-8DFBEB03F446}" presName="sibTrans" presStyleLbl="node1" presStyleIdx="2" presStyleCnt="3" custLinFactNeighborX="-12614" custLinFactNeighborY="-3359"/>
      <dgm:spPr/>
      <dgm:t>
        <a:bodyPr/>
        <a:lstStyle/>
        <a:p>
          <a:endParaRPr lang="es-MX"/>
        </a:p>
      </dgm:t>
    </dgm:pt>
  </dgm:ptLst>
  <dgm:cxnLst>
    <dgm:cxn modelId="{0EF35E06-1C53-4003-A938-A7EF5BF7F95D}" type="presOf" srcId="{9FAB874D-23C9-4A96-948C-E265968A8F0F}" destId="{C04C0A23-DC43-4783-A435-74082145FAF0}" srcOrd="0" destOrd="0" presId="urn:microsoft.com/office/officeart/2005/8/layout/cycle1"/>
    <dgm:cxn modelId="{AE866983-3346-4E21-80F8-109DD6FE901D}" type="presOf" srcId="{E11FAA10-3D2B-4A75-BCDB-8DFBEB03F446}" destId="{6B5A77BF-61FD-43A3-B39A-84E5ECF2E3F7}" srcOrd="0" destOrd="0" presId="urn:microsoft.com/office/officeart/2005/8/layout/cycle1"/>
    <dgm:cxn modelId="{63908E05-0E88-4BE3-B5C7-9186FA46EBDD}" type="presOf" srcId="{37103C69-8ACB-47CB-B9CC-5FE5AFDAE368}" destId="{E426BF87-D95B-490E-A06F-B765C711BF8F}" srcOrd="0" destOrd="0" presId="urn:microsoft.com/office/officeart/2005/8/layout/cycle1"/>
    <dgm:cxn modelId="{1EB65ABB-E518-455C-8F17-B15C6A1DD284}" type="presOf" srcId="{3140B3B5-AC51-4CF6-9A4F-53D53127B061}" destId="{EBFF199C-A1C4-40F9-951D-C8C7C3597F0E}" srcOrd="0" destOrd="0" presId="urn:microsoft.com/office/officeart/2005/8/layout/cycle1"/>
    <dgm:cxn modelId="{80BA239B-7C17-4EE0-8AD1-2616049DDE2D}" srcId="{9FAB874D-23C9-4A96-948C-E265968A8F0F}" destId="{BD43197E-DB07-4FD9-9134-96CF60D16B8F}" srcOrd="1" destOrd="0" parTransId="{FAB1392F-9BB2-4D3D-B0B4-C2775DBA9B0B}" sibTransId="{F5738F6C-7987-4253-B1EE-EC172018D371}"/>
    <dgm:cxn modelId="{4AB6B332-BF1D-4A21-B125-633B4AC3A656}" type="presOf" srcId="{F5738F6C-7987-4253-B1EE-EC172018D371}" destId="{36B089BA-20A4-466C-A4C4-56EF855CDFC1}" srcOrd="0" destOrd="0" presId="urn:microsoft.com/office/officeart/2005/8/layout/cycle1"/>
    <dgm:cxn modelId="{91AEC878-715C-46AC-90C8-6F8090F55645}" type="presOf" srcId="{BD43197E-DB07-4FD9-9134-96CF60D16B8F}" destId="{FB76182C-183D-4C73-AAC3-AC02F70C109B}" srcOrd="0" destOrd="0" presId="urn:microsoft.com/office/officeart/2005/8/layout/cycle1"/>
    <dgm:cxn modelId="{E8667E73-3142-4D61-A3FA-5FEDFC523EB2}" srcId="{9FAB874D-23C9-4A96-948C-E265968A8F0F}" destId="{37103C69-8ACB-47CB-B9CC-5FE5AFDAE368}" srcOrd="2" destOrd="0" parTransId="{C5417653-2698-4FBB-9C04-497BDFBAC85B}" sibTransId="{E11FAA10-3D2B-4A75-BCDB-8DFBEB03F446}"/>
    <dgm:cxn modelId="{08BCD9AC-CD78-45E1-8056-C841584B3F91}" type="presOf" srcId="{88B27672-D77D-4752-8FC3-3DA111065158}" destId="{89BBD37F-0718-45BC-8E5E-FEDC7A19C185}" srcOrd="0" destOrd="0" presId="urn:microsoft.com/office/officeart/2005/8/layout/cycle1"/>
    <dgm:cxn modelId="{A5CF966B-6A62-4AF9-A74C-15152D0CB9BC}" srcId="{9FAB874D-23C9-4A96-948C-E265968A8F0F}" destId="{88B27672-D77D-4752-8FC3-3DA111065158}" srcOrd="0" destOrd="0" parTransId="{374D5615-DACA-4E4C-AAB7-7A521C7ED9BC}" sibTransId="{3140B3B5-AC51-4CF6-9A4F-53D53127B061}"/>
    <dgm:cxn modelId="{88DD89F4-552F-4429-B1B8-5C872CBFDF58}" type="presParOf" srcId="{C04C0A23-DC43-4783-A435-74082145FAF0}" destId="{33413C99-FF05-4691-AFDF-D851DA1916B4}" srcOrd="0" destOrd="0" presId="urn:microsoft.com/office/officeart/2005/8/layout/cycle1"/>
    <dgm:cxn modelId="{251906F2-6951-4AC5-A0C9-1E494002671C}" type="presParOf" srcId="{C04C0A23-DC43-4783-A435-74082145FAF0}" destId="{89BBD37F-0718-45BC-8E5E-FEDC7A19C185}" srcOrd="1" destOrd="0" presId="urn:microsoft.com/office/officeart/2005/8/layout/cycle1"/>
    <dgm:cxn modelId="{FB811F77-AF88-4E13-BEA7-EFE2EB7D2E62}" type="presParOf" srcId="{C04C0A23-DC43-4783-A435-74082145FAF0}" destId="{EBFF199C-A1C4-40F9-951D-C8C7C3597F0E}" srcOrd="2" destOrd="0" presId="urn:microsoft.com/office/officeart/2005/8/layout/cycle1"/>
    <dgm:cxn modelId="{66B0C9A0-D1FF-4B02-9B73-8C060C771521}" type="presParOf" srcId="{C04C0A23-DC43-4783-A435-74082145FAF0}" destId="{BF053C61-1DA8-4746-B843-BBF6579DEDEB}" srcOrd="3" destOrd="0" presId="urn:microsoft.com/office/officeart/2005/8/layout/cycle1"/>
    <dgm:cxn modelId="{9E707A84-8F43-4176-8DD5-898A870B5746}" type="presParOf" srcId="{C04C0A23-DC43-4783-A435-74082145FAF0}" destId="{FB76182C-183D-4C73-AAC3-AC02F70C109B}" srcOrd="4" destOrd="0" presId="urn:microsoft.com/office/officeart/2005/8/layout/cycle1"/>
    <dgm:cxn modelId="{A005B48B-5B8D-439D-976D-C4A343FA65F1}" type="presParOf" srcId="{C04C0A23-DC43-4783-A435-74082145FAF0}" destId="{36B089BA-20A4-466C-A4C4-56EF855CDFC1}" srcOrd="5" destOrd="0" presId="urn:microsoft.com/office/officeart/2005/8/layout/cycle1"/>
    <dgm:cxn modelId="{207A6F36-226A-4B8F-8726-768C5DA24436}" type="presParOf" srcId="{C04C0A23-DC43-4783-A435-74082145FAF0}" destId="{49F6D692-AA08-486D-A706-E3829FAAFBDF}" srcOrd="6" destOrd="0" presId="urn:microsoft.com/office/officeart/2005/8/layout/cycle1"/>
    <dgm:cxn modelId="{9F5B0C56-ABED-44F7-837B-6134ED313361}" type="presParOf" srcId="{C04C0A23-DC43-4783-A435-74082145FAF0}" destId="{E426BF87-D95B-490E-A06F-B765C711BF8F}" srcOrd="7" destOrd="0" presId="urn:microsoft.com/office/officeart/2005/8/layout/cycle1"/>
    <dgm:cxn modelId="{1C422CB7-B58A-4F84-B88B-099F245072E2}" type="presParOf" srcId="{C04C0A23-DC43-4783-A435-74082145FAF0}" destId="{6B5A77BF-61FD-43A3-B39A-84E5ECF2E3F7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7D0926-8FD7-4A8A-AAE0-6F6F6538B8F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2242E058-CA5B-4D2F-A838-33649F5F0C76}">
      <dgm:prSet phldrT="[Texto]"/>
      <dgm:spPr/>
      <dgm:t>
        <a:bodyPr/>
        <a:lstStyle/>
        <a:p>
          <a:pPr algn="ctr"/>
          <a:r>
            <a:rPr lang="es-MX" dirty="0" smtClean="0"/>
            <a:t>Resistencia al avance</a:t>
          </a:r>
          <a:endParaRPr lang="es-MX" dirty="0"/>
        </a:p>
      </dgm:t>
    </dgm:pt>
    <dgm:pt modelId="{9BFE5AA3-A5B3-4112-88BC-C19ED7D6D7B7}" type="parTrans" cxnId="{E7F09DC5-A53B-4A3E-97E1-29DD0D0D814C}">
      <dgm:prSet/>
      <dgm:spPr/>
      <dgm:t>
        <a:bodyPr/>
        <a:lstStyle/>
        <a:p>
          <a:endParaRPr lang="es-MX"/>
        </a:p>
      </dgm:t>
    </dgm:pt>
    <dgm:pt modelId="{0089579F-AC9D-422C-8390-430048E7C512}" type="sibTrans" cxnId="{E7F09DC5-A53B-4A3E-97E1-29DD0D0D814C}">
      <dgm:prSet/>
      <dgm:spPr/>
      <dgm:t>
        <a:bodyPr/>
        <a:lstStyle/>
        <a:p>
          <a:endParaRPr lang="es-MX"/>
        </a:p>
      </dgm:t>
    </dgm:pt>
    <dgm:pt modelId="{035C4170-8410-451D-ABB2-4E869234DFFC}">
      <dgm:prSet phldrT="[Texto]" phldr="1"/>
      <dgm:spPr/>
      <dgm:t>
        <a:bodyPr/>
        <a:lstStyle/>
        <a:p>
          <a:endParaRPr lang="es-MX" dirty="0"/>
        </a:p>
      </dgm:t>
    </dgm:pt>
    <dgm:pt modelId="{FD830253-1111-44D4-9239-6DC6B293EE89}" type="parTrans" cxnId="{382A46D0-3172-4151-B22F-7A6A9633D27B}">
      <dgm:prSet/>
      <dgm:spPr/>
      <dgm:t>
        <a:bodyPr/>
        <a:lstStyle/>
        <a:p>
          <a:endParaRPr lang="es-MX"/>
        </a:p>
      </dgm:t>
    </dgm:pt>
    <dgm:pt modelId="{C287C1A9-2272-4E08-AC4A-02A0DD1DDA04}" type="sibTrans" cxnId="{382A46D0-3172-4151-B22F-7A6A9633D27B}">
      <dgm:prSet/>
      <dgm:spPr/>
      <dgm:t>
        <a:bodyPr/>
        <a:lstStyle/>
        <a:p>
          <a:endParaRPr lang="es-MX"/>
        </a:p>
      </dgm:t>
    </dgm:pt>
    <dgm:pt modelId="{4AF95036-258B-403E-B95C-92ECA416C555}">
      <dgm:prSet phldrT="[Texto]"/>
      <dgm:spPr/>
      <dgm:t>
        <a:bodyPr/>
        <a:lstStyle/>
        <a:p>
          <a:pPr algn="ctr"/>
          <a:r>
            <a:rPr lang="es-MX" dirty="0" smtClean="0"/>
            <a:t>Sustentación</a:t>
          </a:r>
          <a:endParaRPr lang="es-MX" dirty="0"/>
        </a:p>
      </dgm:t>
    </dgm:pt>
    <dgm:pt modelId="{1148DD30-5AD4-4852-AE76-716030A052AB}" type="parTrans" cxnId="{ABE34E9D-85E2-4BF2-B163-7A803D3FB109}">
      <dgm:prSet/>
      <dgm:spPr/>
      <dgm:t>
        <a:bodyPr/>
        <a:lstStyle/>
        <a:p>
          <a:endParaRPr lang="es-MX"/>
        </a:p>
      </dgm:t>
    </dgm:pt>
    <dgm:pt modelId="{710C2458-AF3C-4320-980E-8D64FE14B5EE}" type="sibTrans" cxnId="{ABE34E9D-85E2-4BF2-B163-7A803D3FB109}">
      <dgm:prSet/>
      <dgm:spPr/>
      <dgm:t>
        <a:bodyPr/>
        <a:lstStyle/>
        <a:p>
          <a:endParaRPr lang="es-MX"/>
        </a:p>
      </dgm:t>
    </dgm:pt>
    <dgm:pt modelId="{CD9B6075-CF9B-4535-B5EE-ABEEE3E78DAE}">
      <dgm:prSet phldrT="[Texto]" phldr="1"/>
      <dgm:spPr/>
      <dgm:t>
        <a:bodyPr/>
        <a:lstStyle/>
        <a:p>
          <a:endParaRPr lang="es-MX"/>
        </a:p>
      </dgm:t>
    </dgm:pt>
    <dgm:pt modelId="{6D8C2657-5CB4-4AB5-858F-C6F94F4E6F74}" type="parTrans" cxnId="{878B491A-34BB-4D50-B15C-EB646E107088}">
      <dgm:prSet/>
      <dgm:spPr/>
      <dgm:t>
        <a:bodyPr/>
        <a:lstStyle/>
        <a:p>
          <a:endParaRPr lang="es-MX"/>
        </a:p>
      </dgm:t>
    </dgm:pt>
    <dgm:pt modelId="{00F48439-2A05-4A04-B80D-2D63D3FD2306}" type="sibTrans" cxnId="{878B491A-34BB-4D50-B15C-EB646E107088}">
      <dgm:prSet/>
      <dgm:spPr/>
      <dgm:t>
        <a:bodyPr/>
        <a:lstStyle/>
        <a:p>
          <a:endParaRPr lang="es-MX"/>
        </a:p>
      </dgm:t>
    </dgm:pt>
    <dgm:pt modelId="{667FFA86-63DF-4EB7-A47D-8353A5848744}" type="pres">
      <dgm:prSet presAssocID="{807D0926-8FD7-4A8A-AAE0-6F6F6538B8F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7F632AC6-8131-4706-B6A2-6A24F4652828}" type="pres">
      <dgm:prSet presAssocID="{2242E058-CA5B-4D2F-A838-33649F5F0C76}" presName="parentText" presStyleLbl="node1" presStyleIdx="0" presStyleCnt="2" custScaleX="67642" custScaleY="61275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DC176D6-588D-4003-90B0-E0297286A546}" type="pres">
      <dgm:prSet presAssocID="{2242E058-CA5B-4D2F-A838-33649F5F0C76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6039891-CE8E-49E0-A807-8EE653DD0CC7}" type="pres">
      <dgm:prSet presAssocID="{4AF95036-258B-403E-B95C-92ECA416C555}" presName="parentText" presStyleLbl="node1" presStyleIdx="1" presStyleCnt="2" custScaleX="56942" custScaleY="6768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EEFF8A3-FADA-453F-A15A-A95976831569}" type="pres">
      <dgm:prSet presAssocID="{4AF95036-258B-403E-B95C-92ECA416C555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7F09DC5-A53B-4A3E-97E1-29DD0D0D814C}" srcId="{807D0926-8FD7-4A8A-AAE0-6F6F6538B8F9}" destId="{2242E058-CA5B-4D2F-A838-33649F5F0C76}" srcOrd="0" destOrd="0" parTransId="{9BFE5AA3-A5B3-4112-88BC-C19ED7D6D7B7}" sibTransId="{0089579F-AC9D-422C-8390-430048E7C512}"/>
    <dgm:cxn modelId="{75D3C178-337D-4E66-8A26-B5C0C8431930}" type="presOf" srcId="{4AF95036-258B-403E-B95C-92ECA416C555}" destId="{F6039891-CE8E-49E0-A807-8EE653DD0CC7}" srcOrd="0" destOrd="0" presId="urn:microsoft.com/office/officeart/2005/8/layout/vList2"/>
    <dgm:cxn modelId="{382A46D0-3172-4151-B22F-7A6A9633D27B}" srcId="{2242E058-CA5B-4D2F-A838-33649F5F0C76}" destId="{035C4170-8410-451D-ABB2-4E869234DFFC}" srcOrd="0" destOrd="0" parTransId="{FD830253-1111-44D4-9239-6DC6B293EE89}" sibTransId="{C287C1A9-2272-4E08-AC4A-02A0DD1DDA04}"/>
    <dgm:cxn modelId="{878B491A-34BB-4D50-B15C-EB646E107088}" srcId="{4AF95036-258B-403E-B95C-92ECA416C555}" destId="{CD9B6075-CF9B-4535-B5EE-ABEEE3E78DAE}" srcOrd="0" destOrd="0" parTransId="{6D8C2657-5CB4-4AB5-858F-C6F94F4E6F74}" sibTransId="{00F48439-2A05-4A04-B80D-2D63D3FD2306}"/>
    <dgm:cxn modelId="{17CE369E-03BD-49CA-BFFF-11EE0180A651}" type="presOf" srcId="{CD9B6075-CF9B-4535-B5EE-ABEEE3E78DAE}" destId="{9EEFF8A3-FADA-453F-A15A-A95976831569}" srcOrd="0" destOrd="0" presId="urn:microsoft.com/office/officeart/2005/8/layout/vList2"/>
    <dgm:cxn modelId="{ABE34E9D-85E2-4BF2-B163-7A803D3FB109}" srcId="{807D0926-8FD7-4A8A-AAE0-6F6F6538B8F9}" destId="{4AF95036-258B-403E-B95C-92ECA416C555}" srcOrd="1" destOrd="0" parTransId="{1148DD30-5AD4-4852-AE76-716030A052AB}" sibTransId="{710C2458-AF3C-4320-980E-8D64FE14B5EE}"/>
    <dgm:cxn modelId="{5BDFE5F4-D20C-4C5C-9C15-26F2A47560D2}" type="presOf" srcId="{035C4170-8410-451D-ABB2-4E869234DFFC}" destId="{2DC176D6-588D-4003-90B0-E0297286A546}" srcOrd="0" destOrd="0" presId="urn:microsoft.com/office/officeart/2005/8/layout/vList2"/>
    <dgm:cxn modelId="{4BED5724-0D34-4A9E-9A7C-5C23689C0C4D}" type="presOf" srcId="{807D0926-8FD7-4A8A-AAE0-6F6F6538B8F9}" destId="{667FFA86-63DF-4EB7-A47D-8353A5848744}" srcOrd="0" destOrd="0" presId="urn:microsoft.com/office/officeart/2005/8/layout/vList2"/>
    <dgm:cxn modelId="{4F53BB77-F19D-4673-A5E7-BCD2787DD78A}" type="presOf" srcId="{2242E058-CA5B-4D2F-A838-33649F5F0C76}" destId="{7F632AC6-8131-4706-B6A2-6A24F4652828}" srcOrd="0" destOrd="0" presId="urn:microsoft.com/office/officeart/2005/8/layout/vList2"/>
    <dgm:cxn modelId="{83FD4E20-9D60-4885-AC7E-47B61990B499}" type="presParOf" srcId="{667FFA86-63DF-4EB7-A47D-8353A5848744}" destId="{7F632AC6-8131-4706-B6A2-6A24F4652828}" srcOrd="0" destOrd="0" presId="urn:microsoft.com/office/officeart/2005/8/layout/vList2"/>
    <dgm:cxn modelId="{FE8B8510-0666-430C-8553-C2A366401B06}" type="presParOf" srcId="{667FFA86-63DF-4EB7-A47D-8353A5848744}" destId="{2DC176D6-588D-4003-90B0-E0297286A546}" srcOrd="1" destOrd="0" presId="urn:microsoft.com/office/officeart/2005/8/layout/vList2"/>
    <dgm:cxn modelId="{800B7BBF-44D1-4527-8631-55CF9F27CCF1}" type="presParOf" srcId="{667FFA86-63DF-4EB7-A47D-8353A5848744}" destId="{F6039891-CE8E-49E0-A807-8EE653DD0CC7}" srcOrd="2" destOrd="0" presId="urn:microsoft.com/office/officeart/2005/8/layout/vList2"/>
    <dgm:cxn modelId="{A1A20C91-93C8-4E00-B627-2326F3657987}" type="presParOf" srcId="{667FFA86-63DF-4EB7-A47D-8353A5848744}" destId="{9EEFF8A3-FADA-453F-A15A-A9597683156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F26DB3-F705-4AC6-A0C3-DF06C11E2842}" type="doc">
      <dgm:prSet loTypeId="urn:microsoft.com/office/officeart/2005/8/layout/vList3" loCatId="list" qsTypeId="urn:microsoft.com/office/officeart/2005/8/quickstyle/3d5" qsCatId="3D" csTypeId="urn:microsoft.com/office/officeart/2005/8/colors/accent1_2" csCatId="accent1" phldr="1"/>
      <dgm:spPr/>
    </dgm:pt>
    <dgm:pt modelId="{7ED87B05-6107-406C-AB74-AE3E4A73B592}">
      <dgm:prSet phldrT="[Texto]"/>
      <dgm:spPr/>
      <dgm:t>
        <a:bodyPr/>
        <a:lstStyle/>
        <a:p>
          <a:r>
            <a:rPr lang="es-MX" dirty="0" smtClean="0"/>
            <a:t>Sustentación</a:t>
          </a:r>
          <a:endParaRPr lang="es-MX" dirty="0"/>
        </a:p>
      </dgm:t>
    </dgm:pt>
    <dgm:pt modelId="{2F806F2E-CCB4-4D37-8B23-EB6FB4D5E9ED}" type="parTrans" cxnId="{3DF4C7D1-6008-4D19-93D4-47A1783FAA17}">
      <dgm:prSet/>
      <dgm:spPr/>
      <dgm:t>
        <a:bodyPr/>
        <a:lstStyle/>
        <a:p>
          <a:endParaRPr lang="es-MX"/>
        </a:p>
      </dgm:t>
    </dgm:pt>
    <dgm:pt modelId="{84808F19-8CAC-4C79-B0EB-89464910CB15}" type="sibTrans" cxnId="{3DF4C7D1-6008-4D19-93D4-47A1783FAA17}">
      <dgm:prSet/>
      <dgm:spPr/>
      <dgm:t>
        <a:bodyPr/>
        <a:lstStyle/>
        <a:p>
          <a:endParaRPr lang="es-MX"/>
        </a:p>
      </dgm:t>
    </dgm:pt>
    <dgm:pt modelId="{96E23C22-F8A6-4889-8CC7-D2D2A14E57CC}">
      <dgm:prSet phldrT="[Texto]"/>
      <dgm:spPr/>
      <dgm:t>
        <a:bodyPr/>
        <a:lstStyle/>
        <a:p>
          <a:r>
            <a:rPr lang="es-MX" dirty="0" smtClean="0"/>
            <a:t>Resistencia al avance</a:t>
          </a:r>
          <a:endParaRPr lang="es-MX" dirty="0"/>
        </a:p>
      </dgm:t>
    </dgm:pt>
    <dgm:pt modelId="{1168AEA4-18AF-4E31-99A1-12C0405E7F05}" type="parTrans" cxnId="{5E5FAA66-DFD3-4E9C-AC73-FF31DCF5C59D}">
      <dgm:prSet/>
      <dgm:spPr/>
      <dgm:t>
        <a:bodyPr/>
        <a:lstStyle/>
        <a:p>
          <a:endParaRPr lang="es-MX"/>
        </a:p>
      </dgm:t>
    </dgm:pt>
    <dgm:pt modelId="{BAF0658E-F84A-4DB6-A588-985BA6AA8157}" type="sibTrans" cxnId="{5E5FAA66-DFD3-4E9C-AC73-FF31DCF5C59D}">
      <dgm:prSet/>
      <dgm:spPr/>
      <dgm:t>
        <a:bodyPr/>
        <a:lstStyle/>
        <a:p>
          <a:endParaRPr lang="es-MX"/>
        </a:p>
      </dgm:t>
    </dgm:pt>
    <dgm:pt modelId="{CE7C5EB1-CD79-43BF-ADE0-66DF04A573FA}">
      <dgm:prSet phldrT="[Texto]"/>
      <dgm:spPr/>
      <dgm:t>
        <a:bodyPr/>
        <a:lstStyle/>
        <a:p>
          <a:r>
            <a:rPr lang="es-MX" dirty="0" smtClean="0"/>
            <a:t>Efecto suelo</a:t>
          </a:r>
          <a:endParaRPr lang="es-MX" dirty="0"/>
        </a:p>
      </dgm:t>
    </dgm:pt>
    <dgm:pt modelId="{AD2679AC-6A2E-480A-A839-18A63885AA37}" type="parTrans" cxnId="{8528DC1A-53F9-4BA2-BE01-1023B6ECF13E}">
      <dgm:prSet/>
      <dgm:spPr/>
      <dgm:t>
        <a:bodyPr/>
        <a:lstStyle/>
        <a:p>
          <a:endParaRPr lang="es-MX"/>
        </a:p>
      </dgm:t>
    </dgm:pt>
    <dgm:pt modelId="{80406E32-58C7-4C43-9B24-5E0B4DB7CAFA}" type="sibTrans" cxnId="{8528DC1A-53F9-4BA2-BE01-1023B6ECF13E}">
      <dgm:prSet/>
      <dgm:spPr/>
      <dgm:t>
        <a:bodyPr/>
        <a:lstStyle/>
        <a:p>
          <a:endParaRPr lang="es-MX"/>
        </a:p>
      </dgm:t>
    </dgm:pt>
    <dgm:pt modelId="{1CDD0520-75CD-4305-8153-4626D28E6806}">
      <dgm:prSet/>
      <dgm:spPr/>
      <dgm:t>
        <a:bodyPr/>
        <a:lstStyle/>
        <a:p>
          <a:r>
            <a:rPr lang="es-MX" dirty="0" smtClean="0"/>
            <a:t>Potencia </a:t>
          </a:r>
          <a:endParaRPr lang="es-MX" dirty="0"/>
        </a:p>
      </dgm:t>
    </dgm:pt>
    <dgm:pt modelId="{24C6FC9A-C5F8-47A0-B333-B753CD4DB6F5}" type="parTrans" cxnId="{ADAA86B3-C998-4B8C-ACF2-4DC33B1F602B}">
      <dgm:prSet/>
      <dgm:spPr/>
      <dgm:t>
        <a:bodyPr/>
        <a:lstStyle/>
        <a:p>
          <a:endParaRPr lang="es-MX"/>
        </a:p>
      </dgm:t>
    </dgm:pt>
    <dgm:pt modelId="{912B7336-B9FF-4AF0-A2EC-F7800AE5F1D2}" type="sibTrans" cxnId="{ADAA86B3-C998-4B8C-ACF2-4DC33B1F602B}">
      <dgm:prSet/>
      <dgm:spPr/>
      <dgm:t>
        <a:bodyPr/>
        <a:lstStyle/>
        <a:p>
          <a:endParaRPr lang="es-MX"/>
        </a:p>
      </dgm:t>
    </dgm:pt>
    <dgm:pt modelId="{A62D88D8-DCE4-4299-AA19-8121E6386B15}">
      <dgm:prSet/>
      <dgm:spPr/>
      <dgm:t>
        <a:bodyPr/>
        <a:lstStyle/>
        <a:p>
          <a:r>
            <a:rPr lang="es-MX" dirty="0" smtClean="0"/>
            <a:t>Turbulencia</a:t>
          </a:r>
          <a:endParaRPr lang="es-MX" dirty="0"/>
        </a:p>
      </dgm:t>
    </dgm:pt>
    <dgm:pt modelId="{9B2F6041-F9C8-4D7A-A3CA-9B114EF0FC72}" type="parTrans" cxnId="{D30D1FB7-41C3-4A4F-BFE0-3E0BB39FCE55}">
      <dgm:prSet/>
      <dgm:spPr/>
      <dgm:t>
        <a:bodyPr/>
        <a:lstStyle/>
        <a:p>
          <a:endParaRPr lang="es-MX"/>
        </a:p>
      </dgm:t>
    </dgm:pt>
    <dgm:pt modelId="{884921DB-E8F6-43A1-AD60-3E67CB06A33C}" type="sibTrans" cxnId="{D30D1FB7-41C3-4A4F-BFE0-3E0BB39FCE55}">
      <dgm:prSet/>
      <dgm:spPr/>
      <dgm:t>
        <a:bodyPr/>
        <a:lstStyle/>
        <a:p>
          <a:endParaRPr lang="es-MX"/>
        </a:p>
      </dgm:t>
    </dgm:pt>
    <dgm:pt modelId="{EEFFC1EC-DD5A-4EB3-BA9D-AD6415A21450}" type="pres">
      <dgm:prSet presAssocID="{48F26DB3-F705-4AC6-A0C3-DF06C11E2842}" presName="linearFlow" presStyleCnt="0">
        <dgm:presLayoutVars>
          <dgm:dir/>
          <dgm:resizeHandles val="exact"/>
        </dgm:presLayoutVars>
      </dgm:prSet>
      <dgm:spPr/>
    </dgm:pt>
    <dgm:pt modelId="{F7412AD7-FDF2-44B1-83CD-AAC73160170E}" type="pres">
      <dgm:prSet presAssocID="{7ED87B05-6107-406C-AB74-AE3E4A73B592}" presName="composite" presStyleCnt="0"/>
      <dgm:spPr/>
    </dgm:pt>
    <dgm:pt modelId="{1CC8FF78-A2C5-4F77-A37C-0C61742CCC9F}" type="pres">
      <dgm:prSet presAssocID="{7ED87B05-6107-406C-AB74-AE3E4A73B592}" presName="imgShp" presStyleLbl="fgImgPlace1" presStyleIdx="0" presStyleCnt="5"/>
      <dgm:spPr/>
    </dgm:pt>
    <dgm:pt modelId="{05644EC3-6B33-451E-BDC9-3F57BC391D7A}" type="pres">
      <dgm:prSet presAssocID="{7ED87B05-6107-406C-AB74-AE3E4A73B592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AC29EC8-8CEB-44B3-AB42-89710EA5363E}" type="pres">
      <dgm:prSet presAssocID="{84808F19-8CAC-4C79-B0EB-89464910CB15}" presName="spacing" presStyleCnt="0"/>
      <dgm:spPr/>
    </dgm:pt>
    <dgm:pt modelId="{7886CAC1-A7A5-4248-9AC7-F1E0F26F5DC0}" type="pres">
      <dgm:prSet presAssocID="{96E23C22-F8A6-4889-8CC7-D2D2A14E57CC}" presName="composite" presStyleCnt="0"/>
      <dgm:spPr/>
    </dgm:pt>
    <dgm:pt modelId="{558E5577-0D8A-4C6C-9C20-351B1604CA61}" type="pres">
      <dgm:prSet presAssocID="{96E23C22-F8A6-4889-8CC7-D2D2A14E57CC}" presName="imgShp" presStyleLbl="fgImgPlace1" presStyleIdx="1" presStyleCnt="5"/>
      <dgm:spPr/>
    </dgm:pt>
    <dgm:pt modelId="{2BF0FD7B-CE52-4C69-9402-7B12BB3FDCAD}" type="pres">
      <dgm:prSet presAssocID="{96E23C22-F8A6-4889-8CC7-D2D2A14E57CC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CA6ADFB-238C-487D-A7A0-C87168AA59C1}" type="pres">
      <dgm:prSet presAssocID="{BAF0658E-F84A-4DB6-A588-985BA6AA8157}" presName="spacing" presStyleCnt="0"/>
      <dgm:spPr/>
    </dgm:pt>
    <dgm:pt modelId="{F4A30362-78C7-45FA-901C-6B380AAAC04F}" type="pres">
      <dgm:prSet presAssocID="{1CDD0520-75CD-4305-8153-4626D28E6806}" presName="composite" presStyleCnt="0"/>
      <dgm:spPr/>
    </dgm:pt>
    <dgm:pt modelId="{2C6BEBA1-45CC-48AF-A265-7656A846FCD5}" type="pres">
      <dgm:prSet presAssocID="{1CDD0520-75CD-4305-8153-4626D28E6806}" presName="imgShp" presStyleLbl="fgImgPlace1" presStyleIdx="2" presStyleCnt="5"/>
      <dgm:spPr/>
    </dgm:pt>
    <dgm:pt modelId="{64FCD688-3BAD-47B4-923A-946468B3CF08}" type="pres">
      <dgm:prSet presAssocID="{1CDD0520-75CD-4305-8153-4626D28E6806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1033A2B-D391-441E-8AE5-AF82FAFE2F71}" type="pres">
      <dgm:prSet presAssocID="{912B7336-B9FF-4AF0-A2EC-F7800AE5F1D2}" presName="spacing" presStyleCnt="0"/>
      <dgm:spPr/>
    </dgm:pt>
    <dgm:pt modelId="{E04FE917-1BB7-4BE7-8F33-2BB4C6BD81F1}" type="pres">
      <dgm:prSet presAssocID="{CE7C5EB1-CD79-43BF-ADE0-66DF04A573FA}" presName="composite" presStyleCnt="0"/>
      <dgm:spPr/>
    </dgm:pt>
    <dgm:pt modelId="{06F9C9EE-51F8-4DA6-989C-AF782E92309E}" type="pres">
      <dgm:prSet presAssocID="{CE7C5EB1-CD79-43BF-ADE0-66DF04A573FA}" presName="imgShp" presStyleLbl="fgImgPlace1" presStyleIdx="3" presStyleCnt="5"/>
      <dgm:spPr/>
    </dgm:pt>
    <dgm:pt modelId="{4E03E1D1-A3C0-4ED2-A5A2-B6346D95B01B}" type="pres">
      <dgm:prSet presAssocID="{CE7C5EB1-CD79-43BF-ADE0-66DF04A573FA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343F7E2-E746-4700-9D2D-CBBC5CA04F3C}" type="pres">
      <dgm:prSet presAssocID="{80406E32-58C7-4C43-9B24-5E0B4DB7CAFA}" presName="spacing" presStyleCnt="0"/>
      <dgm:spPr/>
    </dgm:pt>
    <dgm:pt modelId="{FCCEB39D-1C49-4B4D-AD5B-25248B6EB50F}" type="pres">
      <dgm:prSet presAssocID="{A62D88D8-DCE4-4299-AA19-8121E6386B15}" presName="composite" presStyleCnt="0"/>
      <dgm:spPr/>
    </dgm:pt>
    <dgm:pt modelId="{64072BA2-5C2E-4C09-B51F-C31D6C5BC86F}" type="pres">
      <dgm:prSet presAssocID="{A62D88D8-DCE4-4299-AA19-8121E6386B15}" presName="imgShp" presStyleLbl="fgImgPlace1" presStyleIdx="4" presStyleCnt="5"/>
      <dgm:spPr/>
    </dgm:pt>
    <dgm:pt modelId="{B9F810B5-A1BF-4CCC-A223-7C0DB65D34F5}" type="pres">
      <dgm:prSet presAssocID="{A62D88D8-DCE4-4299-AA19-8121E6386B15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30D1FB7-41C3-4A4F-BFE0-3E0BB39FCE55}" srcId="{48F26DB3-F705-4AC6-A0C3-DF06C11E2842}" destId="{A62D88D8-DCE4-4299-AA19-8121E6386B15}" srcOrd="4" destOrd="0" parTransId="{9B2F6041-F9C8-4D7A-A3CA-9B114EF0FC72}" sibTransId="{884921DB-E8F6-43A1-AD60-3E67CB06A33C}"/>
    <dgm:cxn modelId="{8A489AD2-2D05-465E-BCEC-F159E18486D4}" type="presOf" srcId="{CE7C5EB1-CD79-43BF-ADE0-66DF04A573FA}" destId="{4E03E1D1-A3C0-4ED2-A5A2-B6346D95B01B}" srcOrd="0" destOrd="0" presId="urn:microsoft.com/office/officeart/2005/8/layout/vList3"/>
    <dgm:cxn modelId="{0CCAB09F-C1AE-49E0-912C-16C73C4E6682}" type="presOf" srcId="{7ED87B05-6107-406C-AB74-AE3E4A73B592}" destId="{05644EC3-6B33-451E-BDC9-3F57BC391D7A}" srcOrd="0" destOrd="0" presId="urn:microsoft.com/office/officeart/2005/8/layout/vList3"/>
    <dgm:cxn modelId="{ADAA86B3-C998-4B8C-ACF2-4DC33B1F602B}" srcId="{48F26DB3-F705-4AC6-A0C3-DF06C11E2842}" destId="{1CDD0520-75CD-4305-8153-4626D28E6806}" srcOrd="2" destOrd="0" parTransId="{24C6FC9A-C5F8-47A0-B333-B753CD4DB6F5}" sibTransId="{912B7336-B9FF-4AF0-A2EC-F7800AE5F1D2}"/>
    <dgm:cxn modelId="{257A2BEB-FC24-4051-AF1E-9589B199BAAF}" type="presOf" srcId="{1CDD0520-75CD-4305-8153-4626D28E6806}" destId="{64FCD688-3BAD-47B4-923A-946468B3CF08}" srcOrd="0" destOrd="0" presId="urn:microsoft.com/office/officeart/2005/8/layout/vList3"/>
    <dgm:cxn modelId="{5E5FAA66-DFD3-4E9C-AC73-FF31DCF5C59D}" srcId="{48F26DB3-F705-4AC6-A0C3-DF06C11E2842}" destId="{96E23C22-F8A6-4889-8CC7-D2D2A14E57CC}" srcOrd="1" destOrd="0" parTransId="{1168AEA4-18AF-4E31-99A1-12C0405E7F05}" sibTransId="{BAF0658E-F84A-4DB6-A588-985BA6AA8157}"/>
    <dgm:cxn modelId="{0B47EB46-B367-4F85-816F-B824AABA321C}" type="presOf" srcId="{96E23C22-F8A6-4889-8CC7-D2D2A14E57CC}" destId="{2BF0FD7B-CE52-4C69-9402-7B12BB3FDCAD}" srcOrd="0" destOrd="0" presId="urn:microsoft.com/office/officeart/2005/8/layout/vList3"/>
    <dgm:cxn modelId="{3DF4C7D1-6008-4D19-93D4-47A1783FAA17}" srcId="{48F26DB3-F705-4AC6-A0C3-DF06C11E2842}" destId="{7ED87B05-6107-406C-AB74-AE3E4A73B592}" srcOrd="0" destOrd="0" parTransId="{2F806F2E-CCB4-4D37-8B23-EB6FB4D5E9ED}" sibTransId="{84808F19-8CAC-4C79-B0EB-89464910CB15}"/>
    <dgm:cxn modelId="{8528DC1A-53F9-4BA2-BE01-1023B6ECF13E}" srcId="{48F26DB3-F705-4AC6-A0C3-DF06C11E2842}" destId="{CE7C5EB1-CD79-43BF-ADE0-66DF04A573FA}" srcOrd="3" destOrd="0" parTransId="{AD2679AC-6A2E-480A-A839-18A63885AA37}" sibTransId="{80406E32-58C7-4C43-9B24-5E0B4DB7CAFA}"/>
    <dgm:cxn modelId="{CB590962-BC28-4A0A-BB70-EB47B691AC4C}" type="presOf" srcId="{48F26DB3-F705-4AC6-A0C3-DF06C11E2842}" destId="{EEFFC1EC-DD5A-4EB3-BA9D-AD6415A21450}" srcOrd="0" destOrd="0" presId="urn:microsoft.com/office/officeart/2005/8/layout/vList3"/>
    <dgm:cxn modelId="{3AAC247D-50B1-4AC6-B0F3-D31E21E5524A}" type="presOf" srcId="{A62D88D8-DCE4-4299-AA19-8121E6386B15}" destId="{B9F810B5-A1BF-4CCC-A223-7C0DB65D34F5}" srcOrd="0" destOrd="0" presId="urn:microsoft.com/office/officeart/2005/8/layout/vList3"/>
    <dgm:cxn modelId="{1273247F-5CC2-4977-83A9-A7774C38A49F}" type="presParOf" srcId="{EEFFC1EC-DD5A-4EB3-BA9D-AD6415A21450}" destId="{F7412AD7-FDF2-44B1-83CD-AAC73160170E}" srcOrd="0" destOrd="0" presId="urn:microsoft.com/office/officeart/2005/8/layout/vList3"/>
    <dgm:cxn modelId="{E6E42B47-0AF2-4303-B0BB-A7BA2593D52E}" type="presParOf" srcId="{F7412AD7-FDF2-44B1-83CD-AAC73160170E}" destId="{1CC8FF78-A2C5-4F77-A37C-0C61742CCC9F}" srcOrd="0" destOrd="0" presId="urn:microsoft.com/office/officeart/2005/8/layout/vList3"/>
    <dgm:cxn modelId="{6AD78512-7E1F-4D2C-90D3-6209268111A3}" type="presParOf" srcId="{F7412AD7-FDF2-44B1-83CD-AAC73160170E}" destId="{05644EC3-6B33-451E-BDC9-3F57BC391D7A}" srcOrd="1" destOrd="0" presId="urn:microsoft.com/office/officeart/2005/8/layout/vList3"/>
    <dgm:cxn modelId="{CE0CDD9C-3648-4F43-9E07-4BFEAE8C44CB}" type="presParOf" srcId="{EEFFC1EC-DD5A-4EB3-BA9D-AD6415A21450}" destId="{FAC29EC8-8CEB-44B3-AB42-89710EA5363E}" srcOrd="1" destOrd="0" presId="urn:microsoft.com/office/officeart/2005/8/layout/vList3"/>
    <dgm:cxn modelId="{870AF847-B6B2-4CEE-926F-CFFD8A46659A}" type="presParOf" srcId="{EEFFC1EC-DD5A-4EB3-BA9D-AD6415A21450}" destId="{7886CAC1-A7A5-4248-9AC7-F1E0F26F5DC0}" srcOrd="2" destOrd="0" presId="urn:microsoft.com/office/officeart/2005/8/layout/vList3"/>
    <dgm:cxn modelId="{79A5BFEF-9291-4634-A408-6F571FD653FC}" type="presParOf" srcId="{7886CAC1-A7A5-4248-9AC7-F1E0F26F5DC0}" destId="{558E5577-0D8A-4C6C-9C20-351B1604CA61}" srcOrd="0" destOrd="0" presId="urn:microsoft.com/office/officeart/2005/8/layout/vList3"/>
    <dgm:cxn modelId="{E4F18ABE-EE10-4F86-84C0-2A8CA5776BB6}" type="presParOf" srcId="{7886CAC1-A7A5-4248-9AC7-F1E0F26F5DC0}" destId="{2BF0FD7B-CE52-4C69-9402-7B12BB3FDCAD}" srcOrd="1" destOrd="0" presId="urn:microsoft.com/office/officeart/2005/8/layout/vList3"/>
    <dgm:cxn modelId="{7545629C-A122-4122-8EEB-FDD71271FBAB}" type="presParOf" srcId="{EEFFC1EC-DD5A-4EB3-BA9D-AD6415A21450}" destId="{FCA6ADFB-238C-487D-A7A0-C87168AA59C1}" srcOrd="3" destOrd="0" presId="urn:microsoft.com/office/officeart/2005/8/layout/vList3"/>
    <dgm:cxn modelId="{CEC5F0B9-A8F0-4FC2-96B8-533077976AD4}" type="presParOf" srcId="{EEFFC1EC-DD5A-4EB3-BA9D-AD6415A21450}" destId="{F4A30362-78C7-45FA-901C-6B380AAAC04F}" srcOrd="4" destOrd="0" presId="urn:microsoft.com/office/officeart/2005/8/layout/vList3"/>
    <dgm:cxn modelId="{E3E72F3C-95AA-4960-A008-B29A2394D1B7}" type="presParOf" srcId="{F4A30362-78C7-45FA-901C-6B380AAAC04F}" destId="{2C6BEBA1-45CC-48AF-A265-7656A846FCD5}" srcOrd="0" destOrd="0" presId="urn:microsoft.com/office/officeart/2005/8/layout/vList3"/>
    <dgm:cxn modelId="{C87713C2-61FA-4DAF-8946-9435244E3935}" type="presParOf" srcId="{F4A30362-78C7-45FA-901C-6B380AAAC04F}" destId="{64FCD688-3BAD-47B4-923A-946468B3CF08}" srcOrd="1" destOrd="0" presId="urn:microsoft.com/office/officeart/2005/8/layout/vList3"/>
    <dgm:cxn modelId="{2EA68A0D-C160-44AD-AAAA-3DA57AA0A6D6}" type="presParOf" srcId="{EEFFC1EC-DD5A-4EB3-BA9D-AD6415A21450}" destId="{31033A2B-D391-441E-8AE5-AF82FAFE2F71}" srcOrd="5" destOrd="0" presId="urn:microsoft.com/office/officeart/2005/8/layout/vList3"/>
    <dgm:cxn modelId="{A6DF6E00-69DE-476E-9866-51A2EEB90BF9}" type="presParOf" srcId="{EEFFC1EC-DD5A-4EB3-BA9D-AD6415A21450}" destId="{E04FE917-1BB7-4BE7-8F33-2BB4C6BD81F1}" srcOrd="6" destOrd="0" presId="urn:microsoft.com/office/officeart/2005/8/layout/vList3"/>
    <dgm:cxn modelId="{1B820D29-8D62-4052-A815-923F3C3B1F13}" type="presParOf" srcId="{E04FE917-1BB7-4BE7-8F33-2BB4C6BD81F1}" destId="{06F9C9EE-51F8-4DA6-989C-AF782E92309E}" srcOrd="0" destOrd="0" presId="urn:microsoft.com/office/officeart/2005/8/layout/vList3"/>
    <dgm:cxn modelId="{8DE51EAE-5015-4F2F-9347-AB16AD3BC040}" type="presParOf" srcId="{E04FE917-1BB7-4BE7-8F33-2BB4C6BD81F1}" destId="{4E03E1D1-A3C0-4ED2-A5A2-B6346D95B01B}" srcOrd="1" destOrd="0" presId="urn:microsoft.com/office/officeart/2005/8/layout/vList3"/>
    <dgm:cxn modelId="{3618AC6B-BA3B-4DD6-A487-F1C4B492C3FC}" type="presParOf" srcId="{EEFFC1EC-DD5A-4EB3-BA9D-AD6415A21450}" destId="{5343F7E2-E746-4700-9D2D-CBBC5CA04F3C}" srcOrd="7" destOrd="0" presId="urn:microsoft.com/office/officeart/2005/8/layout/vList3"/>
    <dgm:cxn modelId="{C67E3455-8729-4002-977C-3E09E826E6BE}" type="presParOf" srcId="{EEFFC1EC-DD5A-4EB3-BA9D-AD6415A21450}" destId="{FCCEB39D-1C49-4B4D-AD5B-25248B6EB50F}" srcOrd="8" destOrd="0" presId="urn:microsoft.com/office/officeart/2005/8/layout/vList3"/>
    <dgm:cxn modelId="{228EF7EA-0EB6-42BC-AB6D-2A04B61C2380}" type="presParOf" srcId="{FCCEB39D-1C49-4B4D-AD5B-25248B6EB50F}" destId="{64072BA2-5C2E-4C09-B51F-C31D6C5BC86F}" srcOrd="0" destOrd="0" presId="urn:microsoft.com/office/officeart/2005/8/layout/vList3"/>
    <dgm:cxn modelId="{5528EBB3-2F61-4233-AB3F-3F9C57FE32CC}" type="presParOf" srcId="{FCCEB39D-1C49-4B4D-AD5B-25248B6EB50F}" destId="{B9F810B5-A1BF-4CCC-A223-7C0DB65D34F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FA6F63-D85A-4A14-A504-3810ABA3BFB6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54038B17-7A65-4121-B175-62A548289777}">
      <dgm:prSet phldrT="[Texto]"/>
      <dgm:spPr/>
      <dgm:t>
        <a:bodyPr/>
        <a:lstStyle/>
        <a:p>
          <a:r>
            <a:rPr lang="es-MX" dirty="0" smtClean="0"/>
            <a:t>Resistencia al avance</a:t>
          </a:r>
          <a:endParaRPr lang="es-MX" dirty="0"/>
        </a:p>
      </dgm:t>
    </dgm:pt>
    <dgm:pt modelId="{9F02B98D-A186-4E3A-9C2D-F620226DC299}" type="parTrans" cxnId="{E2AA9592-AB39-4680-A668-70222F6BC2DD}">
      <dgm:prSet/>
      <dgm:spPr/>
      <dgm:t>
        <a:bodyPr/>
        <a:lstStyle/>
        <a:p>
          <a:endParaRPr lang="es-MX"/>
        </a:p>
      </dgm:t>
    </dgm:pt>
    <dgm:pt modelId="{0594FD51-4607-47B9-B8C2-C82AC517AFFB}" type="sibTrans" cxnId="{E2AA9592-AB39-4680-A668-70222F6BC2DD}">
      <dgm:prSet/>
      <dgm:spPr/>
      <dgm:t>
        <a:bodyPr/>
        <a:lstStyle/>
        <a:p>
          <a:endParaRPr lang="es-MX"/>
        </a:p>
      </dgm:t>
    </dgm:pt>
    <dgm:pt modelId="{8E37C8ED-4B95-4426-BC96-5BCB99FC6949}">
      <dgm:prSet phldrT="[Texto]"/>
      <dgm:spPr/>
      <dgm:t>
        <a:bodyPr/>
        <a:lstStyle/>
        <a:p>
          <a:r>
            <a:rPr lang="es-MX" dirty="0" smtClean="0"/>
            <a:t>Sustentación</a:t>
          </a:r>
          <a:endParaRPr lang="es-MX" dirty="0"/>
        </a:p>
      </dgm:t>
    </dgm:pt>
    <dgm:pt modelId="{FE69E051-FDE7-4A1A-AC24-CC4C9F2A9383}" type="parTrans" cxnId="{8D684E82-06A3-4F68-805C-B3A5A4FC8B07}">
      <dgm:prSet/>
      <dgm:spPr/>
      <dgm:t>
        <a:bodyPr/>
        <a:lstStyle/>
        <a:p>
          <a:endParaRPr lang="es-MX"/>
        </a:p>
      </dgm:t>
    </dgm:pt>
    <dgm:pt modelId="{C06B6326-B7FF-4D58-8A61-6C7D674D1E3F}" type="sibTrans" cxnId="{8D684E82-06A3-4F68-805C-B3A5A4FC8B07}">
      <dgm:prSet/>
      <dgm:spPr/>
      <dgm:t>
        <a:bodyPr/>
        <a:lstStyle/>
        <a:p>
          <a:endParaRPr lang="es-MX"/>
        </a:p>
      </dgm:t>
    </dgm:pt>
    <dgm:pt modelId="{6FFA450F-5F3E-4CDA-BA40-BDC4CCD3DCBA}">
      <dgm:prSet phldrT="[Texto]"/>
      <dgm:spPr/>
      <dgm:t>
        <a:bodyPr/>
        <a:lstStyle/>
        <a:p>
          <a:r>
            <a:rPr lang="es-MX" dirty="0" smtClean="0"/>
            <a:t>Buena </a:t>
          </a:r>
        </a:p>
        <a:p>
          <a:r>
            <a:rPr lang="es-MX" dirty="0" smtClean="0"/>
            <a:t>Relación</a:t>
          </a:r>
        </a:p>
        <a:p>
          <a:r>
            <a:rPr lang="es-MX" dirty="0" smtClean="0"/>
            <a:t>Aerodinámica </a:t>
          </a:r>
          <a:endParaRPr lang="es-MX" dirty="0"/>
        </a:p>
      </dgm:t>
    </dgm:pt>
    <dgm:pt modelId="{A6D48B1F-CEB3-46D4-ACBC-1EA27141715C}" type="parTrans" cxnId="{364FA841-CD03-4C05-945D-AC25D974C9ED}">
      <dgm:prSet/>
      <dgm:spPr/>
      <dgm:t>
        <a:bodyPr/>
        <a:lstStyle/>
        <a:p>
          <a:endParaRPr lang="es-MX"/>
        </a:p>
      </dgm:t>
    </dgm:pt>
    <dgm:pt modelId="{AD1654CA-2291-4FF3-AE0F-139795BA6397}" type="sibTrans" cxnId="{364FA841-CD03-4C05-945D-AC25D974C9ED}">
      <dgm:prSet/>
      <dgm:spPr/>
      <dgm:t>
        <a:bodyPr/>
        <a:lstStyle/>
        <a:p>
          <a:endParaRPr lang="es-MX"/>
        </a:p>
      </dgm:t>
    </dgm:pt>
    <dgm:pt modelId="{879B6E62-2C86-4A2F-A924-CD9B4C177FB0}" type="pres">
      <dgm:prSet presAssocID="{90FA6F63-D85A-4A14-A504-3810ABA3BFB6}" presName="Name0" presStyleCnt="0">
        <dgm:presLayoutVars>
          <dgm:dir/>
          <dgm:resizeHandles val="exact"/>
        </dgm:presLayoutVars>
      </dgm:prSet>
      <dgm:spPr/>
    </dgm:pt>
    <dgm:pt modelId="{1CBFB618-163C-46D4-B49E-7DFF6965AF51}" type="pres">
      <dgm:prSet presAssocID="{90FA6F63-D85A-4A14-A504-3810ABA3BFB6}" presName="vNodes" presStyleCnt="0"/>
      <dgm:spPr/>
    </dgm:pt>
    <dgm:pt modelId="{3C6A5851-658A-434C-88C4-D6600CD3A40A}" type="pres">
      <dgm:prSet presAssocID="{54038B17-7A65-4121-B175-62A54828977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B7C50B5-23E4-4D41-A1D3-9ACB4D93B5AB}" type="pres">
      <dgm:prSet presAssocID="{0594FD51-4607-47B9-B8C2-C82AC517AFFB}" presName="spacerT" presStyleCnt="0"/>
      <dgm:spPr/>
    </dgm:pt>
    <dgm:pt modelId="{313056EB-90D9-4F75-9C17-42290A294346}" type="pres">
      <dgm:prSet presAssocID="{0594FD51-4607-47B9-B8C2-C82AC517AFFB}" presName="sibTrans" presStyleLbl="sibTrans2D1" presStyleIdx="0" presStyleCnt="2"/>
      <dgm:spPr/>
      <dgm:t>
        <a:bodyPr/>
        <a:lstStyle/>
        <a:p>
          <a:endParaRPr lang="es-MX"/>
        </a:p>
      </dgm:t>
    </dgm:pt>
    <dgm:pt modelId="{CA610B2D-7B8E-4C24-9985-85CE1F8F4E13}" type="pres">
      <dgm:prSet presAssocID="{0594FD51-4607-47B9-B8C2-C82AC517AFFB}" presName="spacerB" presStyleCnt="0"/>
      <dgm:spPr/>
    </dgm:pt>
    <dgm:pt modelId="{6CDDA2BD-AAED-4CF1-8B78-695CC678DD6D}" type="pres">
      <dgm:prSet presAssocID="{8E37C8ED-4B95-4426-BC96-5BCB99FC694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742BB89-EDD9-4C66-82B2-3A583E603F12}" type="pres">
      <dgm:prSet presAssocID="{90FA6F63-D85A-4A14-A504-3810ABA3BFB6}" presName="sibTransLast" presStyleLbl="sibTrans2D1" presStyleIdx="1" presStyleCnt="2"/>
      <dgm:spPr/>
      <dgm:t>
        <a:bodyPr/>
        <a:lstStyle/>
        <a:p>
          <a:endParaRPr lang="es-MX"/>
        </a:p>
      </dgm:t>
    </dgm:pt>
    <dgm:pt modelId="{2C3E494E-01CB-48E9-AEF1-18D69F34DBE4}" type="pres">
      <dgm:prSet presAssocID="{90FA6F63-D85A-4A14-A504-3810ABA3BFB6}" presName="connectorText" presStyleLbl="sibTrans2D1" presStyleIdx="1" presStyleCnt="2"/>
      <dgm:spPr/>
      <dgm:t>
        <a:bodyPr/>
        <a:lstStyle/>
        <a:p>
          <a:endParaRPr lang="es-MX"/>
        </a:p>
      </dgm:t>
    </dgm:pt>
    <dgm:pt modelId="{682B33FD-9EA6-43EF-8E80-21ABEDA68E17}" type="pres">
      <dgm:prSet presAssocID="{90FA6F63-D85A-4A14-A504-3810ABA3BFB6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D684E82-06A3-4F68-805C-B3A5A4FC8B07}" srcId="{90FA6F63-D85A-4A14-A504-3810ABA3BFB6}" destId="{8E37C8ED-4B95-4426-BC96-5BCB99FC6949}" srcOrd="1" destOrd="0" parTransId="{FE69E051-FDE7-4A1A-AC24-CC4C9F2A9383}" sibTransId="{C06B6326-B7FF-4D58-8A61-6C7D674D1E3F}"/>
    <dgm:cxn modelId="{364FA841-CD03-4C05-945D-AC25D974C9ED}" srcId="{90FA6F63-D85A-4A14-A504-3810ABA3BFB6}" destId="{6FFA450F-5F3E-4CDA-BA40-BDC4CCD3DCBA}" srcOrd="2" destOrd="0" parTransId="{A6D48B1F-CEB3-46D4-ACBC-1EA27141715C}" sibTransId="{AD1654CA-2291-4FF3-AE0F-139795BA6397}"/>
    <dgm:cxn modelId="{CEB51AA2-420F-43CD-A12E-2FE3B179EC90}" type="presOf" srcId="{90FA6F63-D85A-4A14-A504-3810ABA3BFB6}" destId="{879B6E62-2C86-4A2F-A924-CD9B4C177FB0}" srcOrd="0" destOrd="0" presId="urn:microsoft.com/office/officeart/2005/8/layout/equation2"/>
    <dgm:cxn modelId="{2EF95DC5-0EED-4E72-9473-46D22F09F045}" type="presOf" srcId="{C06B6326-B7FF-4D58-8A61-6C7D674D1E3F}" destId="{9742BB89-EDD9-4C66-82B2-3A583E603F12}" srcOrd="0" destOrd="0" presId="urn:microsoft.com/office/officeart/2005/8/layout/equation2"/>
    <dgm:cxn modelId="{6047ADA4-8D7C-4B47-AE37-B32B62F20760}" type="presOf" srcId="{8E37C8ED-4B95-4426-BC96-5BCB99FC6949}" destId="{6CDDA2BD-AAED-4CF1-8B78-695CC678DD6D}" srcOrd="0" destOrd="0" presId="urn:microsoft.com/office/officeart/2005/8/layout/equation2"/>
    <dgm:cxn modelId="{4BA89237-49BF-42D1-8C2F-1754A3EA895B}" type="presOf" srcId="{C06B6326-B7FF-4D58-8A61-6C7D674D1E3F}" destId="{2C3E494E-01CB-48E9-AEF1-18D69F34DBE4}" srcOrd="1" destOrd="0" presId="urn:microsoft.com/office/officeart/2005/8/layout/equation2"/>
    <dgm:cxn modelId="{18006378-35DF-477E-B4AE-BF4D34DFBFB9}" type="presOf" srcId="{54038B17-7A65-4121-B175-62A548289777}" destId="{3C6A5851-658A-434C-88C4-D6600CD3A40A}" srcOrd="0" destOrd="0" presId="urn:microsoft.com/office/officeart/2005/8/layout/equation2"/>
    <dgm:cxn modelId="{072F4D3F-8CAE-40A8-8351-368845AB2AF8}" type="presOf" srcId="{0594FD51-4607-47B9-B8C2-C82AC517AFFB}" destId="{313056EB-90D9-4F75-9C17-42290A294346}" srcOrd="0" destOrd="0" presId="urn:microsoft.com/office/officeart/2005/8/layout/equation2"/>
    <dgm:cxn modelId="{E2AA9592-AB39-4680-A668-70222F6BC2DD}" srcId="{90FA6F63-D85A-4A14-A504-3810ABA3BFB6}" destId="{54038B17-7A65-4121-B175-62A548289777}" srcOrd="0" destOrd="0" parTransId="{9F02B98D-A186-4E3A-9C2D-F620226DC299}" sibTransId="{0594FD51-4607-47B9-B8C2-C82AC517AFFB}"/>
    <dgm:cxn modelId="{127EDAB7-DB15-48E6-9FF3-1242C47E312E}" type="presOf" srcId="{6FFA450F-5F3E-4CDA-BA40-BDC4CCD3DCBA}" destId="{682B33FD-9EA6-43EF-8E80-21ABEDA68E17}" srcOrd="0" destOrd="0" presId="urn:microsoft.com/office/officeart/2005/8/layout/equation2"/>
    <dgm:cxn modelId="{1E92C566-328B-4C4D-B467-4B862F3B0870}" type="presParOf" srcId="{879B6E62-2C86-4A2F-A924-CD9B4C177FB0}" destId="{1CBFB618-163C-46D4-B49E-7DFF6965AF51}" srcOrd="0" destOrd="0" presId="urn:microsoft.com/office/officeart/2005/8/layout/equation2"/>
    <dgm:cxn modelId="{F989AA08-7752-433C-95FA-2134BB577781}" type="presParOf" srcId="{1CBFB618-163C-46D4-B49E-7DFF6965AF51}" destId="{3C6A5851-658A-434C-88C4-D6600CD3A40A}" srcOrd="0" destOrd="0" presId="urn:microsoft.com/office/officeart/2005/8/layout/equation2"/>
    <dgm:cxn modelId="{28526304-2578-4B43-A6BC-2BC6616F432F}" type="presParOf" srcId="{1CBFB618-163C-46D4-B49E-7DFF6965AF51}" destId="{0B7C50B5-23E4-4D41-A1D3-9ACB4D93B5AB}" srcOrd="1" destOrd="0" presId="urn:microsoft.com/office/officeart/2005/8/layout/equation2"/>
    <dgm:cxn modelId="{06C07A4F-C738-466B-BE32-54F031A2FE17}" type="presParOf" srcId="{1CBFB618-163C-46D4-B49E-7DFF6965AF51}" destId="{313056EB-90D9-4F75-9C17-42290A294346}" srcOrd="2" destOrd="0" presId="urn:microsoft.com/office/officeart/2005/8/layout/equation2"/>
    <dgm:cxn modelId="{834522B4-E070-4008-AABC-187D08BA8184}" type="presParOf" srcId="{1CBFB618-163C-46D4-B49E-7DFF6965AF51}" destId="{CA610B2D-7B8E-4C24-9985-85CE1F8F4E13}" srcOrd="3" destOrd="0" presId="urn:microsoft.com/office/officeart/2005/8/layout/equation2"/>
    <dgm:cxn modelId="{27E917A1-F198-4AB9-AC78-FFAB4226EECF}" type="presParOf" srcId="{1CBFB618-163C-46D4-B49E-7DFF6965AF51}" destId="{6CDDA2BD-AAED-4CF1-8B78-695CC678DD6D}" srcOrd="4" destOrd="0" presId="urn:microsoft.com/office/officeart/2005/8/layout/equation2"/>
    <dgm:cxn modelId="{B070725C-A2A6-4DF0-A656-38064C396D50}" type="presParOf" srcId="{879B6E62-2C86-4A2F-A924-CD9B4C177FB0}" destId="{9742BB89-EDD9-4C66-82B2-3A583E603F12}" srcOrd="1" destOrd="0" presId="urn:microsoft.com/office/officeart/2005/8/layout/equation2"/>
    <dgm:cxn modelId="{489EE69A-3D72-4295-B07B-C709588F68C7}" type="presParOf" srcId="{9742BB89-EDD9-4C66-82B2-3A583E603F12}" destId="{2C3E494E-01CB-48E9-AEF1-18D69F34DBE4}" srcOrd="0" destOrd="0" presId="urn:microsoft.com/office/officeart/2005/8/layout/equation2"/>
    <dgm:cxn modelId="{9414A833-DF1A-45C0-B836-E4CA9DAD9F29}" type="presParOf" srcId="{879B6E62-2C86-4A2F-A924-CD9B4C177FB0}" destId="{682B33FD-9EA6-43EF-8E80-21ABEDA68E17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4B91F7C-AC3F-4905-B329-F3638F51D0C8}">
      <dsp:nvSpPr>
        <dsp:cNvPr id="0" name=""/>
        <dsp:cNvSpPr/>
      </dsp:nvSpPr>
      <dsp:spPr>
        <a:xfrm>
          <a:off x="0" y="432218"/>
          <a:ext cx="5856312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132B53-6DDF-48B1-9770-F69FE755263F}">
      <dsp:nvSpPr>
        <dsp:cNvPr id="0" name=""/>
        <dsp:cNvSpPr/>
      </dsp:nvSpPr>
      <dsp:spPr>
        <a:xfrm>
          <a:off x="278803" y="33133"/>
          <a:ext cx="5576072" cy="738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948" tIns="0" rIns="154948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>
              <a:latin typeface="Arial" pitchFamily="34" charset="0"/>
              <a:cs typeface="Arial" pitchFamily="34" charset="0"/>
            </a:rPr>
            <a:t>Modifica </a:t>
          </a:r>
          <a:endParaRPr lang="es-MX" sz="2300" kern="1200" dirty="0">
            <a:latin typeface="Arial" pitchFamily="34" charset="0"/>
            <a:cs typeface="Arial" pitchFamily="34" charset="0"/>
          </a:endParaRPr>
        </a:p>
      </dsp:txBody>
      <dsp:txXfrm>
        <a:off x="278803" y="33133"/>
        <a:ext cx="5576072" cy="738565"/>
      </dsp:txXfrm>
    </dsp:sp>
    <dsp:sp modelId="{91914B02-D3F7-4032-9269-3E624A4DAFB1}">
      <dsp:nvSpPr>
        <dsp:cNvPr id="0" name=""/>
        <dsp:cNvSpPr/>
      </dsp:nvSpPr>
      <dsp:spPr>
        <a:xfrm>
          <a:off x="0" y="1475498"/>
          <a:ext cx="5856312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00CF6D-0470-4281-BECA-526847E9AE2D}">
      <dsp:nvSpPr>
        <dsp:cNvPr id="0" name=""/>
        <dsp:cNvSpPr/>
      </dsp:nvSpPr>
      <dsp:spPr>
        <a:xfrm>
          <a:off x="280239" y="1136018"/>
          <a:ext cx="5576072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948" tIns="0" rIns="154948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>
              <a:latin typeface="Arial" pitchFamily="34" charset="0"/>
              <a:cs typeface="Arial" pitchFamily="34" charset="0"/>
            </a:rPr>
            <a:t>Organiza </a:t>
          </a:r>
          <a:endParaRPr lang="es-MX" sz="2300" kern="1200" dirty="0"/>
        </a:p>
      </dsp:txBody>
      <dsp:txXfrm>
        <a:off x="280239" y="1136018"/>
        <a:ext cx="5576072" cy="67896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952654-CCA5-49C9-BAE8-09BFB16CA3E0}">
      <dsp:nvSpPr>
        <dsp:cNvPr id="0" name=""/>
        <dsp:cNvSpPr/>
      </dsp:nvSpPr>
      <dsp:spPr>
        <a:xfrm rot="16200000">
          <a:off x="840463" y="-840463"/>
          <a:ext cx="2248681" cy="392960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300" kern="1200" dirty="0" smtClean="0"/>
            <a:t>NEWTONIANO</a:t>
          </a:r>
          <a:endParaRPr lang="es-MX" sz="4300" kern="1200" dirty="0"/>
        </a:p>
      </dsp:txBody>
      <dsp:txXfrm rot="16200000">
        <a:off x="1121548" y="-1121548"/>
        <a:ext cx="1686511" cy="3929608"/>
      </dsp:txXfrm>
    </dsp:sp>
    <dsp:sp modelId="{7DCED55E-547D-4FDB-B747-6489796C9B2F}">
      <dsp:nvSpPr>
        <dsp:cNvPr id="0" name=""/>
        <dsp:cNvSpPr/>
      </dsp:nvSpPr>
      <dsp:spPr>
        <a:xfrm>
          <a:off x="3929608" y="0"/>
          <a:ext cx="3929608" cy="224868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300" kern="1200" dirty="0" smtClean="0"/>
            <a:t>DENSIDAD</a:t>
          </a:r>
          <a:endParaRPr lang="es-MX" sz="4300" kern="1200" dirty="0"/>
        </a:p>
      </dsp:txBody>
      <dsp:txXfrm>
        <a:off x="3929608" y="0"/>
        <a:ext cx="3929608" cy="1686511"/>
      </dsp:txXfrm>
    </dsp:sp>
    <dsp:sp modelId="{5FA045B8-CC92-4FB7-9558-C29768544ABD}">
      <dsp:nvSpPr>
        <dsp:cNvPr id="0" name=""/>
        <dsp:cNvSpPr/>
      </dsp:nvSpPr>
      <dsp:spPr>
        <a:xfrm rot="10800000">
          <a:off x="0" y="2248681"/>
          <a:ext cx="3929608" cy="224868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300" kern="1200" dirty="0" smtClean="0"/>
            <a:t>PRESIÓN</a:t>
          </a:r>
          <a:endParaRPr lang="es-MX" sz="4300" kern="1200" dirty="0"/>
        </a:p>
      </dsp:txBody>
      <dsp:txXfrm rot="10800000">
        <a:off x="0" y="2810851"/>
        <a:ext cx="3929608" cy="1686511"/>
      </dsp:txXfrm>
    </dsp:sp>
    <dsp:sp modelId="{2656665B-37F9-4331-8E63-D31BC92A1B0D}">
      <dsp:nvSpPr>
        <dsp:cNvPr id="0" name=""/>
        <dsp:cNvSpPr/>
      </dsp:nvSpPr>
      <dsp:spPr>
        <a:xfrm rot="5400000">
          <a:off x="4770071" y="1408218"/>
          <a:ext cx="2248681" cy="392960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300" kern="1200" dirty="0" smtClean="0"/>
            <a:t>VISCOSIDAD</a:t>
          </a:r>
          <a:endParaRPr lang="es-MX" sz="4300" kern="1200" dirty="0"/>
        </a:p>
      </dsp:txBody>
      <dsp:txXfrm rot="5400000">
        <a:off x="5051156" y="1689303"/>
        <a:ext cx="1686511" cy="3929608"/>
      </dsp:txXfrm>
    </dsp:sp>
    <dsp:sp modelId="{19ACD044-DD51-417B-982E-773BE9DAB50B}">
      <dsp:nvSpPr>
        <dsp:cNvPr id="0" name=""/>
        <dsp:cNvSpPr/>
      </dsp:nvSpPr>
      <dsp:spPr>
        <a:xfrm>
          <a:off x="2750725" y="1686511"/>
          <a:ext cx="2357764" cy="1124340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300" kern="1200" dirty="0" smtClean="0"/>
            <a:t>FLUIDO</a:t>
          </a:r>
          <a:endParaRPr lang="es-MX" sz="4300" kern="1200" dirty="0"/>
        </a:p>
      </dsp:txBody>
      <dsp:txXfrm>
        <a:off x="2750725" y="1686511"/>
        <a:ext cx="2357764" cy="112434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9BBD37F-0718-45BC-8E5E-FEDC7A19C185}">
      <dsp:nvSpPr>
        <dsp:cNvPr id="0" name=""/>
        <dsp:cNvSpPr/>
      </dsp:nvSpPr>
      <dsp:spPr>
        <a:xfrm>
          <a:off x="4536504" y="648069"/>
          <a:ext cx="3965572" cy="2059309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6500" kern="1200" dirty="0"/>
        </a:p>
      </dsp:txBody>
      <dsp:txXfrm>
        <a:off x="4536504" y="648069"/>
        <a:ext cx="3965572" cy="2059309"/>
      </dsp:txXfrm>
    </dsp:sp>
    <dsp:sp modelId="{EBFF199C-A1C4-40F9-951D-C8C7C3597F0E}">
      <dsp:nvSpPr>
        <dsp:cNvPr id="0" name=""/>
        <dsp:cNvSpPr/>
      </dsp:nvSpPr>
      <dsp:spPr>
        <a:xfrm>
          <a:off x="2127069" y="-270874"/>
          <a:ext cx="6811104" cy="4824797"/>
        </a:xfrm>
        <a:prstGeom prst="circularArrow">
          <a:avLst>
            <a:gd name="adj1" fmla="val 8243"/>
            <a:gd name="adj2" fmla="val 575678"/>
            <a:gd name="adj3" fmla="val 1930456"/>
            <a:gd name="adj4" fmla="val 864578"/>
            <a:gd name="adj5" fmla="val 961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76182C-183D-4C73-AAC3-AC02F70C109B}">
      <dsp:nvSpPr>
        <dsp:cNvPr id="0" name=""/>
        <dsp:cNvSpPr/>
      </dsp:nvSpPr>
      <dsp:spPr>
        <a:xfrm>
          <a:off x="4174544" y="3528393"/>
          <a:ext cx="3053492" cy="1340719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6500" kern="1200" dirty="0"/>
        </a:p>
      </dsp:txBody>
      <dsp:txXfrm>
        <a:off x="4174544" y="3528393"/>
        <a:ext cx="3053492" cy="1340719"/>
      </dsp:txXfrm>
    </dsp:sp>
    <dsp:sp modelId="{36B089BA-20A4-466C-A4C4-56EF855CDFC1}">
      <dsp:nvSpPr>
        <dsp:cNvPr id="0" name=""/>
        <dsp:cNvSpPr/>
      </dsp:nvSpPr>
      <dsp:spPr>
        <a:xfrm>
          <a:off x="1944197" y="1152125"/>
          <a:ext cx="4069913" cy="3696089"/>
        </a:xfrm>
        <a:prstGeom prst="circularArrow">
          <a:avLst>
            <a:gd name="adj1" fmla="val 8243"/>
            <a:gd name="adj2" fmla="val 575678"/>
            <a:gd name="adj3" fmla="val 10481212"/>
            <a:gd name="adj4" fmla="val 5631162"/>
            <a:gd name="adj5" fmla="val 961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26BF87-D95B-490E-A06F-B765C711BF8F}">
      <dsp:nvSpPr>
        <dsp:cNvPr id="0" name=""/>
        <dsp:cNvSpPr/>
      </dsp:nvSpPr>
      <dsp:spPr>
        <a:xfrm>
          <a:off x="864092" y="1368144"/>
          <a:ext cx="3149042" cy="1159886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6500" kern="1200" dirty="0"/>
        </a:p>
      </dsp:txBody>
      <dsp:txXfrm>
        <a:off x="864092" y="1368144"/>
        <a:ext cx="3149042" cy="1159886"/>
      </dsp:txXfrm>
    </dsp:sp>
    <dsp:sp modelId="{6B5A77BF-61FD-43A3-B39A-84E5ECF2E3F7}">
      <dsp:nvSpPr>
        <dsp:cNvPr id="0" name=""/>
        <dsp:cNvSpPr/>
      </dsp:nvSpPr>
      <dsp:spPr>
        <a:xfrm>
          <a:off x="1495720" y="-325512"/>
          <a:ext cx="4790783" cy="4790783"/>
        </a:xfrm>
        <a:prstGeom prst="circularArrow">
          <a:avLst>
            <a:gd name="adj1" fmla="val 8243"/>
            <a:gd name="adj2" fmla="val 575678"/>
            <a:gd name="adj3" fmla="val 17811110"/>
            <a:gd name="adj4" fmla="val 12360260"/>
            <a:gd name="adj5" fmla="val 961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632AC6-8131-4706-B6A2-6A24F4652828}">
      <dsp:nvSpPr>
        <dsp:cNvPr id="0" name=""/>
        <dsp:cNvSpPr/>
      </dsp:nvSpPr>
      <dsp:spPr>
        <a:xfrm>
          <a:off x="1306493" y="124890"/>
          <a:ext cx="5462253" cy="940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900" kern="1200" dirty="0" smtClean="0"/>
            <a:t>Resistencia al avance</a:t>
          </a:r>
          <a:endParaRPr lang="es-MX" sz="3900" kern="1200" dirty="0"/>
        </a:p>
      </dsp:txBody>
      <dsp:txXfrm>
        <a:off x="1306493" y="124890"/>
        <a:ext cx="5462253" cy="940595"/>
      </dsp:txXfrm>
    </dsp:sp>
    <dsp:sp modelId="{2DC176D6-588D-4003-90B0-E0297286A546}">
      <dsp:nvSpPr>
        <dsp:cNvPr id="0" name=""/>
        <dsp:cNvSpPr/>
      </dsp:nvSpPr>
      <dsp:spPr>
        <a:xfrm>
          <a:off x="0" y="1065486"/>
          <a:ext cx="8075240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389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MX" sz="3000" kern="1200" dirty="0"/>
        </a:p>
      </dsp:txBody>
      <dsp:txXfrm>
        <a:off x="0" y="1065486"/>
        <a:ext cx="8075240" cy="1059840"/>
      </dsp:txXfrm>
    </dsp:sp>
    <dsp:sp modelId="{F6039891-CE8E-49E0-A807-8EE653DD0CC7}">
      <dsp:nvSpPr>
        <dsp:cNvPr id="0" name=""/>
        <dsp:cNvSpPr/>
      </dsp:nvSpPr>
      <dsp:spPr>
        <a:xfrm>
          <a:off x="1738518" y="2125326"/>
          <a:ext cx="4598203" cy="10390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900" kern="1200" dirty="0" smtClean="0"/>
            <a:t>Sustentación</a:t>
          </a:r>
          <a:endParaRPr lang="es-MX" sz="3900" kern="1200" dirty="0"/>
        </a:p>
      </dsp:txBody>
      <dsp:txXfrm>
        <a:off x="1738518" y="2125326"/>
        <a:ext cx="4598203" cy="1039022"/>
      </dsp:txXfrm>
    </dsp:sp>
    <dsp:sp modelId="{9EEFF8A3-FADA-453F-A15A-A95976831569}">
      <dsp:nvSpPr>
        <dsp:cNvPr id="0" name=""/>
        <dsp:cNvSpPr/>
      </dsp:nvSpPr>
      <dsp:spPr>
        <a:xfrm>
          <a:off x="0" y="3164349"/>
          <a:ext cx="8075240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389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MX" sz="3000" kern="1200"/>
        </a:p>
      </dsp:txBody>
      <dsp:txXfrm>
        <a:off x="0" y="3164349"/>
        <a:ext cx="8075240" cy="105984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5644EC3-6B33-451E-BDC9-3F57BC391D7A}">
      <dsp:nvSpPr>
        <dsp:cNvPr id="0" name=""/>
        <dsp:cNvSpPr/>
      </dsp:nvSpPr>
      <dsp:spPr>
        <a:xfrm rot="10800000">
          <a:off x="1560861" y="3357"/>
          <a:ext cx="5472684" cy="7296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739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 smtClean="0"/>
            <a:t>Sustentación</a:t>
          </a:r>
          <a:endParaRPr lang="es-MX" sz="3300" kern="1200" dirty="0"/>
        </a:p>
      </dsp:txBody>
      <dsp:txXfrm rot="10800000">
        <a:off x="1560861" y="3357"/>
        <a:ext cx="5472684" cy="729613"/>
      </dsp:txXfrm>
    </dsp:sp>
    <dsp:sp modelId="{1CC8FF78-A2C5-4F77-A37C-0C61742CCC9F}">
      <dsp:nvSpPr>
        <dsp:cNvPr id="0" name=""/>
        <dsp:cNvSpPr/>
      </dsp:nvSpPr>
      <dsp:spPr>
        <a:xfrm>
          <a:off x="1196054" y="3357"/>
          <a:ext cx="729613" cy="72961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F0FD7B-CE52-4C69-9402-7B12BB3FDCAD}">
      <dsp:nvSpPr>
        <dsp:cNvPr id="0" name=""/>
        <dsp:cNvSpPr/>
      </dsp:nvSpPr>
      <dsp:spPr>
        <a:xfrm rot="10800000">
          <a:off x="1560861" y="950766"/>
          <a:ext cx="5472684" cy="7296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739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 smtClean="0"/>
            <a:t>Resistencia al avance</a:t>
          </a:r>
          <a:endParaRPr lang="es-MX" sz="3300" kern="1200" dirty="0"/>
        </a:p>
      </dsp:txBody>
      <dsp:txXfrm rot="10800000">
        <a:off x="1560861" y="950766"/>
        <a:ext cx="5472684" cy="729613"/>
      </dsp:txXfrm>
    </dsp:sp>
    <dsp:sp modelId="{558E5577-0D8A-4C6C-9C20-351B1604CA61}">
      <dsp:nvSpPr>
        <dsp:cNvPr id="0" name=""/>
        <dsp:cNvSpPr/>
      </dsp:nvSpPr>
      <dsp:spPr>
        <a:xfrm>
          <a:off x="1196054" y="950766"/>
          <a:ext cx="729613" cy="72961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FCD688-3BAD-47B4-923A-946468B3CF08}">
      <dsp:nvSpPr>
        <dsp:cNvPr id="0" name=""/>
        <dsp:cNvSpPr/>
      </dsp:nvSpPr>
      <dsp:spPr>
        <a:xfrm rot="10800000">
          <a:off x="1560861" y="1898174"/>
          <a:ext cx="5472684" cy="7296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739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 smtClean="0"/>
            <a:t>Potencia </a:t>
          </a:r>
          <a:endParaRPr lang="es-MX" sz="3300" kern="1200" dirty="0"/>
        </a:p>
      </dsp:txBody>
      <dsp:txXfrm rot="10800000">
        <a:off x="1560861" y="1898174"/>
        <a:ext cx="5472684" cy="729613"/>
      </dsp:txXfrm>
    </dsp:sp>
    <dsp:sp modelId="{2C6BEBA1-45CC-48AF-A265-7656A846FCD5}">
      <dsp:nvSpPr>
        <dsp:cNvPr id="0" name=""/>
        <dsp:cNvSpPr/>
      </dsp:nvSpPr>
      <dsp:spPr>
        <a:xfrm>
          <a:off x="1196054" y="1898174"/>
          <a:ext cx="729613" cy="72961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03E1D1-A3C0-4ED2-A5A2-B6346D95B01B}">
      <dsp:nvSpPr>
        <dsp:cNvPr id="0" name=""/>
        <dsp:cNvSpPr/>
      </dsp:nvSpPr>
      <dsp:spPr>
        <a:xfrm rot="10800000">
          <a:off x="1560861" y="2845583"/>
          <a:ext cx="5472684" cy="7296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739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 smtClean="0"/>
            <a:t>Efecto suelo</a:t>
          </a:r>
          <a:endParaRPr lang="es-MX" sz="3300" kern="1200" dirty="0"/>
        </a:p>
      </dsp:txBody>
      <dsp:txXfrm rot="10800000">
        <a:off x="1560861" y="2845583"/>
        <a:ext cx="5472684" cy="729613"/>
      </dsp:txXfrm>
    </dsp:sp>
    <dsp:sp modelId="{06F9C9EE-51F8-4DA6-989C-AF782E92309E}">
      <dsp:nvSpPr>
        <dsp:cNvPr id="0" name=""/>
        <dsp:cNvSpPr/>
      </dsp:nvSpPr>
      <dsp:spPr>
        <a:xfrm>
          <a:off x="1196054" y="2845583"/>
          <a:ext cx="729613" cy="72961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F810B5-A1BF-4CCC-A223-7C0DB65D34F5}">
      <dsp:nvSpPr>
        <dsp:cNvPr id="0" name=""/>
        <dsp:cNvSpPr/>
      </dsp:nvSpPr>
      <dsp:spPr>
        <a:xfrm rot="10800000">
          <a:off x="1560861" y="3792991"/>
          <a:ext cx="5472684" cy="7296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739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 smtClean="0"/>
            <a:t>Turbulencia</a:t>
          </a:r>
          <a:endParaRPr lang="es-MX" sz="3300" kern="1200" dirty="0"/>
        </a:p>
      </dsp:txBody>
      <dsp:txXfrm rot="10800000">
        <a:off x="1560861" y="3792991"/>
        <a:ext cx="5472684" cy="729613"/>
      </dsp:txXfrm>
    </dsp:sp>
    <dsp:sp modelId="{64072BA2-5C2E-4C09-B51F-C31D6C5BC86F}">
      <dsp:nvSpPr>
        <dsp:cNvPr id="0" name=""/>
        <dsp:cNvSpPr/>
      </dsp:nvSpPr>
      <dsp:spPr>
        <a:xfrm>
          <a:off x="1196054" y="3792991"/>
          <a:ext cx="729613" cy="72961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6A5851-658A-434C-88C4-D6600CD3A40A}">
      <dsp:nvSpPr>
        <dsp:cNvPr id="0" name=""/>
        <dsp:cNvSpPr/>
      </dsp:nvSpPr>
      <dsp:spPr>
        <a:xfrm>
          <a:off x="1145634" y="1137"/>
          <a:ext cx="1649536" cy="16495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Resistencia al avance</a:t>
          </a:r>
          <a:endParaRPr lang="es-MX" sz="1600" kern="1200" dirty="0"/>
        </a:p>
      </dsp:txBody>
      <dsp:txXfrm>
        <a:off x="1145634" y="1137"/>
        <a:ext cx="1649536" cy="1649536"/>
      </dsp:txXfrm>
    </dsp:sp>
    <dsp:sp modelId="{313056EB-90D9-4F75-9C17-42290A294346}">
      <dsp:nvSpPr>
        <dsp:cNvPr id="0" name=""/>
        <dsp:cNvSpPr/>
      </dsp:nvSpPr>
      <dsp:spPr>
        <a:xfrm>
          <a:off x="1492036" y="1784615"/>
          <a:ext cx="956731" cy="956731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300" kern="1200"/>
        </a:p>
      </dsp:txBody>
      <dsp:txXfrm>
        <a:off x="1492036" y="1784615"/>
        <a:ext cx="956731" cy="956731"/>
      </dsp:txXfrm>
    </dsp:sp>
    <dsp:sp modelId="{6CDDA2BD-AAED-4CF1-8B78-695CC678DD6D}">
      <dsp:nvSpPr>
        <dsp:cNvPr id="0" name=""/>
        <dsp:cNvSpPr/>
      </dsp:nvSpPr>
      <dsp:spPr>
        <a:xfrm>
          <a:off x="1145634" y="2875289"/>
          <a:ext cx="1649536" cy="16495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Sustentación</a:t>
          </a:r>
          <a:endParaRPr lang="es-MX" sz="1600" kern="1200" dirty="0"/>
        </a:p>
      </dsp:txBody>
      <dsp:txXfrm>
        <a:off x="1145634" y="2875289"/>
        <a:ext cx="1649536" cy="1649536"/>
      </dsp:txXfrm>
    </dsp:sp>
    <dsp:sp modelId="{9742BB89-EDD9-4C66-82B2-3A583E603F12}">
      <dsp:nvSpPr>
        <dsp:cNvPr id="0" name=""/>
        <dsp:cNvSpPr/>
      </dsp:nvSpPr>
      <dsp:spPr>
        <a:xfrm>
          <a:off x="3042601" y="1956167"/>
          <a:ext cx="524552" cy="6136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300" kern="1200"/>
        </a:p>
      </dsp:txBody>
      <dsp:txXfrm>
        <a:off x="3042601" y="1956167"/>
        <a:ext cx="524552" cy="613627"/>
      </dsp:txXfrm>
    </dsp:sp>
    <dsp:sp modelId="{682B33FD-9EA6-43EF-8E80-21ABEDA68E17}">
      <dsp:nvSpPr>
        <dsp:cNvPr id="0" name=""/>
        <dsp:cNvSpPr/>
      </dsp:nvSpPr>
      <dsp:spPr>
        <a:xfrm>
          <a:off x="3784892" y="613444"/>
          <a:ext cx="3299073" cy="32990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100" kern="1200" dirty="0" smtClean="0"/>
            <a:t>Buena 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100" kern="1200" dirty="0" smtClean="0"/>
            <a:t>Relación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100" kern="1200" dirty="0" smtClean="0"/>
            <a:t>Aerodinámica </a:t>
          </a:r>
          <a:endParaRPr lang="es-MX" sz="3100" kern="1200" dirty="0"/>
        </a:p>
      </dsp:txBody>
      <dsp:txXfrm>
        <a:off x="3784892" y="613444"/>
        <a:ext cx="3299073" cy="3299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AC6A0-5EE6-41D0-82A0-EA821DF37FB2}" type="datetimeFigureOut">
              <a:rPr lang="es-MX" smtClean="0"/>
              <a:pPr/>
              <a:t>17/12/2012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D6073-A853-4EDD-9880-D71D93FDE1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6073-A853-4EDD-9880-D71D93FDE15C}" type="slidenum">
              <a:rPr lang="es-MX" smtClean="0"/>
              <a:pPr/>
              <a:t>24</a:t>
            </a:fld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DE12-1046-4574-BC9E-0C0736967F5E}" type="datetimeFigureOut">
              <a:rPr lang="es-MX" smtClean="0"/>
              <a:pPr/>
              <a:t>17/12/2012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2C33B-D927-494B-B895-D6E59F1AEDC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DE12-1046-4574-BC9E-0C0736967F5E}" type="datetimeFigureOut">
              <a:rPr lang="es-MX" smtClean="0"/>
              <a:pPr/>
              <a:t>17/12/2012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2C33B-D927-494B-B895-D6E59F1AEDC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DE12-1046-4574-BC9E-0C0736967F5E}" type="datetimeFigureOut">
              <a:rPr lang="es-MX" smtClean="0"/>
              <a:pPr/>
              <a:t>17/12/2012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2C33B-D927-494B-B895-D6E59F1AEDC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DE12-1046-4574-BC9E-0C0736967F5E}" type="datetimeFigureOut">
              <a:rPr lang="es-MX" smtClean="0"/>
              <a:pPr/>
              <a:t>17/12/2012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2C33B-D927-494B-B895-D6E59F1AEDC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DE12-1046-4574-BC9E-0C0736967F5E}" type="datetimeFigureOut">
              <a:rPr lang="es-MX" smtClean="0"/>
              <a:pPr/>
              <a:t>17/12/2012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2C33B-D927-494B-B895-D6E59F1AEDC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DE12-1046-4574-BC9E-0C0736967F5E}" type="datetimeFigureOut">
              <a:rPr lang="es-MX" smtClean="0"/>
              <a:pPr/>
              <a:t>17/12/2012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2C33B-D927-494B-B895-D6E59F1AEDC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DE12-1046-4574-BC9E-0C0736967F5E}" type="datetimeFigureOut">
              <a:rPr lang="es-MX" smtClean="0"/>
              <a:pPr/>
              <a:t>17/12/2012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2C33B-D927-494B-B895-D6E59F1AEDC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DE12-1046-4574-BC9E-0C0736967F5E}" type="datetimeFigureOut">
              <a:rPr lang="es-MX" smtClean="0"/>
              <a:pPr/>
              <a:t>17/12/2012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2C33B-D927-494B-B895-D6E59F1AEDC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DE12-1046-4574-BC9E-0C0736967F5E}" type="datetimeFigureOut">
              <a:rPr lang="es-MX" smtClean="0"/>
              <a:pPr/>
              <a:t>17/12/2012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2C33B-D927-494B-B895-D6E59F1AEDC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DE12-1046-4574-BC9E-0C0736967F5E}" type="datetimeFigureOut">
              <a:rPr lang="es-MX" smtClean="0"/>
              <a:pPr/>
              <a:t>17/12/2012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2C33B-D927-494B-B895-D6E59F1AEDC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DE12-1046-4574-BC9E-0C0736967F5E}" type="datetimeFigureOut">
              <a:rPr lang="es-MX" smtClean="0"/>
              <a:pPr/>
              <a:t>17/12/2012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2C33B-D927-494B-B895-D6E59F1AEDC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ADE12-1046-4574-BC9E-0C0736967F5E}" type="datetimeFigureOut">
              <a:rPr lang="es-MX" smtClean="0"/>
              <a:pPr/>
              <a:t>17/12/2012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2C33B-D927-494B-B895-D6E59F1AEDC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es-MX" sz="3200" b="1" dirty="0" smtClean="0">
                <a:solidFill>
                  <a:srgbClr val="9A0000"/>
                </a:solidFill>
                <a:latin typeface="Arial" pitchFamily="34" charset="0"/>
                <a:cs typeface="Arial" pitchFamily="34" charset="0"/>
              </a:rPr>
              <a:t>ESCUELA POLITÉCNICA DEL EJÉRCITO</a:t>
            </a:r>
            <a:br>
              <a:rPr lang="es-MX" sz="3200" b="1" dirty="0" smtClean="0">
                <a:solidFill>
                  <a:srgbClr val="9A0000"/>
                </a:solidFill>
                <a:latin typeface="Arial" pitchFamily="34" charset="0"/>
                <a:cs typeface="Arial" pitchFamily="34" charset="0"/>
              </a:rPr>
            </a:br>
            <a:r>
              <a:rPr lang="es-MX" sz="3200" b="1" dirty="0" smtClean="0">
                <a:solidFill>
                  <a:srgbClr val="9A0000"/>
                </a:solidFill>
                <a:latin typeface="Arial" pitchFamily="34" charset="0"/>
                <a:cs typeface="Arial" pitchFamily="34" charset="0"/>
              </a:rPr>
              <a:t>EXTENSIÓN LATACUNGA</a:t>
            </a:r>
            <a:endParaRPr lang="es-MX" sz="3200" b="1" dirty="0">
              <a:solidFill>
                <a:srgbClr val="9A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2348880"/>
            <a:ext cx="7643192" cy="1656185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s-EC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s-EC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s-EC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Análisis de las  propiedades aerodinámicas, efecto suelo y su  aplicación  en vehículos convencionales específicamente en el Chevrolet Aveo sedán como forma para aumentar la seguridad activa</a:t>
            </a:r>
            <a:endParaRPr lang="es-MX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259632" y="4437112"/>
            <a:ext cx="7056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Elaborado por:</a:t>
            </a:r>
          </a:p>
          <a:p>
            <a:pPr algn="ctr"/>
            <a:r>
              <a:rPr lang="es-EC" sz="2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SANTAMARÍA BERMEO JEFF HENRY</a:t>
            </a:r>
            <a:endParaRPr lang="es-MX" sz="24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C" sz="2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CALERO VENEGAS JANNIO PAÚL</a:t>
            </a:r>
            <a:endParaRPr lang="es-MX" sz="24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16200000">
            <a:off x="-1985292" y="2857500"/>
            <a:ext cx="6192688" cy="1143000"/>
          </a:xfrm>
        </p:spPr>
        <p:txBody>
          <a:bodyPr/>
          <a:lstStyle/>
          <a:p>
            <a:r>
              <a:rPr lang="es-MX" dirty="0" smtClean="0">
                <a:solidFill>
                  <a:srgbClr val="C80000"/>
                </a:solidFill>
              </a:rPr>
              <a:t>Resistencia al avance</a:t>
            </a:r>
            <a:endParaRPr lang="es-MX" dirty="0">
              <a:solidFill>
                <a:srgbClr val="C80000"/>
              </a:solidFill>
            </a:endParaRPr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620688"/>
            <a:ext cx="4680000" cy="2806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573016"/>
            <a:ext cx="468000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16200000">
            <a:off x="-1985292" y="2569468"/>
            <a:ext cx="6048672" cy="1143000"/>
          </a:xfrm>
        </p:spPr>
        <p:txBody>
          <a:bodyPr/>
          <a:lstStyle/>
          <a:p>
            <a:r>
              <a:rPr lang="es-MX" dirty="0" smtClean="0">
                <a:solidFill>
                  <a:srgbClr val="C80000"/>
                </a:solidFill>
              </a:rPr>
              <a:t>Sustentación</a:t>
            </a:r>
            <a:endParaRPr lang="es-MX" dirty="0">
              <a:solidFill>
                <a:srgbClr val="C80000"/>
              </a:solidFill>
            </a:endParaRPr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501008"/>
            <a:ext cx="446449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548680"/>
            <a:ext cx="4896544" cy="2846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Jeff\Downloads\Desktop\sust_s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348880"/>
            <a:ext cx="2737039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16200000">
            <a:off x="-2345332" y="2785492"/>
            <a:ext cx="6192688" cy="1143000"/>
          </a:xfrm>
        </p:spPr>
        <p:txBody>
          <a:bodyPr>
            <a:normAutofit/>
          </a:bodyPr>
          <a:lstStyle/>
          <a:p>
            <a:r>
              <a:rPr lang="es-MX" sz="3200" dirty="0" smtClean="0">
                <a:solidFill>
                  <a:srgbClr val="C80000"/>
                </a:solidFill>
                <a:latin typeface="Arial" pitchFamily="34" charset="0"/>
                <a:cs typeface="Arial" pitchFamily="34" charset="0"/>
              </a:rPr>
              <a:t>EFECTO SUELO</a:t>
            </a:r>
            <a:endParaRPr lang="es-MX" sz="3200" dirty="0">
              <a:solidFill>
                <a:srgbClr val="C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04664"/>
            <a:ext cx="504056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140968"/>
            <a:ext cx="453650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16200000">
            <a:off x="-2165263" y="2929967"/>
            <a:ext cx="5473526" cy="1143000"/>
          </a:xfrm>
        </p:spPr>
        <p:txBody>
          <a:bodyPr/>
          <a:lstStyle/>
          <a:p>
            <a:r>
              <a:rPr lang="es-MX" dirty="0" smtClean="0">
                <a:solidFill>
                  <a:srgbClr val="C80000"/>
                </a:solidFill>
              </a:rPr>
              <a:t>POTENCIA</a:t>
            </a:r>
            <a:endParaRPr lang="es-MX" dirty="0">
              <a:solidFill>
                <a:srgbClr val="C80000"/>
              </a:solidFill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88640"/>
            <a:ext cx="612068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077072"/>
            <a:ext cx="511256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>
                <a:solidFill>
                  <a:srgbClr val="C80000"/>
                </a:solidFill>
                <a:latin typeface="Arial" pitchFamily="34" charset="0"/>
                <a:cs typeface="Arial" pitchFamily="34" charset="0"/>
              </a:rPr>
              <a:t>RESULTADOS VIRTUALES</a:t>
            </a:r>
            <a:endParaRPr lang="es-MX" sz="3200" dirty="0">
              <a:solidFill>
                <a:srgbClr val="C8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0" name="29 Tabla"/>
          <p:cNvGraphicFramePr>
            <a:graphicFrameLocks noGrp="1"/>
          </p:cNvGraphicFramePr>
          <p:nvPr/>
        </p:nvGraphicFramePr>
        <p:xfrm>
          <a:off x="1115616" y="1988840"/>
          <a:ext cx="7200800" cy="3231716"/>
        </p:xfrm>
        <a:graphic>
          <a:graphicData uri="http://schemas.openxmlformats.org/drawingml/2006/table">
            <a:tbl>
              <a:tblPr/>
              <a:tblGrid>
                <a:gridCol w="3091790"/>
                <a:gridCol w="2102487"/>
                <a:gridCol w="2006523"/>
              </a:tblGrid>
              <a:tr h="541618">
                <a:tc rowSpan="2"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Fuerzas Resultantes</a:t>
                      </a:r>
                      <a:endParaRPr lang="es-MX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Vehículo</a:t>
                      </a:r>
                      <a:endParaRPr lang="es-MX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9863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Estándar</a:t>
                      </a:r>
                      <a:endParaRPr lang="es-MX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Modificado</a:t>
                      </a:r>
                      <a:endParaRPr lang="es-MX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398631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Fuerza Sustentación </a:t>
                      </a:r>
                      <a:r>
                        <a:rPr lang="es-EC" sz="1200" b="1">
                          <a:latin typeface="Arial"/>
                          <a:ea typeface="Times New Roman"/>
                          <a:cs typeface="Times New Roman"/>
                        </a:rPr>
                        <a:t>[N]</a:t>
                      </a:r>
                      <a:endParaRPr lang="es-MX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latin typeface="Arial"/>
                          <a:ea typeface="Times New Roman"/>
                          <a:cs typeface="Times New Roman"/>
                        </a:rPr>
                        <a:t>148.7242275</a:t>
                      </a:r>
                      <a:endParaRPr lang="es-EC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latin typeface="Arial"/>
                          <a:ea typeface="Times New Roman"/>
                          <a:cs typeface="Times New Roman"/>
                        </a:rPr>
                        <a:t>75.75060966</a:t>
                      </a:r>
                      <a:endParaRPr lang="es-EC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317304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Coeficiente Sustentación </a:t>
                      </a:r>
                      <a:r>
                        <a:rPr lang="es-EC" sz="1200" b="1">
                          <a:latin typeface="Arial"/>
                          <a:ea typeface="Times New Roman"/>
                          <a:cs typeface="Times New Roman"/>
                        </a:rPr>
                        <a:t>[Cy]</a:t>
                      </a:r>
                      <a:endParaRPr lang="es-MX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latin typeface="Arial"/>
                          <a:ea typeface="Times New Roman"/>
                          <a:cs typeface="Times New Roman"/>
                        </a:rPr>
                        <a:t>0.2442780911</a:t>
                      </a:r>
                      <a:endParaRPr lang="es-EC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latin typeface="Arial"/>
                          <a:ea typeface="Times New Roman"/>
                          <a:cs typeface="Times New Roman"/>
                        </a:rPr>
                        <a:t>0.119523675</a:t>
                      </a:r>
                      <a:endParaRPr lang="es-EC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398631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Fuerza Arrastre </a:t>
                      </a:r>
                      <a:r>
                        <a:rPr lang="es-EC" sz="1200" b="1">
                          <a:latin typeface="Arial"/>
                          <a:ea typeface="Times New Roman"/>
                          <a:cs typeface="Times New Roman"/>
                        </a:rPr>
                        <a:t>[N]</a:t>
                      </a:r>
                      <a:endParaRPr lang="es-MX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latin typeface="Arial"/>
                          <a:ea typeface="Times New Roman"/>
                          <a:cs typeface="Times New Roman"/>
                        </a:rPr>
                        <a:t>212.2663849</a:t>
                      </a:r>
                      <a:endParaRPr lang="es-EC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latin typeface="Arial"/>
                          <a:ea typeface="Times New Roman"/>
                          <a:cs typeface="Times New Roman"/>
                        </a:rPr>
                        <a:t>253.3602462</a:t>
                      </a:r>
                      <a:endParaRPr lang="es-EC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441264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Coeficiente Arrastre</a:t>
                      </a:r>
                      <a:r>
                        <a:rPr lang="es-EC" sz="1200" b="1">
                          <a:latin typeface="Arial"/>
                          <a:ea typeface="Times New Roman"/>
                          <a:cs typeface="Times New Roman"/>
                        </a:rPr>
                        <a:t> [Cz]</a:t>
                      </a:r>
                      <a:endParaRPr lang="es-MX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latin typeface="Arial"/>
                          <a:ea typeface="Times New Roman"/>
                          <a:cs typeface="Times New Roman"/>
                        </a:rPr>
                        <a:t>0.3486442164</a:t>
                      </a:r>
                      <a:endParaRPr lang="es-EC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latin typeface="Arial"/>
                          <a:ea typeface="Times New Roman"/>
                          <a:cs typeface="Times New Roman"/>
                        </a:rPr>
                        <a:t>0.3997663893</a:t>
                      </a:r>
                      <a:endParaRPr lang="es-EC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398631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Potencia </a:t>
                      </a:r>
                      <a:r>
                        <a:rPr lang="es-EC" sz="1200" b="1">
                          <a:latin typeface="Arial"/>
                          <a:ea typeface="Times New Roman"/>
                          <a:cs typeface="Times New Roman"/>
                        </a:rPr>
                        <a:t>[Hp]</a:t>
                      </a:r>
                      <a:endParaRPr lang="es-MX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latin typeface="Arial"/>
                          <a:ea typeface="Times New Roman"/>
                          <a:cs typeface="Times New Roman"/>
                        </a:rPr>
                        <a:t>7.906985398</a:t>
                      </a:r>
                      <a:endParaRPr lang="es-EC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latin typeface="Arial"/>
                          <a:ea typeface="Times New Roman"/>
                          <a:cs typeface="Times New Roman"/>
                        </a:rPr>
                        <a:t>9.437743843</a:t>
                      </a:r>
                      <a:endParaRPr lang="es-EC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337006">
                <a:tc>
                  <a:txBody>
                    <a:bodyPr/>
                    <a:lstStyle/>
                    <a:p>
                      <a:pPr marL="68580" algn="l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latin typeface="Arial"/>
                          <a:ea typeface="Times New Roman"/>
                          <a:cs typeface="Times New Roman"/>
                        </a:rPr>
                        <a:t>          Turbulencia</a:t>
                      </a:r>
                      <a:endParaRPr lang="es-MX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latin typeface="Arial"/>
                          <a:ea typeface="Times New Roman"/>
                          <a:cs typeface="Times New Roman"/>
                        </a:rPr>
                        <a:t>3041580.55865922</a:t>
                      </a:r>
                      <a:endParaRPr lang="es-EC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latin typeface="Arial"/>
                          <a:ea typeface="Times New Roman"/>
                          <a:cs typeface="Times New Roman"/>
                        </a:rPr>
                        <a:t>3173769.69273743</a:t>
                      </a:r>
                      <a:endParaRPr lang="es-EC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C80000"/>
                </a:solidFill>
              </a:rPr>
              <a:t>Análisis de Resultados Virtuales</a:t>
            </a:r>
            <a:endParaRPr lang="es-MX" dirty="0">
              <a:solidFill>
                <a:srgbClr val="C80000"/>
              </a:solidFill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 rtl="0">
              <a:spcBef>
                <a:spcPct val="0"/>
              </a:spcBef>
            </a:pPr>
            <a:r>
              <a:rPr lang="es-MX" sz="1000" dirty="0"/>
              <a:t/>
            </a:r>
            <a:br>
              <a:rPr lang="es-MX" sz="1000" dirty="0"/>
            </a:br>
            <a:endParaRPr lang="es-MX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539552" y="98072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>
                <a:solidFill>
                  <a:srgbClr val="C80000"/>
                </a:solidFill>
                <a:latin typeface="Arial" pitchFamily="34" charset="0"/>
                <a:cs typeface="Arial" pitchFamily="34" charset="0"/>
              </a:rPr>
              <a:t>ELABORACIÓN DE IMPLEMENTOS AERODINÁMICOS</a:t>
            </a:r>
            <a:endParaRPr lang="es-MX" sz="3200" dirty="0">
              <a:solidFill>
                <a:srgbClr val="C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sz="2800" dirty="0" smtClean="0"/>
              <a:t>Faldón delantero</a:t>
            </a:r>
          </a:p>
          <a:p>
            <a:pPr>
              <a:buNone/>
            </a:pPr>
            <a:endParaRPr lang="es-MX" dirty="0"/>
          </a:p>
        </p:txBody>
      </p:sp>
      <p:pic>
        <p:nvPicPr>
          <p:cNvPr id="4" name="3 Imagen" descr="C:\Users\Jeff\Downloads\fotos aveo\DSC_00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2116" y="2529000"/>
            <a:ext cx="4110164" cy="26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C:\Users\Jeff\Pictures\camara familia rev\DSC033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492896"/>
            <a:ext cx="410445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>
                <a:solidFill>
                  <a:srgbClr val="C80000"/>
                </a:solidFill>
                <a:latin typeface="Arial" pitchFamily="34" charset="0"/>
                <a:cs typeface="Arial" pitchFamily="34" charset="0"/>
              </a:rPr>
              <a:t>ELABORACIÓN DE IMPLEMENTOS AERODINÁMICOS</a:t>
            </a:r>
            <a:endParaRPr lang="es-MX" sz="3200" dirty="0">
              <a:solidFill>
                <a:srgbClr val="C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sz="2800" dirty="0" smtClean="0">
                <a:latin typeface="Arial" pitchFamily="34" charset="0"/>
                <a:cs typeface="Arial" pitchFamily="34" charset="0"/>
              </a:rPr>
              <a:t>Estribos Laterales</a:t>
            </a:r>
          </a:p>
          <a:p>
            <a:endParaRPr lang="es-MX" dirty="0"/>
          </a:p>
        </p:txBody>
      </p:sp>
      <p:pic>
        <p:nvPicPr>
          <p:cNvPr id="4" name="3 Imagen" descr="C:\Users\Jeff\Downloads\fotos aveo\DSC_00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492896"/>
            <a:ext cx="388843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420888"/>
            <a:ext cx="453650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>
                <a:solidFill>
                  <a:srgbClr val="C80000"/>
                </a:solidFill>
                <a:latin typeface="Arial" pitchFamily="34" charset="0"/>
                <a:cs typeface="Arial" pitchFamily="34" charset="0"/>
              </a:rPr>
              <a:t>ELABORACIÓN DE IMPLEMENTOS AERODINÁMICOS</a:t>
            </a:r>
            <a:endParaRPr lang="es-MX" sz="3200" dirty="0">
              <a:solidFill>
                <a:srgbClr val="C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sz="2800" dirty="0" smtClean="0">
                <a:latin typeface="Arial" pitchFamily="34" charset="0"/>
                <a:cs typeface="Arial" pitchFamily="34" charset="0"/>
              </a:rPr>
              <a:t>Alerón</a:t>
            </a:r>
          </a:p>
          <a:p>
            <a:endParaRPr lang="es-MX" dirty="0" smtClean="0"/>
          </a:p>
        </p:txBody>
      </p:sp>
      <p:pic>
        <p:nvPicPr>
          <p:cNvPr id="28674" name="Picture 2" descr="C:\Users\Jeff\Downloads\Desktop\TESIS DOCUMENTOS FINALES\FOTOS Y VIDEO\Nueva carpeta\ELABORACION\DSC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636912"/>
            <a:ext cx="4427984" cy="2490741"/>
          </a:xfrm>
          <a:prstGeom prst="rect">
            <a:avLst/>
          </a:prstGeom>
          <a:noFill/>
        </p:spPr>
      </p:pic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564904"/>
            <a:ext cx="4643528" cy="25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132856"/>
            <a:ext cx="5201445" cy="29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>
                <a:solidFill>
                  <a:srgbClr val="C80000"/>
                </a:solidFill>
                <a:latin typeface="Arial" pitchFamily="34" charset="0"/>
                <a:cs typeface="Arial" pitchFamily="34" charset="0"/>
              </a:rPr>
              <a:t>HISTORIA DE LA  AERODINÁMICA EN VEHÍCULOS DE COMPETICIÓN</a:t>
            </a:r>
            <a:endParaRPr lang="es-MX" sz="3200" dirty="0">
              <a:solidFill>
                <a:srgbClr val="C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132856"/>
            <a:ext cx="540060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2420888"/>
            <a:ext cx="540060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2060848"/>
            <a:ext cx="5904655" cy="367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8507368" cy="4785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>
                <a:solidFill>
                  <a:srgbClr val="C80000"/>
                </a:solidFill>
                <a:latin typeface="Arial" pitchFamily="34" charset="0"/>
                <a:cs typeface="Arial" pitchFamily="34" charset="0"/>
              </a:rPr>
              <a:t>PRUEBAS FÍSICAS</a:t>
            </a:r>
            <a:endParaRPr lang="es-MX" sz="3200" dirty="0">
              <a:solidFill>
                <a:srgbClr val="C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8" name="Picture 2" descr="C:\Users\Jeff\Downloads\Desktop\TESIS DOCUMENTOS FINALES\FOTOS Y VIDEO\Nueva carpeta\PRUEBAS\UBICACION FAE SEGUNDAS PRUEBA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5551376" cy="2159322"/>
          </a:xfrm>
          <a:prstGeom prst="rect">
            <a:avLst/>
          </a:prstGeom>
          <a:noFill/>
        </p:spPr>
      </p:pic>
      <p:pic>
        <p:nvPicPr>
          <p:cNvPr id="39939" name="Picture 3" descr="C:\Users\Jeff\Downloads\Desktop\TESIS DOCUMENTOS FINALES\FOTOS Y VIDEO\Nueva carpeta\PRUEBAS\DSC_03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132856"/>
            <a:ext cx="4096456" cy="2304256"/>
          </a:xfrm>
          <a:prstGeom prst="rect">
            <a:avLst/>
          </a:prstGeom>
          <a:noFill/>
        </p:spPr>
      </p:pic>
      <p:pic>
        <p:nvPicPr>
          <p:cNvPr id="39940" name="Picture 4" descr="C:\Users\Jeff\Downloads\Desktop\TESIS DOCUMENTOS FINALES\FOTOS Y VIDEO\Nueva carpeta\PRUEBAS\DSC_03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484784"/>
            <a:ext cx="1928813" cy="3429001"/>
          </a:xfrm>
          <a:prstGeom prst="rect">
            <a:avLst/>
          </a:prstGeom>
          <a:noFill/>
        </p:spPr>
      </p:pic>
      <p:pic>
        <p:nvPicPr>
          <p:cNvPr id="39941" name="Picture 5" descr="C:\Users\Jeff\Downloads\Desktop\SANBER\TESIS\FOTOS TESIS\FOTOS Y VIDEOS VMODIFICADO\fotos aveo viteri\DSC_03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1484784"/>
            <a:ext cx="6272697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>
                <a:solidFill>
                  <a:srgbClr val="C80000"/>
                </a:solidFill>
                <a:latin typeface="Arial" pitchFamily="34" charset="0"/>
                <a:cs typeface="Arial" pitchFamily="34" charset="0"/>
              </a:rPr>
              <a:t>PRUEBAS FÍSICAS</a:t>
            </a:r>
            <a:endParaRPr lang="es-MX" sz="3200" dirty="0">
              <a:solidFill>
                <a:srgbClr val="C8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475656" y="1988840"/>
          <a:ext cx="6624736" cy="4320481"/>
        </p:xfrm>
        <a:graphic>
          <a:graphicData uri="http://schemas.openxmlformats.org/drawingml/2006/table">
            <a:tbl>
              <a:tblPr/>
              <a:tblGrid>
                <a:gridCol w="792088"/>
                <a:gridCol w="890322"/>
                <a:gridCol w="1002171"/>
                <a:gridCol w="575843"/>
                <a:gridCol w="1002171"/>
                <a:gridCol w="716269"/>
                <a:gridCol w="1002171"/>
                <a:gridCol w="643701"/>
              </a:tblGrid>
              <a:tr h="2671549"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latin typeface="Arial"/>
                          <a:ea typeface="Times New Roman"/>
                          <a:cs typeface="Times New Roman"/>
                        </a:rPr>
                        <a:t>VELOCIDADES PARCIALES PARA PRUEBAS</a:t>
                      </a:r>
                      <a:endParaRPr lang="es-MX" sz="105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 smtClean="0">
                          <a:latin typeface="Arial"/>
                          <a:ea typeface="Times New Roman"/>
                          <a:cs typeface="Times New Roman"/>
                        </a:rPr>
                        <a:t>REVOLUCIONES</a:t>
                      </a:r>
                      <a:endParaRPr lang="es-MX" sz="105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latin typeface="Arial"/>
                          <a:ea typeface="Times New Roman"/>
                          <a:cs typeface="Times New Roman"/>
                        </a:rPr>
                        <a:t>DISTANCIA DE</a:t>
                      </a:r>
                      <a:endParaRPr lang="es-MX" sz="105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latin typeface="Arial"/>
                          <a:ea typeface="Times New Roman"/>
                          <a:cs typeface="Times New Roman"/>
                        </a:rPr>
                        <a:t>FRENADO</a:t>
                      </a:r>
                      <a:endParaRPr lang="es-MX" sz="105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>
                          <a:latin typeface="Arial"/>
                          <a:ea typeface="Times New Roman"/>
                          <a:cs typeface="Times New Roman"/>
                        </a:rPr>
                        <a:t>TIEMPO</a:t>
                      </a:r>
                      <a:endParaRPr lang="es-MX" sz="1050" b="1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>
                          <a:latin typeface="Arial"/>
                          <a:ea typeface="Times New Roman"/>
                          <a:cs typeface="Times New Roman"/>
                        </a:rPr>
                        <a:t>DF1</a:t>
                      </a:r>
                      <a:endParaRPr lang="es-MX" sz="105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>
                          <a:latin typeface="Arial"/>
                          <a:ea typeface="Times New Roman"/>
                          <a:cs typeface="Times New Roman"/>
                        </a:rPr>
                        <a:t>DISTANCIA DE FRENADO 2</a:t>
                      </a:r>
                      <a:endParaRPr lang="es-MX" sz="105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>
                          <a:latin typeface="Arial"/>
                          <a:ea typeface="Times New Roman"/>
                          <a:cs typeface="Times New Roman"/>
                        </a:rPr>
                        <a:t>TIEMPO</a:t>
                      </a:r>
                      <a:endParaRPr lang="es-MX" sz="1050" b="1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>
                          <a:latin typeface="Arial"/>
                          <a:ea typeface="Times New Roman"/>
                          <a:cs typeface="Times New Roman"/>
                        </a:rPr>
                        <a:t>DF 2</a:t>
                      </a:r>
                      <a:endParaRPr lang="es-MX" sz="105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latin typeface="Arial"/>
                          <a:ea typeface="Times New Roman"/>
                          <a:cs typeface="Times New Roman"/>
                        </a:rPr>
                        <a:t>MEDIA DISTANCIA DE FRENADO</a:t>
                      </a:r>
                      <a:endParaRPr lang="es-MX" sz="105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latin typeface="Arial"/>
                          <a:ea typeface="Times New Roman"/>
                          <a:cs typeface="Times New Roman"/>
                        </a:rPr>
                        <a:t>TEMPERATURA DE FRENOS</a:t>
                      </a:r>
                      <a:endParaRPr lang="es-MX" sz="105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496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50 km/h</a:t>
                      </a:r>
                      <a:endParaRPr lang="es-MX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3500 RPM</a:t>
                      </a:r>
                      <a:endParaRPr lang="es-MX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17.87m</a:t>
                      </a:r>
                      <a:endParaRPr lang="es-MX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3s</a:t>
                      </a:r>
                      <a:endParaRPr lang="es-MX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20.25m</a:t>
                      </a:r>
                      <a:endParaRPr lang="es-MX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3s</a:t>
                      </a:r>
                      <a:endParaRPr lang="es-MX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19.06 m</a:t>
                      </a:r>
                      <a:endParaRPr lang="es-MX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66°C</a:t>
                      </a:r>
                      <a:endParaRPr lang="es-MX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496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70 km/h</a:t>
                      </a:r>
                      <a:endParaRPr lang="es-MX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4000 RPM</a:t>
                      </a:r>
                      <a:endParaRPr lang="es-MX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36.82m</a:t>
                      </a:r>
                      <a:endParaRPr lang="es-MX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5s</a:t>
                      </a:r>
                      <a:endParaRPr lang="es-MX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37.22m</a:t>
                      </a:r>
                      <a:endParaRPr lang="es-MX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5s</a:t>
                      </a:r>
                      <a:endParaRPr lang="es-MX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37.02m</a:t>
                      </a:r>
                      <a:endParaRPr lang="es-MX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70°C</a:t>
                      </a:r>
                      <a:endParaRPr lang="es-MX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496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100 km/h</a:t>
                      </a:r>
                      <a:endParaRPr lang="es-MX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4500 RPM</a:t>
                      </a:r>
                      <a:endParaRPr lang="es-MX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75.38m</a:t>
                      </a:r>
                      <a:endParaRPr lang="es-MX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9s</a:t>
                      </a:r>
                      <a:endParaRPr lang="es-MX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79,15m</a:t>
                      </a:r>
                      <a:endParaRPr lang="es-MX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9s</a:t>
                      </a:r>
                      <a:endParaRPr lang="es-MX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77.25m</a:t>
                      </a:r>
                      <a:endParaRPr lang="es-MX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75°C</a:t>
                      </a:r>
                      <a:endParaRPr lang="es-MX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2267744" y="119675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latin typeface="Arial" pitchFamily="34" charset="0"/>
                <a:cs typeface="Arial" pitchFamily="34" charset="0"/>
              </a:rPr>
              <a:t>AVEO ESTÁNDAR</a:t>
            </a:r>
            <a:endParaRPr lang="es-MX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>
                <a:solidFill>
                  <a:srgbClr val="C80000"/>
                </a:solidFill>
                <a:latin typeface="Arial" pitchFamily="34" charset="0"/>
                <a:cs typeface="Arial" pitchFamily="34" charset="0"/>
              </a:rPr>
              <a:t>PRUEBAS FÍSICAS</a:t>
            </a:r>
            <a:endParaRPr lang="es-MX" sz="3200" dirty="0">
              <a:solidFill>
                <a:srgbClr val="C8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331640" y="1916832"/>
          <a:ext cx="6768752" cy="4248472"/>
        </p:xfrm>
        <a:graphic>
          <a:graphicData uri="http://schemas.openxmlformats.org/drawingml/2006/table">
            <a:tbl>
              <a:tblPr/>
              <a:tblGrid>
                <a:gridCol w="904626"/>
                <a:gridCol w="789659"/>
                <a:gridCol w="956655"/>
                <a:gridCol w="713295"/>
                <a:gridCol w="956655"/>
                <a:gridCol w="714134"/>
                <a:gridCol w="1031342"/>
                <a:gridCol w="702386"/>
              </a:tblGrid>
              <a:tr h="2647253"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VELOCIDADES PARCIALES PARA PRUEBAS</a:t>
                      </a:r>
                      <a:endParaRPr lang="es-MX" sz="105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REVOLUCIONES</a:t>
                      </a:r>
                      <a:endParaRPr lang="es-MX" sz="105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DISTANCIA DE</a:t>
                      </a:r>
                      <a:endParaRPr lang="es-MX" sz="105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FRENADO</a:t>
                      </a:r>
                      <a:endParaRPr lang="es-MX" sz="105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TIEMPO</a:t>
                      </a:r>
                      <a:endParaRPr lang="es-MX" sz="105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DF1</a:t>
                      </a:r>
                      <a:endParaRPr lang="es-MX" sz="105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DISTANCIA DE FRENADO 2</a:t>
                      </a:r>
                      <a:endParaRPr lang="es-MX" sz="105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TIEMPO</a:t>
                      </a:r>
                      <a:endParaRPr lang="es-MX" sz="105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DF 2</a:t>
                      </a:r>
                      <a:endParaRPr lang="es-MX" sz="105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MEDIA DISTANCIA DE FRENADO</a:t>
                      </a:r>
                      <a:endParaRPr lang="es-MX" sz="105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TEMPERATURA DE FRENOS</a:t>
                      </a:r>
                      <a:endParaRPr lang="es-MX" sz="105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</a:tr>
              <a:tr h="6092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50 km/h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3500 rpm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16.97m</a:t>
                      </a:r>
                      <a:endParaRPr lang="es-MX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2.84s</a:t>
                      </a:r>
                      <a:endParaRPr lang="es-MX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19,10m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2.82s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18.35m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64°C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</a:tr>
              <a:tr h="6092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70 km/h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4000 rpm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36.00m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4.88s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36.85m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4.95s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36.425m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69°C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</a:tr>
              <a:tr h="382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100 km/h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4500 rpm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74.15m</a:t>
                      </a:r>
                      <a:endParaRPr lang="es-MX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8.85s</a:t>
                      </a:r>
                      <a:endParaRPr lang="es-MX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77.95m</a:t>
                      </a:r>
                      <a:endParaRPr lang="es-MX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8.87s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76,05m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73°C</a:t>
                      </a:r>
                      <a:endParaRPr lang="es-MX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2267744" y="119675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latin typeface="Arial" pitchFamily="34" charset="0"/>
                <a:cs typeface="Arial" pitchFamily="34" charset="0"/>
              </a:rPr>
              <a:t>AVEO MODIFICADO</a:t>
            </a:r>
            <a:endParaRPr lang="es-MX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>
                <a:solidFill>
                  <a:srgbClr val="C80000"/>
                </a:solidFill>
                <a:latin typeface="Arial" pitchFamily="34" charset="0"/>
                <a:cs typeface="Arial" pitchFamily="34" charset="0"/>
              </a:rPr>
              <a:t>PRUEBAS FÍSICAS</a:t>
            </a:r>
            <a:endParaRPr lang="es-MX" sz="3200" dirty="0">
              <a:solidFill>
                <a:srgbClr val="C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4618856" cy="604664"/>
          </a:xfrm>
        </p:spPr>
        <p:txBody>
          <a:bodyPr>
            <a:normAutofit fontScale="92500"/>
          </a:bodyPr>
          <a:lstStyle/>
          <a:p>
            <a:r>
              <a:rPr lang="es-MX" sz="2800" dirty="0" smtClean="0">
                <a:latin typeface="Arial" pitchFamily="34" charset="0"/>
                <a:cs typeface="Arial" pitchFamily="34" charset="0"/>
              </a:rPr>
              <a:t>DISTANCIA DE FRENADO</a:t>
            </a:r>
            <a:endParaRPr lang="es-MX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4 Gráfico"/>
          <p:cNvGraphicFramePr/>
          <p:nvPr/>
        </p:nvGraphicFramePr>
        <p:xfrm>
          <a:off x="3203848" y="3717032"/>
          <a:ext cx="4079776" cy="2767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1403648" y="2348880"/>
          <a:ext cx="6696745" cy="1051560"/>
        </p:xfrm>
        <a:graphic>
          <a:graphicData uri="http://schemas.openxmlformats.org/drawingml/2006/table">
            <a:tbl>
              <a:tblPr/>
              <a:tblGrid>
                <a:gridCol w="1911517"/>
                <a:gridCol w="1363645"/>
                <a:gridCol w="1711194"/>
                <a:gridCol w="1710389"/>
              </a:tblGrid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PRUEBAS</a:t>
                      </a:r>
                      <a:endParaRPr lang="es-MX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Estándar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Modificado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Porcentaje Optimización</a:t>
                      </a:r>
                      <a:endParaRPr lang="es-MX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50 km/h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19.06m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18.035 m</a:t>
                      </a:r>
                      <a:endParaRPr lang="es-MX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5.37%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70 km/h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37.02m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36.425 m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1.60%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</a:tr>
              <a:tr h="53975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100 km/h</a:t>
                      </a:r>
                      <a:endParaRPr lang="es-MX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77.265m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76.95 m</a:t>
                      </a:r>
                      <a:endParaRPr lang="es-MX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0.40%</a:t>
                      </a:r>
                      <a:endParaRPr lang="es-MX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Graphic spid="5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>
                <a:solidFill>
                  <a:srgbClr val="C80000"/>
                </a:solidFill>
                <a:latin typeface="Arial" pitchFamily="34" charset="0"/>
                <a:cs typeface="Arial" pitchFamily="34" charset="0"/>
              </a:rPr>
              <a:t>PRUEBAS FÍSICAS</a:t>
            </a:r>
            <a:endParaRPr lang="es-MX" sz="3200" dirty="0">
              <a:solidFill>
                <a:srgbClr val="C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76672"/>
          </a:xfrm>
        </p:spPr>
        <p:txBody>
          <a:bodyPr/>
          <a:lstStyle/>
          <a:p>
            <a:r>
              <a:rPr lang="es-MX" sz="2800" dirty="0" smtClean="0">
                <a:latin typeface="Arial" pitchFamily="34" charset="0"/>
                <a:cs typeface="Arial" pitchFamily="34" charset="0"/>
              </a:rPr>
              <a:t>TIEMPO DE FRENADO</a:t>
            </a:r>
          </a:p>
          <a:p>
            <a:endParaRPr lang="es-MX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763688" y="2276872"/>
          <a:ext cx="6408712" cy="1051560"/>
        </p:xfrm>
        <a:graphic>
          <a:graphicData uri="http://schemas.openxmlformats.org/drawingml/2006/table">
            <a:tbl>
              <a:tblPr/>
              <a:tblGrid>
                <a:gridCol w="1755910"/>
                <a:gridCol w="1500135"/>
                <a:gridCol w="1882472"/>
                <a:gridCol w="1270195"/>
              </a:tblGrid>
              <a:tr h="415729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PRUEBAS</a:t>
                      </a:r>
                      <a:endParaRPr lang="es-MX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Estándar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Modificado</a:t>
                      </a:r>
                      <a:endParaRPr lang="es-MX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Porcentaje Optimización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</a:tr>
              <a:tr h="173458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50 km/h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3s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2.7s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10%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</a:tr>
              <a:tr h="173458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70 km/h</a:t>
                      </a:r>
                      <a:endParaRPr lang="es-MX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5.2s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4.87s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6.34%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</a:tr>
              <a:tr h="173458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100 km/h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9.6s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8.85s</a:t>
                      </a:r>
                      <a:endParaRPr lang="es-MX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7.81%</a:t>
                      </a:r>
                      <a:endParaRPr lang="es-MX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5" name="4 Gráfico"/>
          <p:cNvGraphicFramePr/>
          <p:nvPr/>
        </p:nvGraphicFramePr>
        <p:xfrm>
          <a:off x="3203848" y="3717032"/>
          <a:ext cx="4079776" cy="2767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Graphic spid="5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>
                <a:solidFill>
                  <a:srgbClr val="C80000"/>
                </a:solidFill>
                <a:latin typeface="Arial" pitchFamily="34" charset="0"/>
                <a:cs typeface="Arial" pitchFamily="34" charset="0"/>
              </a:rPr>
              <a:t>PRUEBAS FÍSICAS</a:t>
            </a:r>
            <a:endParaRPr lang="es-MX" sz="3200" dirty="0">
              <a:solidFill>
                <a:srgbClr val="C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5987008" cy="604664"/>
          </a:xfrm>
        </p:spPr>
        <p:txBody>
          <a:bodyPr>
            <a:normAutofit/>
          </a:bodyPr>
          <a:lstStyle/>
          <a:p>
            <a:r>
              <a:rPr lang="es-MX" sz="2800" dirty="0" smtClean="0">
                <a:latin typeface="Arial" pitchFamily="34" charset="0"/>
                <a:cs typeface="Arial" pitchFamily="34" charset="0"/>
              </a:rPr>
              <a:t>TEMPERATURA DE FRENADO</a:t>
            </a:r>
            <a:endParaRPr lang="es-MX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763688" y="2204864"/>
          <a:ext cx="5832646" cy="1051560"/>
        </p:xfrm>
        <a:graphic>
          <a:graphicData uri="http://schemas.openxmlformats.org/drawingml/2006/table">
            <a:tbl>
              <a:tblPr/>
              <a:tblGrid>
                <a:gridCol w="1542723"/>
                <a:gridCol w="1318002"/>
                <a:gridCol w="1653919"/>
                <a:gridCol w="1318002"/>
              </a:tblGrid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PRUEBAS</a:t>
                      </a:r>
                      <a:endParaRPr lang="es-MX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Estándar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Modificado</a:t>
                      </a:r>
                      <a:endParaRPr lang="es-MX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Porcentaje Optimización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50 km/h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66°C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64°C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3%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</a:tr>
              <a:tr h="53975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70 km/h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70°C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69°C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1.42%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</a:tr>
              <a:tr h="53975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100 km/h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75°C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73°C</a:t>
                      </a:r>
                      <a:endParaRPr lang="es-MX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2.66%</a:t>
                      </a:r>
                      <a:endParaRPr lang="es-MX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5" name="4 Gráfico"/>
          <p:cNvGraphicFramePr/>
          <p:nvPr/>
        </p:nvGraphicFramePr>
        <p:xfrm>
          <a:off x="2843808" y="3645024"/>
          <a:ext cx="4079776" cy="2767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Graphic spid="5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140968"/>
            <a:ext cx="9143999" cy="1574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1143000"/>
          </a:xfrm>
        </p:spPr>
        <p:txBody>
          <a:bodyPr>
            <a:normAutofit/>
          </a:bodyPr>
          <a:lstStyle/>
          <a:p>
            <a:r>
              <a:rPr lang="es-MX" dirty="0" smtClean="0"/>
              <a:t>GRACIAS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/>
        </p:nvGraphicFramePr>
        <p:xfrm>
          <a:off x="2915816" y="4365104"/>
          <a:ext cx="5856312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Flecha arriba"/>
          <p:cNvSpPr/>
          <p:nvPr/>
        </p:nvSpPr>
        <p:spPr>
          <a:xfrm>
            <a:off x="2987824" y="2492896"/>
            <a:ext cx="360040" cy="64807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Rectángulo"/>
          <p:cNvSpPr/>
          <p:nvPr/>
        </p:nvSpPr>
        <p:spPr>
          <a:xfrm>
            <a:off x="683568" y="3068960"/>
            <a:ext cx="4868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AERODINÁMICA</a:t>
            </a:r>
            <a:endParaRPr lang="es-E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6" name="Picture 2" descr="C:\Users\Jeff\Downloads\Desktop\TESIS DOCUMENTOS FINALES\FOTOS Y VIDEO\Nueva carpeta\AVEO MODIFICADO\e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1340768"/>
            <a:ext cx="2699792" cy="1386315"/>
          </a:xfrm>
          <a:prstGeom prst="rect">
            <a:avLst/>
          </a:prstGeom>
          <a:noFill/>
        </p:spPr>
      </p:pic>
      <p:pic>
        <p:nvPicPr>
          <p:cNvPr id="27650" name="Picture 2" descr="http://www.ecured.cu/images/0/0c/Fuerza_aerodinamic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91680" y="188640"/>
            <a:ext cx="3143992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s-MX" sz="1000" dirty="0"/>
              <a:t/>
            </a:r>
            <a:br>
              <a:rPr lang="es-MX" sz="1000" dirty="0"/>
            </a:br>
            <a:endParaRPr lang="es-MX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827584" y="1628800"/>
          <a:ext cx="7859216" cy="44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0" y="404664"/>
            <a:ext cx="93245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C" sz="3000" b="1" dirty="0" smtClean="0">
                <a:solidFill>
                  <a:srgbClr val="C80000"/>
                </a:solidFill>
                <a:latin typeface="Arial" pitchFamily="34" charset="0"/>
                <a:cs typeface="Arial" pitchFamily="34" charset="0"/>
              </a:rPr>
              <a:t> PRINCIPIOS Y PROPIEDADES BÁSICOS DEL AIRE</a:t>
            </a:r>
            <a:endParaRPr lang="es-MX" sz="3000" dirty="0" smtClean="0">
              <a:solidFill>
                <a:srgbClr val="C80000"/>
              </a:solidFill>
              <a:latin typeface="Arial" pitchFamily="34" charset="0"/>
              <a:cs typeface="Arial" pitchFamily="34" charset="0"/>
            </a:endParaRPr>
          </a:p>
          <a:p>
            <a:endParaRPr lang="es-MX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200" b="1" dirty="0" smtClean="0">
                <a:solidFill>
                  <a:srgbClr val="C80000"/>
                </a:solidFill>
                <a:latin typeface="Arial" pitchFamily="34" charset="0"/>
                <a:cs typeface="Arial" pitchFamily="34" charset="0"/>
              </a:rPr>
              <a:t>PRINCIPIOS BÁSICOS DE LA AERODINÁMICA</a:t>
            </a:r>
            <a:endParaRPr lang="es-MX" sz="3200" b="1" dirty="0">
              <a:solidFill>
                <a:srgbClr val="C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s-EC" b="1" dirty="0">
                <a:latin typeface="Arial" pitchFamily="34" charset="0"/>
                <a:cs typeface="Arial" pitchFamily="34" charset="0"/>
              </a:rPr>
              <a:t>Efecto venturi / principio de bernouilli</a:t>
            </a:r>
            <a:endParaRPr lang="es-MX" dirty="0">
              <a:latin typeface="Arial" pitchFamily="34" charset="0"/>
              <a:cs typeface="Arial" pitchFamily="34" charset="0"/>
            </a:endParaRPr>
          </a:p>
          <a:p>
            <a:endParaRPr lang="es-MX" dirty="0"/>
          </a:p>
        </p:txBody>
      </p:sp>
      <p:pic>
        <p:nvPicPr>
          <p:cNvPr id="4" name="3 Imagen" descr="Description: http://www.f1revolution.com/wp-content/uploads/2009/02/25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348880"/>
            <a:ext cx="410445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293096"/>
            <a:ext cx="424847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es-MX" sz="3200" b="1" dirty="0" smtClean="0">
                <a:solidFill>
                  <a:srgbClr val="C80000"/>
                </a:solidFill>
                <a:latin typeface="Arial" pitchFamily="34" charset="0"/>
                <a:cs typeface="Arial" pitchFamily="34" charset="0"/>
              </a:rPr>
              <a:t>PRINCIPIOS BÁSICOS DE LA AERODINÁMICA</a:t>
            </a:r>
            <a:endParaRPr lang="es-MX" sz="3200" b="1" dirty="0">
              <a:solidFill>
                <a:srgbClr val="C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s-EC" b="1" dirty="0"/>
              <a:t>Efecto Capa </a:t>
            </a:r>
            <a:r>
              <a:rPr lang="es-EC" b="1" dirty="0" smtClean="0"/>
              <a:t>Límite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s-MX" sz="1200" dirty="0"/>
          </a:p>
          <a:p>
            <a:pPr>
              <a:buNone/>
            </a:pPr>
            <a:r>
              <a:rPr lang="es-MX" sz="2400" dirty="0" smtClean="0"/>
              <a:t>	</a:t>
            </a:r>
            <a:endParaRPr lang="es-MX" sz="2400" dirty="0"/>
          </a:p>
        </p:txBody>
      </p:sp>
      <p:pic>
        <p:nvPicPr>
          <p:cNvPr id="4" name="3 Imagen" descr="Description: image642.gif (8919 bytes)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564904"/>
            <a:ext cx="504056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s-MX" sz="3600" b="1" dirty="0" smtClean="0">
                <a:solidFill>
                  <a:srgbClr val="C80000"/>
                </a:solidFill>
                <a:latin typeface="Arial" pitchFamily="34" charset="0"/>
                <a:cs typeface="Arial" pitchFamily="34" charset="0"/>
              </a:rPr>
              <a:t>PRINCIPIOS BÁSICOS DE LA AERODINÁMICA</a:t>
            </a:r>
            <a:r>
              <a:rPr lang="es-MX" sz="1000" dirty="0"/>
              <a:t/>
            </a:r>
            <a:br>
              <a:rPr lang="es-MX" sz="1000" dirty="0"/>
            </a:b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s-EC" sz="2400" b="1" dirty="0" smtClean="0">
                <a:latin typeface="Arial" pitchFamily="34" charset="0"/>
                <a:cs typeface="Arial" pitchFamily="34" charset="0"/>
              </a:rPr>
              <a:t>Efecto Coanda</a:t>
            </a:r>
          </a:p>
          <a:p>
            <a:pPr>
              <a:buNone/>
            </a:pPr>
            <a:endParaRPr lang="es-EC" dirty="0" smtClean="0"/>
          </a:p>
          <a:p>
            <a:pPr algn="just">
              <a:buNone/>
            </a:pPr>
            <a:r>
              <a:rPr lang="es-EC" dirty="0" smtClean="0"/>
              <a:t>	</a:t>
            </a:r>
            <a:endParaRPr lang="es-MX" sz="2300" dirty="0"/>
          </a:p>
          <a:p>
            <a:endParaRPr lang="es-MX" dirty="0"/>
          </a:p>
        </p:txBody>
      </p:sp>
      <p:pic>
        <p:nvPicPr>
          <p:cNvPr id="4" name="3 Imagen" descr="Description: Archivo:Coanda Spoo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420888"/>
            <a:ext cx="273630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 smtClean="0">
                <a:solidFill>
                  <a:srgbClr val="C80000"/>
                </a:solidFill>
                <a:latin typeface="Arial" pitchFamily="34" charset="0"/>
                <a:cs typeface="Arial" pitchFamily="34" charset="0"/>
              </a:rPr>
              <a:t>PRINCIPIOS BÁSICOS DE LA AERODINÁMICA</a:t>
            </a:r>
            <a:endParaRPr lang="es-MX" sz="3200" b="1" dirty="0">
              <a:solidFill>
                <a:srgbClr val="C8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>
              <a:buNone/>
            </a:pPr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pPr>
              <a:buNone/>
            </a:pPr>
            <a:endParaRPr lang="es-MX" dirty="0"/>
          </a:p>
          <a:p>
            <a:endParaRPr lang="es-MX" dirty="0"/>
          </a:p>
        </p:txBody>
      </p:sp>
      <p:graphicFrame>
        <p:nvGraphicFramePr>
          <p:cNvPr id="10" name="9 Diagrama"/>
          <p:cNvGraphicFramePr/>
          <p:nvPr/>
        </p:nvGraphicFramePr>
        <p:xfrm>
          <a:off x="-468560" y="1700808"/>
          <a:ext cx="9217024" cy="537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395536" y="270892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FF0000"/>
                </a:solidFill>
              </a:rPr>
              <a:t>1</a:t>
            </a:r>
            <a:endParaRPr lang="es-MX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028384" y="1916832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FF0000"/>
                </a:solidFill>
              </a:rPr>
              <a:t>2</a:t>
            </a:r>
            <a:endParaRPr lang="es-MX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804248" y="638132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FF0000"/>
                </a:solidFill>
              </a:rPr>
              <a:t>3</a:t>
            </a:r>
            <a:endParaRPr lang="es-MX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899592" y="414908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FLUJO LAMINAR</a:t>
            </a:r>
            <a:endParaRPr lang="es-MX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876256" y="587727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FLUJO TURBULENTO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0" grpId="0">
        <p:bldAsOne/>
      </p:bldGraphic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200" b="1" dirty="0" smtClean="0">
                <a:solidFill>
                  <a:srgbClr val="C80000"/>
                </a:solidFill>
                <a:latin typeface="Arial" pitchFamily="34" charset="0"/>
                <a:cs typeface="Arial" pitchFamily="34" charset="0"/>
              </a:rPr>
              <a:t>FUERZAS IMPLICADAS EN LA AERODINÁMICA</a:t>
            </a:r>
            <a:endParaRPr lang="es-MX" sz="3200" dirty="0">
              <a:solidFill>
                <a:srgbClr val="C8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683568" y="1844824"/>
          <a:ext cx="8075240" cy="434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381</Words>
  <Application>Microsoft Office PowerPoint</Application>
  <PresentationFormat>Presentación en pantalla (4:3)</PresentationFormat>
  <Paragraphs>217</Paragraphs>
  <Slides>28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Tema de Office</vt:lpstr>
      <vt:lpstr>ESCUELA POLITÉCNICA DEL EJÉRCITO EXTENSIÓN LATACUNGA</vt:lpstr>
      <vt:lpstr>HISTORIA DE LA  AERODINÁMICA EN VEHÍCULOS DE COMPETICIÓN</vt:lpstr>
      <vt:lpstr>Diapositiva 3</vt:lpstr>
      <vt:lpstr> </vt:lpstr>
      <vt:lpstr>PRINCIPIOS BÁSICOS DE LA AERODINÁMICA</vt:lpstr>
      <vt:lpstr>PRINCIPIOS BÁSICOS DE LA AERODINÁMICA</vt:lpstr>
      <vt:lpstr>PRINCIPIOS BÁSICOS DE LA AERODINÁMICA </vt:lpstr>
      <vt:lpstr>PRINCIPIOS BÁSICOS DE LA AERODINÁMICA</vt:lpstr>
      <vt:lpstr>FUERZAS IMPLICADAS EN LA AERODINÁMICA</vt:lpstr>
      <vt:lpstr>Resistencia al avance</vt:lpstr>
      <vt:lpstr>Sustentación</vt:lpstr>
      <vt:lpstr>EFECTO SUELO</vt:lpstr>
      <vt:lpstr>POTENCIA</vt:lpstr>
      <vt:lpstr>RESULTADOS VIRTUALES</vt:lpstr>
      <vt:lpstr>Análisis de Resultados Virtuales</vt:lpstr>
      <vt:lpstr> </vt:lpstr>
      <vt:lpstr>ELABORACIÓN DE IMPLEMENTOS AERODINÁMICOS</vt:lpstr>
      <vt:lpstr>ELABORACIÓN DE IMPLEMENTOS AERODINÁMICOS</vt:lpstr>
      <vt:lpstr>ELABORACIÓN DE IMPLEMENTOS AERODINÁMICOS</vt:lpstr>
      <vt:lpstr>Diapositiva 20</vt:lpstr>
      <vt:lpstr>PRUEBAS FÍSICAS</vt:lpstr>
      <vt:lpstr>PRUEBAS FÍSICAS</vt:lpstr>
      <vt:lpstr>PRUEBAS FÍSICAS</vt:lpstr>
      <vt:lpstr>PRUEBAS FÍSICAS</vt:lpstr>
      <vt:lpstr>PRUEBAS FÍSICAS</vt:lpstr>
      <vt:lpstr>PRUEBAS FÍSICAS</vt:lpstr>
      <vt:lpstr>Diapositiva 27</vt:lpstr>
      <vt:lpstr>GRACIAS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Análisis de las  propiedades aerodinámicas, efecto suelo y su  aplicación  en vehículos convencionales específicamente en el Chevrolet Aveo sedán como forma para aumentar la seguridad activa</dc:title>
  <dc:creator>Jeff</dc:creator>
  <cp:lastModifiedBy>Jeff</cp:lastModifiedBy>
  <cp:revision>46</cp:revision>
  <dcterms:created xsi:type="dcterms:W3CDTF">2012-12-13T23:22:10Z</dcterms:created>
  <dcterms:modified xsi:type="dcterms:W3CDTF">2012-12-17T16:35:43Z</dcterms:modified>
</cp:coreProperties>
</file>