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3" r:id="rId2"/>
  </p:sldMasterIdLst>
  <p:notesMasterIdLst>
    <p:notesMasterId r:id="rId45"/>
  </p:notesMasterIdLst>
  <p:sldIdLst>
    <p:sldId id="322" r:id="rId3"/>
    <p:sldId id="257" r:id="rId4"/>
    <p:sldId id="318" r:id="rId5"/>
    <p:sldId id="266" r:id="rId6"/>
    <p:sldId id="267" r:id="rId7"/>
    <p:sldId id="271" r:id="rId8"/>
    <p:sldId id="268" r:id="rId9"/>
    <p:sldId id="269" r:id="rId10"/>
    <p:sldId id="270" r:id="rId11"/>
    <p:sldId id="309" r:id="rId12"/>
    <p:sldId id="273" r:id="rId13"/>
    <p:sldId id="274" r:id="rId14"/>
    <p:sldId id="282" r:id="rId15"/>
    <p:sldId id="275" r:id="rId16"/>
    <p:sldId id="286" r:id="rId17"/>
    <p:sldId id="276" r:id="rId18"/>
    <p:sldId id="287" r:id="rId19"/>
    <p:sldId id="277" r:id="rId20"/>
    <p:sldId id="289" r:id="rId21"/>
    <p:sldId id="291" r:id="rId22"/>
    <p:sldId id="292" r:id="rId23"/>
    <p:sldId id="293" r:id="rId24"/>
    <p:sldId id="294" r:id="rId25"/>
    <p:sldId id="321" r:id="rId26"/>
    <p:sldId id="295" r:id="rId27"/>
    <p:sldId id="297" r:id="rId28"/>
    <p:sldId id="299" r:id="rId29"/>
    <p:sldId id="301" r:id="rId30"/>
    <p:sldId id="302" r:id="rId31"/>
    <p:sldId id="303" r:id="rId32"/>
    <p:sldId id="305" r:id="rId33"/>
    <p:sldId id="306" r:id="rId34"/>
    <p:sldId id="307" r:id="rId35"/>
    <p:sldId id="315" r:id="rId36"/>
    <p:sldId id="316" r:id="rId37"/>
    <p:sldId id="317" r:id="rId38"/>
    <p:sldId id="319" r:id="rId39"/>
    <p:sldId id="310" r:id="rId40"/>
    <p:sldId id="311" r:id="rId41"/>
    <p:sldId id="313" r:id="rId42"/>
    <p:sldId id="314" r:id="rId43"/>
    <p:sldId id="320" r:id="rId4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52F8F07-326B-4A14-83FF-FA3D532C0EFD}">
          <p14:sldIdLst>
            <p14:sldId id="322"/>
            <p14:sldId id="257"/>
          </p14:sldIdLst>
        </p14:section>
        <p14:section name="la Cooperativa" id="{98528564-85F5-49C4-A039-6EE61477DD33}">
          <p14:sldIdLst>
            <p14:sldId id="318"/>
            <p14:sldId id="266"/>
            <p14:sldId id="267"/>
            <p14:sldId id="271"/>
            <p14:sldId id="268"/>
            <p14:sldId id="269"/>
            <p14:sldId id="270"/>
            <p14:sldId id="309"/>
            <p14:sldId id="273"/>
            <p14:sldId id="274"/>
            <p14:sldId id="282"/>
            <p14:sldId id="275"/>
            <p14:sldId id="286"/>
            <p14:sldId id="276"/>
            <p14:sldId id="287"/>
            <p14:sldId id="277"/>
            <p14:sldId id="289"/>
            <p14:sldId id="291"/>
            <p14:sldId id="292"/>
            <p14:sldId id="293"/>
            <p14:sldId id="294"/>
            <p14:sldId id="321"/>
            <p14:sldId id="295"/>
            <p14:sldId id="297"/>
            <p14:sldId id="299"/>
            <p14:sldId id="301"/>
            <p14:sldId id="302"/>
            <p14:sldId id="303"/>
            <p14:sldId id="305"/>
            <p14:sldId id="306"/>
            <p14:sldId id="307"/>
            <p14:sldId id="315"/>
            <p14:sldId id="316"/>
            <p14:sldId id="317"/>
            <p14:sldId id="319"/>
          </p14:sldIdLst>
        </p14:section>
        <p14:section name="Ocultas" id="{7218690B-27BE-4B6B-A4C9-D9250A3178D7}">
          <p14:sldIdLst>
            <p14:sldId id="310"/>
            <p14:sldId id="311"/>
            <p14:sldId id="313"/>
            <p14:sldId id="314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6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Ayuda%20para%20tesis\graficos%20de%20los%20ind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graficos%20de%20los%20indi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graficos%20de%20los%20indic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Ayuda%20para%20tesis\graficos%20de%20los%20ind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graficos%20de%20los%20indi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cer\Desktop\TESIS%202012\RIESGO-CREDITO\ANALISIS-RIESG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cer\Desktop\TESIS%202012\RIESGO-CREDITO\ANALISIS-RIES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Índices de Liquidez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Hoja3!$A$3</c:f>
              <c:strCache>
                <c:ptCount val="1"/>
                <c:pt idx="0">
                  <c:v>Fondos Disponibles/Total Depósitos a Corto Plazo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Hoja3!$B$1:$G$1</c:f>
              <c:numCache>
                <c:formatCode>mmm\-yy</c:formatCode>
                <c:ptCount val="6"/>
                <c:pt idx="0">
                  <c:v>40513</c:v>
                </c:pt>
                <c:pt idx="1">
                  <c:v>40603</c:v>
                </c:pt>
                <c:pt idx="2">
                  <c:v>40695</c:v>
                </c:pt>
                <c:pt idx="3">
                  <c:v>40787</c:v>
                </c:pt>
                <c:pt idx="4">
                  <c:v>40878</c:v>
                </c:pt>
                <c:pt idx="5">
                  <c:v>40969</c:v>
                </c:pt>
              </c:numCache>
            </c:numRef>
          </c:cat>
          <c:val>
            <c:numRef>
              <c:f>Hoja3!$B$3:$G$3</c:f>
              <c:numCache>
                <c:formatCode>General</c:formatCode>
                <c:ptCount val="6"/>
                <c:pt idx="0">
                  <c:v>13.76</c:v>
                </c:pt>
                <c:pt idx="1">
                  <c:v>12.52</c:v>
                </c:pt>
                <c:pt idx="2">
                  <c:v>7.79</c:v>
                </c:pt>
                <c:pt idx="3">
                  <c:v>18.21</c:v>
                </c:pt>
                <c:pt idx="4">
                  <c:v>23.09</c:v>
                </c:pt>
                <c:pt idx="5">
                  <c:v>22.95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Hoja3!$A$4</c:f>
              <c:strCache>
                <c:ptCount val="1"/>
                <c:pt idx="0">
                  <c:v>Cobertura de los 25 Mayores Depositantes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Hoja3!$B$1:$G$1</c:f>
              <c:numCache>
                <c:formatCode>mmm\-yy</c:formatCode>
                <c:ptCount val="6"/>
                <c:pt idx="0">
                  <c:v>40513</c:v>
                </c:pt>
                <c:pt idx="1">
                  <c:v>40603</c:v>
                </c:pt>
                <c:pt idx="2">
                  <c:v>40695</c:v>
                </c:pt>
                <c:pt idx="3">
                  <c:v>40787</c:v>
                </c:pt>
                <c:pt idx="4">
                  <c:v>40878</c:v>
                </c:pt>
                <c:pt idx="5">
                  <c:v>40969</c:v>
                </c:pt>
              </c:numCache>
            </c:numRef>
          </c:cat>
          <c:val>
            <c:numRef>
              <c:f>Hoja3!$B$4:$G$4</c:f>
              <c:numCache>
                <c:formatCode>General</c:formatCode>
                <c:ptCount val="6"/>
                <c:pt idx="0">
                  <c:v>60.53</c:v>
                </c:pt>
                <c:pt idx="1">
                  <c:v>57.32</c:v>
                </c:pt>
                <c:pt idx="2">
                  <c:v>30.22</c:v>
                </c:pt>
                <c:pt idx="3">
                  <c:v>63.3</c:v>
                </c:pt>
                <c:pt idx="4">
                  <c:v>74.27</c:v>
                </c:pt>
                <c:pt idx="5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Hoja3!$A$5</c:f>
              <c:strCache>
                <c:ptCount val="1"/>
                <c:pt idx="0">
                  <c:v>Cobertura de los 100 Mayores Depositantes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Hoja3!$B$1:$G$1</c:f>
              <c:numCache>
                <c:formatCode>mmm\-yy</c:formatCode>
                <c:ptCount val="6"/>
                <c:pt idx="0">
                  <c:v>40513</c:v>
                </c:pt>
                <c:pt idx="1">
                  <c:v>40603</c:v>
                </c:pt>
                <c:pt idx="2">
                  <c:v>40695</c:v>
                </c:pt>
                <c:pt idx="3">
                  <c:v>40787</c:v>
                </c:pt>
                <c:pt idx="4">
                  <c:v>40878</c:v>
                </c:pt>
                <c:pt idx="5">
                  <c:v>40969</c:v>
                </c:pt>
              </c:numCache>
            </c:numRef>
          </c:cat>
          <c:val>
            <c:numRef>
              <c:f>Hoja3!$B$5:$G$5</c:f>
              <c:numCache>
                <c:formatCode>General</c:formatCode>
                <c:ptCount val="6"/>
                <c:pt idx="0">
                  <c:v>52.43</c:v>
                </c:pt>
                <c:pt idx="1">
                  <c:v>49.26</c:v>
                </c:pt>
                <c:pt idx="2">
                  <c:v>34.909999999999997</c:v>
                </c:pt>
                <c:pt idx="3">
                  <c:v>53.75</c:v>
                </c:pt>
                <c:pt idx="4">
                  <c:v>60.87</c:v>
                </c:pt>
                <c:pt idx="5">
                  <c:v>59.25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99136"/>
        <c:axId val="87900928"/>
      </c:lineChart>
      <c:dateAx>
        <c:axId val="878991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7900928"/>
        <c:crosses val="autoZero"/>
        <c:auto val="1"/>
        <c:lblOffset val="100"/>
        <c:baseTimeUnit val="months"/>
      </c:dateAx>
      <c:valAx>
        <c:axId val="87900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7899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200"/>
              <a:t>Manejo Administrativo II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849518810148728E-2"/>
          <c:y val="0.19582759559688501"/>
          <c:w val="0.89659492563429566"/>
          <c:h val="0.4976079031787693"/>
        </c:manualLayout>
      </c:layout>
      <c:lineChart>
        <c:grouping val="standard"/>
        <c:varyColors val="0"/>
        <c:ser>
          <c:idx val="0"/>
          <c:order val="0"/>
          <c:tx>
            <c:strRef>
              <c:f>Hoja1!$A$8</c:f>
              <c:strCache>
                <c:ptCount val="1"/>
                <c:pt idx="0">
                  <c:v>Gastos del Personal / Activo Total Promedio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Hoja1!$B$8:$G$8</c:f>
              <c:numCache>
                <c:formatCode>General</c:formatCode>
                <c:ptCount val="6"/>
                <c:pt idx="0">
                  <c:v>4.83</c:v>
                </c:pt>
                <c:pt idx="1">
                  <c:v>4.32</c:v>
                </c:pt>
                <c:pt idx="2">
                  <c:v>4.7699999999999996</c:v>
                </c:pt>
                <c:pt idx="3">
                  <c:v>4.59</c:v>
                </c:pt>
                <c:pt idx="4">
                  <c:v>4.76</c:v>
                </c:pt>
                <c:pt idx="5">
                  <c:v>4.8600000000000003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Hoja1!$A$9</c:f>
              <c:strCache>
                <c:ptCount val="1"/>
                <c:pt idx="0">
                  <c:v>Gastos Operativos / Activo Total Promedio 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Hoja1!$B$9:$G$9</c:f>
              <c:numCache>
                <c:formatCode>General</c:formatCode>
                <c:ptCount val="6"/>
                <c:pt idx="0">
                  <c:v>9.59</c:v>
                </c:pt>
                <c:pt idx="1">
                  <c:v>8.3000000000000007</c:v>
                </c:pt>
                <c:pt idx="2">
                  <c:v>8.85</c:v>
                </c:pt>
                <c:pt idx="3">
                  <c:v>8.6</c:v>
                </c:pt>
                <c:pt idx="4">
                  <c:v>9.23</c:v>
                </c:pt>
                <c:pt idx="5">
                  <c:v>8.76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67040"/>
        <c:axId val="86968576"/>
      </c:lineChart>
      <c:catAx>
        <c:axId val="8696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68576"/>
        <c:crosses val="autoZero"/>
        <c:auto val="1"/>
        <c:lblAlgn val="ctr"/>
        <c:lblOffset val="100"/>
        <c:noMultiLvlLbl val="0"/>
      </c:catAx>
      <c:valAx>
        <c:axId val="8696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6967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EC" sz="1200">
                <a:latin typeface="Arial" pitchFamily="34" charset="0"/>
                <a:cs typeface="Arial" pitchFamily="34" charset="0"/>
              </a:rPr>
              <a:t>Manejo Administrativo</a:t>
            </a:r>
            <a:r>
              <a:rPr lang="es-EC" sz="1200" baseline="0">
                <a:latin typeface="Arial" pitchFamily="34" charset="0"/>
                <a:cs typeface="Arial" pitchFamily="34" charset="0"/>
              </a:rPr>
              <a:t> I</a:t>
            </a:r>
            <a:endParaRPr lang="es-EC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426293650168041E-2"/>
          <c:y val="0.18381932337033777"/>
          <c:w val="0.87020382618998138"/>
          <c:h val="0.51277960046660831"/>
        </c:manualLayout>
      </c:layout>
      <c:lineChart>
        <c:grouping val="standard"/>
        <c:varyColors val="0"/>
        <c:ser>
          <c:idx val="0"/>
          <c:order val="0"/>
          <c:tx>
            <c:strRef>
              <c:f>Hoja1!$A$6</c:f>
              <c:strCache>
                <c:ptCount val="1"/>
                <c:pt idx="0">
                  <c:v>Activos Productivos/ Pasivos con Costo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Hoja1!$B$6:$G$6</c:f>
              <c:numCache>
                <c:formatCode>General</c:formatCode>
                <c:ptCount val="6"/>
                <c:pt idx="0">
                  <c:v>135.13</c:v>
                </c:pt>
                <c:pt idx="1">
                  <c:v>135.44999999999999</c:v>
                </c:pt>
                <c:pt idx="2">
                  <c:v>134.03</c:v>
                </c:pt>
                <c:pt idx="3">
                  <c:v>135.55000000000001</c:v>
                </c:pt>
                <c:pt idx="4">
                  <c:v>135.38999999999999</c:v>
                </c:pt>
                <c:pt idx="5">
                  <c:v>134.87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Hoja1!$A$7</c:f>
              <c:strCache>
                <c:ptCount val="1"/>
                <c:pt idx="0">
                  <c:v>Gastos Operacionales / Margen Financiero 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Hoja1!$B$7:$G$7</c:f>
              <c:numCache>
                <c:formatCode>General</c:formatCode>
                <c:ptCount val="6"/>
                <c:pt idx="0">
                  <c:v>96.03</c:v>
                </c:pt>
                <c:pt idx="1">
                  <c:v>94.5</c:v>
                </c:pt>
                <c:pt idx="2">
                  <c:v>96.56</c:v>
                </c:pt>
                <c:pt idx="3">
                  <c:v>91.08</c:v>
                </c:pt>
                <c:pt idx="4">
                  <c:v>85.43</c:v>
                </c:pt>
                <c:pt idx="5">
                  <c:v>99.22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94944"/>
        <c:axId val="86996480"/>
      </c:lineChart>
      <c:catAx>
        <c:axId val="86994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96480"/>
        <c:crosses val="autoZero"/>
        <c:auto val="1"/>
        <c:lblAlgn val="ctr"/>
        <c:lblOffset val="100"/>
        <c:noMultiLvlLbl val="0"/>
      </c:catAx>
      <c:valAx>
        <c:axId val="8699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6994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Cooperativas en Salcedo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Reguladas por la DNC</c:v>
                </c:pt>
                <c:pt idx="1">
                  <c:v>Reguladas por la SBS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Suficiencia Patrimonial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Cobertura Patrimonial de Activos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680.49</c:v>
                </c:pt>
                <c:pt idx="1">
                  <c:v>652.89</c:v>
                </c:pt>
                <c:pt idx="2">
                  <c:v>752.75</c:v>
                </c:pt>
                <c:pt idx="3">
                  <c:v>877.53</c:v>
                </c:pt>
                <c:pt idx="4">
                  <c:v>737.06</c:v>
                </c:pt>
                <c:pt idx="5">
                  <c:v>840.43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48096"/>
        <c:axId val="88549632"/>
      </c:lineChart>
      <c:catAx>
        <c:axId val="88548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8549632"/>
        <c:crosses val="autoZero"/>
        <c:auto val="1"/>
        <c:lblAlgn val="ctr"/>
        <c:lblOffset val="100"/>
        <c:noMultiLvlLbl val="0"/>
      </c:catAx>
      <c:valAx>
        <c:axId val="88549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548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EC" sz="1200">
                <a:latin typeface="Arial" pitchFamily="34" charset="0"/>
                <a:cs typeface="Arial" pitchFamily="34" charset="0"/>
              </a:rPr>
              <a:t>Índice de Seguridad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Hoja1!$A$21</c:f>
              <c:strCache>
                <c:ptCount val="1"/>
                <c:pt idx="0">
                  <c:v>Seguridad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Hoja1!$B$3:$G$3</c:f>
              <c:strCache>
                <c:ptCount val="6"/>
                <c:pt idx="0">
                  <c:v>dic-10</c:v>
                </c:pt>
                <c:pt idx="1">
                  <c:v>mar-11</c:v>
                </c:pt>
                <c:pt idx="2">
                  <c:v>jun-11</c:v>
                </c:pt>
                <c:pt idx="3">
                  <c:v>sep-11</c:v>
                </c:pt>
                <c:pt idx="4">
                  <c:v>dic-11</c:v>
                </c:pt>
                <c:pt idx="5">
                  <c:v>mar-12</c:v>
                </c:pt>
              </c:strCache>
            </c:strRef>
          </c:cat>
          <c:val>
            <c:numRef>
              <c:f>Hoja1!$B$21:$G$21</c:f>
              <c:numCache>
                <c:formatCode>General</c:formatCode>
                <c:ptCount val="6"/>
                <c:pt idx="0">
                  <c:v>80.16</c:v>
                </c:pt>
                <c:pt idx="1">
                  <c:v>81.11</c:v>
                </c:pt>
                <c:pt idx="2">
                  <c:v>86.21</c:v>
                </c:pt>
                <c:pt idx="3">
                  <c:v>83.52</c:v>
                </c:pt>
                <c:pt idx="4">
                  <c:v>86.51</c:v>
                </c:pt>
                <c:pt idx="5">
                  <c:v>90.47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95072"/>
        <c:axId val="88596864"/>
      </c:lineChart>
      <c:catAx>
        <c:axId val="88595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8596864"/>
        <c:crosses val="autoZero"/>
        <c:auto val="1"/>
        <c:lblAlgn val="ctr"/>
        <c:lblOffset val="100"/>
        <c:noMultiLvlLbl val="0"/>
      </c:catAx>
      <c:valAx>
        <c:axId val="88596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59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72504708097943E-2"/>
          <c:y val="0.13618413592064624"/>
          <c:w val="0.96685499058380486"/>
          <c:h val="0.755435516739932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Hoja1!$B$203</c:f>
              <c:strCache>
                <c:ptCount val="1"/>
                <c:pt idx="0">
                  <c:v>Matriz</c:v>
                </c:pt>
              </c:strCache>
            </c:strRef>
          </c:tx>
          <c:invertIfNegative val="0"/>
          <c:cat>
            <c:strRef>
              <c:f>Hoja1!$C$202:$F$202</c:f>
              <c:strCache>
                <c:ptCount val="4"/>
                <c:pt idx="0">
                  <c:v>Activa</c:v>
                </c:pt>
                <c:pt idx="1">
                  <c:v>Renegociada</c:v>
                </c:pt>
                <c:pt idx="2">
                  <c:v>Vencida</c:v>
                </c:pt>
                <c:pt idx="3">
                  <c:v>Total</c:v>
                </c:pt>
              </c:strCache>
            </c:strRef>
          </c:cat>
          <c:val>
            <c:numRef>
              <c:f>Hoja1!$C$203:$F$203</c:f>
              <c:numCache>
                <c:formatCode>0.00%</c:formatCode>
                <c:ptCount val="4"/>
                <c:pt idx="0">
                  <c:v>0.67671902698194408</c:v>
                </c:pt>
                <c:pt idx="1">
                  <c:v>0.28435499782156382</c:v>
                </c:pt>
                <c:pt idx="2">
                  <c:v>0.1364474935908575</c:v>
                </c:pt>
                <c:pt idx="3">
                  <c:v>0.6497579021568195</c:v>
                </c:pt>
              </c:numCache>
            </c:numRef>
          </c:val>
        </c:ser>
        <c:ser>
          <c:idx val="1"/>
          <c:order val="1"/>
          <c:tx>
            <c:strRef>
              <c:f>Hoja1!$B$204</c:f>
              <c:strCache>
                <c:ptCount val="1"/>
                <c:pt idx="0">
                  <c:v>Latacunga</c:v>
                </c:pt>
              </c:strCache>
            </c:strRef>
          </c:tx>
          <c:invertIfNegative val="0"/>
          <c:cat>
            <c:strRef>
              <c:f>Hoja1!$C$202:$F$202</c:f>
              <c:strCache>
                <c:ptCount val="4"/>
                <c:pt idx="0">
                  <c:v>Activa</c:v>
                </c:pt>
                <c:pt idx="1">
                  <c:v>Renegociada</c:v>
                </c:pt>
                <c:pt idx="2">
                  <c:v>Vencida</c:v>
                </c:pt>
                <c:pt idx="3">
                  <c:v>Total</c:v>
                </c:pt>
              </c:strCache>
            </c:strRef>
          </c:cat>
          <c:val>
            <c:numRef>
              <c:f>Hoja1!$C$204:$F$204</c:f>
              <c:numCache>
                <c:formatCode>0.00%</c:formatCode>
                <c:ptCount val="4"/>
                <c:pt idx="0">
                  <c:v>0.15260480788888439</c:v>
                </c:pt>
                <c:pt idx="1">
                  <c:v>0.35236101673726822</c:v>
                </c:pt>
                <c:pt idx="2">
                  <c:v>0.68346604933659671</c:v>
                </c:pt>
                <c:pt idx="3">
                  <c:v>0.17173902687938114</c:v>
                </c:pt>
              </c:numCache>
            </c:numRef>
          </c:val>
        </c:ser>
        <c:ser>
          <c:idx val="2"/>
          <c:order val="2"/>
          <c:tx>
            <c:strRef>
              <c:f>Hoja1!$B$205</c:f>
              <c:strCache>
                <c:ptCount val="1"/>
                <c:pt idx="0">
                  <c:v>Mulalillo</c:v>
                </c:pt>
              </c:strCache>
            </c:strRef>
          </c:tx>
          <c:invertIfNegative val="0"/>
          <c:cat>
            <c:strRef>
              <c:f>Hoja1!$C$202:$F$202</c:f>
              <c:strCache>
                <c:ptCount val="4"/>
                <c:pt idx="0">
                  <c:v>Activa</c:v>
                </c:pt>
                <c:pt idx="1">
                  <c:v>Renegociada</c:v>
                </c:pt>
                <c:pt idx="2">
                  <c:v>Vencida</c:v>
                </c:pt>
                <c:pt idx="3">
                  <c:v>Total</c:v>
                </c:pt>
              </c:strCache>
            </c:strRef>
          </c:cat>
          <c:val>
            <c:numRef>
              <c:f>Hoja1!$C$205:$F$205</c:f>
              <c:numCache>
                <c:formatCode>0.00%</c:formatCode>
                <c:ptCount val="4"/>
                <c:pt idx="0">
                  <c:v>0.17067616512917155</c:v>
                </c:pt>
                <c:pt idx="1">
                  <c:v>0.36328398544116819</c:v>
                </c:pt>
                <c:pt idx="2">
                  <c:v>0.18008645707254589</c:v>
                </c:pt>
                <c:pt idx="3">
                  <c:v>0.17850307096379969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295680"/>
        <c:axId val="88317952"/>
        <c:axId val="0"/>
      </c:bar3DChart>
      <c:catAx>
        <c:axId val="8829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8317952"/>
        <c:crosses val="autoZero"/>
        <c:auto val="1"/>
        <c:lblAlgn val="ctr"/>
        <c:lblOffset val="100"/>
        <c:noMultiLvlLbl val="0"/>
      </c:catAx>
      <c:valAx>
        <c:axId val="883179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88295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3569335083114612E-2"/>
          <c:y val="6.0229069247753654E-2"/>
          <c:w val="0.84556371131574659"/>
          <c:h val="4.61480046321988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 Narrow" pitchFamily="34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4468844508604E-2"/>
          <c:y val="0.14963554296197404"/>
          <c:w val="0.92829904912404981"/>
          <c:h val="0.71387007419920312"/>
        </c:manualLayout>
      </c:layout>
      <c:lineChart>
        <c:grouping val="standard"/>
        <c:varyColors val="0"/>
        <c:ser>
          <c:idx val="0"/>
          <c:order val="0"/>
          <c:tx>
            <c:strRef>
              <c:f>Hoja1!$K$94</c:f>
              <c:strCache>
                <c:ptCount val="1"/>
                <c:pt idx="0">
                  <c:v>Matriz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Hoja1!$J$95:$J$110</c:f>
              <c:strCache>
                <c:ptCount val="16"/>
                <c:pt idx="0">
                  <c:v>Ene-11</c:v>
                </c:pt>
                <c:pt idx="1">
                  <c:v>Feb-11</c:v>
                </c:pt>
                <c:pt idx="2">
                  <c:v>Mar-11</c:v>
                </c:pt>
                <c:pt idx="3">
                  <c:v>Abr-11</c:v>
                </c:pt>
                <c:pt idx="4">
                  <c:v>May-11</c:v>
                </c:pt>
                <c:pt idx="5">
                  <c:v>Jun-11</c:v>
                </c:pt>
                <c:pt idx="6">
                  <c:v>Jul-11</c:v>
                </c:pt>
                <c:pt idx="7">
                  <c:v>Ago-11</c:v>
                </c:pt>
                <c:pt idx="8">
                  <c:v>Sep-11</c:v>
                </c:pt>
                <c:pt idx="9">
                  <c:v>Oct-11</c:v>
                </c:pt>
                <c:pt idx="10">
                  <c:v>Nov-11</c:v>
                </c:pt>
                <c:pt idx="11">
                  <c:v>Dic-11</c:v>
                </c:pt>
                <c:pt idx="12">
                  <c:v>Ene-12</c:v>
                </c:pt>
                <c:pt idx="13">
                  <c:v>Feb-12</c:v>
                </c:pt>
                <c:pt idx="14">
                  <c:v>Mar-12</c:v>
                </c:pt>
                <c:pt idx="15">
                  <c:v>PROMEDIO</c:v>
                </c:pt>
              </c:strCache>
            </c:strRef>
          </c:cat>
          <c:val>
            <c:numRef>
              <c:f>Hoja1!$K$95:$K$110</c:f>
              <c:numCache>
                <c:formatCode>0.00%</c:formatCode>
                <c:ptCount val="16"/>
                <c:pt idx="0">
                  <c:v>2.7645449595130316E-2</c:v>
                </c:pt>
                <c:pt idx="1">
                  <c:v>2.338085802043554E-2</c:v>
                </c:pt>
                <c:pt idx="2">
                  <c:v>2.2577878525546102E-2</c:v>
                </c:pt>
                <c:pt idx="3">
                  <c:v>2.2577878525546102E-2</c:v>
                </c:pt>
                <c:pt idx="4">
                  <c:v>3.3903021584670401E-2</c:v>
                </c:pt>
                <c:pt idx="5">
                  <c:v>1.2471454748763532E-2</c:v>
                </c:pt>
                <c:pt idx="6">
                  <c:v>2.8231093320454745E-2</c:v>
                </c:pt>
                <c:pt idx="7">
                  <c:v>1.8239226109828418E-2</c:v>
                </c:pt>
                <c:pt idx="8">
                  <c:v>1.5763431329827948E-2</c:v>
                </c:pt>
                <c:pt idx="9">
                  <c:v>3.3717061633554112E-2</c:v>
                </c:pt>
                <c:pt idx="10">
                  <c:v>1.3713728316588533E-2</c:v>
                </c:pt>
                <c:pt idx="11">
                  <c:v>1.8144310314536574E-2</c:v>
                </c:pt>
                <c:pt idx="12">
                  <c:v>2.8371105612873721E-2</c:v>
                </c:pt>
                <c:pt idx="13">
                  <c:v>1.3486331496559907E-2</c:v>
                </c:pt>
                <c:pt idx="14">
                  <c:v>1.9943599857636191E-2</c:v>
                </c:pt>
                <c:pt idx="15">
                  <c:v>2.1751498528344414E-2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Hoja1!$L$94</c:f>
              <c:strCache>
                <c:ptCount val="1"/>
                <c:pt idx="0">
                  <c:v>Mulalillo</c:v>
                </c:pt>
              </c:strCache>
            </c:strRef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dLbls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Hoja1!$J$95:$J$110</c:f>
              <c:strCache>
                <c:ptCount val="16"/>
                <c:pt idx="0">
                  <c:v>Ene-11</c:v>
                </c:pt>
                <c:pt idx="1">
                  <c:v>Feb-11</c:v>
                </c:pt>
                <c:pt idx="2">
                  <c:v>Mar-11</c:v>
                </c:pt>
                <c:pt idx="3">
                  <c:v>Abr-11</c:v>
                </c:pt>
                <c:pt idx="4">
                  <c:v>May-11</c:v>
                </c:pt>
                <c:pt idx="5">
                  <c:v>Jun-11</c:v>
                </c:pt>
                <c:pt idx="6">
                  <c:v>Jul-11</c:v>
                </c:pt>
                <c:pt idx="7">
                  <c:v>Ago-11</c:v>
                </c:pt>
                <c:pt idx="8">
                  <c:v>Sep-11</c:v>
                </c:pt>
                <c:pt idx="9">
                  <c:v>Oct-11</c:v>
                </c:pt>
                <c:pt idx="10">
                  <c:v>Nov-11</c:v>
                </c:pt>
                <c:pt idx="11">
                  <c:v>Dic-11</c:v>
                </c:pt>
                <c:pt idx="12">
                  <c:v>Ene-12</c:v>
                </c:pt>
                <c:pt idx="13">
                  <c:v>Feb-12</c:v>
                </c:pt>
                <c:pt idx="14">
                  <c:v>Mar-12</c:v>
                </c:pt>
                <c:pt idx="15">
                  <c:v>PROMEDIO</c:v>
                </c:pt>
              </c:strCache>
            </c:strRef>
          </c:cat>
          <c:val>
            <c:numRef>
              <c:f>Hoja1!$L$95:$L$110</c:f>
              <c:numCache>
                <c:formatCode>0.00%</c:formatCode>
                <c:ptCount val="16"/>
                <c:pt idx="0">
                  <c:v>6.7948610987561192E-2</c:v>
                </c:pt>
                <c:pt idx="1">
                  <c:v>0.11170356202364484</c:v>
                </c:pt>
                <c:pt idx="2">
                  <c:v>8.9069983040917663E-2</c:v>
                </c:pt>
                <c:pt idx="3">
                  <c:v>8.9069983040917663E-2</c:v>
                </c:pt>
                <c:pt idx="4">
                  <c:v>0.10356438539817903</c:v>
                </c:pt>
                <c:pt idx="5">
                  <c:v>9.4666345400156074E-2</c:v>
                </c:pt>
                <c:pt idx="6">
                  <c:v>0.11658271697745037</c:v>
                </c:pt>
                <c:pt idx="7">
                  <c:v>0.10533460417326576</c:v>
                </c:pt>
                <c:pt idx="8">
                  <c:v>8.711200634298312E-2</c:v>
                </c:pt>
                <c:pt idx="9">
                  <c:v>0.13934326487241921</c:v>
                </c:pt>
                <c:pt idx="10">
                  <c:v>0.10090339434369816</c:v>
                </c:pt>
                <c:pt idx="11">
                  <c:v>8.7632904157610408E-2</c:v>
                </c:pt>
                <c:pt idx="12">
                  <c:v>0.10360187688962035</c:v>
                </c:pt>
                <c:pt idx="13">
                  <c:v>0.11734354591280335</c:v>
                </c:pt>
                <c:pt idx="14">
                  <c:v>8.0976026995460915E-2</c:v>
                </c:pt>
                <c:pt idx="15">
                  <c:v>0.10192175711208049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Hoja1!$M$94</c:f>
              <c:strCache>
                <c:ptCount val="1"/>
                <c:pt idx="0">
                  <c:v>Latacunga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solidFill>
                <a:srgbClr val="FFFF66"/>
              </a:solidFill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Hoja1!$J$95:$J$110</c:f>
              <c:strCache>
                <c:ptCount val="16"/>
                <c:pt idx="0">
                  <c:v>Ene-11</c:v>
                </c:pt>
                <c:pt idx="1">
                  <c:v>Feb-11</c:v>
                </c:pt>
                <c:pt idx="2">
                  <c:v>Mar-11</c:v>
                </c:pt>
                <c:pt idx="3">
                  <c:v>Abr-11</c:v>
                </c:pt>
                <c:pt idx="4">
                  <c:v>May-11</c:v>
                </c:pt>
                <c:pt idx="5">
                  <c:v>Jun-11</c:v>
                </c:pt>
                <c:pt idx="6">
                  <c:v>Jul-11</c:v>
                </c:pt>
                <c:pt idx="7">
                  <c:v>Ago-11</c:v>
                </c:pt>
                <c:pt idx="8">
                  <c:v>Sep-11</c:v>
                </c:pt>
                <c:pt idx="9">
                  <c:v>Oct-11</c:v>
                </c:pt>
                <c:pt idx="10">
                  <c:v>Nov-11</c:v>
                </c:pt>
                <c:pt idx="11">
                  <c:v>Dic-11</c:v>
                </c:pt>
                <c:pt idx="12">
                  <c:v>Ene-12</c:v>
                </c:pt>
                <c:pt idx="13">
                  <c:v>Feb-12</c:v>
                </c:pt>
                <c:pt idx="14">
                  <c:v>Mar-12</c:v>
                </c:pt>
                <c:pt idx="15">
                  <c:v>PROMEDIO</c:v>
                </c:pt>
              </c:strCache>
            </c:strRef>
          </c:cat>
          <c:val>
            <c:numRef>
              <c:f>Hoja1!$M$95:$M$110</c:f>
              <c:numCache>
                <c:formatCode>0.00%</c:formatCode>
                <c:ptCount val="16"/>
                <c:pt idx="0">
                  <c:v>0.1946933163695774</c:v>
                </c:pt>
                <c:pt idx="1">
                  <c:v>0.19024081318503613</c:v>
                </c:pt>
                <c:pt idx="2">
                  <c:v>0.17405015275577335</c:v>
                </c:pt>
                <c:pt idx="3">
                  <c:v>0.17405015275577335</c:v>
                </c:pt>
                <c:pt idx="4">
                  <c:v>0.15445333805303821</c:v>
                </c:pt>
                <c:pt idx="5">
                  <c:v>0.14127348639236176</c:v>
                </c:pt>
                <c:pt idx="6">
                  <c:v>0.15789913966489563</c:v>
                </c:pt>
                <c:pt idx="7">
                  <c:v>0.15591219339848725</c:v>
                </c:pt>
                <c:pt idx="8">
                  <c:v>0.1522493894014553</c:v>
                </c:pt>
                <c:pt idx="9">
                  <c:v>0.1389325010401877</c:v>
                </c:pt>
                <c:pt idx="10">
                  <c:v>0.17447024742750586</c:v>
                </c:pt>
                <c:pt idx="11">
                  <c:v>0.14993934253745453</c:v>
                </c:pt>
                <c:pt idx="12">
                  <c:v>0.16720019927787771</c:v>
                </c:pt>
                <c:pt idx="13">
                  <c:v>0.20742074723063902</c:v>
                </c:pt>
                <c:pt idx="14">
                  <c:v>0.18427929631253875</c:v>
                </c:pt>
                <c:pt idx="15">
                  <c:v>0.16588364281664456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Hoja1!$N$94</c:f>
              <c:strCache>
                <c:ptCount val="1"/>
                <c:pt idx="0">
                  <c:v>Consolidado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Hoja1!$J$95:$J$110</c:f>
              <c:strCache>
                <c:ptCount val="16"/>
                <c:pt idx="0">
                  <c:v>Ene-11</c:v>
                </c:pt>
                <c:pt idx="1">
                  <c:v>Feb-11</c:v>
                </c:pt>
                <c:pt idx="2">
                  <c:v>Mar-11</c:v>
                </c:pt>
                <c:pt idx="3">
                  <c:v>Abr-11</c:v>
                </c:pt>
                <c:pt idx="4">
                  <c:v>May-11</c:v>
                </c:pt>
                <c:pt idx="5">
                  <c:v>Jun-11</c:v>
                </c:pt>
                <c:pt idx="6">
                  <c:v>Jul-11</c:v>
                </c:pt>
                <c:pt idx="7">
                  <c:v>Ago-11</c:v>
                </c:pt>
                <c:pt idx="8">
                  <c:v>Sep-11</c:v>
                </c:pt>
                <c:pt idx="9">
                  <c:v>Oct-11</c:v>
                </c:pt>
                <c:pt idx="10">
                  <c:v>Nov-11</c:v>
                </c:pt>
                <c:pt idx="11">
                  <c:v>Dic-11</c:v>
                </c:pt>
                <c:pt idx="12">
                  <c:v>Ene-12</c:v>
                </c:pt>
                <c:pt idx="13">
                  <c:v>Feb-12</c:v>
                </c:pt>
                <c:pt idx="14">
                  <c:v>Mar-12</c:v>
                </c:pt>
                <c:pt idx="15">
                  <c:v>PROMEDIO</c:v>
                </c:pt>
              </c:strCache>
            </c:strRef>
          </c:cat>
          <c:val>
            <c:numRef>
              <c:f>Hoja1!$N$95:$N$110</c:f>
              <c:numCache>
                <c:formatCode>0.00%</c:formatCode>
                <c:ptCount val="16"/>
                <c:pt idx="0">
                  <c:v>6.0809503395268485E-2</c:v>
                </c:pt>
                <c:pt idx="1">
                  <c:v>6.5293569705177773E-2</c:v>
                </c:pt>
                <c:pt idx="2">
                  <c:v>5.9147624394104363E-2</c:v>
                </c:pt>
                <c:pt idx="3">
                  <c:v>5.9147624394104363E-2</c:v>
                </c:pt>
                <c:pt idx="4">
                  <c:v>6.7083245365507527E-2</c:v>
                </c:pt>
                <c:pt idx="5">
                  <c:v>4.910635895554312E-2</c:v>
                </c:pt>
                <c:pt idx="6">
                  <c:v>6.6063142774164502E-2</c:v>
                </c:pt>
                <c:pt idx="7">
                  <c:v>5.7340398781004623E-2</c:v>
                </c:pt>
                <c:pt idx="8">
                  <c:v>5.2305117365799209E-2</c:v>
                </c:pt>
                <c:pt idx="9">
                  <c:v>7.1067154982531619E-2</c:v>
                </c:pt>
                <c:pt idx="10">
                  <c:v>5.8037526175976149E-2</c:v>
                </c:pt>
                <c:pt idx="11">
                  <c:v>5.421102026515244E-2</c:v>
                </c:pt>
                <c:pt idx="12">
                  <c:v>6.6726569150680301E-2</c:v>
                </c:pt>
                <c:pt idx="13">
                  <c:v>6.6269847211368013E-2</c:v>
                </c:pt>
                <c:pt idx="14">
                  <c:v>5.9310675427024298E-2</c:v>
                </c:pt>
                <c:pt idx="15">
                  <c:v>6.079356249629559E-2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995904"/>
        <c:axId val="87997440"/>
      </c:lineChart>
      <c:catAx>
        <c:axId val="87995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s-EC"/>
          </a:p>
        </c:txPr>
        <c:crossAx val="87997440"/>
        <c:crosses val="autoZero"/>
        <c:auto val="1"/>
        <c:lblAlgn val="ctr"/>
        <c:lblOffset val="100"/>
        <c:noMultiLvlLbl val="0"/>
      </c:catAx>
      <c:valAx>
        <c:axId val="879974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87995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2975869365810348E-2"/>
          <c:y val="0.14002306805074968"/>
          <c:w val="0.84255878987215083"/>
          <c:h val="4.1907745960820642E-2"/>
        </c:manualLayout>
      </c:layout>
      <c:overlay val="0"/>
      <c:spPr>
        <a:solidFill>
          <a:schemeClr val="bg2"/>
        </a:solidFill>
        <a:ln>
          <a:solidFill>
            <a:schemeClr val="bg2">
              <a:lumMod val="10000"/>
            </a:schemeClr>
          </a:solidFill>
        </a:ln>
      </c:spPr>
      <c:txPr>
        <a:bodyPr/>
        <a:lstStyle/>
        <a:p>
          <a:pPr>
            <a:defRPr sz="1100" b="1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EC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08BA-0294-417D-9B7E-EABBDF7FD1F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FF0031A-65AC-4FDE-84CF-E728EC1EC36F}">
      <dgm:prSet phldrT="[Texto]" custT="1"/>
      <dgm:spPr/>
      <dgm:t>
        <a:bodyPr/>
        <a:lstStyle/>
        <a:p>
          <a:r>
            <a:rPr lang="en-US" sz="1500" dirty="0" err="1" smtClean="0"/>
            <a:t>Honestidad</a:t>
          </a:r>
          <a:endParaRPr lang="es-EC" sz="1500" dirty="0"/>
        </a:p>
      </dgm:t>
    </dgm:pt>
    <dgm:pt modelId="{9920E890-12F1-4C31-B4EB-414E105CB3F3}" type="parTrans" cxnId="{56AC9416-AC4B-408A-B336-4B0B274FE9CF}">
      <dgm:prSet/>
      <dgm:spPr/>
      <dgm:t>
        <a:bodyPr/>
        <a:lstStyle/>
        <a:p>
          <a:endParaRPr lang="es-EC" sz="1500"/>
        </a:p>
      </dgm:t>
    </dgm:pt>
    <dgm:pt modelId="{A247BAC7-320F-4683-B909-953694462211}" type="sibTrans" cxnId="{56AC9416-AC4B-408A-B336-4B0B274FE9CF}">
      <dgm:prSet/>
      <dgm:spPr/>
      <dgm:t>
        <a:bodyPr/>
        <a:lstStyle/>
        <a:p>
          <a:endParaRPr lang="es-EC" sz="1500"/>
        </a:p>
      </dgm:t>
    </dgm:pt>
    <dgm:pt modelId="{E0A60F2A-3CEC-4939-B6D5-09DA2DEB2521}">
      <dgm:prSet phldrT="[Texto]" custT="1"/>
      <dgm:spPr/>
      <dgm:t>
        <a:bodyPr/>
        <a:lstStyle/>
        <a:p>
          <a:r>
            <a:rPr lang="en-US" sz="1500" dirty="0" err="1" smtClean="0"/>
            <a:t>Responsabilidad</a:t>
          </a:r>
          <a:endParaRPr lang="es-EC" sz="1500" dirty="0"/>
        </a:p>
      </dgm:t>
    </dgm:pt>
    <dgm:pt modelId="{7580660E-DC37-42AC-93CD-B5B841B36D5D}" type="parTrans" cxnId="{379177F4-1BA9-4B78-8E27-0A3C5EA0928F}">
      <dgm:prSet/>
      <dgm:spPr/>
      <dgm:t>
        <a:bodyPr/>
        <a:lstStyle/>
        <a:p>
          <a:endParaRPr lang="es-EC" sz="1500"/>
        </a:p>
      </dgm:t>
    </dgm:pt>
    <dgm:pt modelId="{2EA4B927-6B06-4A66-B7D0-CD45888C68E8}" type="sibTrans" cxnId="{379177F4-1BA9-4B78-8E27-0A3C5EA0928F}">
      <dgm:prSet/>
      <dgm:spPr/>
      <dgm:t>
        <a:bodyPr/>
        <a:lstStyle/>
        <a:p>
          <a:endParaRPr lang="es-EC" sz="1500"/>
        </a:p>
      </dgm:t>
    </dgm:pt>
    <dgm:pt modelId="{8EF175DD-4ABD-43D9-9018-A9298CFCC374}">
      <dgm:prSet phldrT="[Texto]" custT="1"/>
      <dgm:spPr/>
      <dgm:t>
        <a:bodyPr/>
        <a:lstStyle/>
        <a:p>
          <a:r>
            <a:rPr lang="en-US" sz="1500" dirty="0" err="1" smtClean="0"/>
            <a:t>Lealtad</a:t>
          </a:r>
          <a:endParaRPr lang="es-EC" sz="1500" dirty="0"/>
        </a:p>
      </dgm:t>
    </dgm:pt>
    <dgm:pt modelId="{F79AD316-9C02-4948-8C0F-15486F9502C5}" type="parTrans" cxnId="{F187B0DB-80DC-48E9-BAAB-7943E414FB41}">
      <dgm:prSet/>
      <dgm:spPr/>
      <dgm:t>
        <a:bodyPr/>
        <a:lstStyle/>
        <a:p>
          <a:endParaRPr lang="es-EC" sz="1500"/>
        </a:p>
      </dgm:t>
    </dgm:pt>
    <dgm:pt modelId="{D717C1DA-F224-4ED4-A8DE-4DC406E75245}" type="sibTrans" cxnId="{F187B0DB-80DC-48E9-BAAB-7943E414FB41}">
      <dgm:prSet/>
      <dgm:spPr/>
      <dgm:t>
        <a:bodyPr/>
        <a:lstStyle/>
        <a:p>
          <a:endParaRPr lang="es-EC" sz="1500"/>
        </a:p>
      </dgm:t>
    </dgm:pt>
    <dgm:pt modelId="{A79C20E0-A9CA-4833-A7AB-94329A862EF0}" type="pres">
      <dgm:prSet presAssocID="{37BB08BA-0294-417D-9B7E-EABBDF7FD1F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4A6C457-A0D1-456D-BBBF-4061AB40B65A}" type="pres">
      <dgm:prSet presAssocID="{6FF0031A-65AC-4FDE-84CF-E728EC1EC36F}" presName="Accent1" presStyleCnt="0"/>
      <dgm:spPr/>
    </dgm:pt>
    <dgm:pt modelId="{489CCA7E-9EA4-42AB-8E84-83011825BBCB}" type="pres">
      <dgm:prSet presAssocID="{6FF0031A-65AC-4FDE-84CF-E728EC1EC36F}" presName="Accent" presStyleLbl="node1" presStyleIdx="0" presStyleCnt="3"/>
      <dgm:spPr/>
    </dgm:pt>
    <dgm:pt modelId="{2F16F275-71A9-4ABA-BC93-35610574E40C}" type="pres">
      <dgm:prSet presAssocID="{6FF0031A-65AC-4FDE-84CF-E728EC1EC36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B2242-28A9-4D30-BC11-6A2E3255EE98}" type="pres">
      <dgm:prSet presAssocID="{E0A60F2A-3CEC-4939-B6D5-09DA2DEB2521}" presName="Accent2" presStyleCnt="0"/>
      <dgm:spPr/>
    </dgm:pt>
    <dgm:pt modelId="{EC98B7DD-4548-4C22-80DF-CA37D3EB5E05}" type="pres">
      <dgm:prSet presAssocID="{E0A60F2A-3CEC-4939-B6D5-09DA2DEB2521}" presName="Accent" presStyleLbl="node1" presStyleIdx="1" presStyleCnt="3"/>
      <dgm:spPr/>
    </dgm:pt>
    <dgm:pt modelId="{A1D7CF96-633C-440A-9B5B-6ADE1E507538}" type="pres">
      <dgm:prSet presAssocID="{E0A60F2A-3CEC-4939-B6D5-09DA2DEB252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8A1FE-3525-4890-8859-9C0D0FFE116A}" type="pres">
      <dgm:prSet presAssocID="{8EF175DD-4ABD-43D9-9018-A9298CFCC374}" presName="Accent3" presStyleCnt="0"/>
      <dgm:spPr/>
    </dgm:pt>
    <dgm:pt modelId="{2E37C030-372D-4197-B3A8-32D8E1213E41}" type="pres">
      <dgm:prSet presAssocID="{8EF175DD-4ABD-43D9-9018-A9298CFCC374}" presName="Accent" presStyleLbl="node1" presStyleIdx="2" presStyleCnt="3"/>
      <dgm:spPr/>
    </dgm:pt>
    <dgm:pt modelId="{33A17C23-6DF5-45EE-8D44-A64FF3D14FBC}" type="pres">
      <dgm:prSet presAssocID="{8EF175DD-4ABD-43D9-9018-A9298CFCC37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99FF25-8B12-41CF-8334-30211BCF5CD5}" type="presOf" srcId="{6FF0031A-65AC-4FDE-84CF-E728EC1EC36F}" destId="{2F16F275-71A9-4ABA-BC93-35610574E40C}" srcOrd="0" destOrd="0" presId="urn:microsoft.com/office/officeart/2009/layout/CircleArrowProcess"/>
    <dgm:cxn modelId="{837861B0-83FC-4525-A47F-3C89AAED3D23}" type="presOf" srcId="{37BB08BA-0294-417D-9B7E-EABBDF7FD1F9}" destId="{A79C20E0-A9CA-4833-A7AB-94329A862EF0}" srcOrd="0" destOrd="0" presId="urn:microsoft.com/office/officeart/2009/layout/CircleArrowProcess"/>
    <dgm:cxn modelId="{5E9C52D6-68BC-487A-8C19-ED136779BC03}" type="presOf" srcId="{E0A60F2A-3CEC-4939-B6D5-09DA2DEB2521}" destId="{A1D7CF96-633C-440A-9B5B-6ADE1E507538}" srcOrd="0" destOrd="0" presId="urn:microsoft.com/office/officeart/2009/layout/CircleArrowProcess"/>
    <dgm:cxn modelId="{8D1C041A-F498-4310-BF4F-20FA6DEAFFF6}" type="presOf" srcId="{8EF175DD-4ABD-43D9-9018-A9298CFCC374}" destId="{33A17C23-6DF5-45EE-8D44-A64FF3D14FBC}" srcOrd="0" destOrd="0" presId="urn:microsoft.com/office/officeart/2009/layout/CircleArrowProcess"/>
    <dgm:cxn modelId="{F187B0DB-80DC-48E9-BAAB-7943E414FB41}" srcId="{37BB08BA-0294-417D-9B7E-EABBDF7FD1F9}" destId="{8EF175DD-4ABD-43D9-9018-A9298CFCC374}" srcOrd="2" destOrd="0" parTransId="{F79AD316-9C02-4948-8C0F-15486F9502C5}" sibTransId="{D717C1DA-F224-4ED4-A8DE-4DC406E75245}"/>
    <dgm:cxn modelId="{379177F4-1BA9-4B78-8E27-0A3C5EA0928F}" srcId="{37BB08BA-0294-417D-9B7E-EABBDF7FD1F9}" destId="{E0A60F2A-3CEC-4939-B6D5-09DA2DEB2521}" srcOrd="1" destOrd="0" parTransId="{7580660E-DC37-42AC-93CD-B5B841B36D5D}" sibTransId="{2EA4B927-6B06-4A66-B7D0-CD45888C68E8}"/>
    <dgm:cxn modelId="{56AC9416-AC4B-408A-B336-4B0B274FE9CF}" srcId="{37BB08BA-0294-417D-9B7E-EABBDF7FD1F9}" destId="{6FF0031A-65AC-4FDE-84CF-E728EC1EC36F}" srcOrd="0" destOrd="0" parTransId="{9920E890-12F1-4C31-B4EB-414E105CB3F3}" sibTransId="{A247BAC7-320F-4683-B909-953694462211}"/>
    <dgm:cxn modelId="{D567FBB5-AAD0-4C9E-A741-DD068B051CCB}" type="presParOf" srcId="{A79C20E0-A9CA-4833-A7AB-94329A862EF0}" destId="{C4A6C457-A0D1-456D-BBBF-4061AB40B65A}" srcOrd="0" destOrd="0" presId="urn:microsoft.com/office/officeart/2009/layout/CircleArrowProcess"/>
    <dgm:cxn modelId="{99CFD133-A84C-4161-99E5-3EDF428090E6}" type="presParOf" srcId="{C4A6C457-A0D1-456D-BBBF-4061AB40B65A}" destId="{489CCA7E-9EA4-42AB-8E84-83011825BBCB}" srcOrd="0" destOrd="0" presId="urn:microsoft.com/office/officeart/2009/layout/CircleArrowProcess"/>
    <dgm:cxn modelId="{1960C3ED-19D1-4110-9ABA-0C239C5E24C3}" type="presParOf" srcId="{A79C20E0-A9CA-4833-A7AB-94329A862EF0}" destId="{2F16F275-71A9-4ABA-BC93-35610574E40C}" srcOrd="1" destOrd="0" presId="urn:microsoft.com/office/officeart/2009/layout/CircleArrowProcess"/>
    <dgm:cxn modelId="{523B43EB-DBA7-4DE6-8F32-59BD88694C6C}" type="presParOf" srcId="{A79C20E0-A9CA-4833-A7AB-94329A862EF0}" destId="{498B2242-28A9-4D30-BC11-6A2E3255EE98}" srcOrd="2" destOrd="0" presId="urn:microsoft.com/office/officeart/2009/layout/CircleArrowProcess"/>
    <dgm:cxn modelId="{C80AD636-C481-47F5-AA13-8AE49E545261}" type="presParOf" srcId="{498B2242-28A9-4D30-BC11-6A2E3255EE98}" destId="{EC98B7DD-4548-4C22-80DF-CA37D3EB5E05}" srcOrd="0" destOrd="0" presId="urn:microsoft.com/office/officeart/2009/layout/CircleArrowProcess"/>
    <dgm:cxn modelId="{ED10F7E3-08AA-4658-94FD-59925146CEA7}" type="presParOf" srcId="{A79C20E0-A9CA-4833-A7AB-94329A862EF0}" destId="{A1D7CF96-633C-440A-9B5B-6ADE1E507538}" srcOrd="3" destOrd="0" presId="urn:microsoft.com/office/officeart/2009/layout/CircleArrowProcess"/>
    <dgm:cxn modelId="{C5181368-8678-4D16-B8E0-9D0E182CF6F4}" type="presParOf" srcId="{A79C20E0-A9CA-4833-A7AB-94329A862EF0}" destId="{2E58A1FE-3525-4890-8859-9C0D0FFE116A}" srcOrd="4" destOrd="0" presId="urn:microsoft.com/office/officeart/2009/layout/CircleArrowProcess"/>
    <dgm:cxn modelId="{519C523A-00D6-4C25-AD5B-5004CDCAF5C4}" type="presParOf" srcId="{2E58A1FE-3525-4890-8859-9C0D0FFE116A}" destId="{2E37C030-372D-4197-B3A8-32D8E1213E41}" srcOrd="0" destOrd="0" presId="urn:microsoft.com/office/officeart/2009/layout/CircleArrowProcess"/>
    <dgm:cxn modelId="{6CE96777-0202-4ECE-8DE7-D297139BA9ED}" type="presParOf" srcId="{A79C20E0-A9CA-4833-A7AB-94329A862EF0}" destId="{33A17C23-6DF5-45EE-8D44-A64FF3D14FB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1B3E3EE-8F5D-4D2A-A7CE-CAF8DF0A3570}">
      <dgm:prSet phldrT="[Texto]" custT="1"/>
      <dgm:spPr/>
      <dgm:t>
        <a:bodyPr/>
        <a:lstStyle/>
        <a:p>
          <a:r>
            <a:rPr lang="es-EC" sz="1600" dirty="0" smtClean="0"/>
            <a:t>Tasas de interés</a:t>
          </a:r>
          <a:endParaRPr lang="es-EC" sz="1600" dirty="0"/>
        </a:p>
      </dgm:t>
    </dgm:pt>
    <dgm:pt modelId="{B7E582A1-8BEA-4DE6-B7E4-A173FCF98337}" type="parTrans" cxnId="{4D8FEFB9-FD4D-49ED-A3AC-9E19557920B3}">
      <dgm:prSet/>
      <dgm:spPr/>
      <dgm:t>
        <a:bodyPr/>
        <a:lstStyle/>
        <a:p>
          <a:endParaRPr lang="es-EC"/>
        </a:p>
      </dgm:t>
    </dgm:pt>
    <dgm:pt modelId="{E00B8783-5700-4EF1-A80B-5EEC40DDEBEC}" type="sibTrans" cxnId="{4D8FEFB9-FD4D-49ED-A3AC-9E19557920B3}">
      <dgm:prSet/>
      <dgm:spPr/>
      <dgm:t>
        <a:bodyPr/>
        <a:lstStyle/>
        <a:p>
          <a:endParaRPr lang="es-EC"/>
        </a:p>
      </dgm:t>
    </dgm:pt>
    <dgm:pt modelId="{B62490D4-9472-4E3C-A6F5-817EFEFDCE8F}">
      <dgm:prSet phldrT="[Texto]" custT="1"/>
      <dgm:spPr/>
      <dgm:t>
        <a:bodyPr/>
        <a:lstStyle/>
        <a:p>
          <a:r>
            <a:rPr lang="es-EC" sz="1600" dirty="0" smtClean="0"/>
            <a:t>Software</a:t>
          </a:r>
          <a:endParaRPr lang="es-EC" sz="1600" dirty="0"/>
        </a:p>
      </dgm:t>
    </dgm:pt>
    <dgm:pt modelId="{EC7D6F0C-5F80-4616-97D5-34FFF8DEA93B}" type="parTrans" cxnId="{239D97AE-96E3-4371-A3B5-0A57C69030D7}">
      <dgm:prSet/>
      <dgm:spPr/>
      <dgm:t>
        <a:bodyPr/>
        <a:lstStyle/>
        <a:p>
          <a:endParaRPr lang="es-EC"/>
        </a:p>
      </dgm:t>
    </dgm:pt>
    <dgm:pt modelId="{4AD214F0-C1D0-4A67-AA76-1C70D59C8E03}" type="sibTrans" cxnId="{239D97AE-96E3-4371-A3B5-0A57C69030D7}">
      <dgm:prSet/>
      <dgm:spPr/>
      <dgm:t>
        <a:bodyPr/>
        <a:lstStyle/>
        <a:p>
          <a:endParaRPr lang="es-EC"/>
        </a:p>
      </dgm:t>
    </dgm:pt>
    <dgm:pt modelId="{3FC91876-974F-436C-966D-B8B7CA3175CD}">
      <dgm:prSet phldrT="[Texto]" custT="1"/>
      <dgm:spPr/>
      <dgm:t>
        <a:bodyPr/>
        <a:lstStyle/>
        <a:p>
          <a:r>
            <a:rPr lang="es-EC" sz="1600" dirty="0" smtClean="0"/>
            <a:t>Reportes y cumplimiento de cronogramas</a:t>
          </a:r>
          <a:endParaRPr lang="es-EC" sz="1600" dirty="0"/>
        </a:p>
      </dgm:t>
    </dgm:pt>
    <dgm:pt modelId="{C539F6D4-FEE3-40EE-BCA4-4531EA4E5B7E}" type="parTrans" cxnId="{0CB40396-552D-4368-A388-2331ECF2C221}">
      <dgm:prSet/>
      <dgm:spPr/>
      <dgm:t>
        <a:bodyPr/>
        <a:lstStyle/>
        <a:p>
          <a:endParaRPr lang="es-EC"/>
        </a:p>
      </dgm:t>
    </dgm:pt>
    <dgm:pt modelId="{02D23F09-CFFF-40E6-A3A0-3C2904D5F2CE}" type="sibTrans" cxnId="{0CB40396-552D-4368-A388-2331ECF2C221}">
      <dgm:prSet/>
      <dgm:spPr/>
      <dgm:t>
        <a:bodyPr/>
        <a:lstStyle/>
        <a:p>
          <a:endParaRPr lang="es-EC"/>
        </a:p>
      </dgm:t>
    </dgm:pt>
    <dgm:pt modelId="{B276F602-5E51-4034-A186-52D63B6C5150}">
      <dgm:prSet phldrT="[Texto]" custT="1"/>
      <dgm:spPr/>
      <dgm:t>
        <a:bodyPr/>
        <a:lstStyle/>
        <a:p>
          <a:r>
            <a:rPr lang="es-EC" sz="1600" dirty="0" smtClean="0"/>
            <a:t>Cumplir con los requisitos que este organismo le imponga. Así como también, evitar reincidir en problemas del pasado, en temas relacionados a:</a:t>
          </a:r>
          <a:endParaRPr lang="es-EC" sz="1600" dirty="0"/>
        </a:p>
      </dgm:t>
    </dgm:pt>
    <dgm:pt modelId="{472913C1-2E3C-4B5C-B373-DA2CA0ECD427}" type="parTrans" cxnId="{011D1DD2-E374-44A0-9363-B2F047668069}">
      <dgm:prSet/>
      <dgm:spPr/>
      <dgm:t>
        <a:bodyPr/>
        <a:lstStyle/>
        <a:p>
          <a:endParaRPr lang="es-EC"/>
        </a:p>
      </dgm:t>
    </dgm:pt>
    <dgm:pt modelId="{66521072-532F-4966-90B2-C46FCC3F0774}" type="sibTrans" cxnId="{011D1DD2-E374-44A0-9363-B2F047668069}">
      <dgm:prSet/>
      <dgm:spPr/>
      <dgm:t>
        <a:bodyPr/>
        <a:lstStyle/>
        <a:p>
          <a:endParaRPr lang="es-EC"/>
        </a:p>
      </dgm:t>
    </dgm:pt>
    <dgm:pt modelId="{DD8A83A1-B9C5-49F6-B371-094DC55D047F}">
      <dgm:prSet phldrT="[Texto]" custT="1"/>
      <dgm:spPr/>
      <dgm:t>
        <a:bodyPr/>
        <a:lstStyle/>
        <a:p>
          <a:r>
            <a:rPr lang="en-US" sz="1900" dirty="0" err="1" smtClean="0"/>
            <a:t>Recomendación</a:t>
          </a:r>
          <a:endParaRPr lang="es-EC" sz="1900" dirty="0"/>
        </a:p>
      </dgm:t>
    </dgm:pt>
    <dgm:pt modelId="{52BD9D45-3B5E-4845-BB49-A3A5F054E3EC}" type="parTrans" cxnId="{891E56CA-52BC-4436-AFFF-9C1F930743AA}">
      <dgm:prSet/>
      <dgm:spPr/>
      <dgm:t>
        <a:bodyPr/>
        <a:lstStyle/>
        <a:p>
          <a:endParaRPr lang="es-EC"/>
        </a:p>
      </dgm:t>
    </dgm:pt>
    <dgm:pt modelId="{8D6152C5-F5BF-4650-BD4D-A12909CB01A9}" type="sibTrans" cxnId="{891E56CA-52BC-4436-AFFF-9C1F930743AA}">
      <dgm:prSet/>
      <dgm:spPr/>
      <dgm:t>
        <a:bodyPr/>
        <a:lstStyle/>
        <a:p>
          <a:endParaRPr lang="es-EC"/>
        </a:p>
      </dgm:t>
    </dgm:pt>
    <dgm:pt modelId="{1A95DA97-1CF9-43B8-88B0-FEC14D03615D}">
      <dgm:prSet phldrT="[Texto]" custT="1"/>
      <dgm:spPr/>
      <dgm:t>
        <a:bodyPr/>
        <a:lstStyle/>
        <a:p>
          <a:r>
            <a:rPr lang="en-US" sz="1900" dirty="0" err="1" smtClean="0"/>
            <a:t>Conclusión</a:t>
          </a:r>
          <a:endParaRPr lang="es-EC" sz="1900" dirty="0"/>
        </a:p>
      </dgm:t>
    </dgm:pt>
    <dgm:pt modelId="{0464A2DD-8808-455B-B7A0-072252528AA9}" type="sibTrans" cxnId="{4234346B-756D-4589-BF5C-531E161AF9F3}">
      <dgm:prSet/>
      <dgm:spPr/>
      <dgm:t>
        <a:bodyPr/>
        <a:lstStyle/>
        <a:p>
          <a:endParaRPr lang="es-EC"/>
        </a:p>
      </dgm:t>
    </dgm:pt>
    <dgm:pt modelId="{8DF8C89B-F6B0-4BE0-AD91-98ABC4E56B48}" type="parTrans" cxnId="{4234346B-756D-4589-BF5C-531E161AF9F3}">
      <dgm:prSet/>
      <dgm:spPr/>
      <dgm:t>
        <a:bodyPr/>
        <a:lstStyle/>
        <a:p>
          <a:endParaRPr lang="es-EC"/>
        </a:p>
      </dgm:t>
    </dgm:pt>
    <dgm:pt modelId="{9DA897F0-E5DC-41F1-86E0-0B31E2CB3349}">
      <dgm:prSet phldrT="[Texto]" custT="1"/>
      <dgm:spPr/>
      <dgm:t>
        <a:bodyPr/>
        <a:lstStyle/>
        <a:p>
          <a:r>
            <a:rPr lang="en-US" sz="1600" dirty="0" smtClean="0"/>
            <a:t>La </a:t>
          </a:r>
          <a:r>
            <a:rPr lang="en-US" sz="1600" dirty="0" err="1" smtClean="0"/>
            <a:t>Cooperativa</a:t>
          </a:r>
          <a:r>
            <a:rPr lang="en-US" sz="1600" dirty="0" smtClean="0"/>
            <a:t> </a:t>
          </a:r>
          <a:r>
            <a:rPr lang="en-US" sz="1600" dirty="0" err="1" smtClean="0"/>
            <a:t>desde</a:t>
          </a:r>
          <a:r>
            <a:rPr lang="en-US" sz="1600" dirty="0" smtClean="0"/>
            <a:t> </a:t>
          </a:r>
          <a:r>
            <a:rPr lang="es-EC" sz="1600" dirty="0" smtClean="0"/>
            <a:t>el año 2004, se encuentra bajo el control de la Superintendencia de Bancos</a:t>
          </a:r>
          <a:endParaRPr lang="es-EC" sz="1600" dirty="0"/>
        </a:p>
      </dgm:t>
    </dgm:pt>
    <dgm:pt modelId="{B2BE2C71-FDDA-4234-8F44-C7E12B596F86}" type="sibTrans" cxnId="{57A38B61-70F7-4706-AB4D-C2C69EE3C69C}">
      <dgm:prSet/>
      <dgm:spPr/>
      <dgm:t>
        <a:bodyPr/>
        <a:lstStyle/>
        <a:p>
          <a:endParaRPr lang="es-EC"/>
        </a:p>
      </dgm:t>
    </dgm:pt>
    <dgm:pt modelId="{2716C46B-E863-44F7-87CC-7E988983277C}" type="parTrans" cxnId="{57A38B61-70F7-4706-AB4D-C2C69EE3C69C}">
      <dgm:prSet/>
      <dgm:spPr/>
      <dgm:t>
        <a:bodyPr/>
        <a:lstStyle/>
        <a:p>
          <a:endParaRPr lang="es-EC"/>
        </a:p>
      </dgm:t>
    </dgm:pt>
    <dgm:pt modelId="{240FC0E3-98E0-4F62-A077-53F3D234F12D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3B62052-F51B-421F-8814-031AE4448207}" type="pres">
      <dgm:prSet presAssocID="{1A95DA97-1CF9-43B8-88B0-FEC14D03615D}" presName="parentText1" presStyleLbl="node1" presStyleIdx="0" presStyleCnt="2" custLinFactNeighborY="-790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D5600E-5440-41A3-B762-958BA39E3118}" type="pres">
      <dgm:prSet presAssocID="{1A95DA97-1CF9-43B8-88B0-FEC14D03615D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5C66A9-1DFD-4796-8EAB-FC0BFB5609CF}" type="pres">
      <dgm:prSet presAssocID="{DD8A83A1-B9C5-49F6-B371-094DC55D047F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BA2B52-DBF4-4FAC-8484-754FECE9B4D6}" type="pres">
      <dgm:prSet presAssocID="{DD8A83A1-B9C5-49F6-B371-094DC55D047F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1FE539-2972-44D3-B079-4D83248D64CA}" type="presOf" srcId="{B62490D4-9472-4E3C-A6F5-817EFEFDCE8F}" destId="{5FBA2B52-DBF4-4FAC-8484-754FECE9B4D6}" srcOrd="0" destOrd="2" presId="urn:microsoft.com/office/officeart/2009/3/layout/IncreasingArrowsProcess"/>
    <dgm:cxn modelId="{4234346B-756D-4589-BF5C-531E161AF9F3}" srcId="{3D9BBE4E-0A91-462F-B327-5ACDD0CA384E}" destId="{1A95DA97-1CF9-43B8-88B0-FEC14D03615D}" srcOrd="0" destOrd="0" parTransId="{8DF8C89B-F6B0-4BE0-AD91-98ABC4E56B48}" sibTransId="{0464A2DD-8808-455B-B7A0-072252528AA9}"/>
    <dgm:cxn modelId="{0CB40396-552D-4368-A388-2331ECF2C221}" srcId="{B276F602-5E51-4034-A186-52D63B6C5150}" destId="{3FC91876-974F-436C-966D-B8B7CA3175CD}" srcOrd="2" destOrd="0" parTransId="{C539F6D4-FEE3-40EE-BCA4-4531EA4E5B7E}" sibTransId="{02D23F09-CFFF-40E6-A3A0-3C2904D5F2CE}"/>
    <dgm:cxn modelId="{06D7E98B-BB15-417E-9B80-EE64C0F79AE2}" type="presOf" srcId="{B276F602-5E51-4034-A186-52D63B6C5150}" destId="{5FBA2B52-DBF4-4FAC-8484-754FECE9B4D6}" srcOrd="0" destOrd="0" presId="urn:microsoft.com/office/officeart/2009/3/layout/IncreasingArrowsProcess"/>
    <dgm:cxn modelId="{13681E4C-32AC-4791-A099-8222EDAD99E9}" type="presOf" srcId="{3D9BBE4E-0A91-462F-B327-5ACDD0CA384E}" destId="{240FC0E3-98E0-4F62-A077-53F3D234F12D}" srcOrd="0" destOrd="0" presId="urn:microsoft.com/office/officeart/2009/3/layout/IncreasingArrowsProcess"/>
    <dgm:cxn modelId="{EC30C212-1581-4703-962E-8610BF531819}" type="presOf" srcId="{31B3E3EE-8F5D-4D2A-A7CE-CAF8DF0A3570}" destId="{5FBA2B52-DBF4-4FAC-8484-754FECE9B4D6}" srcOrd="0" destOrd="1" presId="urn:microsoft.com/office/officeart/2009/3/layout/IncreasingArrowsProcess"/>
    <dgm:cxn modelId="{239D97AE-96E3-4371-A3B5-0A57C69030D7}" srcId="{B276F602-5E51-4034-A186-52D63B6C5150}" destId="{B62490D4-9472-4E3C-A6F5-817EFEFDCE8F}" srcOrd="1" destOrd="0" parTransId="{EC7D6F0C-5F80-4616-97D5-34FFF8DEA93B}" sibTransId="{4AD214F0-C1D0-4A67-AA76-1C70D59C8E03}"/>
    <dgm:cxn modelId="{891E56CA-52BC-4436-AFFF-9C1F930743AA}" srcId="{3D9BBE4E-0A91-462F-B327-5ACDD0CA384E}" destId="{DD8A83A1-B9C5-49F6-B371-094DC55D047F}" srcOrd="1" destOrd="0" parTransId="{52BD9D45-3B5E-4845-BB49-A3A5F054E3EC}" sibTransId="{8D6152C5-F5BF-4650-BD4D-A12909CB01A9}"/>
    <dgm:cxn modelId="{29A78E51-D3FA-4F35-AFC6-5F1B96485D06}" type="presOf" srcId="{1A95DA97-1CF9-43B8-88B0-FEC14D03615D}" destId="{D3B62052-F51B-421F-8814-031AE4448207}" srcOrd="0" destOrd="0" presId="urn:microsoft.com/office/officeart/2009/3/layout/IncreasingArrowsProcess"/>
    <dgm:cxn modelId="{4D8FEFB9-FD4D-49ED-A3AC-9E19557920B3}" srcId="{B276F602-5E51-4034-A186-52D63B6C5150}" destId="{31B3E3EE-8F5D-4D2A-A7CE-CAF8DF0A3570}" srcOrd="0" destOrd="0" parTransId="{B7E582A1-8BEA-4DE6-B7E4-A173FCF98337}" sibTransId="{E00B8783-5700-4EF1-A80B-5EEC40DDEBEC}"/>
    <dgm:cxn modelId="{5CBC25BA-AB5F-44D4-BD87-C29E249D85D5}" type="presOf" srcId="{3FC91876-974F-436C-966D-B8B7CA3175CD}" destId="{5FBA2B52-DBF4-4FAC-8484-754FECE9B4D6}" srcOrd="0" destOrd="3" presId="urn:microsoft.com/office/officeart/2009/3/layout/IncreasingArrowsProcess"/>
    <dgm:cxn modelId="{2B517F76-8EB0-4C4A-8426-A34F164CE396}" type="presOf" srcId="{9DA897F0-E5DC-41F1-86E0-0B31E2CB3349}" destId="{80D5600E-5440-41A3-B762-958BA39E3118}" srcOrd="0" destOrd="0" presId="urn:microsoft.com/office/officeart/2009/3/layout/IncreasingArrowsProcess"/>
    <dgm:cxn modelId="{D13F54AB-624C-4A83-B75F-F6B98359BE0C}" type="presOf" srcId="{DD8A83A1-B9C5-49F6-B371-094DC55D047F}" destId="{D15C66A9-1DFD-4796-8EAB-FC0BFB5609CF}" srcOrd="0" destOrd="0" presId="urn:microsoft.com/office/officeart/2009/3/layout/IncreasingArrowsProcess"/>
    <dgm:cxn modelId="{57A38B61-70F7-4706-AB4D-C2C69EE3C69C}" srcId="{1A95DA97-1CF9-43B8-88B0-FEC14D03615D}" destId="{9DA897F0-E5DC-41F1-86E0-0B31E2CB3349}" srcOrd="0" destOrd="0" parTransId="{2716C46B-E863-44F7-87CC-7E988983277C}" sibTransId="{B2BE2C71-FDDA-4234-8F44-C7E12B596F86}"/>
    <dgm:cxn modelId="{011D1DD2-E374-44A0-9363-B2F047668069}" srcId="{DD8A83A1-B9C5-49F6-B371-094DC55D047F}" destId="{B276F602-5E51-4034-A186-52D63B6C5150}" srcOrd="0" destOrd="0" parTransId="{472913C1-2E3C-4B5C-B373-DA2CA0ECD427}" sibTransId="{66521072-532F-4966-90B2-C46FCC3F0774}"/>
    <dgm:cxn modelId="{B8B1A663-593B-4439-94F4-F2046425EB78}" type="presParOf" srcId="{240FC0E3-98E0-4F62-A077-53F3D234F12D}" destId="{D3B62052-F51B-421F-8814-031AE4448207}" srcOrd="0" destOrd="0" presId="urn:microsoft.com/office/officeart/2009/3/layout/IncreasingArrowsProcess"/>
    <dgm:cxn modelId="{11D05DDD-A2FC-4387-B71B-2FF836668F77}" type="presParOf" srcId="{240FC0E3-98E0-4F62-A077-53F3D234F12D}" destId="{80D5600E-5440-41A3-B762-958BA39E3118}" srcOrd="1" destOrd="0" presId="urn:microsoft.com/office/officeart/2009/3/layout/IncreasingArrowsProcess"/>
    <dgm:cxn modelId="{1D7F76C5-577E-43FE-A65D-43DF881CF51E}" type="presParOf" srcId="{240FC0E3-98E0-4F62-A077-53F3D234F12D}" destId="{D15C66A9-1DFD-4796-8EAB-FC0BFB5609CF}" srcOrd="2" destOrd="0" presId="urn:microsoft.com/office/officeart/2009/3/layout/IncreasingArrowsProcess"/>
    <dgm:cxn modelId="{3527C625-1DFA-4419-ADAA-57BCA001FD39}" type="presParOf" srcId="{240FC0E3-98E0-4F62-A077-53F3D234F12D}" destId="{5FBA2B52-DBF4-4FAC-8484-754FECE9B4D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n-US" sz="1600" dirty="0" smtClean="0"/>
            <a:t>Principio de </a:t>
          </a:r>
          <a:r>
            <a:rPr lang="en-US" sz="1600" dirty="0" err="1" smtClean="0"/>
            <a:t>las</a:t>
          </a:r>
          <a:r>
            <a:rPr lang="en-US" sz="1600" dirty="0" smtClean="0"/>
            <a:t> </a:t>
          </a:r>
          <a:r>
            <a:rPr lang="en-US" sz="1600" dirty="0" err="1" smtClean="0"/>
            <a:t>Cooperativas</a:t>
          </a:r>
          <a:r>
            <a:rPr lang="en-US" sz="1600" dirty="0" smtClean="0"/>
            <a:t> </a:t>
          </a:r>
          <a:r>
            <a:rPr lang="es-EC" sz="1600" dirty="0" smtClean="0"/>
            <a:t>trabajar “No por lucro sino por servicio”   </a:t>
          </a:r>
          <a:endParaRPr lang="es-EC" sz="160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33816805-DEEE-4695-B3D6-4EEC396DE53A}">
      <dgm:prSet phldrT="[Texto]" custT="1"/>
      <dgm:spPr/>
      <dgm:t>
        <a:bodyPr/>
        <a:lstStyle/>
        <a:p>
          <a:r>
            <a:rPr lang="es-EC" sz="1600" dirty="0" smtClean="0"/>
            <a:t>Buscar que se resuelva las necesidades de crédito de los socios y eliminando el lucro excesivo.</a:t>
          </a:r>
        </a:p>
        <a:p>
          <a:endParaRPr lang="es-EC" sz="1600" dirty="0"/>
        </a:p>
      </dgm:t>
    </dgm:pt>
    <dgm:pt modelId="{95954107-17F3-45B4-B8D0-41D87A34DB98}" type="parTrans" cxnId="{9DE37BDD-FB11-4F99-B9B9-550246F15957}">
      <dgm:prSet/>
      <dgm:spPr/>
      <dgm:t>
        <a:bodyPr/>
        <a:lstStyle/>
        <a:p>
          <a:endParaRPr lang="es-EC"/>
        </a:p>
      </dgm:t>
    </dgm:pt>
    <dgm:pt modelId="{80D85939-8EAB-4CAB-AAC1-CCA72D08AC11}" type="sibTrans" cxnId="{9DE37BDD-FB11-4F99-B9B9-550246F15957}">
      <dgm:prSet/>
      <dgm:spPr/>
      <dgm:t>
        <a:bodyPr/>
        <a:lstStyle/>
        <a:p>
          <a:endParaRPr lang="es-EC"/>
        </a:p>
      </dgm:t>
    </dgm:pt>
    <dgm:pt modelId="{814BC31B-CC4C-4C1B-B958-07C66BAA69F9}">
      <dgm:prSet phldrT="[Texto]" custT="1"/>
      <dgm:spPr/>
      <dgm:t>
        <a:bodyPr/>
        <a:lstStyle/>
        <a:p>
          <a:r>
            <a:rPr lang="en-US" sz="1600" dirty="0" err="1" smtClean="0"/>
            <a:t>Conclusión</a:t>
          </a:r>
          <a:endParaRPr lang="es-EC" sz="1600" dirty="0"/>
        </a:p>
      </dgm:t>
    </dgm:pt>
    <dgm:pt modelId="{69BDBBBE-2597-447F-A068-B1B57867A695}" type="parTrans" cxnId="{69015291-4BF8-48D9-BE66-C0C876B25100}">
      <dgm:prSet/>
      <dgm:spPr/>
      <dgm:t>
        <a:bodyPr/>
        <a:lstStyle/>
        <a:p>
          <a:endParaRPr lang="es-EC"/>
        </a:p>
      </dgm:t>
    </dgm:pt>
    <dgm:pt modelId="{E83EDD4E-1383-401F-A3B1-2C7DB048902E}" type="sibTrans" cxnId="{69015291-4BF8-48D9-BE66-C0C876B25100}">
      <dgm:prSet/>
      <dgm:spPr/>
      <dgm:t>
        <a:bodyPr/>
        <a:lstStyle/>
        <a:p>
          <a:endParaRPr lang="es-EC"/>
        </a:p>
      </dgm:t>
    </dgm:pt>
    <dgm:pt modelId="{81674745-9268-48A3-BCE6-A1E83A58A51A}">
      <dgm:prSet phldrT="[Texto]" custT="1"/>
      <dgm:spPr/>
      <dgm:t>
        <a:bodyPr/>
        <a:lstStyle/>
        <a:p>
          <a:r>
            <a:rPr lang="en-US" sz="1600" dirty="0" err="1" smtClean="0"/>
            <a:t>Recomendación</a:t>
          </a:r>
          <a:endParaRPr lang="es-EC" sz="1600" dirty="0"/>
        </a:p>
      </dgm:t>
    </dgm:pt>
    <dgm:pt modelId="{DF75C705-2981-41A7-A19B-F04383D95446}" type="parTrans" cxnId="{F442CD9C-F6C8-4062-B200-A1CD0C462A49}">
      <dgm:prSet/>
      <dgm:spPr/>
      <dgm:t>
        <a:bodyPr/>
        <a:lstStyle/>
        <a:p>
          <a:endParaRPr lang="es-EC"/>
        </a:p>
      </dgm:t>
    </dgm:pt>
    <dgm:pt modelId="{2F48AE95-7235-4141-BB12-CB88B0A74BEE}" type="sibTrans" cxnId="{F442CD9C-F6C8-4062-B200-A1CD0C462A49}">
      <dgm:prSet/>
      <dgm:spPr/>
      <dgm:t>
        <a:bodyPr/>
        <a:lstStyle/>
        <a:p>
          <a:endParaRPr lang="es-EC"/>
        </a:p>
      </dgm:t>
    </dgm:pt>
    <dgm:pt modelId="{EA60D4D4-3DD9-4D27-98A7-7CB47004B1AC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E00E6F8-C1EE-4F8D-ABD3-31B0E9D57A8F}" type="pres">
      <dgm:prSet presAssocID="{814BC31B-CC4C-4C1B-B958-07C66BAA69F9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76EEAF-7ADD-42EE-99F6-D79519A3445B}" type="pres">
      <dgm:prSet presAssocID="{814BC31B-CC4C-4C1B-B958-07C66BAA69F9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19AB3D-315B-4D99-9059-5DAE4EDEC44A}" type="pres">
      <dgm:prSet presAssocID="{81674745-9268-48A3-BCE6-A1E83A58A51A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89AF1-A5F8-4CB6-A927-CDD807332180}" type="pres">
      <dgm:prSet presAssocID="{81674745-9268-48A3-BCE6-A1E83A58A51A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2E494B-DEBF-4270-9E6C-6B5664EF31D8}" type="presOf" srcId="{81674745-9268-48A3-BCE6-A1E83A58A51A}" destId="{0E19AB3D-315B-4D99-9059-5DAE4EDEC44A}" srcOrd="0" destOrd="0" presId="urn:microsoft.com/office/officeart/2009/3/layout/IncreasingArrowsProcess"/>
    <dgm:cxn modelId="{5232DD10-83F6-41D3-B1AF-E49F50807F9C}" srcId="{814BC31B-CC4C-4C1B-B958-07C66BAA69F9}" destId="{9EFCC2C6-7AEE-4534-BEE3-517BBFEEF63C}" srcOrd="0" destOrd="0" parTransId="{E95CBA45-305F-48E5-92BD-A2E34562EBBD}" sibTransId="{C43F2F06-7274-4382-B78C-31D8009C39B5}"/>
    <dgm:cxn modelId="{69015291-4BF8-48D9-BE66-C0C876B25100}" srcId="{3D9BBE4E-0A91-462F-B327-5ACDD0CA384E}" destId="{814BC31B-CC4C-4C1B-B958-07C66BAA69F9}" srcOrd="0" destOrd="0" parTransId="{69BDBBBE-2597-447F-A068-B1B57867A695}" sibTransId="{E83EDD4E-1383-401F-A3B1-2C7DB048902E}"/>
    <dgm:cxn modelId="{F442CD9C-F6C8-4062-B200-A1CD0C462A49}" srcId="{3D9BBE4E-0A91-462F-B327-5ACDD0CA384E}" destId="{81674745-9268-48A3-BCE6-A1E83A58A51A}" srcOrd="1" destOrd="0" parTransId="{DF75C705-2981-41A7-A19B-F04383D95446}" sibTransId="{2F48AE95-7235-4141-BB12-CB88B0A74BEE}"/>
    <dgm:cxn modelId="{9DE37BDD-FB11-4F99-B9B9-550246F15957}" srcId="{81674745-9268-48A3-BCE6-A1E83A58A51A}" destId="{33816805-DEEE-4695-B3D6-4EEC396DE53A}" srcOrd="0" destOrd="0" parTransId="{95954107-17F3-45B4-B8D0-41D87A34DB98}" sibTransId="{80D85939-8EAB-4CAB-AAC1-CCA72D08AC11}"/>
    <dgm:cxn modelId="{ED4FB527-A085-4855-8BE5-01B552570FBA}" type="presOf" srcId="{9EFCC2C6-7AEE-4534-BEE3-517BBFEEF63C}" destId="{BE76EEAF-7ADD-42EE-99F6-D79519A3445B}" srcOrd="0" destOrd="0" presId="urn:microsoft.com/office/officeart/2009/3/layout/IncreasingArrowsProcess"/>
    <dgm:cxn modelId="{58FD2218-8222-4E71-9D0E-1B181DCA398D}" type="presOf" srcId="{33816805-DEEE-4695-B3D6-4EEC396DE53A}" destId="{A2989AF1-A5F8-4CB6-A927-CDD807332180}" srcOrd="0" destOrd="0" presId="urn:microsoft.com/office/officeart/2009/3/layout/IncreasingArrowsProcess"/>
    <dgm:cxn modelId="{1181E1E1-4C93-4A1B-981E-DC39B6A4E4DE}" type="presOf" srcId="{814BC31B-CC4C-4C1B-B958-07C66BAA69F9}" destId="{7E00E6F8-C1EE-4F8D-ABD3-31B0E9D57A8F}" srcOrd="0" destOrd="0" presId="urn:microsoft.com/office/officeart/2009/3/layout/IncreasingArrowsProcess"/>
    <dgm:cxn modelId="{AFBAD8ED-1C88-4277-A37B-811203296F23}" type="presOf" srcId="{3D9BBE4E-0A91-462F-B327-5ACDD0CA384E}" destId="{EA60D4D4-3DD9-4D27-98A7-7CB47004B1AC}" srcOrd="0" destOrd="0" presId="urn:microsoft.com/office/officeart/2009/3/layout/IncreasingArrowsProcess"/>
    <dgm:cxn modelId="{2F3F0B76-11FD-4850-B07C-FBB0F4347371}" type="presParOf" srcId="{EA60D4D4-3DD9-4D27-98A7-7CB47004B1AC}" destId="{7E00E6F8-C1EE-4F8D-ABD3-31B0E9D57A8F}" srcOrd="0" destOrd="0" presId="urn:microsoft.com/office/officeart/2009/3/layout/IncreasingArrowsProcess"/>
    <dgm:cxn modelId="{43DA7059-E7F2-4887-9CB5-566314C0D074}" type="presParOf" srcId="{EA60D4D4-3DD9-4D27-98A7-7CB47004B1AC}" destId="{BE76EEAF-7ADD-42EE-99F6-D79519A3445B}" srcOrd="1" destOrd="0" presId="urn:microsoft.com/office/officeart/2009/3/layout/IncreasingArrowsProcess"/>
    <dgm:cxn modelId="{4A5EFB36-04A6-41A4-9994-D22984B7E0EC}" type="presParOf" srcId="{EA60D4D4-3DD9-4D27-98A7-7CB47004B1AC}" destId="{0E19AB3D-315B-4D99-9059-5DAE4EDEC44A}" srcOrd="2" destOrd="0" presId="urn:microsoft.com/office/officeart/2009/3/layout/IncreasingArrowsProcess"/>
    <dgm:cxn modelId="{CE535CA5-3387-4A9B-BBB9-9EE0D9E2516E}" type="presParOf" srcId="{EA60D4D4-3DD9-4D27-98A7-7CB47004B1AC}" destId="{A2989AF1-A5F8-4CB6-A927-CDD80733218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s-EC" sz="1600" dirty="0" smtClean="0"/>
            <a:t>Está en capacidad de responder sus deudas a largo plazo y, es eficiente en un 16% más que el resto de Cooperativas en la generación de ingresos financieros. </a:t>
          </a:r>
          <a:r>
            <a:rPr lang="es-EC" sz="1600" b="0" i="0" dirty="0" smtClean="0"/>
            <a:t>Sin embargo se desarrolla lentamente por varios eventos importantes ocurridos en el primer trimestre del 2012</a:t>
          </a:r>
          <a:endParaRPr lang="es-EC" sz="1600" b="0" i="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33816805-DEEE-4695-B3D6-4EEC396DE53A}">
      <dgm:prSet phldrT="[Texto]" custT="1"/>
      <dgm:spPr/>
      <dgm:t>
        <a:bodyPr/>
        <a:lstStyle/>
        <a:p>
          <a:r>
            <a:rPr lang="es-EC" sz="1600" dirty="0" smtClean="0"/>
            <a:t>Mejorar el manejo de la calidad de la información financiera y los sistemas informáticos a fin que los riesgos operacionales sean minimizados y así ofrecer un mejor servicio a los clientes</a:t>
          </a:r>
          <a:endParaRPr lang="es-EC" sz="1600" dirty="0"/>
        </a:p>
      </dgm:t>
    </dgm:pt>
    <dgm:pt modelId="{95954107-17F3-45B4-B8D0-41D87A34DB98}" type="parTrans" cxnId="{9DE37BDD-FB11-4F99-B9B9-550246F15957}">
      <dgm:prSet/>
      <dgm:spPr/>
      <dgm:t>
        <a:bodyPr/>
        <a:lstStyle/>
        <a:p>
          <a:endParaRPr lang="es-EC"/>
        </a:p>
      </dgm:t>
    </dgm:pt>
    <dgm:pt modelId="{80D85939-8EAB-4CAB-AAC1-CCA72D08AC11}" type="sibTrans" cxnId="{9DE37BDD-FB11-4F99-B9B9-550246F15957}">
      <dgm:prSet/>
      <dgm:spPr/>
      <dgm:t>
        <a:bodyPr/>
        <a:lstStyle/>
        <a:p>
          <a:endParaRPr lang="es-EC"/>
        </a:p>
      </dgm:t>
    </dgm:pt>
    <dgm:pt modelId="{7A47F79A-B2A2-487E-8517-ED6B2E0CB67E}">
      <dgm:prSet phldrT="[Texto]"/>
      <dgm:spPr/>
      <dgm:t>
        <a:bodyPr/>
        <a:lstStyle/>
        <a:p>
          <a:r>
            <a:rPr lang="en-US" dirty="0" err="1" smtClean="0"/>
            <a:t>Recomendación</a:t>
          </a:r>
          <a:endParaRPr lang="es-EC" dirty="0"/>
        </a:p>
      </dgm:t>
    </dgm:pt>
    <dgm:pt modelId="{1436BBBA-E30A-459F-91B9-5CD6D4FB4327}" type="parTrans" cxnId="{B5152BDF-FB4D-43BB-9414-892C4750DA40}">
      <dgm:prSet/>
      <dgm:spPr/>
      <dgm:t>
        <a:bodyPr/>
        <a:lstStyle/>
        <a:p>
          <a:endParaRPr lang="es-EC"/>
        </a:p>
      </dgm:t>
    </dgm:pt>
    <dgm:pt modelId="{8C739B74-E44A-47A8-A2AE-A586718B1E60}" type="sibTrans" cxnId="{B5152BDF-FB4D-43BB-9414-892C4750DA40}">
      <dgm:prSet/>
      <dgm:spPr/>
      <dgm:t>
        <a:bodyPr/>
        <a:lstStyle/>
        <a:p>
          <a:endParaRPr lang="es-EC"/>
        </a:p>
      </dgm:t>
    </dgm:pt>
    <dgm:pt modelId="{B27D7F57-572B-4BFB-8C7B-2397DCE20F41}">
      <dgm:prSet phldrT="[Texto]"/>
      <dgm:spPr/>
      <dgm:t>
        <a:bodyPr/>
        <a:lstStyle/>
        <a:p>
          <a:r>
            <a:rPr lang="en-US" dirty="0" err="1" smtClean="0"/>
            <a:t>Conclusión</a:t>
          </a:r>
          <a:endParaRPr lang="es-EC" dirty="0"/>
        </a:p>
      </dgm:t>
    </dgm:pt>
    <dgm:pt modelId="{8DAC9139-3ECF-4630-B312-D8F61459A032}" type="sibTrans" cxnId="{42129CAC-077C-481E-A29E-68885F43F73B}">
      <dgm:prSet/>
      <dgm:spPr/>
      <dgm:t>
        <a:bodyPr/>
        <a:lstStyle/>
        <a:p>
          <a:endParaRPr lang="es-EC"/>
        </a:p>
      </dgm:t>
    </dgm:pt>
    <dgm:pt modelId="{9AA45E67-78AE-46F1-9859-35EEA2956679}" type="parTrans" cxnId="{42129CAC-077C-481E-A29E-68885F43F73B}">
      <dgm:prSet/>
      <dgm:spPr/>
      <dgm:t>
        <a:bodyPr/>
        <a:lstStyle/>
        <a:p>
          <a:endParaRPr lang="es-EC"/>
        </a:p>
      </dgm:t>
    </dgm:pt>
    <dgm:pt modelId="{0E5600EF-2882-404C-BA32-149ECE1CAB5B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6BE6F0E-7523-47EF-BF82-6B97B55A477A}" type="pres">
      <dgm:prSet presAssocID="{B27D7F57-572B-4BFB-8C7B-2397DCE20F41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583C3-D0DD-4C9A-B96A-144FEC9FE5B0}" type="pres">
      <dgm:prSet presAssocID="{B27D7F57-572B-4BFB-8C7B-2397DCE20F4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876B8-3987-45B9-91AE-9D703B0A613C}" type="pres">
      <dgm:prSet presAssocID="{7A47F79A-B2A2-487E-8517-ED6B2E0CB67E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0572CD-B884-4BA3-9585-A67CE2444389}" type="pres">
      <dgm:prSet presAssocID="{7A47F79A-B2A2-487E-8517-ED6B2E0CB67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129CAC-077C-481E-A29E-68885F43F73B}" srcId="{3D9BBE4E-0A91-462F-B327-5ACDD0CA384E}" destId="{B27D7F57-572B-4BFB-8C7B-2397DCE20F41}" srcOrd="0" destOrd="0" parTransId="{9AA45E67-78AE-46F1-9859-35EEA2956679}" sibTransId="{8DAC9139-3ECF-4630-B312-D8F61459A032}"/>
    <dgm:cxn modelId="{D71DF70B-9202-49D8-BAF2-48E960502833}" type="presOf" srcId="{3D9BBE4E-0A91-462F-B327-5ACDD0CA384E}" destId="{0E5600EF-2882-404C-BA32-149ECE1CAB5B}" srcOrd="0" destOrd="0" presId="urn:microsoft.com/office/officeart/2009/3/layout/IncreasingArrowsProcess"/>
    <dgm:cxn modelId="{5232DD10-83F6-41D3-B1AF-E49F50807F9C}" srcId="{B27D7F57-572B-4BFB-8C7B-2397DCE20F41}" destId="{9EFCC2C6-7AEE-4534-BEE3-517BBFEEF63C}" srcOrd="0" destOrd="0" parTransId="{E95CBA45-305F-48E5-92BD-A2E34562EBBD}" sibTransId="{C43F2F06-7274-4382-B78C-31D8009C39B5}"/>
    <dgm:cxn modelId="{B5152BDF-FB4D-43BB-9414-892C4750DA40}" srcId="{3D9BBE4E-0A91-462F-B327-5ACDD0CA384E}" destId="{7A47F79A-B2A2-487E-8517-ED6B2E0CB67E}" srcOrd="1" destOrd="0" parTransId="{1436BBBA-E30A-459F-91B9-5CD6D4FB4327}" sibTransId="{8C739B74-E44A-47A8-A2AE-A586718B1E60}"/>
    <dgm:cxn modelId="{610BF6D6-7629-4F89-AD4E-A215BD9329FE}" type="presOf" srcId="{7A47F79A-B2A2-487E-8517-ED6B2E0CB67E}" destId="{EB8876B8-3987-45B9-91AE-9D703B0A613C}" srcOrd="0" destOrd="0" presId="urn:microsoft.com/office/officeart/2009/3/layout/IncreasingArrowsProcess"/>
    <dgm:cxn modelId="{9DE37BDD-FB11-4F99-B9B9-550246F15957}" srcId="{7A47F79A-B2A2-487E-8517-ED6B2E0CB67E}" destId="{33816805-DEEE-4695-B3D6-4EEC396DE53A}" srcOrd="0" destOrd="0" parTransId="{95954107-17F3-45B4-B8D0-41D87A34DB98}" sibTransId="{80D85939-8EAB-4CAB-AAC1-CCA72D08AC11}"/>
    <dgm:cxn modelId="{67323E3A-745A-46C8-90BD-67217B50956C}" type="presOf" srcId="{33816805-DEEE-4695-B3D6-4EEC396DE53A}" destId="{FC0572CD-B884-4BA3-9585-A67CE2444389}" srcOrd="0" destOrd="0" presId="urn:microsoft.com/office/officeart/2009/3/layout/IncreasingArrowsProcess"/>
    <dgm:cxn modelId="{66841B5A-EE48-4122-898A-9629D6B53674}" type="presOf" srcId="{9EFCC2C6-7AEE-4534-BEE3-517BBFEEF63C}" destId="{596583C3-D0DD-4C9A-B96A-144FEC9FE5B0}" srcOrd="0" destOrd="0" presId="urn:microsoft.com/office/officeart/2009/3/layout/IncreasingArrowsProcess"/>
    <dgm:cxn modelId="{F8E7D5F3-D71C-4666-860C-B04B89484073}" type="presOf" srcId="{B27D7F57-572B-4BFB-8C7B-2397DCE20F41}" destId="{46BE6F0E-7523-47EF-BF82-6B97B55A477A}" srcOrd="0" destOrd="0" presId="urn:microsoft.com/office/officeart/2009/3/layout/IncreasingArrowsProcess"/>
    <dgm:cxn modelId="{844BB784-8EB3-4B1F-BF16-A77E69ECA1FC}" type="presParOf" srcId="{0E5600EF-2882-404C-BA32-149ECE1CAB5B}" destId="{46BE6F0E-7523-47EF-BF82-6B97B55A477A}" srcOrd="0" destOrd="0" presId="urn:microsoft.com/office/officeart/2009/3/layout/IncreasingArrowsProcess"/>
    <dgm:cxn modelId="{E00025A3-02F8-4A34-ABC1-DC788DA7FB37}" type="presParOf" srcId="{0E5600EF-2882-404C-BA32-149ECE1CAB5B}" destId="{596583C3-D0DD-4C9A-B96A-144FEC9FE5B0}" srcOrd="1" destOrd="0" presId="urn:microsoft.com/office/officeart/2009/3/layout/IncreasingArrowsProcess"/>
    <dgm:cxn modelId="{65A7C903-D890-44BC-B03D-F880B343EFC1}" type="presParOf" srcId="{0E5600EF-2882-404C-BA32-149ECE1CAB5B}" destId="{EB8876B8-3987-45B9-91AE-9D703B0A613C}" srcOrd="2" destOrd="0" presId="urn:microsoft.com/office/officeart/2009/3/layout/IncreasingArrowsProcess"/>
    <dgm:cxn modelId="{4EE5ED2B-BF01-4891-8B36-6B3C169D3C8E}" type="presParOf" srcId="{0E5600EF-2882-404C-BA32-149ECE1CAB5B}" destId="{FC0572CD-B884-4BA3-9585-A67CE244438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s-EC" sz="1600" dirty="0" smtClean="0"/>
            <a:t>Los índices de morosidad: Agencia Latacunga 16,59%, Agencia Mulalillo 10,19% y en la Oficina Matriz de 2,18%</a:t>
          </a:r>
          <a:endParaRPr lang="es-EC" sz="160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B27D7F57-572B-4BFB-8C7B-2397DCE20F41}">
      <dgm:prSet phldrT="[Texto]"/>
      <dgm:spPr/>
      <dgm:t>
        <a:bodyPr/>
        <a:lstStyle/>
        <a:p>
          <a:r>
            <a:rPr lang="en-US" dirty="0" err="1" smtClean="0"/>
            <a:t>Conclusión</a:t>
          </a:r>
          <a:endParaRPr lang="es-EC" dirty="0"/>
        </a:p>
      </dgm:t>
    </dgm:pt>
    <dgm:pt modelId="{9AA45E67-78AE-46F1-9859-35EEA2956679}" type="parTrans" cxnId="{42129CAC-077C-481E-A29E-68885F43F73B}">
      <dgm:prSet/>
      <dgm:spPr/>
      <dgm:t>
        <a:bodyPr/>
        <a:lstStyle/>
        <a:p>
          <a:endParaRPr lang="es-EC"/>
        </a:p>
      </dgm:t>
    </dgm:pt>
    <dgm:pt modelId="{8DAC9139-3ECF-4630-B312-D8F61459A032}" type="sibTrans" cxnId="{42129CAC-077C-481E-A29E-68885F43F73B}">
      <dgm:prSet/>
      <dgm:spPr/>
      <dgm:t>
        <a:bodyPr/>
        <a:lstStyle/>
        <a:p>
          <a:endParaRPr lang="es-EC"/>
        </a:p>
      </dgm:t>
    </dgm:pt>
    <dgm:pt modelId="{07F5E886-30CF-444D-B595-CE757AB5DC3C}">
      <dgm:prSet phldrT="[Texto]" custT="1"/>
      <dgm:spPr/>
      <dgm:t>
        <a:bodyPr/>
        <a:lstStyle/>
        <a:p>
          <a:r>
            <a:rPr lang="es-EC" sz="1600" dirty="0" smtClean="0"/>
            <a:t>Tratar índices de morosidad inmediatamente ya que opera en un mercado altamente competitivo y de alto crecimiento en la demanda de recursos; en base a acciones a implementar orientadas a optimizar su gestión administrativa, financiera y comercial</a:t>
          </a:r>
          <a:endParaRPr lang="es-EC" sz="1600" dirty="0"/>
        </a:p>
      </dgm:t>
    </dgm:pt>
    <dgm:pt modelId="{90B4ACA1-10E8-4678-A791-A3074D20BBF5}" type="parTrans" cxnId="{DF082925-E6B3-423B-A154-7240CCDA4E9B}">
      <dgm:prSet/>
      <dgm:spPr/>
      <dgm:t>
        <a:bodyPr/>
        <a:lstStyle/>
        <a:p>
          <a:endParaRPr lang="es-EC"/>
        </a:p>
      </dgm:t>
    </dgm:pt>
    <dgm:pt modelId="{D675FA3C-73E7-413D-B5D5-15F1EB4FE3C7}" type="sibTrans" cxnId="{DF082925-E6B3-423B-A154-7240CCDA4E9B}">
      <dgm:prSet/>
      <dgm:spPr/>
      <dgm:t>
        <a:bodyPr/>
        <a:lstStyle/>
        <a:p>
          <a:endParaRPr lang="es-EC"/>
        </a:p>
      </dgm:t>
    </dgm:pt>
    <dgm:pt modelId="{602B4AD1-4863-4748-AEAC-5A3914AB65FB}">
      <dgm:prSet phldrT="[Texto]"/>
      <dgm:spPr/>
      <dgm:t>
        <a:bodyPr/>
        <a:lstStyle/>
        <a:p>
          <a:r>
            <a:rPr lang="en-US" dirty="0" err="1" smtClean="0"/>
            <a:t>Recomendación</a:t>
          </a:r>
          <a:endParaRPr lang="es-EC" dirty="0"/>
        </a:p>
      </dgm:t>
    </dgm:pt>
    <dgm:pt modelId="{28051733-F54A-42B2-883A-440902AFEA2F}" type="parTrans" cxnId="{6C3E0041-8588-4677-94FE-3FCFB25C89F0}">
      <dgm:prSet/>
      <dgm:spPr/>
      <dgm:t>
        <a:bodyPr/>
        <a:lstStyle/>
        <a:p>
          <a:endParaRPr lang="es-EC"/>
        </a:p>
      </dgm:t>
    </dgm:pt>
    <dgm:pt modelId="{82B081D3-41AC-4891-A70F-1E6D7FE9D20E}" type="sibTrans" cxnId="{6C3E0041-8588-4677-94FE-3FCFB25C89F0}">
      <dgm:prSet/>
      <dgm:spPr/>
      <dgm:t>
        <a:bodyPr/>
        <a:lstStyle/>
        <a:p>
          <a:endParaRPr lang="es-EC"/>
        </a:p>
      </dgm:t>
    </dgm:pt>
    <dgm:pt modelId="{0E5600EF-2882-404C-BA32-149ECE1CAB5B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6BE6F0E-7523-47EF-BF82-6B97B55A477A}" type="pres">
      <dgm:prSet presAssocID="{B27D7F57-572B-4BFB-8C7B-2397DCE20F41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583C3-D0DD-4C9A-B96A-144FEC9FE5B0}" type="pres">
      <dgm:prSet presAssocID="{B27D7F57-572B-4BFB-8C7B-2397DCE20F4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135DB9-9C59-4819-825B-F660F7127066}" type="pres">
      <dgm:prSet presAssocID="{602B4AD1-4863-4748-AEAC-5A3914AB65FB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8DAE15-19E6-4658-8637-D3941DE658A9}" type="pres">
      <dgm:prSet presAssocID="{602B4AD1-4863-4748-AEAC-5A3914AB65FB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129CAC-077C-481E-A29E-68885F43F73B}" srcId="{3D9BBE4E-0A91-462F-B327-5ACDD0CA384E}" destId="{B27D7F57-572B-4BFB-8C7B-2397DCE20F41}" srcOrd="0" destOrd="0" parTransId="{9AA45E67-78AE-46F1-9859-35EEA2956679}" sibTransId="{8DAC9139-3ECF-4630-B312-D8F61459A032}"/>
    <dgm:cxn modelId="{5232DD10-83F6-41D3-B1AF-E49F50807F9C}" srcId="{B27D7F57-572B-4BFB-8C7B-2397DCE20F41}" destId="{9EFCC2C6-7AEE-4534-BEE3-517BBFEEF63C}" srcOrd="0" destOrd="0" parTransId="{E95CBA45-305F-48E5-92BD-A2E34562EBBD}" sibTransId="{C43F2F06-7274-4382-B78C-31D8009C39B5}"/>
    <dgm:cxn modelId="{9C57E332-8897-4BB3-907A-72C372EDA195}" type="presOf" srcId="{9EFCC2C6-7AEE-4534-BEE3-517BBFEEF63C}" destId="{596583C3-D0DD-4C9A-B96A-144FEC9FE5B0}" srcOrd="0" destOrd="0" presId="urn:microsoft.com/office/officeart/2009/3/layout/IncreasingArrowsProcess"/>
    <dgm:cxn modelId="{35BDF450-2C5E-4FCD-B0CD-65F1B6B30AFC}" type="presOf" srcId="{07F5E886-30CF-444D-B595-CE757AB5DC3C}" destId="{DB8DAE15-19E6-4658-8637-D3941DE658A9}" srcOrd="0" destOrd="0" presId="urn:microsoft.com/office/officeart/2009/3/layout/IncreasingArrowsProcess"/>
    <dgm:cxn modelId="{6C3E0041-8588-4677-94FE-3FCFB25C89F0}" srcId="{3D9BBE4E-0A91-462F-B327-5ACDD0CA384E}" destId="{602B4AD1-4863-4748-AEAC-5A3914AB65FB}" srcOrd="1" destOrd="0" parTransId="{28051733-F54A-42B2-883A-440902AFEA2F}" sibTransId="{82B081D3-41AC-4891-A70F-1E6D7FE9D20E}"/>
    <dgm:cxn modelId="{4EC758D8-E423-46C1-9229-F21D21198137}" type="presOf" srcId="{3D9BBE4E-0A91-462F-B327-5ACDD0CA384E}" destId="{0E5600EF-2882-404C-BA32-149ECE1CAB5B}" srcOrd="0" destOrd="0" presId="urn:microsoft.com/office/officeart/2009/3/layout/IncreasingArrowsProcess"/>
    <dgm:cxn modelId="{68023F04-348A-4C70-9C32-8F52612AEC95}" type="presOf" srcId="{602B4AD1-4863-4748-AEAC-5A3914AB65FB}" destId="{3F135DB9-9C59-4819-825B-F660F7127066}" srcOrd="0" destOrd="0" presId="urn:microsoft.com/office/officeart/2009/3/layout/IncreasingArrowsProcess"/>
    <dgm:cxn modelId="{28BD3F20-231B-4943-BD86-E219A23D90BE}" type="presOf" srcId="{B27D7F57-572B-4BFB-8C7B-2397DCE20F41}" destId="{46BE6F0E-7523-47EF-BF82-6B97B55A477A}" srcOrd="0" destOrd="0" presId="urn:microsoft.com/office/officeart/2009/3/layout/IncreasingArrowsProcess"/>
    <dgm:cxn modelId="{DF082925-E6B3-423B-A154-7240CCDA4E9B}" srcId="{602B4AD1-4863-4748-AEAC-5A3914AB65FB}" destId="{07F5E886-30CF-444D-B595-CE757AB5DC3C}" srcOrd="0" destOrd="0" parTransId="{90B4ACA1-10E8-4678-A791-A3074D20BBF5}" sibTransId="{D675FA3C-73E7-413D-B5D5-15F1EB4FE3C7}"/>
    <dgm:cxn modelId="{1E1C34C2-8E8C-4F9A-B180-D0A61EFB5FEC}" type="presParOf" srcId="{0E5600EF-2882-404C-BA32-149ECE1CAB5B}" destId="{46BE6F0E-7523-47EF-BF82-6B97B55A477A}" srcOrd="0" destOrd="0" presId="urn:microsoft.com/office/officeart/2009/3/layout/IncreasingArrowsProcess"/>
    <dgm:cxn modelId="{65461BAC-7230-4DF0-879B-FCB9E05F55B5}" type="presParOf" srcId="{0E5600EF-2882-404C-BA32-149ECE1CAB5B}" destId="{596583C3-D0DD-4C9A-B96A-144FEC9FE5B0}" srcOrd="1" destOrd="0" presId="urn:microsoft.com/office/officeart/2009/3/layout/IncreasingArrowsProcess"/>
    <dgm:cxn modelId="{DEFA73F8-3064-4117-8EAB-1DA97A4AD671}" type="presParOf" srcId="{0E5600EF-2882-404C-BA32-149ECE1CAB5B}" destId="{3F135DB9-9C59-4819-825B-F660F7127066}" srcOrd="2" destOrd="0" presId="urn:microsoft.com/office/officeart/2009/3/layout/IncreasingArrowsProcess"/>
    <dgm:cxn modelId="{F2DB1EDD-798D-4D27-9561-DADB9C04093A}" type="presParOf" srcId="{0E5600EF-2882-404C-BA32-149ECE1CAB5B}" destId="{DB8DAE15-19E6-4658-8637-D3941DE658A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s-EC" sz="1600" dirty="0" smtClean="0"/>
            <a:t>Crear una unidad especializada que gestione todos los créditos para garantizar que los requerimientos de crédito sean atendidos oportunamente</a:t>
          </a:r>
          <a:endParaRPr lang="es-EC" sz="160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B27D7F57-572B-4BFB-8C7B-2397DCE20F41}">
      <dgm:prSet phldrT="[Texto]"/>
      <dgm:spPr/>
      <dgm:t>
        <a:bodyPr/>
        <a:lstStyle/>
        <a:p>
          <a:r>
            <a:rPr lang="en-US" dirty="0" err="1" smtClean="0"/>
            <a:t>Conclusión</a:t>
          </a:r>
          <a:endParaRPr lang="es-EC" dirty="0"/>
        </a:p>
      </dgm:t>
    </dgm:pt>
    <dgm:pt modelId="{9AA45E67-78AE-46F1-9859-35EEA2956679}" type="parTrans" cxnId="{42129CAC-077C-481E-A29E-68885F43F73B}">
      <dgm:prSet/>
      <dgm:spPr/>
      <dgm:t>
        <a:bodyPr/>
        <a:lstStyle/>
        <a:p>
          <a:endParaRPr lang="es-EC"/>
        </a:p>
      </dgm:t>
    </dgm:pt>
    <dgm:pt modelId="{8DAC9139-3ECF-4630-B312-D8F61459A032}" type="sibTrans" cxnId="{42129CAC-077C-481E-A29E-68885F43F73B}">
      <dgm:prSet/>
      <dgm:spPr/>
      <dgm:t>
        <a:bodyPr/>
        <a:lstStyle/>
        <a:p>
          <a:endParaRPr lang="es-EC"/>
        </a:p>
      </dgm:t>
    </dgm:pt>
    <dgm:pt modelId="{07F5E886-30CF-444D-B595-CE757AB5DC3C}">
      <dgm:prSet phldrT="[Texto]" custT="1"/>
      <dgm:spPr/>
      <dgm:t>
        <a:bodyPr/>
        <a:lstStyle/>
        <a:p>
          <a:r>
            <a:rPr lang="es-EC" sz="1400" dirty="0" smtClean="0"/>
            <a:t>La propuesta en base a estrategia:</a:t>
          </a:r>
          <a:endParaRPr lang="es-EC" sz="1400" dirty="0"/>
        </a:p>
      </dgm:t>
    </dgm:pt>
    <dgm:pt modelId="{90B4ACA1-10E8-4678-A791-A3074D20BBF5}" type="parTrans" cxnId="{DF082925-E6B3-423B-A154-7240CCDA4E9B}">
      <dgm:prSet/>
      <dgm:spPr/>
      <dgm:t>
        <a:bodyPr/>
        <a:lstStyle/>
        <a:p>
          <a:endParaRPr lang="es-EC"/>
        </a:p>
      </dgm:t>
    </dgm:pt>
    <dgm:pt modelId="{D675FA3C-73E7-413D-B5D5-15F1EB4FE3C7}" type="sibTrans" cxnId="{DF082925-E6B3-423B-A154-7240CCDA4E9B}">
      <dgm:prSet/>
      <dgm:spPr/>
      <dgm:t>
        <a:bodyPr/>
        <a:lstStyle/>
        <a:p>
          <a:endParaRPr lang="es-EC"/>
        </a:p>
      </dgm:t>
    </dgm:pt>
    <dgm:pt modelId="{602B4AD1-4863-4748-AEAC-5A3914AB65FB}">
      <dgm:prSet phldrT="[Texto]"/>
      <dgm:spPr/>
      <dgm:t>
        <a:bodyPr/>
        <a:lstStyle/>
        <a:p>
          <a:r>
            <a:rPr lang="en-US" dirty="0" err="1" smtClean="0"/>
            <a:t>Recomendación</a:t>
          </a:r>
          <a:endParaRPr lang="es-EC" dirty="0"/>
        </a:p>
      </dgm:t>
    </dgm:pt>
    <dgm:pt modelId="{28051733-F54A-42B2-883A-440902AFEA2F}" type="parTrans" cxnId="{6C3E0041-8588-4677-94FE-3FCFB25C89F0}">
      <dgm:prSet/>
      <dgm:spPr/>
      <dgm:t>
        <a:bodyPr/>
        <a:lstStyle/>
        <a:p>
          <a:endParaRPr lang="es-EC"/>
        </a:p>
      </dgm:t>
    </dgm:pt>
    <dgm:pt modelId="{82B081D3-41AC-4891-A70F-1E6D7FE9D20E}" type="sibTrans" cxnId="{6C3E0041-8588-4677-94FE-3FCFB25C89F0}">
      <dgm:prSet/>
      <dgm:spPr/>
      <dgm:t>
        <a:bodyPr/>
        <a:lstStyle/>
        <a:p>
          <a:endParaRPr lang="es-EC"/>
        </a:p>
      </dgm:t>
    </dgm:pt>
    <dgm:pt modelId="{7183C64B-3B2A-489A-8F0D-8DD63B1A6DC5}">
      <dgm:prSet custT="1"/>
      <dgm:spPr/>
      <dgm:t>
        <a:bodyPr/>
        <a:lstStyle/>
        <a:p>
          <a:r>
            <a:rPr lang="es-EC" sz="1400" dirty="0" smtClean="0"/>
            <a:t>Capacitación al personal para mejorar su eficiencia</a:t>
          </a:r>
          <a:endParaRPr lang="es-EC" sz="1400" dirty="0"/>
        </a:p>
      </dgm:t>
    </dgm:pt>
    <dgm:pt modelId="{A3374393-5BCD-452C-938C-35A456C77553}" type="parTrans" cxnId="{53F3C72B-0F3F-4473-B188-488C0BCBA79C}">
      <dgm:prSet/>
      <dgm:spPr/>
      <dgm:t>
        <a:bodyPr/>
        <a:lstStyle/>
        <a:p>
          <a:endParaRPr lang="es-EC"/>
        </a:p>
      </dgm:t>
    </dgm:pt>
    <dgm:pt modelId="{D3044752-F492-4125-8749-AEB201C58E9A}" type="sibTrans" cxnId="{53F3C72B-0F3F-4473-B188-488C0BCBA79C}">
      <dgm:prSet/>
      <dgm:spPr/>
      <dgm:t>
        <a:bodyPr/>
        <a:lstStyle/>
        <a:p>
          <a:endParaRPr lang="es-EC"/>
        </a:p>
      </dgm:t>
    </dgm:pt>
    <dgm:pt modelId="{61E2CFA1-DEEC-4C9B-BE5A-E65482D8E532}">
      <dgm:prSet custT="1"/>
      <dgm:spPr/>
      <dgm:t>
        <a:bodyPr/>
        <a:lstStyle/>
        <a:p>
          <a:r>
            <a:rPr lang="es-EC" sz="1400" dirty="0" smtClean="0"/>
            <a:t>Adopción de una herramienta de monitoreo de gestión, para evaluar la eficiencia de la Cooperativa, detectar problemas y adoptar correctivos oportunos. </a:t>
          </a:r>
          <a:endParaRPr lang="es-EC" sz="1400" dirty="0"/>
        </a:p>
      </dgm:t>
    </dgm:pt>
    <dgm:pt modelId="{1A5A9D65-517D-4B90-BCDD-83BD658D9BB3}" type="parTrans" cxnId="{E9D03983-32B0-4930-9DF8-6A380035B31B}">
      <dgm:prSet/>
      <dgm:spPr/>
      <dgm:t>
        <a:bodyPr/>
        <a:lstStyle/>
        <a:p>
          <a:endParaRPr lang="es-EC"/>
        </a:p>
      </dgm:t>
    </dgm:pt>
    <dgm:pt modelId="{C7719CDA-A79B-4F87-950D-FE3DD3BFC447}" type="sibTrans" cxnId="{E9D03983-32B0-4930-9DF8-6A380035B31B}">
      <dgm:prSet/>
      <dgm:spPr/>
      <dgm:t>
        <a:bodyPr/>
        <a:lstStyle/>
        <a:p>
          <a:endParaRPr lang="es-EC"/>
        </a:p>
      </dgm:t>
    </dgm:pt>
    <dgm:pt modelId="{F4DD22ED-954D-4954-A773-705B3BBC4182}">
      <dgm:prSet custT="1"/>
      <dgm:spPr/>
      <dgm:t>
        <a:bodyPr/>
        <a:lstStyle/>
        <a:p>
          <a:r>
            <a:rPr lang="es-EC" sz="1400" dirty="0" smtClean="0"/>
            <a:t>Definición de un entorno de control con parámetros claros para la gestión crediticia</a:t>
          </a:r>
          <a:endParaRPr lang="es-EC" sz="1400" dirty="0"/>
        </a:p>
      </dgm:t>
    </dgm:pt>
    <dgm:pt modelId="{AB8F49AF-C7A6-4082-8F86-0517895FF9E4}" type="parTrans" cxnId="{D5741C29-59D4-4FD0-B57D-AAC19D964BB6}">
      <dgm:prSet/>
      <dgm:spPr/>
      <dgm:t>
        <a:bodyPr/>
        <a:lstStyle/>
        <a:p>
          <a:endParaRPr lang="es-EC"/>
        </a:p>
      </dgm:t>
    </dgm:pt>
    <dgm:pt modelId="{6BF3DC64-CF03-4413-B398-AB27527FCC22}" type="sibTrans" cxnId="{D5741C29-59D4-4FD0-B57D-AAC19D964BB6}">
      <dgm:prSet/>
      <dgm:spPr/>
      <dgm:t>
        <a:bodyPr/>
        <a:lstStyle/>
        <a:p>
          <a:endParaRPr lang="es-EC"/>
        </a:p>
      </dgm:t>
    </dgm:pt>
    <dgm:pt modelId="{0E5600EF-2882-404C-BA32-149ECE1CAB5B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6BE6F0E-7523-47EF-BF82-6B97B55A477A}" type="pres">
      <dgm:prSet presAssocID="{B27D7F57-572B-4BFB-8C7B-2397DCE20F41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583C3-D0DD-4C9A-B96A-144FEC9FE5B0}" type="pres">
      <dgm:prSet presAssocID="{B27D7F57-572B-4BFB-8C7B-2397DCE20F4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135DB9-9C59-4819-825B-F660F7127066}" type="pres">
      <dgm:prSet presAssocID="{602B4AD1-4863-4748-AEAC-5A3914AB65FB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8DAE15-19E6-4658-8637-D3941DE658A9}" type="pres">
      <dgm:prSet presAssocID="{602B4AD1-4863-4748-AEAC-5A3914AB65FB}" presName="childText2" presStyleLbl="solidAlignAcc1" presStyleIdx="1" presStyleCnt="2" custScaleY="10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129CAC-077C-481E-A29E-68885F43F73B}" srcId="{3D9BBE4E-0A91-462F-B327-5ACDD0CA384E}" destId="{B27D7F57-572B-4BFB-8C7B-2397DCE20F41}" srcOrd="0" destOrd="0" parTransId="{9AA45E67-78AE-46F1-9859-35EEA2956679}" sibTransId="{8DAC9139-3ECF-4630-B312-D8F61459A032}"/>
    <dgm:cxn modelId="{5232DD10-83F6-41D3-B1AF-E49F50807F9C}" srcId="{B27D7F57-572B-4BFB-8C7B-2397DCE20F41}" destId="{9EFCC2C6-7AEE-4534-BEE3-517BBFEEF63C}" srcOrd="0" destOrd="0" parTransId="{E95CBA45-305F-48E5-92BD-A2E34562EBBD}" sibTransId="{C43F2F06-7274-4382-B78C-31D8009C39B5}"/>
    <dgm:cxn modelId="{6C3E0041-8588-4677-94FE-3FCFB25C89F0}" srcId="{3D9BBE4E-0A91-462F-B327-5ACDD0CA384E}" destId="{602B4AD1-4863-4748-AEAC-5A3914AB65FB}" srcOrd="1" destOrd="0" parTransId="{28051733-F54A-42B2-883A-440902AFEA2F}" sibTransId="{82B081D3-41AC-4891-A70F-1E6D7FE9D20E}"/>
    <dgm:cxn modelId="{0CDBE6E1-C1DF-4589-A032-83ED6F6A9A08}" type="presOf" srcId="{07F5E886-30CF-444D-B595-CE757AB5DC3C}" destId="{DB8DAE15-19E6-4658-8637-D3941DE658A9}" srcOrd="0" destOrd="0" presId="urn:microsoft.com/office/officeart/2009/3/layout/IncreasingArrowsProcess"/>
    <dgm:cxn modelId="{23E33221-3E1E-451D-8318-385D5050DDDD}" type="presOf" srcId="{9EFCC2C6-7AEE-4534-BEE3-517BBFEEF63C}" destId="{596583C3-D0DD-4C9A-B96A-144FEC9FE5B0}" srcOrd="0" destOrd="0" presId="urn:microsoft.com/office/officeart/2009/3/layout/IncreasingArrowsProcess"/>
    <dgm:cxn modelId="{10A0948E-1158-4EC9-AA16-2DA56520DF8A}" type="presOf" srcId="{B27D7F57-572B-4BFB-8C7B-2397DCE20F41}" destId="{46BE6F0E-7523-47EF-BF82-6B97B55A477A}" srcOrd="0" destOrd="0" presId="urn:microsoft.com/office/officeart/2009/3/layout/IncreasingArrowsProcess"/>
    <dgm:cxn modelId="{9EA84ECC-7F33-4A91-AC89-0207E212E1E5}" type="presOf" srcId="{7183C64B-3B2A-489A-8F0D-8DD63B1A6DC5}" destId="{DB8DAE15-19E6-4658-8637-D3941DE658A9}" srcOrd="0" destOrd="2" presId="urn:microsoft.com/office/officeart/2009/3/layout/IncreasingArrowsProcess"/>
    <dgm:cxn modelId="{D5741C29-59D4-4FD0-B57D-AAC19D964BB6}" srcId="{07F5E886-30CF-444D-B595-CE757AB5DC3C}" destId="{F4DD22ED-954D-4954-A773-705B3BBC4182}" srcOrd="0" destOrd="0" parTransId="{AB8F49AF-C7A6-4082-8F86-0517895FF9E4}" sibTransId="{6BF3DC64-CF03-4413-B398-AB27527FCC22}"/>
    <dgm:cxn modelId="{71B9046F-0EB4-479E-A366-98C0FC9B268B}" type="presOf" srcId="{602B4AD1-4863-4748-AEAC-5A3914AB65FB}" destId="{3F135DB9-9C59-4819-825B-F660F7127066}" srcOrd="0" destOrd="0" presId="urn:microsoft.com/office/officeart/2009/3/layout/IncreasingArrowsProcess"/>
    <dgm:cxn modelId="{214057DD-52B7-431F-9DD9-C714FD46763A}" type="presOf" srcId="{3D9BBE4E-0A91-462F-B327-5ACDD0CA384E}" destId="{0E5600EF-2882-404C-BA32-149ECE1CAB5B}" srcOrd="0" destOrd="0" presId="urn:microsoft.com/office/officeart/2009/3/layout/IncreasingArrowsProcess"/>
    <dgm:cxn modelId="{D3E5C464-F58A-4798-A954-FDE5C32231CB}" type="presOf" srcId="{61E2CFA1-DEEC-4C9B-BE5A-E65482D8E532}" destId="{DB8DAE15-19E6-4658-8637-D3941DE658A9}" srcOrd="0" destOrd="3" presId="urn:microsoft.com/office/officeart/2009/3/layout/IncreasingArrowsProcess"/>
    <dgm:cxn modelId="{E9D03983-32B0-4930-9DF8-6A380035B31B}" srcId="{07F5E886-30CF-444D-B595-CE757AB5DC3C}" destId="{61E2CFA1-DEEC-4C9B-BE5A-E65482D8E532}" srcOrd="2" destOrd="0" parTransId="{1A5A9D65-517D-4B90-BCDD-83BD658D9BB3}" sibTransId="{C7719CDA-A79B-4F87-950D-FE3DD3BFC447}"/>
    <dgm:cxn modelId="{CAD6DD79-2955-4154-B719-4882DEC6EA10}" type="presOf" srcId="{F4DD22ED-954D-4954-A773-705B3BBC4182}" destId="{DB8DAE15-19E6-4658-8637-D3941DE658A9}" srcOrd="0" destOrd="1" presId="urn:microsoft.com/office/officeart/2009/3/layout/IncreasingArrowsProcess"/>
    <dgm:cxn modelId="{DF082925-E6B3-423B-A154-7240CCDA4E9B}" srcId="{602B4AD1-4863-4748-AEAC-5A3914AB65FB}" destId="{07F5E886-30CF-444D-B595-CE757AB5DC3C}" srcOrd="0" destOrd="0" parTransId="{90B4ACA1-10E8-4678-A791-A3074D20BBF5}" sibTransId="{D675FA3C-73E7-413D-B5D5-15F1EB4FE3C7}"/>
    <dgm:cxn modelId="{53F3C72B-0F3F-4473-B188-488C0BCBA79C}" srcId="{07F5E886-30CF-444D-B595-CE757AB5DC3C}" destId="{7183C64B-3B2A-489A-8F0D-8DD63B1A6DC5}" srcOrd="1" destOrd="0" parTransId="{A3374393-5BCD-452C-938C-35A456C77553}" sibTransId="{D3044752-F492-4125-8749-AEB201C58E9A}"/>
    <dgm:cxn modelId="{55D9483D-A624-4FE3-BBC6-B61E26716C3B}" type="presParOf" srcId="{0E5600EF-2882-404C-BA32-149ECE1CAB5B}" destId="{46BE6F0E-7523-47EF-BF82-6B97B55A477A}" srcOrd="0" destOrd="0" presId="urn:microsoft.com/office/officeart/2009/3/layout/IncreasingArrowsProcess"/>
    <dgm:cxn modelId="{4EAE63A5-29D0-47E5-B698-2E17D1721174}" type="presParOf" srcId="{0E5600EF-2882-404C-BA32-149ECE1CAB5B}" destId="{596583C3-D0DD-4C9A-B96A-144FEC9FE5B0}" srcOrd="1" destOrd="0" presId="urn:microsoft.com/office/officeart/2009/3/layout/IncreasingArrowsProcess"/>
    <dgm:cxn modelId="{9C665AA9-BF30-4C0A-9EA7-3606BD4B45D4}" type="presParOf" srcId="{0E5600EF-2882-404C-BA32-149ECE1CAB5B}" destId="{3F135DB9-9C59-4819-825B-F660F7127066}" srcOrd="2" destOrd="0" presId="urn:microsoft.com/office/officeart/2009/3/layout/IncreasingArrowsProcess"/>
    <dgm:cxn modelId="{113212C4-AB61-426F-96D6-80EC72FCC059}" type="presParOf" srcId="{0E5600EF-2882-404C-BA32-149ECE1CAB5B}" destId="{DB8DAE15-19E6-4658-8637-D3941DE658A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s-EC" sz="1600" dirty="0" smtClean="0"/>
            <a:t>La metodología de Scoring de crédito cuantifica la calidad riesgo de una operación de un cliente</a:t>
          </a:r>
          <a:endParaRPr lang="es-EC" sz="1600" b="0" i="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33816805-DEEE-4695-B3D6-4EEC396DE53A}">
      <dgm:prSet phldrT="[Texto]" custT="1"/>
      <dgm:spPr/>
      <dgm:t>
        <a:bodyPr/>
        <a:lstStyle/>
        <a:p>
          <a:r>
            <a:rPr lang="es-EC" sz="1600" dirty="0" smtClean="0"/>
            <a:t>Todo crédito solicitado debe analizarse con el modelo de Scoring propuesto. Y para el proceso y decisión de otorgamiento, se observen con total rigurosidad los parámetros definidos.</a:t>
          </a:r>
          <a:endParaRPr lang="es-EC" sz="1600" dirty="0"/>
        </a:p>
      </dgm:t>
    </dgm:pt>
    <dgm:pt modelId="{95954107-17F3-45B4-B8D0-41D87A34DB98}" type="parTrans" cxnId="{9DE37BDD-FB11-4F99-B9B9-550246F15957}">
      <dgm:prSet/>
      <dgm:spPr/>
      <dgm:t>
        <a:bodyPr/>
        <a:lstStyle/>
        <a:p>
          <a:endParaRPr lang="es-EC"/>
        </a:p>
      </dgm:t>
    </dgm:pt>
    <dgm:pt modelId="{80D85939-8EAB-4CAB-AAC1-CCA72D08AC11}" type="sibTrans" cxnId="{9DE37BDD-FB11-4F99-B9B9-550246F15957}">
      <dgm:prSet/>
      <dgm:spPr/>
      <dgm:t>
        <a:bodyPr/>
        <a:lstStyle/>
        <a:p>
          <a:endParaRPr lang="es-EC"/>
        </a:p>
      </dgm:t>
    </dgm:pt>
    <dgm:pt modelId="{B27D7F57-572B-4BFB-8C7B-2397DCE20F41}">
      <dgm:prSet phldrT="[Texto]"/>
      <dgm:spPr/>
      <dgm:t>
        <a:bodyPr/>
        <a:lstStyle/>
        <a:p>
          <a:r>
            <a:rPr lang="en-US" dirty="0" err="1" smtClean="0"/>
            <a:t>Conclusión</a:t>
          </a:r>
          <a:endParaRPr lang="es-EC" dirty="0"/>
        </a:p>
      </dgm:t>
    </dgm:pt>
    <dgm:pt modelId="{9AA45E67-78AE-46F1-9859-35EEA2956679}" type="parTrans" cxnId="{42129CAC-077C-481E-A29E-68885F43F73B}">
      <dgm:prSet/>
      <dgm:spPr/>
      <dgm:t>
        <a:bodyPr/>
        <a:lstStyle/>
        <a:p>
          <a:endParaRPr lang="es-EC"/>
        </a:p>
      </dgm:t>
    </dgm:pt>
    <dgm:pt modelId="{8DAC9139-3ECF-4630-B312-D8F61459A032}" type="sibTrans" cxnId="{42129CAC-077C-481E-A29E-68885F43F73B}">
      <dgm:prSet/>
      <dgm:spPr/>
      <dgm:t>
        <a:bodyPr/>
        <a:lstStyle/>
        <a:p>
          <a:endParaRPr lang="es-EC"/>
        </a:p>
      </dgm:t>
    </dgm:pt>
    <dgm:pt modelId="{7A47F79A-B2A2-487E-8517-ED6B2E0CB67E}">
      <dgm:prSet phldrT="[Texto]"/>
      <dgm:spPr/>
      <dgm:t>
        <a:bodyPr/>
        <a:lstStyle/>
        <a:p>
          <a:r>
            <a:rPr lang="en-US" dirty="0" err="1" smtClean="0"/>
            <a:t>Recomendación</a:t>
          </a:r>
          <a:endParaRPr lang="es-EC" dirty="0"/>
        </a:p>
      </dgm:t>
    </dgm:pt>
    <dgm:pt modelId="{1436BBBA-E30A-459F-91B9-5CD6D4FB4327}" type="parTrans" cxnId="{B5152BDF-FB4D-43BB-9414-892C4750DA40}">
      <dgm:prSet/>
      <dgm:spPr/>
      <dgm:t>
        <a:bodyPr/>
        <a:lstStyle/>
        <a:p>
          <a:endParaRPr lang="es-EC"/>
        </a:p>
      </dgm:t>
    </dgm:pt>
    <dgm:pt modelId="{8C739B74-E44A-47A8-A2AE-A586718B1E60}" type="sibTrans" cxnId="{B5152BDF-FB4D-43BB-9414-892C4750DA40}">
      <dgm:prSet/>
      <dgm:spPr/>
      <dgm:t>
        <a:bodyPr/>
        <a:lstStyle/>
        <a:p>
          <a:endParaRPr lang="es-EC"/>
        </a:p>
      </dgm:t>
    </dgm:pt>
    <dgm:pt modelId="{0E5600EF-2882-404C-BA32-149ECE1CAB5B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6BE6F0E-7523-47EF-BF82-6B97B55A477A}" type="pres">
      <dgm:prSet presAssocID="{B27D7F57-572B-4BFB-8C7B-2397DCE20F41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583C3-D0DD-4C9A-B96A-144FEC9FE5B0}" type="pres">
      <dgm:prSet presAssocID="{B27D7F57-572B-4BFB-8C7B-2397DCE20F4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876B8-3987-45B9-91AE-9D703B0A613C}" type="pres">
      <dgm:prSet presAssocID="{7A47F79A-B2A2-487E-8517-ED6B2E0CB67E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0572CD-B884-4BA3-9585-A67CE2444389}" type="pres">
      <dgm:prSet presAssocID="{7A47F79A-B2A2-487E-8517-ED6B2E0CB67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FB5DB7-5E8F-46AF-B905-5A4500B58C64}" type="presOf" srcId="{3D9BBE4E-0A91-462F-B327-5ACDD0CA384E}" destId="{0E5600EF-2882-404C-BA32-149ECE1CAB5B}" srcOrd="0" destOrd="0" presId="urn:microsoft.com/office/officeart/2009/3/layout/IncreasingArrowsProcess"/>
    <dgm:cxn modelId="{42129CAC-077C-481E-A29E-68885F43F73B}" srcId="{3D9BBE4E-0A91-462F-B327-5ACDD0CA384E}" destId="{B27D7F57-572B-4BFB-8C7B-2397DCE20F41}" srcOrd="0" destOrd="0" parTransId="{9AA45E67-78AE-46F1-9859-35EEA2956679}" sibTransId="{8DAC9139-3ECF-4630-B312-D8F61459A032}"/>
    <dgm:cxn modelId="{50D81D89-4F18-4417-9EAA-7B79D2405B85}" type="presOf" srcId="{B27D7F57-572B-4BFB-8C7B-2397DCE20F41}" destId="{46BE6F0E-7523-47EF-BF82-6B97B55A477A}" srcOrd="0" destOrd="0" presId="urn:microsoft.com/office/officeart/2009/3/layout/IncreasingArrowsProcess"/>
    <dgm:cxn modelId="{5232DD10-83F6-41D3-B1AF-E49F50807F9C}" srcId="{B27D7F57-572B-4BFB-8C7B-2397DCE20F41}" destId="{9EFCC2C6-7AEE-4534-BEE3-517BBFEEF63C}" srcOrd="0" destOrd="0" parTransId="{E95CBA45-305F-48E5-92BD-A2E34562EBBD}" sibTransId="{C43F2F06-7274-4382-B78C-31D8009C39B5}"/>
    <dgm:cxn modelId="{18672B07-A4B8-4A65-8B0E-A96213FA1419}" type="presOf" srcId="{7A47F79A-B2A2-487E-8517-ED6B2E0CB67E}" destId="{EB8876B8-3987-45B9-91AE-9D703B0A613C}" srcOrd="0" destOrd="0" presId="urn:microsoft.com/office/officeart/2009/3/layout/IncreasingArrowsProcess"/>
    <dgm:cxn modelId="{B5152BDF-FB4D-43BB-9414-892C4750DA40}" srcId="{3D9BBE4E-0A91-462F-B327-5ACDD0CA384E}" destId="{7A47F79A-B2A2-487E-8517-ED6B2E0CB67E}" srcOrd="1" destOrd="0" parTransId="{1436BBBA-E30A-459F-91B9-5CD6D4FB4327}" sibTransId="{8C739B74-E44A-47A8-A2AE-A586718B1E60}"/>
    <dgm:cxn modelId="{0F3D81A3-6C2E-412D-8F6B-5CF05EA7CD11}" type="presOf" srcId="{9EFCC2C6-7AEE-4534-BEE3-517BBFEEF63C}" destId="{596583C3-D0DD-4C9A-B96A-144FEC9FE5B0}" srcOrd="0" destOrd="0" presId="urn:microsoft.com/office/officeart/2009/3/layout/IncreasingArrowsProcess"/>
    <dgm:cxn modelId="{9DE37BDD-FB11-4F99-B9B9-550246F15957}" srcId="{7A47F79A-B2A2-487E-8517-ED6B2E0CB67E}" destId="{33816805-DEEE-4695-B3D6-4EEC396DE53A}" srcOrd="0" destOrd="0" parTransId="{95954107-17F3-45B4-B8D0-41D87A34DB98}" sibTransId="{80D85939-8EAB-4CAB-AAC1-CCA72D08AC11}"/>
    <dgm:cxn modelId="{E18B794E-3687-4107-89D3-1CE03E8FBCB3}" type="presOf" srcId="{33816805-DEEE-4695-B3D6-4EEC396DE53A}" destId="{FC0572CD-B884-4BA3-9585-A67CE2444389}" srcOrd="0" destOrd="0" presId="urn:microsoft.com/office/officeart/2009/3/layout/IncreasingArrowsProcess"/>
    <dgm:cxn modelId="{3D2FCE49-F26B-48CD-B79A-2EFE36E5A865}" type="presParOf" srcId="{0E5600EF-2882-404C-BA32-149ECE1CAB5B}" destId="{46BE6F0E-7523-47EF-BF82-6B97B55A477A}" srcOrd="0" destOrd="0" presId="urn:microsoft.com/office/officeart/2009/3/layout/IncreasingArrowsProcess"/>
    <dgm:cxn modelId="{2A5D1546-4AFA-4DB2-BD77-972EFAD38EAC}" type="presParOf" srcId="{0E5600EF-2882-404C-BA32-149ECE1CAB5B}" destId="{596583C3-D0DD-4C9A-B96A-144FEC9FE5B0}" srcOrd="1" destOrd="0" presId="urn:microsoft.com/office/officeart/2009/3/layout/IncreasingArrowsProcess"/>
    <dgm:cxn modelId="{6E65D802-4FCC-4100-B8F5-D5CBF4A5E742}" type="presParOf" srcId="{0E5600EF-2882-404C-BA32-149ECE1CAB5B}" destId="{EB8876B8-3987-45B9-91AE-9D703B0A613C}" srcOrd="2" destOrd="0" presId="urn:microsoft.com/office/officeart/2009/3/layout/IncreasingArrowsProcess"/>
    <dgm:cxn modelId="{EE922225-87EF-4F4E-9EE2-DC714647BB6C}" type="presParOf" srcId="{0E5600EF-2882-404C-BA32-149ECE1CAB5B}" destId="{FC0572CD-B884-4BA3-9585-A67CE244438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919F5D-86AE-4F69-A2AC-4989540A092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E3FB41D-B407-4AB4-9FFF-C109778B1692}">
      <dgm:prSet/>
      <dgm:spPr/>
      <dgm:t>
        <a:bodyPr/>
        <a:lstStyle/>
        <a:p>
          <a:r>
            <a:rPr lang="es-EC" b="1" dirty="0" smtClean="0"/>
            <a:t>Consumo</a:t>
          </a:r>
          <a:endParaRPr lang="es-EC" b="1" dirty="0"/>
        </a:p>
      </dgm:t>
    </dgm:pt>
    <dgm:pt modelId="{9A62EE9F-07FC-4759-AF4C-54613F850DD2}" type="parTrans" cxnId="{44E348AF-503D-4700-AA90-D9BA9A56BC4E}">
      <dgm:prSet/>
      <dgm:spPr/>
      <dgm:t>
        <a:bodyPr/>
        <a:lstStyle/>
        <a:p>
          <a:endParaRPr lang="es-EC"/>
        </a:p>
      </dgm:t>
    </dgm:pt>
    <dgm:pt modelId="{2C3EEF1F-CACF-4FD6-AC3C-A7A906712245}" type="sibTrans" cxnId="{44E348AF-503D-4700-AA90-D9BA9A56BC4E}">
      <dgm:prSet/>
      <dgm:spPr/>
      <dgm:t>
        <a:bodyPr/>
        <a:lstStyle/>
        <a:p>
          <a:endParaRPr lang="es-EC"/>
        </a:p>
      </dgm:t>
    </dgm:pt>
    <dgm:pt modelId="{2440BD60-44B1-452E-9655-3C17B308DB06}">
      <dgm:prSet/>
      <dgm:spPr/>
      <dgm:t>
        <a:bodyPr/>
        <a:lstStyle/>
        <a:p>
          <a:r>
            <a:rPr lang="es-EC" dirty="0" smtClean="0"/>
            <a:t>Adquisición de bienes de consumo o pago de servicios.</a:t>
          </a:r>
          <a:endParaRPr lang="es-EC" dirty="0"/>
        </a:p>
      </dgm:t>
    </dgm:pt>
    <dgm:pt modelId="{3D9B1155-9215-4397-BFC3-4D2FE3CE8C75}" type="parTrans" cxnId="{425EF462-359A-47B8-A970-B3CDB51F521F}">
      <dgm:prSet/>
      <dgm:spPr/>
      <dgm:t>
        <a:bodyPr/>
        <a:lstStyle/>
        <a:p>
          <a:endParaRPr lang="es-EC"/>
        </a:p>
      </dgm:t>
    </dgm:pt>
    <dgm:pt modelId="{731B1ABE-78CC-475F-8DEE-4A3D11A5D380}" type="sibTrans" cxnId="{425EF462-359A-47B8-A970-B3CDB51F521F}">
      <dgm:prSet/>
      <dgm:spPr/>
      <dgm:t>
        <a:bodyPr/>
        <a:lstStyle/>
        <a:p>
          <a:endParaRPr lang="es-EC"/>
        </a:p>
      </dgm:t>
    </dgm:pt>
    <dgm:pt modelId="{AB47B107-7D2E-4A68-A48C-4CC39F0484D4}">
      <dgm:prSet/>
      <dgm:spPr/>
      <dgm:t>
        <a:bodyPr/>
        <a:lstStyle/>
        <a:p>
          <a:r>
            <a:rPr lang="es-EC" b="1" dirty="0" smtClean="0"/>
            <a:t>Vivienda</a:t>
          </a:r>
          <a:endParaRPr lang="es-EC" b="1" dirty="0"/>
        </a:p>
      </dgm:t>
    </dgm:pt>
    <dgm:pt modelId="{3D86D3A7-AB46-4EEA-9E47-D38D99906377}" type="parTrans" cxnId="{29525703-8C5B-415F-A9EF-D8E6CF689D77}">
      <dgm:prSet/>
      <dgm:spPr/>
      <dgm:t>
        <a:bodyPr/>
        <a:lstStyle/>
        <a:p>
          <a:endParaRPr lang="es-EC"/>
        </a:p>
      </dgm:t>
    </dgm:pt>
    <dgm:pt modelId="{1848019F-6C57-45EA-81BC-055088B49422}" type="sibTrans" cxnId="{29525703-8C5B-415F-A9EF-D8E6CF689D77}">
      <dgm:prSet/>
      <dgm:spPr/>
      <dgm:t>
        <a:bodyPr/>
        <a:lstStyle/>
        <a:p>
          <a:endParaRPr lang="es-EC"/>
        </a:p>
      </dgm:t>
    </dgm:pt>
    <dgm:pt modelId="{91030043-C31C-49DA-8916-3E2E9032195A}">
      <dgm:prSet/>
      <dgm:spPr/>
      <dgm:t>
        <a:bodyPr/>
        <a:lstStyle/>
        <a:p>
          <a:r>
            <a:rPr lang="es-EC" b="0" dirty="0" smtClean="0"/>
            <a:t>Personas naturales no jurídicas</a:t>
          </a:r>
          <a:endParaRPr lang="es-EC" b="0" dirty="0"/>
        </a:p>
      </dgm:t>
    </dgm:pt>
    <dgm:pt modelId="{31F3DE5A-483C-4ADE-9355-93A73908E9BC}" type="parTrans" cxnId="{A4D1EC09-5717-4DF5-B3F8-C6B5B89E16B4}">
      <dgm:prSet/>
      <dgm:spPr/>
      <dgm:t>
        <a:bodyPr/>
        <a:lstStyle/>
        <a:p>
          <a:endParaRPr lang="es-EC"/>
        </a:p>
      </dgm:t>
    </dgm:pt>
    <dgm:pt modelId="{A37161BA-AC7D-45FE-813F-83BDCDDA0BBF}" type="sibTrans" cxnId="{A4D1EC09-5717-4DF5-B3F8-C6B5B89E16B4}">
      <dgm:prSet/>
      <dgm:spPr/>
      <dgm:t>
        <a:bodyPr/>
        <a:lstStyle/>
        <a:p>
          <a:endParaRPr lang="es-EC"/>
        </a:p>
      </dgm:t>
    </dgm:pt>
    <dgm:pt modelId="{D44B67DB-7B66-434D-BF63-2A5F4F0DD022}">
      <dgm:prSet/>
      <dgm:spPr/>
      <dgm:t>
        <a:bodyPr/>
        <a:lstStyle/>
        <a:p>
          <a:r>
            <a:rPr lang="es-EC" b="1" dirty="0" smtClean="0"/>
            <a:t>Micro Crédito</a:t>
          </a:r>
          <a:endParaRPr lang="es-EC" b="1" dirty="0"/>
        </a:p>
      </dgm:t>
    </dgm:pt>
    <dgm:pt modelId="{BABE8043-0757-4825-949B-EA523C8F6135}" type="parTrans" cxnId="{6EF50599-91AF-48F6-9611-B860B729A2B8}">
      <dgm:prSet/>
      <dgm:spPr/>
      <dgm:t>
        <a:bodyPr/>
        <a:lstStyle/>
        <a:p>
          <a:endParaRPr lang="es-EC"/>
        </a:p>
      </dgm:t>
    </dgm:pt>
    <dgm:pt modelId="{FBEC1B03-4949-4589-B5FC-9ECA6269FC0C}" type="sibTrans" cxnId="{6EF50599-91AF-48F6-9611-B860B729A2B8}">
      <dgm:prSet/>
      <dgm:spPr/>
      <dgm:t>
        <a:bodyPr/>
        <a:lstStyle/>
        <a:p>
          <a:endParaRPr lang="es-EC"/>
        </a:p>
      </dgm:t>
    </dgm:pt>
    <dgm:pt modelId="{5647248D-FF73-47D6-9E72-8C9A5E5848D3}">
      <dgm:prSet/>
      <dgm:spPr/>
      <dgm:t>
        <a:bodyPr/>
        <a:lstStyle/>
        <a:p>
          <a:r>
            <a:rPr lang="es-EC" dirty="0" smtClean="0"/>
            <a:t>No superior a veinte mil dólares</a:t>
          </a:r>
          <a:endParaRPr lang="es-EC" dirty="0"/>
        </a:p>
      </dgm:t>
    </dgm:pt>
    <dgm:pt modelId="{CFF9A26A-1E8C-494C-860F-7A0827ADD182}" type="parTrans" cxnId="{3BD939ED-5FD6-497D-9716-84C3A2622307}">
      <dgm:prSet/>
      <dgm:spPr/>
      <dgm:t>
        <a:bodyPr/>
        <a:lstStyle/>
        <a:p>
          <a:endParaRPr lang="es-EC"/>
        </a:p>
      </dgm:t>
    </dgm:pt>
    <dgm:pt modelId="{BF6B3C63-0630-4FAE-B166-216207DB1846}" type="sibTrans" cxnId="{3BD939ED-5FD6-497D-9716-84C3A2622307}">
      <dgm:prSet/>
      <dgm:spPr/>
      <dgm:t>
        <a:bodyPr/>
        <a:lstStyle/>
        <a:p>
          <a:endParaRPr lang="es-EC"/>
        </a:p>
      </dgm:t>
    </dgm:pt>
    <dgm:pt modelId="{75F8C459-9A89-436E-BA37-9F4CCCFFB73A}">
      <dgm:prSet/>
      <dgm:spPr/>
      <dgm:t>
        <a:bodyPr/>
        <a:lstStyle/>
        <a:p>
          <a:r>
            <a:rPr lang="es-EC" b="0" dirty="0" smtClean="0"/>
            <a:t>Adquisición, construcción, reparación, remodelación y </a:t>
          </a:r>
          <a:r>
            <a:rPr lang="es-EC" dirty="0" smtClean="0"/>
            <a:t>mejoramiento de la vivienda propia</a:t>
          </a:r>
          <a:endParaRPr lang="es-EC" dirty="0"/>
        </a:p>
      </dgm:t>
    </dgm:pt>
    <dgm:pt modelId="{CD85E0E3-72BF-4F11-BFD4-1155893B781E}" type="parTrans" cxnId="{D53F8CA6-88C2-4566-A8A8-F2CE316E5828}">
      <dgm:prSet/>
      <dgm:spPr/>
      <dgm:t>
        <a:bodyPr/>
        <a:lstStyle/>
        <a:p>
          <a:endParaRPr lang="es-EC"/>
        </a:p>
      </dgm:t>
    </dgm:pt>
    <dgm:pt modelId="{4452D46F-14CB-4772-80DC-0B000E583508}" type="sibTrans" cxnId="{D53F8CA6-88C2-4566-A8A8-F2CE316E5828}">
      <dgm:prSet/>
      <dgm:spPr/>
      <dgm:t>
        <a:bodyPr/>
        <a:lstStyle/>
        <a:p>
          <a:endParaRPr lang="es-EC"/>
        </a:p>
      </dgm:t>
    </dgm:pt>
    <dgm:pt modelId="{7215CC03-237C-483B-B7AE-29375FAAA29C}">
      <dgm:prSet/>
      <dgm:spPr/>
      <dgm:t>
        <a:bodyPr/>
        <a:lstStyle/>
        <a:p>
          <a:r>
            <a:rPr lang="es-EC" dirty="0" smtClean="0"/>
            <a:t>Concedido a una persona natural o jurídica</a:t>
          </a:r>
          <a:endParaRPr lang="es-EC" dirty="0"/>
        </a:p>
      </dgm:t>
    </dgm:pt>
    <dgm:pt modelId="{9AA60186-F5E9-46E3-8A32-B9E1B349F69B}" type="parTrans" cxnId="{73FA7F6A-31CF-4EDC-8C32-5F95F2913F9A}">
      <dgm:prSet/>
      <dgm:spPr/>
      <dgm:t>
        <a:bodyPr/>
        <a:lstStyle/>
        <a:p>
          <a:endParaRPr lang="es-EC"/>
        </a:p>
      </dgm:t>
    </dgm:pt>
    <dgm:pt modelId="{535F72AE-EFDF-4A7A-AAC1-6CA9BAB09800}" type="sibTrans" cxnId="{73FA7F6A-31CF-4EDC-8C32-5F95F2913F9A}">
      <dgm:prSet/>
      <dgm:spPr/>
      <dgm:t>
        <a:bodyPr/>
        <a:lstStyle/>
        <a:p>
          <a:endParaRPr lang="es-EC"/>
        </a:p>
      </dgm:t>
    </dgm:pt>
    <dgm:pt modelId="{3D7597EB-6B1D-42A3-950A-64B195112E88}">
      <dgm:prSet/>
      <dgm:spPr/>
      <dgm:t>
        <a:bodyPr/>
        <a:lstStyle/>
        <a:p>
          <a:r>
            <a:rPr lang="es-EC" dirty="0" smtClean="0"/>
            <a:t>Nivel de ventas inferior a 100 mil dólares anuales</a:t>
          </a:r>
          <a:endParaRPr lang="es-EC" dirty="0"/>
        </a:p>
      </dgm:t>
    </dgm:pt>
    <dgm:pt modelId="{E8334C4B-FC92-40AE-989F-A718CB13521A}" type="parTrans" cxnId="{8097CA70-53EE-41F9-8CD0-6D3776ADB7E9}">
      <dgm:prSet/>
      <dgm:spPr/>
      <dgm:t>
        <a:bodyPr/>
        <a:lstStyle/>
        <a:p>
          <a:endParaRPr lang="es-EC"/>
        </a:p>
      </dgm:t>
    </dgm:pt>
    <dgm:pt modelId="{20718CDA-7975-44DA-A0F4-6711AD14ED7B}" type="sibTrans" cxnId="{8097CA70-53EE-41F9-8CD0-6D3776ADB7E9}">
      <dgm:prSet/>
      <dgm:spPr/>
      <dgm:t>
        <a:bodyPr/>
        <a:lstStyle/>
        <a:p>
          <a:endParaRPr lang="es-EC"/>
        </a:p>
      </dgm:t>
    </dgm:pt>
    <dgm:pt modelId="{0A607F6D-835A-4950-92E9-41C91B5BE0C9}" type="pres">
      <dgm:prSet presAssocID="{00919F5D-86AE-4F69-A2AC-4989540A09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FF2637-2FCF-4534-BFA7-86650589DB14}" type="pres">
      <dgm:prSet presAssocID="{AE3FB41D-B407-4AB4-9FFF-C109778B1692}" presName="composite" presStyleCnt="0"/>
      <dgm:spPr/>
    </dgm:pt>
    <dgm:pt modelId="{04D4287C-F101-4533-A6AC-24A98BBCEAA3}" type="pres">
      <dgm:prSet presAssocID="{AE3FB41D-B407-4AB4-9FFF-C109778B16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01B208-2B1C-408F-A52E-647B9FC33AC2}" type="pres">
      <dgm:prSet presAssocID="{AE3FB41D-B407-4AB4-9FFF-C109778B16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95245-8A11-4612-A9B2-C85B275666F4}" type="pres">
      <dgm:prSet presAssocID="{2C3EEF1F-CACF-4FD6-AC3C-A7A906712245}" presName="space" presStyleCnt="0"/>
      <dgm:spPr/>
    </dgm:pt>
    <dgm:pt modelId="{F646FCD8-8DEF-4865-99A3-A10FFA4926CC}" type="pres">
      <dgm:prSet presAssocID="{AB47B107-7D2E-4A68-A48C-4CC39F0484D4}" presName="composite" presStyleCnt="0"/>
      <dgm:spPr/>
    </dgm:pt>
    <dgm:pt modelId="{0D52B20C-60A6-4551-9FA9-25EC97F13629}" type="pres">
      <dgm:prSet presAssocID="{AB47B107-7D2E-4A68-A48C-4CC39F0484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D7BDB2-BBB9-4949-9448-56496AB8EF34}" type="pres">
      <dgm:prSet presAssocID="{AB47B107-7D2E-4A68-A48C-4CC39F0484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A0B173-C961-4E9D-979A-C33AC0E0A41F}" type="pres">
      <dgm:prSet presAssocID="{1848019F-6C57-45EA-81BC-055088B49422}" presName="space" presStyleCnt="0"/>
      <dgm:spPr/>
    </dgm:pt>
    <dgm:pt modelId="{348568E8-8FB2-41A3-852F-AB29CFA5D11F}" type="pres">
      <dgm:prSet presAssocID="{D44B67DB-7B66-434D-BF63-2A5F4F0DD022}" presName="composite" presStyleCnt="0"/>
      <dgm:spPr/>
    </dgm:pt>
    <dgm:pt modelId="{7137F288-A609-4D5D-8F78-7600E5DBDE19}" type="pres">
      <dgm:prSet presAssocID="{D44B67DB-7B66-434D-BF63-2A5F4F0DD0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0ED754-BD73-4874-8832-441BC5BF07C1}" type="pres">
      <dgm:prSet presAssocID="{D44B67DB-7B66-434D-BF63-2A5F4F0DD0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525703-8C5B-415F-A9EF-D8E6CF689D77}" srcId="{00919F5D-86AE-4F69-A2AC-4989540A0927}" destId="{AB47B107-7D2E-4A68-A48C-4CC39F0484D4}" srcOrd="1" destOrd="0" parTransId="{3D86D3A7-AB46-4EEA-9E47-D38D99906377}" sibTransId="{1848019F-6C57-45EA-81BC-055088B49422}"/>
    <dgm:cxn modelId="{3BD939ED-5FD6-497D-9716-84C3A2622307}" srcId="{D44B67DB-7B66-434D-BF63-2A5F4F0DD022}" destId="{5647248D-FF73-47D6-9E72-8C9A5E5848D3}" srcOrd="0" destOrd="0" parTransId="{CFF9A26A-1E8C-494C-860F-7A0827ADD182}" sibTransId="{BF6B3C63-0630-4FAE-B166-216207DB1846}"/>
    <dgm:cxn modelId="{A4D1EC09-5717-4DF5-B3F8-C6B5B89E16B4}" srcId="{AB47B107-7D2E-4A68-A48C-4CC39F0484D4}" destId="{91030043-C31C-49DA-8916-3E2E9032195A}" srcOrd="0" destOrd="0" parTransId="{31F3DE5A-483C-4ADE-9355-93A73908E9BC}" sibTransId="{A37161BA-AC7D-45FE-813F-83BDCDDA0BBF}"/>
    <dgm:cxn modelId="{44E348AF-503D-4700-AA90-D9BA9A56BC4E}" srcId="{00919F5D-86AE-4F69-A2AC-4989540A0927}" destId="{AE3FB41D-B407-4AB4-9FFF-C109778B1692}" srcOrd="0" destOrd="0" parTransId="{9A62EE9F-07FC-4759-AF4C-54613F850DD2}" sibTransId="{2C3EEF1F-CACF-4FD6-AC3C-A7A906712245}"/>
    <dgm:cxn modelId="{15489B73-BF64-458C-8AE7-E7C2274E0D66}" type="presOf" srcId="{AE3FB41D-B407-4AB4-9FFF-C109778B1692}" destId="{04D4287C-F101-4533-A6AC-24A98BBCEAA3}" srcOrd="0" destOrd="0" presId="urn:microsoft.com/office/officeart/2005/8/layout/hList1"/>
    <dgm:cxn modelId="{CC045727-A7F8-4CDB-BF39-DE8522F14F67}" type="presOf" srcId="{D44B67DB-7B66-434D-BF63-2A5F4F0DD022}" destId="{7137F288-A609-4D5D-8F78-7600E5DBDE19}" srcOrd="0" destOrd="0" presId="urn:microsoft.com/office/officeart/2005/8/layout/hList1"/>
    <dgm:cxn modelId="{425EF462-359A-47B8-A970-B3CDB51F521F}" srcId="{AE3FB41D-B407-4AB4-9FFF-C109778B1692}" destId="{2440BD60-44B1-452E-9655-3C17B308DB06}" srcOrd="0" destOrd="0" parTransId="{3D9B1155-9215-4397-BFC3-4D2FE3CE8C75}" sibTransId="{731B1ABE-78CC-475F-8DEE-4A3D11A5D380}"/>
    <dgm:cxn modelId="{73FA7F6A-31CF-4EDC-8C32-5F95F2913F9A}" srcId="{D44B67DB-7B66-434D-BF63-2A5F4F0DD022}" destId="{7215CC03-237C-483B-B7AE-29375FAAA29C}" srcOrd="1" destOrd="0" parTransId="{9AA60186-F5E9-46E3-8A32-B9E1B349F69B}" sibTransId="{535F72AE-EFDF-4A7A-AAC1-6CA9BAB09800}"/>
    <dgm:cxn modelId="{8097CA70-53EE-41F9-8CD0-6D3776ADB7E9}" srcId="{D44B67DB-7B66-434D-BF63-2A5F4F0DD022}" destId="{3D7597EB-6B1D-42A3-950A-64B195112E88}" srcOrd="2" destOrd="0" parTransId="{E8334C4B-FC92-40AE-989F-A718CB13521A}" sibTransId="{20718CDA-7975-44DA-A0F4-6711AD14ED7B}"/>
    <dgm:cxn modelId="{C75E55A1-95E4-44AE-BE85-2802E35119A1}" type="presOf" srcId="{AB47B107-7D2E-4A68-A48C-4CC39F0484D4}" destId="{0D52B20C-60A6-4551-9FA9-25EC97F13629}" srcOrd="0" destOrd="0" presId="urn:microsoft.com/office/officeart/2005/8/layout/hList1"/>
    <dgm:cxn modelId="{66FF4731-9D86-4AAA-9BE6-73EC79B4D533}" type="presOf" srcId="{2440BD60-44B1-452E-9655-3C17B308DB06}" destId="{E901B208-2B1C-408F-A52E-647B9FC33AC2}" srcOrd="0" destOrd="0" presId="urn:microsoft.com/office/officeart/2005/8/layout/hList1"/>
    <dgm:cxn modelId="{D53F8CA6-88C2-4566-A8A8-F2CE316E5828}" srcId="{AB47B107-7D2E-4A68-A48C-4CC39F0484D4}" destId="{75F8C459-9A89-436E-BA37-9F4CCCFFB73A}" srcOrd="1" destOrd="0" parTransId="{CD85E0E3-72BF-4F11-BFD4-1155893B781E}" sibTransId="{4452D46F-14CB-4772-80DC-0B000E583508}"/>
    <dgm:cxn modelId="{6EF50599-91AF-48F6-9611-B860B729A2B8}" srcId="{00919F5D-86AE-4F69-A2AC-4989540A0927}" destId="{D44B67DB-7B66-434D-BF63-2A5F4F0DD022}" srcOrd="2" destOrd="0" parTransId="{BABE8043-0757-4825-949B-EA523C8F6135}" sibTransId="{FBEC1B03-4949-4589-B5FC-9ECA6269FC0C}"/>
    <dgm:cxn modelId="{4763FCC1-01FE-4125-B8E0-DC03AC5315F8}" type="presOf" srcId="{75F8C459-9A89-436E-BA37-9F4CCCFFB73A}" destId="{44D7BDB2-BBB9-4949-9448-56496AB8EF34}" srcOrd="0" destOrd="1" presId="urn:microsoft.com/office/officeart/2005/8/layout/hList1"/>
    <dgm:cxn modelId="{6D88505C-1512-427C-B72A-B9084E7B608F}" type="presOf" srcId="{5647248D-FF73-47D6-9E72-8C9A5E5848D3}" destId="{6B0ED754-BD73-4874-8832-441BC5BF07C1}" srcOrd="0" destOrd="0" presId="urn:microsoft.com/office/officeart/2005/8/layout/hList1"/>
    <dgm:cxn modelId="{F0192CDE-7AF7-4650-B961-30099742BAB0}" type="presOf" srcId="{3D7597EB-6B1D-42A3-950A-64B195112E88}" destId="{6B0ED754-BD73-4874-8832-441BC5BF07C1}" srcOrd="0" destOrd="2" presId="urn:microsoft.com/office/officeart/2005/8/layout/hList1"/>
    <dgm:cxn modelId="{73B6E62B-0996-4726-B39B-D4C2E6BA2523}" type="presOf" srcId="{7215CC03-237C-483B-B7AE-29375FAAA29C}" destId="{6B0ED754-BD73-4874-8832-441BC5BF07C1}" srcOrd="0" destOrd="1" presId="urn:microsoft.com/office/officeart/2005/8/layout/hList1"/>
    <dgm:cxn modelId="{15EB15D2-B052-469A-B3A2-F1E70D00CF95}" type="presOf" srcId="{91030043-C31C-49DA-8916-3E2E9032195A}" destId="{44D7BDB2-BBB9-4949-9448-56496AB8EF34}" srcOrd="0" destOrd="0" presId="urn:microsoft.com/office/officeart/2005/8/layout/hList1"/>
    <dgm:cxn modelId="{3350B38F-4A6A-4714-9C96-AA4A1C1C3D5C}" type="presOf" srcId="{00919F5D-86AE-4F69-A2AC-4989540A0927}" destId="{0A607F6D-835A-4950-92E9-41C91B5BE0C9}" srcOrd="0" destOrd="0" presId="urn:microsoft.com/office/officeart/2005/8/layout/hList1"/>
    <dgm:cxn modelId="{38828EAD-8099-49F9-9B52-BD14EEC232B9}" type="presParOf" srcId="{0A607F6D-835A-4950-92E9-41C91B5BE0C9}" destId="{CAFF2637-2FCF-4534-BFA7-86650589DB14}" srcOrd="0" destOrd="0" presId="urn:microsoft.com/office/officeart/2005/8/layout/hList1"/>
    <dgm:cxn modelId="{87FC7B99-5741-41CE-98BD-CC73C268F598}" type="presParOf" srcId="{CAFF2637-2FCF-4534-BFA7-86650589DB14}" destId="{04D4287C-F101-4533-A6AC-24A98BBCEAA3}" srcOrd="0" destOrd="0" presId="urn:microsoft.com/office/officeart/2005/8/layout/hList1"/>
    <dgm:cxn modelId="{24F46A7A-FE51-4575-959E-088A9BCF4393}" type="presParOf" srcId="{CAFF2637-2FCF-4534-BFA7-86650589DB14}" destId="{E901B208-2B1C-408F-A52E-647B9FC33AC2}" srcOrd="1" destOrd="0" presId="urn:microsoft.com/office/officeart/2005/8/layout/hList1"/>
    <dgm:cxn modelId="{1DA8A4BF-9E53-4159-9FC5-15311CD21AB0}" type="presParOf" srcId="{0A607F6D-835A-4950-92E9-41C91B5BE0C9}" destId="{67E95245-8A11-4612-A9B2-C85B275666F4}" srcOrd="1" destOrd="0" presId="urn:microsoft.com/office/officeart/2005/8/layout/hList1"/>
    <dgm:cxn modelId="{D7629DAC-E4A2-47F0-96E3-A2951DF137F5}" type="presParOf" srcId="{0A607F6D-835A-4950-92E9-41C91B5BE0C9}" destId="{F646FCD8-8DEF-4865-99A3-A10FFA4926CC}" srcOrd="2" destOrd="0" presId="urn:microsoft.com/office/officeart/2005/8/layout/hList1"/>
    <dgm:cxn modelId="{B42FF90C-DEFF-49A1-8453-414E3ED391CC}" type="presParOf" srcId="{F646FCD8-8DEF-4865-99A3-A10FFA4926CC}" destId="{0D52B20C-60A6-4551-9FA9-25EC97F13629}" srcOrd="0" destOrd="0" presId="urn:microsoft.com/office/officeart/2005/8/layout/hList1"/>
    <dgm:cxn modelId="{40D2D7FE-85AD-4060-9778-CB57A93C5EBB}" type="presParOf" srcId="{F646FCD8-8DEF-4865-99A3-A10FFA4926CC}" destId="{44D7BDB2-BBB9-4949-9448-56496AB8EF34}" srcOrd="1" destOrd="0" presId="urn:microsoft.com/office/officeart/2005/8/layout/hList1"/>
    <dgm:cxn modelId="{04E05A64-5B03-4BDF-AAFD-DF03D78CF4C0}" type="presParOf" srcId="{0A607F6D-835A-4950-92E9-41C91B5BE0C9}" destId="{87A0B173-C961-4E9D-979A-C33AC0E0A41F}" srcOrd="3" destOrd="0" presId="urn:microsoft.com/office/officeart/2005/8/layout/hList1"/>
    <dgm:cxn modelId="{DA5E7062-81FB-4108-A5EA-B3D2C4B67979}" type="presParOf" srcId="{0A607F6D-835A-4950-92E9-41C91B5BE0C9}" destId="{348568E8-8FB2-41A3-852F-AB29CFA5D11F}" srcOrd="4" destOrd="0" presId="urn:microsoft.com/office/officeart/2005/8/layout/hList1"/>
    <dgm:cxn modelId="{32E04555-8F10-4A8F-AB9E-6BC37286356A}" type="presParOf" srcId="{348568E8-8FB2-41A3-852F-AB29CFA5D11F}" destId="{7137F288-A609-4D5D-8F78-7600E5DBDE19}" srcOrd="0" destOrd="0" presId="urn:microsoft.com/office/officeart/2005/8/layout/hList1"/>
    <dgm:cxn modelId="{2FA9AB99-BF21-46E7-93C5-7EB7DBB65A0B}" type="presParOf" srcId="{348568E8-8FB2-41A3-852F-AB29CFA5D11F}" destId="{6B0ED754-BD73-4874-8832-441BC5BF07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41E01E-8B5B-43AD-A637-FF0B28F085A1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7B821A8A-58C4-4EB1-9838-91BCD5B08F0A}">
      <dgm:prSet phldrT="[Texto]" custT="1"/>
      <dgm:spPr/>
      <dgm:t>
        <a:bodyPr/>
        <a:lstStyle/>
        <a:p>
          <a:r>
            <a:rPr lang="es-EC" sz="1200" smtClean="0"/>
            <a:t>Otorgar créditos sobre una base sólida y recuperable.</a:t>
          </a:r>
          <a:endParaRPr lang="es-EC" sz="1200"/>
        </a:p>
      </dgm:t>
    </dgm:pt>
    <dgm:pt modelId="{307ED9AB-820A-4E36-B6B8-339111AF583B}" type="parTrans" cxnId="{91D09F27-73AC-4C98-AE60-075511BB2C51}">
      <dgm:prSet/>
      <dgm:spPr/>
      <dgm:t>
        <a:bodyPr/>
        <a:lstStyle/>
        <a:p>
          <a:endParaRPr lang="es-EC" sz="1200"/>
        </a:p>
      </dgm:t>
    </dgm:pt>
    <dgm:pt modelId="{6D3175FB-753E-43BA-BE66-C7822B0ECB04}" type="sibTrans" cxnId="{91D09F27-73AC-4C98-AE60-075511BB2C51}">
      <dgm:prSet/>
      <dgm:spPr/>
      <dgm:t>
        <a:bodyPr/>
        <a:lstStyle/>
        <a:p>
          <a:endParaRPr lang="es-EC" sz="1200"/>
        </a:p>
      </dgm:t>
    </dgm:pt>
    <dgm:pt modelId="{E9951109-272F-4536-85BD-CF144F08C504}">
      <dgm:prSet custT="1"/>
      <dgm:spPr/>
      <dgm:t>
        <a:bodyPr/>
        <a:lstStyle/>
        <a:p>
          <a:r>
            <a:rPr lang="es-EC" sz="1200" dirty="0" smtClean="0"/>
            <a:t>Invertir los fondos para su crecimiento en beneficio de sus socios</a:t>
          </a:r>
          <a:endParaRPr lang="es-EC" sz="1200" dirty="0"/>
        </a:p>
      </dgm:t>
    </dgm:pt>
    <dgm:pt modelId="{0FE398BD-78EB-42CC-A4C0-DA66641B0DA9}" type="parTrans" cxnId="{2E569B4C-4BDF-4577-A999-B7CC9C10DAB0}">
      <dgm:prSet/>
      <dgm:spPr/>
      <dgm:t>
        <a:bodyPr/>
        <a:lstStyle/>
        <a:p>
          <a:endParaRPr lang="es-EC" sz="1200"/>
        </a:p>
      </dgm:t>
    </dgm:pt>
    <dgm:pt modelId="{99047A3D-5257-4600-84D7-1BBD93C49075}" type="sibTrans" cxnId="{2E569B4C-4BDF-4577-A999-B7CC9C10DAB0}">
      <dgm:prSet/>
      <dgm:spPr/>
      <dgm:t>
        <a:bodyPr/>
        <a:lstStyle/>
        <a:p>
          <a:endParaRPr lang="es-EC" sz="1200"/>
        </a:p>
      </dgm:t>
    </dgm:pt>
    <dgm:pt modelId="{2853DAFB-465C-49B6-A52B-28CBE393E9F7}">
      <dgm:prSet custT="1"/>
      <dgm:spPr/>
      <dgm:t>
        <a:bodyPr/>
        <a:lstStyle/>
        <a:p>
          <a:r>
            <a:rPr lang="es-EC" sz="1200" smtClean="0"/>
            <a:t>Atender las necesidades reales de crédito de los socios de la Cooperativa.</a:t>
          </a:r>
          <a:endParaRPr lang="es-EC" sz="1200"/>
        </a:p>
      </dgm:t>
    </dgm:pt>
    <dgm:pt modelId="{8E30BBED-7AE3-47FE-A34E-6E136536D002}" type="parTrans" cxnId="{B69A920C-C7D2-4ECF-A738-5ABD79CF26D6}">
      <dgm:prSet/>
      <dgm:spPr/>
      <dgm:t>
        <a:bodyPr/>
        <a:lstStyle/>
        <a:p>
          <a:endParaRPr lang="es-EC" sz="1200"/>
        </a:p>
      </dgm:t>
    </dgm:pt>
    <dgm:pt modelId="{201917F0-4EF7-4348-9B81-19A1952F0E68}" type="sibTrans" cxnId="{B69A920C-C7D2-4ECF-A738-5ABD79CF26D6}">
      <dgm:prSet/>
      <dgm:spPr/>
      <dgm:t>
        <a:bodyPr/>
        <a:lstStyle/>
        <a:p>
          <a:endParaRPr lang="es-EC" sz="1200"/>
        </a:p>
      </dgm:t>
    </dgm:pt>
    <dgm:pt modelId="{7110023B-F990-4E1F-8E37-A42DBB82A829}">
      <dgm:prSet custT="1"/>
      <dgm:spPr/>
      <dgm:t>
        <a:bodyPr/>
        <a:lstStyle/>
        <a:p>
          <a:r>
            <a:rPr lang="es-EC" sz="1200" dirty="0" smtClean="0"/>
            <a:t>Llevar a cabo el proceso de crédito dentro de una concepción lógica y ética para minimizar el riesgo.</a:t>
          </a:r>
          <a:endParaRPr lang="es-EC" sz="1200" dirty="0"/>
        </a:p>
      </dgm:t>
    </dgm:pt>
    <dgm:pt modelId="{891050BC-3805-4525-B005-AB042F942210}" type="parTrans" cxnId="{7080B380-8292-4854-A9B8-C9FE576832C6}">
      <dgm:prSet/>
      <dgm:spPr/>
      <dgm:t>
        <a:bodyPr/>
        <a:lstStyle/>
        <a:p>
          <a:endParaRPr lang="es-EC" sz="1200"/>
        </a:p>
      </dgm:t>
    </dgm:pt>
    <dgm:pt modelId="{74D82919-2202-4B7A-9138-86BE0FF2BAA5}" type="sibTrans" cxnId="{7080B380-8292-4854-A9B8-C9FE576832C6}">
      <dgm:prSet/>
      <dgm:spPr/>
      <dgm:t>
        <a:bodyPr/>
        <a:lstStyle/>
        <a:p>
          <a:endParaRPr lang="es-EC" sz="1200"/>
        </a:p>
      </dgm:t>
    </dgm:pt>
    <dgm:pt modelId="{4082E617-79F3-4087-A31C-D775338A792C}" type="pres">
      <dgm:prSet presAssocID="{2041E01E-8B5B-43AD-A637-FF0B28F085A1}" presName="Name0" presStyleCnt="0">
        <dgm:presLayoutVars>
          <dgm:dir/>
          <dgm:resizeHandles val="exact"/>
        </dgm:presLayoutVars>
      </dgm:prSet>
      <dgm:spPr/>
    </dgm:pt>
    <dgm:pt modelId="{782CDD27-1565-41C3-961D-E8223C4E2CCC}" type="pres">
      <dgm:prSet presAssocID="{2041E01E-8B5B-43AD-A637-FF0B28F085A1}" presName="arrow" presStyleLbl="bgShp" presStyleIdx="0" presStyleCnt="1" custLinFactNeighborX="402" custLinFactNeighborY="62219"/>
      <dgm:spPr/>
    </dgm:pt>
    <dgm:pt modelId="{9FC48D95-0A70-4353-AB50-0B6AA665526A}" type="pres">
      <dgm:prSet presAssocID="{2041E01E-8B5B-43AD-A637-FF0B28F085A1}" presName="points" presStyleCnt="0"/>
      <dgm:spPr/>
    </dgm:pt>
    <dgm:pt modelId="{15B3A18B-527A-458F-971A-44502EA89C99}" type="pres">
      <dgm:prSet presAssocID="{7B821A8A-58C4-4EB1-9838-91BCD5B08F0A}" presName="compositeA" presStyleCnt="0"/>
      <dgm:spPr/>
    </dgm:pt>
    <dgm:pt modelId="{58247463-B361-446B-9B9F-9805737BE891}" type="pres">
      <dgm:prSet presAssocID="{7B821A8A-58C4-4EB1-9838-91BCD5B08F0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7F1D63-0BE5-4E37-BFF6-CABEFDDEBD42}" type="pres">
      <dgm:prSet presAssocID="{7B821A8A-58C4-4EB1-9838-91BCD5B08F0A}" presName="circleA" presStyleLbl="node1" presStyleIdx="0" presStyleCnt="4"/>
      <dgm:spPr/>
    </dgm:pt>
    <dgm:pt modelId="{6C3DBADB-8D2C-4A49-9469-536994A08A42}" type="pres">
      <dgm:prSet presAssocID="{7B821A8A-58C4-4EB1-9838-91BCD5B08F0A}" presName="spaceA" presStyleCnt="0"/>
      <dgm:spPr/>
    </dgm:pt>
    <dgm:pt modelId="{618313D4-88C3-4516-BFC4-63AAA95C44E4}" type="pres">
      <dgm:prSet presAssocID="{6D3175FB-753E-43BA-BE66-C7822B0ECB04}" presName="space" presStyleCnt="0"/>
      <dgm:spPr/>
    </dgm:pt>
    <dgm:pt modelId="{4F3892E0-284C-495E-8448-8DFCA641B966}" type="pres">
      <dgm:prSet presAssocID="{E9951109-272F-4536-85BD-CF144F08C504}" presName="compositeB" presStyleCnt="0"/>
      <dgm:spPr/>
    </dgm:pt>
    <dgm:pt modelId="{00DC424A-452F-45DB-8B4F-9AE0476C51D6}" type="pres">
      <dgm:prSet presAssocID="{E9951109-272F-4536-85BD-CF144F08C50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C4D862-516F-4581-87A2-99C5A18D1B1D}" type="pres">
      <dgm:prSet presAssocID="{E9951109-272F-4536-85BD-CF144F08C504}" presName="circleB" presStyleLbl="node1" presStyleIdx="1" presStyleCnt="4"/>
      <dgm:spPr/>
    </dgm:pt>
    <dgm:pt modelId="{D532EF3E-6912-4907-A277-787D37BFF4E2}" type="pres">
      <dgm:prSet presAssocID="{E9951109-272F-4536-85BD-CF144F08C504}" presName="spaceB" presStyleCnt="0"/>
      <dgm:spPr/>
    </dgm:pt>
    <dgm:pt modelId="{F68F7F98-FA1F-49DD-83A1-F95AA4ACC835}" type="pres">
      <dgm:prSet presAssocID="{99047A3D-5257-4600-84D7-1BBD93C49075}" presName="space" presStyleCnt="0"/>
      <dgm:spPr/>
    </dgm:pt>
    <dgm:pt modelId="{AA9D064F-98A4-4E85-B86C-40DADA514CE4}" type="pres">
      <dgm:prSet presAssocID="{2853DAFB-465C-49B6-A52B-28CBE393E9F7}" presName="compositeA" presStyleCnt="0"/>
      <dgm:spPr/>
    </dgm:pt>
    <dgm:pt modelId="{918455BA-F83D-4B9C-A9BD-9B2DC405C701}" type="pres">
      <dgm:prSet presAssocID="{2853DAFB-465C-49B6-A52B-28CBE393E9F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1D562-3F28-4429-873A-2A356C34B2EA}" type="pres">
      <dgm:prSet presAssocID="{2853DAFB-465C-49B6-A52B-28CBE393E9F7}" presName="circleA" presStyleLbl="node1" presStyleIdx="2" presStyleCnt="4"/>
      <dgm:spPr/>
    </dgm:pt>
    <dgm:pt modelId="{7AAF8182-76D6-4AAE-A01F-1546EBAB3357}" type="pres">
      <dgm:prSet presAssocID="{2853DAFB-465C-49B6-A52B-28CBE393E9F7}" presName="spaceA" presStyleCnt="0"/>
      <dgm:spPr/>
    </dgm:pt>
    <dgm:pt modelId="{34D9DCA5-8B53-434D-BC28-97A5774B0CB8}" type="pres">
      <dgm:prSet presAssocID="{201917F0-4EF7-4348-9B81-19A1952F0E68}" presName="space" presStyleCnt="0"/>
      <dgm:spPr/>
    </dgm:pt>
    <dgm:pt modelId="{A52CE0E4-4E4C-4007-94E6-ED17BB5596AC}" type="pres">
      <dgm:prSet presAssocID="{7110023B-F990-4E1F-8E37-A42DBB82A829}" presName="compositeB" presStyleCnt="0"/>
      <dgm:spPr/>
    </dgm:pt>
    <dgm:pt modelId="{1C87E2EA-BB92-43E8-8431-904E58F243AC}" type="pres">
      <dgm:prSet presAssocID="{7110023B-F990-4E1F-8E37-A42DBB82A82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047BA4-BCAD-45C3-8CC5-61E3FFA56844}" type="pres">
      <dgm:prSet presAssocID="{7110023B-F990-4E1F-8E37-A42DBB82A829}" presName="circleB" presStyleLbl="node1" presStyleIdx="3" presStyleCnt="4"/>
      <dgm:spPr/>
    </dgm:pt>
    <dgm:pt modelId="{6F56C570-5859-4B9F-846D-B5A7E6991054}" type="pres">
      <dgm:prSet presAssocID="{7110023B-F990-4E1F-8E37-A42DBB82A829}" presName="spaceB" presStyleCnt="0"/>
      <dgm:spPr/>
    </dgm:pt>
  </dgm:ptLst>
  <dgm:cxnLst>
    <dgm:cxn modelId="{2E569B4C-4BDF-4577-A999-B7CC9C10DAB0}" srcId="{2041E01E-8B5B-43AD-A637-FF0B28F085A1}" destId="{E9951109-272F-4536-85BD-CF144F08C504}" srcOrd="1" destOrd="0" parTransId="{0FE398BD-78EB-42CC-A4C0-DA66641B0DA9}" sibTransId="{99047A3D-5257-4600-84D7-1BBD93C49075}"/>
    <dgm:cxn modelId="{7487A628-7471-4D56-85A9-93EEC97BD7B3}" type="presOf" srcId="{7B821A8A-58C4-4EB1-9838-91BCD5B08F0A}" destId="{58247463-B361-446B-9B9F-9805737BE891}" srcOrd="0" destOrd="0" presId="urn:microsoft.com/office/officeart/2005/8/layout/hProcess11"/>
    <dgm:cxn modelId="{7F4462DC-0267-4CE6-B12C-30A91B662E2A}" type="presOf" srcId="{2041E01E-8B5B-43AD-A637-FF0B28F085A1}" destId="{4082E617-79F3-4087-A31C-D775338A792C}" srcOrd="0" destOrd="0" presId="urn:microsoft.com/office/officeart/2005/8/layout/hProcess11"/>
    <dgm:cxn modelId="{C9F3D0D9-C0D2-4DAB-860C-9A314EB4C837}" type="presOf" srcId="{7110023B-F990-4E1F-8E37-A42DBB82A829}" destId="{1C87E2EA-BB92-43E8-8431-904E58F243AC}" srcOrd="0" destOrd="0" presId="urn:microsoft.com/office/officeart/2005/8/layout/hProcess11"/>
    <dgm:cxn modelId="{7080B380-8292-4854-A9B8-C9FE576832C6}" srcId="{2041E01E-8B5B-43AD-A637-FF0B28F085A1}" destId="{7110023B-F990-4E1F-8E37-A42DBB82A829}" srcOrd="3" destOrd="0" parTransId="{891050BC-3805-4525-B005-AB042F942210}" sibTransId="{74D82919-2202-4B7A-9138-86BE0FF2BAA5}"/>
    <dgm:cxn modelId="{7DBE75F8-4AB4-42BB-ABE5-40EC252AA701}" type="presOf" srcId="{2853DAFB-465C-49B6-A52B-28CBE393E9F7}" destId="{918455BA-F83D-4B9C-A9BD-9B2DC405C701}" srcOrd="0" destOrd="0" presId="urn:microsoft.com/office/officeart/2005/8/layout/hProcess11"/>
    <dgm:cxn modelId="{91D09F27-73AC-4C98-AE60-075511BB2C51}" srcId="{2041E01E-8B5B-43AD-A637-FF0B28F085A1}" destId="{7B821A8A-58C4-4EB1-9838-91BCD5B08F0A}" srcOrd="0" destOrd="0" parTransId="{307ED9AB-820A-4E36-B6B8-339111AF583B}" sibTransId="{6D3175FB-753E-43BA-BE66-C7822B0ECB04}"/>
    <dgm:cxn modelId="{B69A920C-C7D2-4ECF-A738-5ABD79CF26D6}" srcId="{2041E01E-8B5B-43AD-A637-FF0B28F085A1}" destId="{2853DAFB-465C-49B6-A52B-28CBE393E9F7}" srcOrd="2" destOrd="0" parTransId="{8E30BBED-7AE3-47FE-A34E-6E136536D002}" sibTransId="{201917F0-4EF7-4348-9B81-19A1952F0E68}"/>
    <dgm:cxn modelId="{8F7503FA-616B-42E3-AF49-3CC3719D055E}" type="presOf" srcId="{E9951109-272F-4536-85BD-CF144F08C504}" destId="{00DC424A-452F-45DB-8B4F-9AE0476C51D6}" srcOrd="0" destOrd="0" presId="urn:microsoft.com/office/officeart/2005/8/layout/hProcess11"/>
    <dgm:cxn modelId="{DBA00B54-7F0E-45F7-B5B9-05E16512F5FA}" type="presParOf" srcId="{4082E617-79F3-4087-A31C-D775338A792C}" destId="{782CDD27-1565-41C3-961D-E8223C4E2CCC}" srcOrd="0" destOrd="0" presId="urn:microsoft.com/office/officeart/2005/8/layout/hProcess11"/>
    <dgm:cxn modelId="{2BEC7283-72A9-46B3-BB2A-D67A334B9ACC}" type="presParOf" srcId="{4082E617-79F3-4087-A31C-D775338A792C}" destId="{9FC48D95-0A70-4353-AB50-0B6AA665526A}" srcOrd="1" destOrd="0" presId="urn:microsoft.com/office/officeart/2005/8/layout/hProcess11"/>
    <dgm:cxn modelId="{293C02EC-4393-4FFD-8BB8-21420437DEDB}" type="presParOf" srcId="{9FC48D95-0A70-4353-AB50-0B6AA665526A}" destId="{15B3A18B-527A-458F-971A-44502EA89C99}" srcOrd="0" destOrd="0" presId="urn:microsoft.com/office/officeart/2005/8/layout/hProcess11"/>
    <dgm:cxn modelId="{AA6F1C79-ED7D-4B78-A815-4AB72C6C28C9}" type="presParOf" srcId="{15B3A18B-527A-458F-971A-44502EA89C99}" destId="{58247463-B361-446B-9B9F-9805737BE891}" srcOrd="0" destOrd="0" presId="urn:microsoft.com/office/officeart/2005/8/layout/hProcess11"/>
    <dgm:cxn modelId="{3FA5A997-0228-4CEE-81C6-717E88917BFC}" type="presParOf" srcId="{15B3A18B-527A-458F-971A-44502EA89C99}" destId="{E77F1D63-0BE5-4E37-BFF6-CABEFDDEBD42}" srcOrd="1" destOrd="0" presId="urn:microsoft.com/office/officeart/2005/8/layout/hProcess11"/>
    <dgm:cxn modelId="{767F7B4D-D7D4-44FB-98FB-90B411799675}" type="presParOf" srcId="{15B3A18B-527A-458F-971A-44502EA89C99}" destId="{6C3DBADB-8D2C-4A49-9469-536994A08A42}" srcOrd="2" destOrd="0" presId="urn:microsoft.com/office/officeart/2005/8/layout/hProcess11"/>
    <dgm:cxn modelId="{7D11C4AE-A886-4311-BAE7-C298C2754DFD}" type="presParOf" srcId="{9FC48D95-0A70-4353-AB50-0B6AA665526A}" destId="{618313D4-88C3-4516-BFC4-63AAA95C44E4}" srcOrd="1" destOrd="0" presId="urn:microsoft.com/office/officeart/2005/8/layout/hProcess11"/>
    <dgm:cxn modelId="{1A2F16EE-A16B-486B-9628-D41D79B7C2BC}" type="presParOf" srcId="{9FC48D95-0A70-4353-AB50-0B6AA665526A}" destId="{4F3892E0-284C-495E-8448-8DFCA641B966}" srcOrd="2" destOrd="0" presId="urn:microsoft.com/office/officeart/2005/8/layout/hProcess11"/>
    <dgm:cxn modelId="{155699C4-805F-4223-B164-E5A595500FDA}" type="presParOf" srcId="{4F3892E0-284C-495E-8448-8DFCA641B966}" destId="{00DC424A-452F-45DB-8B4F-9AE0476C51D6}" srcOrd="0" destOrd="0" presId="urn:microsoft.com/office/officeart/2005/8/layout/hProcess11"/>
    <dgm:cxn modelId="{42A760B7-13E7-4C5A-AAA1-F93A42536FCC}" type="presParOf" srcId="{4F3892E0-284C-495E-8448-8DFCA641B966}" destId="{6AC4D862-516F-4581-87A2-99C5A18D1B1D}" srcOrd="1" destOrd="0" presId="urn:microsoft.com/office/officeart/2005/8/layout/hProcess11"/>
    <dgm:cxn modelId="{345A148B-FD49-447E-AD7F-24D1BC56440B}" type="presParOf" srcId="{4F3892E0-284C-495E-8448-8DFCA641B966}" destId="{D532EF3E-6912-4907-A277-787D37BFF4E2}" srcOrd="2" destOrd="0" presId="urn:microsoft.com/office/officeart/2005/8/layout/hProcess11"/>
    <dgm:cxn modelId="{890DEA18-FFD3-4E5A-898A-B6A93ED00D89}" type="presParOf" srcId="{9FC48D95-0A70-4353-AB50-0B6AA665526A}" destId="{F68F7F98-FA1F-49DD-83A1-F95AA4ACC835}" srcOrd="3" destOrd="0" presId="urn:microsoft.com/office/officeart/2005/8/layout/hProcess11"/>
    <dgm:cxn modelId="{8C9513D4-7170-40A3-9DF7-F3AF8B034D9D}" type="presParOf" srcId="{9FC48D95-0A70-4353-AB50-0B6AA665526A}" destId="{AA9D064F-98A4-4E85-B86C-40DADA514CE4}" srcOrd="4" destOrd="0" presId="urn:microsoft.com/office/officeart/2005/8/layout/hProcess11"/>
    <dgm:cxn modelId="{6766B4DE-8FC6-41DE-9262-EC1E1D3D37E3}" type="presParOf" srcId="{AA9D064F-98A4-4E85-B86C-40DADA514CE4}" destId="{918455BA-F83D-4B9C-A9BD-9B2DC405C701}" srcOrd="0" destOrd="0" presId="urn:microsoft.com/office/officeart/2005/8/layout/hProcess11"/>
    <dgm:cxn modelId="{CBC62A9E-5FD1-4EFD-9697-3212627FFE65}" type="presParOf" srcId="{AA9D064F-98A4-4E85-B86C-40DADA514CE4}" destId="{F031D562-3F28-4429-873A-2A356C34B2EA}" srcOrd="1" destOrd="0" presId="urn:microsoft.com/office/officeart/2005/8/layout/hProcess11"/>
    <dgm:cxn modelId="{39745074-241C-4B39-82F4-2AC64A0805CC}" type="presParOf" srcId="{AA9D064F-98A4-4E85-B86C-40DADA514CE4}" destId="{7AAF8182-76D6-4AAE-A01F-1546EBAB3357}" srcOrd="2" destOrd="0" presId="urn:microsoft.com/office/officeart/2005/8/layout/hProcess11"/>
    <dgm:cxn modelId="{430EA1B3-56DA-44A3-888F-A485F606ECBC}" type="presParOf" srcId="{9FC48D95-0A70-4353-AB50-0B6AA665526A}" destId="{34D9DCA5-8B53-434D-BC28-97A5774B0CB8}" srcOrd="5" destOrd="0" presId="urn:microsoft.com/office/officeart/2005/8/layout/hProcess11"/>
    <dgm:cxn modelId="{91E6E6B2-591E-41F6-B1BC-924C8C2B8030}" type="presParOf" srcId="{9FC48D95-0A70-4353-AB50-0B6AA665526A}" destId="{A52CE0E4-4E4C-4007-94E6-ED17BB5596AC}" srcOrd="6" destOrd="0" presId="urn:microsoft.com/office/officeart/2005/8/layout/hProcess11"/>
    <dgm:cxn modelId="{36DFBF62-ED68-4373-AAD4-C38E1B40E9ED}" type="presParOf" srcId="{A52CE0E4-4E4C-4007-94E6-ED17BB5596AC}" destId="{1C87E2EA-BB92-43E8-8431-904E58F243AC}" srcOrd="0" destOrd="0" presId="urn:microsoft.com/office/officeart/2005/8/layout/hProcess11"/>
    <dgm:cxn modelId="{80E87B39-6227-4EAF-9435-9685A16F14C8}" type="presParOf" srcId="{A52CE0E4-4E4C-4007-94E6-ED17BB5596AC}" destId="{65047BA4-BCAD-45C3-8CC5-61E3FFA56844}" srcOrd="1" destOrd="0" presId="urn:microsoft.com/office/officeart/2005/8/layout/hProcess11"/>
    <dgm:cxn modelId="{E699E92B-5F90-4265-B839-478F84C3CA39}" type="presParOf" srcId="{A52CE0E4-4E4C-4007-94E6-ED17BB5596AC}" destId="{6F56C570-5859-4B9F-846D-B5A7E69910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F9C51C-49D9-409B-96C3-4E2072B46FAF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8C6B81F-D804-4190-9D72-9FE61EA29C3A}">
      <dgm:prSet phldrT="[Texto]" custT="1"/>
      <dgm:spPr/>
      <dgm:t>
        <a:bodyPr/>
        <a:lstStyle/>
        <a:p>
          <a:r>
            <a:rPr lang="en-US" sz="1500" b="1" dirty="0" smtClean="0"/>
            <a:t>A</a:t>
          </a:r>
          <a:endParaRPr lang="es-EC" sz="1500" b="1" dirty="0"/>
        </a:p>
      </dgm:t>
    </dgm:pt>
    <dgm:pt modelId="{0D3EF608-6A0B-4DD7-9BA5-C64D571EF055}" type="parTrans" cxnId="{A15017BD-21DF-4467-8DEF-E167EBF16C90}">
      <dgm:prSet/>
      <dgm:spPr/>
      <dgm:t>
        <a:bodyPr/>
        <a:lstStyle/>
        <a:p>
          <a:endParaRPr lang="es-EC" sz="1400"/>
        </a:p>
      </dgm:t>
    </dgm:pt>
    <dgm:pt modelId="{AEB9A50B-4FE1-46FE-BDDA-070ADA4214CC}" type="sibTrans" cxnId="{A15017BD-21DF-4467-8DEF-E167EBF16C90}">
      <dgm:prSet/>
      <dgm:spPr/>
      <dgm:t>
        <a:bodyPr/>
        <a:lstStyle/>
        <a:p>
          <a:endParaRPr lang="es-EC" sz="1400"/>
        </a:p>
      </dgm:t>
    </dgm:pt>
    <dgm:pt modelId="{5BC0BA46-801E-4AD6-8FCE-4ED4AF718C79}">
      <dgm:prSet phldrT="[Texto]" custT="1"/>
      <dgm:spPr/>
      <dgm:t>
        <a:bodyPr/>
        <a:lstStyle/>
        <a:p>
          <a:r>
            <a:rPr lang="en-US" sz="1500" b="1" dirty="0" smtClean="0"/>
            <a:t>En </a:t>
          </a:r>
          <a:r>
            <a:rPr lang="en-US" sz="1500" b="1" dirty="0" err="1" smtClean="0"/>
            <a:t>situación</a:t>
          </a:r>
          <a:r>
            <a:rPr lang="en-US" sz="1500" b="1" dirty="0" smtClean="0"/>
            <a:t> normal</a:t>
          </a:r>
          <a:endParaRPr lang="es-EC" sz="1500" b="1" dirty="0"/>
        </a:p>
      </dgm:t>
    </dgm:pt>
    <dgm:pt modelId="{11867A00-FAC8-43F2-A06D-DF4BD618AD94}" type="parTrans" cxnId="{EFA154DF-D582-4FCD-A608-67D211CA1500}">
      <dgm:prSet/>
      <dgm:spPr/>
      <dgm:t>
        <a:bodyPr/>
        <a:lstStyle/>
        <a:p>
          <a:endParaRPr lang="es-EC" sz="1400"/>
        </a:p>
      </dgm:t>
    </dgm:pt>
    <dgm:pt modelId="{E83C924A-CD9C-4F11-B694-2BAB1A186608}" type="sibTrans" cxnId="{EFA154DF-D582-4FCD-A608-67D211CA1500}">
      <dgm:prSet/>
      <dgm:spPr/>
      <dgm:t>
        <a:bodyPr/>
        <a:lstStyle/>
        <a:p>
          <a:endParaRPr lang="es-EC" sz="1400"/>
        </a:p>
      </dgm:t>
    </dgm:pt>
    <dgm:pt modelId="{A26AB35E-E1B0-49A8-817E-E0EAB99EC1F2}">
      <dgm:prSet phldrT="[Texto]" custT="1"/>
      <dgm:spPr/>
      <dgm:t>
        <a:bodyPr/>
        <a:lstStyle/>
        <a:p>
          <a:r>
            <a:rPr lang="en-US" sz="1500" b="1" dirty="0" smtClean="0"/>
            <a:t>B</a:t>
          </a:r>
          <a:endParaRPr lang="es-EC" sz="1500" b="1" dirty="0"/>
        </a:p>
      </dgm:t>
    </dgm:pt>
    <dgm:pt modelId="{04F8F08C-6192-46C5-B536-EF65DE7FD738}" type="parTrans" cxnId="{9CFE26BF-22A9-4627-9633-98947D5D1F10}">
      <dgm:prSet/>
      <dgm:spPr/>
      <dgm:t>
        <a:bodyPr/>
        <a:lstStyle/>
        <a:p>
          <a:endParaRPr lang="es-EC" sz="1400"/>
        </a:p>
      </dgm:t>
    </dgm:pt>
    <dgm:pt modelId="{6030F609-8A97-4562-B71F-57F1FB05700F}" type="sibTrans" cxnId="{9CFE26BF-22A9-4627-9633-98947D5D1F10}">
      <dgm:prSet/>
      <dgm:spPr/>
      <dgm:t>
        <a:bodyPr/>
        <a:lstStyle/>
        <a:p>
          <a:endParaRPr lang="es-EC" sz="1400"/>
        </a:p>
      </dgm:t>
    </dgm:pt>
    <dgm:pt modelId="{31EC11EC-E657-4F04-B427-F6D5AEB93915}">
      <dgm:prSet phldrT="[Texto]" custT="1"/>
      <dgm:spPr/>
      <dgm:t>
        <a:bodyPr/>
        <a:lstStyle/>
        <a:p>
          <a:r>
            <a:rPr lang="en-US" sz="1500" b="1" dirty="0" smtClean="0"/>
            <a:t>Con </a:t>
          </a:r>
          <a:r>
            <a:rPr lang="en-US" sz="1500" b="1" dirty="0" err="1" smtClean="0"/>
            <a:t>riesgo</a:t>
          </a:r>
          <a:r>
            <a:rPr lang="en-US" sz="1500" b="1" dirty="0" smtClean="0"/>
            <a:t> </a:t>
          </a:r>
          <a:r>
            <a:rPr lang="en-US" sz="1500" b="1" dirty="0" err="1" smtClean="0"/>
            <a:t>potencial</a:t>
          </a:r>
          <a:endParaRPr lang="es-EC" sz="1500" b="1" dirty="0"/>
        </a:p>
      </dgm:t>
    </dgm:pt>
    <dgm:pt modelId="{AE0F6EAA-4786-4D0E-B480-F5C5977FBA0C}" type="parTrans" cxnId="{53E67F39-AADF-4BD3-A180-54F9A82C2698}">
      <dgm:prSet/>
      <dgm:spPr/>
      <dgm:t>
        <a:bodyPr/>
        <a:lstStyle/>
        <a:p>
          <a:endParaRPr lang="es-EC" sz="1400"/>
        </a:p>
      </dgm:t>
    </dgm:pt>
    <dgm:pt modelId="{50A498A5-F26E-45DA-870F-E504B3E5698F}" type="sibTrans" cxnId="{53E67F39-AADF-4BD3-A180-54F9A82C2698}">
      <dgm:prSet/>
      <dgm:spPr/>
      <dgm:t>
        <a:bodyPr/>
        <a:lstStyle/>
        <a:p>
          <a:endParaRPr lang="es-EC" sz="1400"/>
        </a:p>
      </dgm:t>
    </dgm:pt>
    <dgm:pt modelId="{4823ADE5-9D64-485B-BB1A-14F1FC558B03}">
      <dgm:prSet phldrT="[Texto]" custT="1"/>
      <dgm:spPr/>
      <dgm:t>
        <a:bodyPr/>
        <a:lstStyle/>
        <a:p>
          <a:r>
            <a:rPr lang="en-US" sz="1500" b="1" dirty="0" smtClean="0"/>
            <a:t>D</a:t>
          </a:r>
          <a:endParaRPr lang="es-EC" sz="1500" b="1" dirty="0"/>
        </a:p>
      </dgm:t>
    </dgm:pt>
    <dgm:pt modelId="{7E98373A-D340-45BE-9958-61B2308C80E0}" type="parTrans" cxnId="{FE31C8E6-E026-4F54-942C-3DC416703605}">
      <dgm:prSet/>
      <dgm:spPr/>
      <dgm:t>
        <a:bodyPr/>
        <a:lstStyle/>
        <a:p>
          <a:endParaRPr lang="es-EC" sz="1400"/>
        </a:p>
      </dgm:t>
    </dgm:pt>
    <dgm:pt modelId="{C1D5515E-7884-4273-9044-D1BF4E2F2290}" type="sibTrans" cxnId="{FE31C8E6-E026-4F54-942C-3DC416703605}">
      <dgm:prSet/>
      <dgm:spPr/>
      <dgm:t>
        <a:bodyPr/>
        <a:lstStyle/>
        <a:p>
          <a:endParaRPr lang="es-EC" sz="1400"/>
        </a:p>
      </dgm:t>
    </dgm:pt>
    <dgm:pt modelId="{AF06419A-E0BB-4078-984A-2CF246F478FC}">
      <dgm:prSet phldrT="[Texto]" custT="1"/>
      <dgm:spPr/>
      <dgm:t>
        <a:bodyPr/>
        <a:lstStyle/>
        <a:p>
          <a:r>
            <a:rPr lang="en-US" sz="1500" b="1" dirty="0" smtClean="0"/>
            <a:t>Con </a:t>
          </a:r>
          <a:r>
            <a:rPr lang="en-US" sz="1500" b="1" dirty="0" err="1" smtClean="0"/>
            <a:t>problemas</a:t>
          </a:r>
          <a:endParaRPr lang="es-EC" sz="1500" b="1" dirty="0"/>
        </a:p>
      </dgm:t>
    </dgm:pt>
    <dgm:pt modelId="{ABF855F9-76E8-44B4-8F61-1CF909C130A0}" type="parTrans" cxnId="{BA00D200-B52D-40F7-904C-C90E41EE509A}">
      <dgm:prSet/>
      <dgm:spPr/>
      <dgm:t>
        <a:bodyPr/>
        <a:lstStyle/>
        <a:p>
          <a:endParaRPr lang="es-EC" sz="1400"/>
        </a:p>
      </dgm:t>
    </dgm:pt>
    <dgm:pt modelId="{5112CD29-8011-4E1F-8F4E-7FCE35818AC1}" type="sibTrans" cxnId="{BA00D200-B52D-40F7-904C-C90E41EE509A}">
      <dgm:prSet/>
      <dgm:spPr/>
      <dgm:t>
        <a:bodyPr/>
        <a:lstStyle/>
        <a:p>
          <a:endParaRPr lang="es-EC" sz="1400"/>
        </a:p>
      </dgm:t>
    </dgm:pt>
    <dgm:pt modelId="{C2B7530F-E718-4FE6-B8F2-0CA193CF1EDF}">
      <dgm:prSet phldrT="[Texto]" custT="1"/>
      <dgm:spPr/>
      <dgm:t>
        <a:bodyPr/>
        <a:lstStyle/>
        <a:p>
          <a:r>
            <a:rPr lang="en-US" sz="1500" b="1" dirty="0" smtClean="0"/>
            <a:t>E</a:t>
          </a:r>
          <a:endParaRPr lang="es-EC" sz="1500" b="1" dirty="0"/>
        </a:p>
      </dgm:t>
    </dgm:pt>
    <dgm:pt modelId="{EE57A53B-66DC-4430-93F4-632165B376B4}" type="parTrans" cxnId="{31C59D2A-1F85-43AD-86E4-E36B87A872A2}">
      <dgm:prSet/>
      <dgm:spPr/>
      <dgm:t>
        <a:bodyPr/>
        <a:lstStyle/>
        <a:p>
          <a:endParaRPr lang="es-EC" sz="1400"/>
        </a:p>
      </dgm:t>
    </dgm:pt>
    <dgm:pt modelId="{3C145B46-68CE-41CF-AE6B-2FE31ADC7123}" type="sibTrans" cxnId="{31C59D2A-1F85-43AD-86E4-E36B87A872A2}">
      <dgm:prSet/>
      <dgm:spPr/>
      <dgm:t>
        <a:bodyPr/>
        <a:lstStyle/>
        <a:p>
          <a:endParaRPr lang="es-EC" sz="1400"/>
        </a:p>
      </dgm:t>
    </dgm:pt>
    <dgm:pt modelId="{8E7E6218-A14E-4D60-A684-1EC26F2E4619}">
      <dgm:prSet phldrT="[Texto]" custT="1"/>
      <dgm:spPr/>
      <dgm:t>
        <a:bodyPr/>
        <a:lstStyle/>
        <a:p>
          <a:r>
            <a:rPr lang="en-US" sz="1500" b="1" dirty="0" smtClean="0"/>
            <a:t>Con alto </a:t>
          </a:r>
          <a:r>
            <a:rPr lang="en-US" sz="1500" b="1" dirty="0" err="1" smtClean="0"/>
            <a:t>riesgo</a:t>
          </a:r>
          <a:r>
            <a:rPr lang="en-US" sz="1500" b="1" dirty="0" smtClean="0"/>
            <a:t> de </a:t>
          </a:r>
          <a:r>
            <a:rPr lang="en-US" sz="1500" b="1" dirty="0" err="1" smtClean="0"/>
            <a:t>insolvencia</a:t>
          </a:r>
          <a:endParaRPr lang="es-EC" sz="1500" b="1" dirty="0"/>
        </a:p>
      </dgm:t>
    </dgm:pt>
    <dgm:pt modelId="{5C15FB66-11AF-4157-84D7-383C290C6C03}" type="parTrans" cxnId="{C20C10D9-B46F-46CD-AAF2-6594E8B669B5}">
      <dgm:prSet/>
      <dgm:spPr/>
      <dgm:t>
        <a:bodyPr/>
        <a:lstStyle/>
        <a:p>
          <a:endParaRPr lang="es-EC" sz="1400"/>
        </a:p>
      </dgm:t>
    </dgm:pt>
    <dgm:pt modelId="{9442D0D4-8289-437C-B883-BE37D284165A}" type="sibTrans" cxnId="{C20C10D9-B46F-46CD-AAF2-6594E8B669B5}">
      <dgm:prSet/>
      <dgm:spPr/>
      <dgm:t>
        <a:bodyPr/>
        <a:lstStyle/>
        <a:p>
          <a:endParaRPr lang="es-EC" sz="1400"/>
        </a:p>
      </dgm:t>
    </dgm:pt>
    <dgm:pt modelId="{E5DE04C2-E68B-4784-9243-CCA090C3A2B8}">
      <dgm:prSet phldrT="[Texto]" custT="1"/>
      <dgm:spPr/>
      <dgm:t>
        <a:bodyPr/>
        <a:lstStyle/>
        <a:p>
          <a:r>
            <a:rPr lang="en-US" sz="1500" b="1" dirty="0" err="1" smtClean="0"/>
            <a:t>Irrecuperable</a:t>
          </a:r>
          <a:endParaRPr lang="es-EC" sz="1500" b="1" dirty="0"/>
        </a:p>
      </dgm:t>
    </dgm:pt>
    <dgm:pt modelId="{6AF7E732-AB44-4635-9E2E-8F1C341A5F3D}" type="parTrans" cxnId="{AF5E1CF4-637F-4AA9-AF4A-B57A25BE211F}">
      <dgm:prSet/>
      <dgm:spPr/>
      <dgm:t>
        <a:bodyPr/>
        <a:lstStyle/>
        <a:p>
          <a:endParaRPr lang="es-EC" sz="1400"/>
        </a:p>
      </dgm:t>
    </dgm:pt>
    <dgm:pt modelId="{F6AC7C7D-66ED-4995-94CD-CCEDD343DB10}" type="sibTrans" cxnId="{AF5E1CF4-637F-4AA9-AF4A-B57A25BE211F}">
      <dgm:prSet/>
      <dgm:spPr/>
      <dgm:t>
        <a:bodyPr/>
        <a:lstStyle/>
        <a:p>
          <a:endParaRPr lang="es-EC" sz="1400"/>
        </a:p>
      </dgm:t>
    </dgm:pt>
    <dgm:pt modelId="{2BF54BFB-8249-4F0F-9B7E-6D976BEF1642}">
      <dgm:prSet phldrT="[Texto]" custT="1"/>
      <dgm:spPr/>
      <dgm:t>
        <a:bodyPr/>
        <a:lstStyle/>
        <a:p>
          <a:r>
            <a:rPr lang="es-EC" sz="1400" dirty="0" smtClean="0"/>
            <a:t>Capaz de atender holgadamente todos sus compromisos financieros</a:t>
          </a:r>
          <a:endParaRPr lang="es-EC" sz="1400" dirty="0"/>
        </a:p>
      </dgm:t>
    </dgm:pt>
    <dgm:pt modelId="{965481E1-EEAE-4977-88DA-80A3EB1F0420}" type="parTrans" cxnId="{2271A61B-991F-4FBA-857F-74035A87D202}">
      <dgm:prSet/>
      <dgm:spPr/>
      <dgm:t>
        <a:bodyPr/>
        <a:lstStyle/>
        <a:p>
          <a:endParaRPr lang="es-EC" sz="1400"/>
        </a:p>
      </dgm:t>
    </dgm:pt>
    <dgm:pt modelId="{D8917D47-22DF-42A3-B32D-B823AF3CE438}" type="sibTrans" cxnId="{2271A61B-991F-4FBA-857F-74035A87D202}">
      <dgm:prSet/>
      <dgm:spPr/>
      <dgm:t>
        <a:bodyPr/>
        <a:lstStyle/>
        <a:p>
          <a:endParaRPr lang="es-EC" sz="1400"/>
        </a:p>
      </dgm:t>
    </dgm:pt>
    <dgm:pt modelId="{D160CF37-7505-487B-BB47-95ECCCACABA8}">
      <dgm:prSet phldrT="[Texto]" custT="1"/>
      <dgm:spPr/>
      <dgm:t>
        <a:bodyPr/>
        <a:lstStyle/>
        <a:p>
          <a:r>
            <a:rPr lang="es-EC" sz="1400" dirty="0" smtClean="0"/>
            <a:t>Puede atender la totalidad de sus compromisos financieros, pero existen situaciones posibles que de no ser corregidas oportunamente, podrían comprometer la capacidad futura de pago del cliente.</a:t>
          </a:r>
          <a:endParaRPr lang="es-EC" sz="1400" dirty="0"/>
        </a:p>
      </dgm:t>
    </dgm:pt>
    <dgm:pt modelId="{6DA41E1E-EB8E-4BA4-A67F-B848D6CA3BAF}" type="parTrans" cxnId="{008FEC99-C90E-4450-A0E2-F20A4709A6F4}">
      <dgm:prSet/>
      <dgm:spPr/>
      <dgm:t>
        <a:bodyPr/>
        <a:lstStyle/>
        <a:p>
          <a:endParaRPr lang="es-EC" sz="1400"/>
        </a:p>
      </dgm:t>
    </dgm:pt>
    <dgm:pt modelId="{496C5148-1D11-4434-B23A-8899677F86B9}" type="sibTrans" cxnId="{008FEC99-C90E-4450-A0E2-F20A4709A6F4}">
      <dgm:prSet/>
      <dgm:spPr/>
      <dgm:t>
        <a:bodyPr/>
        <a:lstStyle/>
        <a:p>
          <a:endParaRPr lang="es-EC" sz="1400"/>
        </a:p>
      </dgm:t>
    </dgm:pt>
    <dgm:pt modelId="{2CC6B3EE-5A3D-4950-B924-7D09F41F8DA1}">
      <dgm:prSet phldrT="[Texto]" custT="1"/>
      <dgm:spPr/>
      <dgm:t>
        <a:bodyPr/>
        <a:lstStyle/>
        <a:p>
          <a:r>
            <a:rPr lang="en-US" sz="1500" b="1" dirty="0" smtClean="0"/>
            <a:t>C</a:t>
          </a:r>
          <a:endParaRPr lang="es-EC" sz="1500" b="1" dirty="0"/>
        </a:p>
      </dgm:t>
    </dgm:pt>
    <dgm:pt modelId="{ECDB5BD3-5B7B-467D-92F5-CF2D7BB1EB45}" type="parTrans" cxnId="{FB640DC7-EBC2-4650-B2DD-36F433F857DB}">
      <dgm:prSet/>
      <dgm:spPr/>
      <dgm:t>
        <a:bodyPr/>
        <a:lstStyle/>
        <a:p>
          <a:endParaRPr lang="es-EC" sz="1400"/>
        </a:p>
      </dgm:t>
    </dgm:pt>
    <dgm:pt modelId="{294F90D1-AD25-45FD-847A-2F3F4A59DBEB}" type="sibTrans" cxnId="{FB640DC7-EBC2-4650-B2DD-36F433F857DB}">
      <dgm:prSet/>
      <dgm:spPr/>
      <dgm:t>
        <a:bodyPr/>
        <a:lstStyle/>
        <a:p>
          <a:endParaRPr lang="es-EC" sz="1400"/>
        </a:p>
      </dgm:t>
    </dgm:pt>
    <dgm:pt modelId="{18B03740-AD51-49A7-B5FB-F05CFF4D54ED}">
      <dgm:prSet phldrT="[Texto]" custT="1"/>
      <dgm:spPr/>
      <dgm:t>
        <a:bodyPr/>
        <a:lstStyle/>
        <a:p>
          <a:r>
            <a:rPr lang="es-EC" sz="1400" dirty="0" smtClean="0"/>
            <a:t>Tiene problemas para atender normalmente la totalidad de sus compromisos financieros y que, de no ser corregidos, esos problemas pueden resultar en una perdida para la entidad financiera</a:t>
          </a:r>
          <a:endParaRPr lang="es-EC" sz="1400" dirty="0"/>
        </a:p>
      </dgm:t>
    </dgm:pt>
    <dgm:pt modelId="{CAF1E66F-757B-4148-8722-4132D088D32B}" type="parTrans" cxnId="{1D33E19B-FEFE-43D0-B71E-FF0C7372FB92}">
      <dgm:prSet/>
      <dgm:spPr/>
      <dgm:t>
        <a:bodyPr/>
        <a:lstStyle/>
        <a:p>
          <a:endParaRPr lang="es-EC" sz="1400"/>
        </a:p>
      </dgm:t>
    </dgm:pt>
    <dgm:pt modelId="{511496DB-F6A8-4615-AE6A-366314CC107A}" type="sibTrans" cxnId="{1D33E19B-FEFE-43D0-B71E-FF0C7372FB92}">
      <dgm:prSet/>
      <dgm:spPr/>
      <dgm:t>
        <a:bodyPr/>
        <a:lstStyle/>
        <a:p>
          <a:endParaRPr lang="es-EC" sz="1400"/>
        </a:p>
      </dgm:t>
    </dgm:pt>
    <dgm:pt modelId="{F58191CF-8560-4F07-9505-F214ED527D14}">
      <dgm:prSet phldrT="[Texto]" custT="1"/>
      <dgm:spPr/>
      <dgm:t>
        <a:bodyPr/>
        <a:lstStyle/>
        <a:p>
          <a:r>
            <a:rPr lang="es-EC" sz="1400" dirty="0" smtClean="0"/>
            <a:t>Altamente improbable que pueda atender la totalidad de sus compromisos financieros; esto a consecuencia de una situación financiera ilíquida y muy alto nivel de endeudamiento, con resultados negativos, obligado a vender activos de que materialmente son significativos.</a:t>
          </a:r>
          <a:endParaRPr lang="es-EC" sz="1400" dirty="0"/>
        </a:p>
      </dgm:t>
    </dgm:pt>
    <dgm:pt modelId="{B5F47E4B-CDDF-432E-B517-E8E4CA53DE7D}" type="parTrans" cxnId="{88BF280C-EB3C-4F72-A23F-EA9819712125}">
      <dgm:prSet/>
      <dgm:spPr/>
      <dgm:t>
        <a:bodyPr/>
        <a:lstStyle/>
        <a:p>
          <a:endParaRPr lang="es-EC" sz="1400"/>
        </a:p>
      </dgm:t>
    </dgm:pt>
    <dgm:pt modelId="{1D5B0480-52A9-4C0D-B03C-E02E863BAC35}" type="sibTrans" cxnId="{88BF280C-EB3C-4F72-A23F-EA9819712125}">
      <dgm:prSet/>
      <dgm:spPr/>
      <dgm:t>
        <a:bodyPr/>
        <a:lstStyle/>
        <a:p>
          <a:endParaRPr lang="es-EC" sz="1400"/>
        </a:p>
      </dgm:t>
    </dgm:pt>
    <dgm:pt modelId="{390749CD-9733-47DF-973F-4BBA8BE671B7}">
      <dgm:prSet phldrT="[Texto]" custT="1"/>
      <dgm:spPr/>
      <dgm:t>
        <a:bodyPr/>
        <a:lstStyle/>
        <a:p>
          <a:r>
            <a:rPr lang="es-EC" sz="1400" dirty="0" smtClean="0"/>
            <a:t>Las deudas se consideran incobrables, aunque los activos podrían tener algún valor de recuperación, su incobrabilidad es evidente al momento del análisis</a:t>
          </a:r>
          <a:endParaRPr lang="es-EC" sz="1400" dirty="0"/>
        </a:p>
      </dgm:t>
    </dgm:pt>
    <dgm:pt modelId="{3F30AFF0-C9A4-49AC-8144-93153D0BC25E}" type="parTrans" cxnId="{7B1B19E6-FF56-42E3-A8EA-771EEC9BD862}">
      <dgm:prSet/>
      <dgm:spPr/>
      <dgm:t>
        <a:bodyPr/>
        <a:lstStyle/>
        <a:p>
          <a:endParaRPr lang="es-EC" sz="1400"/>
        </a:p>
      </dgm:t>
    </dgm:pt>
    <dgm:pt modelId="{0435A5D6-022F-43F3-BF21-7941249BB425}" type="sibTrans" cxnId="{7B1B19E6-FF56-42E3-A8EA-771EEC9BD862}">
      <dgm:prSet/>
      <dgm:spPr/>
      <dgm:t>
        <a:bodyPr/>
        <a:lstStyle/>
        <a:p>
          <a:endParaRPr lang="es-EC" sz="1400"/>
        </a:p>
      </dgm:t>
    </dgm:pt>
    <dgm:pt modelId="{CBF8F2F1-064E-482F-ACB0-86A079B30530}" type="pres">
      <dgm:prSet presAssocID="{EDF9C51C-49D9-409B-96C3-4E2072B46FA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61C4A56-11BA-4D8D-A4CB-BD7350F85A0E}" type="pres">
      <dgm:prSet presAssocID="{58C6B81F-D804-4190-9D72-9FE61EA29C3A}" presName="composite" presStyleCnt="0"/>
      <dgm:spPr/>
    </dgm:pt>
    <dgm:pt modelId="{AF33B531-9150-4C26-B147-C6CB18D9FE43}" type="pres">
      <dgm:prSet presAssocID="{58C6B81F-D804-4190-9D72-9FE61EA29C3A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45A251-12A9-4974-B556-6342E2363C7C}" type="pres">
      <dgm:prSet presAssocID="{58C6B81F-D804-4190-9D72-9FE61EA29C3A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502D7-87F0-4B76-8E60-52270EE499F1}" type="pres">
      <dgm:prSet presAssocID="{58C6B81F-D804-4190-9D72-9FE61EA29C3A}" presName="Accent" presStyleLbl="parChTrans1D1" presStyleIdx="0" presStyleCnt="5"/>
      <dgm:spPr/>
    </dgm:pt>
    <dgm:pt modelId="{66D1AD08-A798-49A0-A6CC-CC676EC3ECD7}" type="pres">
      <dgm:prSet presAssocID="{58C6B81F-D804-4190-9D72-9FE61EA29C3A}" presName="Child" presStyleLbl="revTx" presStyleIdx="1" presStyleCnt="10" custScaleY="59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11EB6-3224-4E03-967B-803317F0881D}" type="pres">
      <dgm:prSet presAssocID="{AEB9A50B-4FE1-46FE-BDDA-070ADA4214CC}" presName="sibTrans" presStyleCnt="0"/>
      <dgm:spPr/>
    </dgm:pt>
    <dgm:pt modelId="{32F51546-CD43-4443-9D9D-2678C7DFB50D}" type="pres">
      <dgm:prSet presAssocID="{A26AB35E-E1B0-49A8-817E-E0EAB99EC1F2}" presName="composite" presStyleCnt="0"/>
      <dgm:spPr/>
    </dgm:pt>
    <dgm:pt modelId="{7FEACC02-1C67-4035-AA64-A6A0B4AFFC26}" type="pres">
      <dgm:prSet presAssocID="{A26AB35E-E1B0-49A8-817E-E0EAB99EC1F2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DC445E-9F82-4167-845F-B9459C92D67D}" type="pres">
      <dgm:prSet presAssocID="{A26AB35E-E1B0-49A8-817E-E0EAB99EC1F2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C51FA4-1E9F-4322-A228-800E05ADD585}" type="pres">
      <dgm:prSet presAssocID="{A26AB35E-E1B0-49A8-817E-E0EAB99EC1F2}" presName="Accent" presStyleLbl="parChTrans1D1" presStyleIdx="1" presStyleCnt="5"/>
      <dgm:spPr/>
    </dgm:pt>
    <dgm:pt modelId="{3E2F0C78-650F-4B7A-BF7F-C144EC24A282}" type="pres">
      <dgm:prSet presAssocID="{A26AB35E-E1B0-49A8-817E-E0EAB99EC1F2}" presName="Child" presStyleLbl="revTx" presStyleIdx="3" presStyleCnt="10" custScaleY="92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715FEC-E204-48AE-93E8-392F1153F224}" type="pres">
      <dgm:prSet presAssocID="{6030F609-8A97-4562-B71F-57F1FB05700F}" presName="sibTrans" presStyleCnt="0"/>
      <dgm:spPr/>
    </dgm:pt>
    <dgm:pt modelId="{823A0BCB-FCE1-4771-A32D-3D3B0C6F7F69}" type="pres">
      <dgm:prSet presAssocID="{2CC6B3EE-5A3D-4950-B924-7D09F41F8DA1}" presName="composite" presStyleCnt="0"/>
      <dgm:spPr/>
    </dgm:pt>
    <dgm:pt modelId="{03179365-DAC1-4B5E-9C97-16D47B3E9F44}" type="pres">
      <dgm:prSet presAssocID="{2CC6B3EE-5A3D-4950-B924-7D09F41F8DA1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7D38D-D45B-4F14-A496-9E36699B3F76}" type="pres">
      <dgm:prSet presAssocID="{2CC6B3EE-5A3D-4950-B924-7D09F41F8DA1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F131E-C192-4E72-BBFE-6B74349BD764}" type="pres">
      <dgm:prSet presAssocID="{2CC6B3EE-5A3D-4950-B924-7D09F41F8DA1}" presName="Accent" presStyleLbl="parChTrans1D1" presStyleIdx="2" presStyleCnt="5"/>
      <dgm:spPr/>
    </dgm:pt>
    <dgm:pt modelId="{0DB5F0CB-1DA0-44B1-96DE-7851A8A46E03}" type="pres">
      <dgm:prSet presAssocID="{2CC6B3EE-5A3D-4950-B924-7D09F41F8DA1}" presName="Child" presStyleLbl="revTx" presStyleIdx="5" presStyleCnt="10" custScaleY="78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F1FDA-5A15-46D1-9FD9-9AA468755694}" type="pres">
      <dgm:prSet presAssocID="{294F90D1-AD25-45FD-847A-2F3F4A59DBEB}" presName="sibTrans" presStyleCnt="0"/>
      <dgm:spPr/>
    </dgm:pt>
    <dgm:pt modelId="{8A43B780-63D4-4EA7-9FD3-30F08A642A2D}" type="pres">
      <dgm:prSet presAssocID="{4823ADE5-9D64-485B-BB1A-14F1FC558B03}" presName="composite" presStyleCnt="0"/>
      <dgm:spPr/>
    </dgm:pt>
    <dgm:pt modelId="{ABB58F87-342B-4129-B11D-B42A2C0FECF8}" type="pres">
      <dgm:prSet presAssocID="{4823ADE5-9D64-485B-BB1A-14F1FC558B03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CFC969-364B-49E0-8440-87CF2FE1FBEE}" type="pres">
      <dgm:prSet presAssocID="{4823ADE5-9D64-485B-BB1A-14F1FC558B03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D9208-38E2-4B0E-AA34-9287368EC8E8}" type="pres">
      <dgm:prSet presAssocID="{4823ADE5-9D64-485B-BB1A-14F1FC558B03}" presName="Accent" presStyleLbl="parChTrans1D1" presStyleIdx="3" presStyleCnt="5"/>
      <dgm:spPr/>
    </dgm:pt>
    <dgm:pt modelId="{403EDBBC-3CE7-4235-B42E-E9CC30A1F601}" type="pres">
      <dgm:prSet presAssocID="{4823ADE5-9D64-485B-BB1A-14F1FC558B03}" presName="Child" presStyleLbl="revTx" presStyleIdx="7" presStyleCnt="10" custScaleY="122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C9C4A3-9B07-401B-9619-1A2EC31A2483}" type="pres">
      <dgm:prSet presAssocID="{C1D5515E-7884-4273-9044-D1BF4E2F2290}" presName="sibTrans" presStyleCnt="0"/>
      <dgm:spPr/>
    </dgm:pt>
    <dgm:pt modelId="{DCFFC638-4C54-4151-B9C2-CEE85C0D6D9E}" type="pres">
      <dgm:prSet presAssocID="{C2B7530F-E718-4FE6-B8F2-0CA193CF1EDF}" presName="composite" presStyleCnt="0"/>
      <dgm:spPr/>
    </dgm:pt>
    <dgm:pt modelId="{9768C238-F77B-462E-80E9-B9B0E2A802AB}" type="pres">
      <dgm:prSet presAssocID="{C2B7530F-E718-4FE6-B8F2-0CA193CF1EDF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AFF4C-D2F3-4A51-988F-B903BB2DF085}" type="pres">
      <dgm:prSet presAssocID="{C2B7530F-E718-4FE6-B8F2-0CA193CF1EDF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A1BE7-A6AC-4F9A-A81C-0A42D7611735}" type="pres">
      <dgm:prSet presAssocID="{C2B7530F-E718-4FE6-B8F2-0CA193CF1EDF}" presName="Accent" presStyleLbl="parChTrans1D1" presStyleIdx="4" presStyleCnt="5"/>
      <dgm:spPr/>
    </dgm:pt>
    <dgm:pt modelId="{A1D4537D-E6B1-42BA-A681-D75E65825F9E}" type="pres">
      <dgm:prSet presAssocID="{C2B7530F-E718-4FE6-B8F2-0CA193CF1EDF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1B19E6-FF56-42E3-A8EA-771EEC9BD862}" srcId="{C2B7530F-E718-4FE6-B8F2-0CA193CF1EDF}" destId="{390749CD-9733-47DF-973F-4BBA8BE671B7}" srcOrd="1" destOrd="0" parTransId="{3F30AFF0-C9A4-49AC-8144-93153D0BC25E}" sibTransId="{0435A5D6-022F-43F3-BF21-7941249BB425}"/>
    <dgm:cxn modelId="{88FE6A46-1489-4289-9A62-A192B92DD1B0}" type="presOf" srcId="{4823ADE5-9D64-485B-BB1A-14F1FC558B03}" destId="{98CFC969-364B-49E0-8440-87CF2FE1FBEE}" srcOrd="0" destOrd="0" presId="urn:microsoft.com/office/officeart/2011/layout/TabList"/>
    <dgm:cxn modelId="{31C59D2A-1F85-43AD-86E4-E36B87A872A2}" srcId="{EDF9C51C-49D9-409B-96C3-4E2072B46FAF}" destId="{C2B7530F-E718-4FE6-B8F2-0CA193CF1EDF}" srcOrd="4" destOrd="0" parTransId="{EE57A53B-66DC-4430-93F4-632165B376B4}" sibTransId="{3C145B46-68CE-41CF-AE6B-2FE31ADC7123}"/>
    <dgm:cxn modelId="{4184609F-395C-4A44-8B3A-1A5C1EA82B1B}" type="presOf" srcId="{5BC0BA46-801E-4AD6-8FCE-4ED4AF718C79}" destId="{AF33B531-9150-4C26-B147-C6CB18D9FE43}" srcOrd="0" destOrd="0" presId="urn:microsoft.com/office/officeart/2011/layout/TabList"/>
    <dgm:cxn modelId="{0D344D2B-9EE0-4C5B-B57D-716B8932BEBC}" type="presOf" srcId="{A26AB35E-E1B0-49A8-817E-E0EAB99EC1F2}" destId="{DADC445E-9F82-4167-845F-B9459C92D67D}" srcOrd="0" destOrd="0" presId="urn:microsoft.com/office/officeart/2011/layout/TabList"/>
    <dgm:cxn modelId="{EFA154DF-D582-4FCD-A608-67D211CA1500}" srcId="{58C6B81F-D804-4190-9D72-9FE61EA29C3A}" destId="{5BC0BA46-801E-4AD6-8FCE-4ED4AF718C79}" srcOrd="0" destOrd="0" parTransId="{11867A00-FAC8-43F2-A06D-DF4BD618AD94}" sibTransId="{E83C924A-CD9C-4F11-B694-2BAB1A186608}"/>
    <dgm:cxn modelId="{F43EE8BA-6DDF-459E-8F41-27C547D3A4A5}" type="presOf" srcId="{18B03740-AD51-49A7-B5FB-F05CFF4D54ED}" destId="{0DB5F0CB-1DA0-44B1-96DE-7851A8A46E03}" srcOrd="0" destOrd="0" presId="urn:microsoft.com/office/officeart/2011/layout/TabList"/>
    <dgm:cxn modelId="{BA00D200-B52D-40F7-904C-C90E41EE509A}" srcId="{2CC6B3EE-5A3D-4950-B924-7D09F41F8DA1}" destId="{AF06419A-E0BB-4078-984A-2CF246F478FC}" srcOrd="0" destOrd="0" parTransId="{ABF855F9-76E8-44B4-8F61-1CF909C130A0}" sibTransId="{5112CD29-8011-4E1F-8F4E-7FCE35818AC1}"/>
    <dgm:cxn modelId="{008FEC99-C90E-4450-A0E2-F20A4709A6F4}" srcId="{A26AB35E-E1B0-49A8-817E-E0EAB99EC1F2}" destId="{D160CF37-7505-487B-BB47-95ECCCACABA8}" srcOrd="1" destOrd="0" parTransId="{6DA41E1E-EB8E-4BA4-A67F-B848D6CA3BAF}" sibTransId="{496C5148-1D11-4434-B23A-8899677F86B9}"/>
    <dgm:cxn modelId="{0EA64B5B-4F32-419F-9E96-413D40898A46}" type="presOf" srcId="{AF06419A-E0BB-4078-984A-2CF246F478FC}" destId="{03179365-DAC1-4B5E-9C97-16D47B3E9F44}" srcOrd="0" destOrd="0" presId="urn:microsoft.com/office/officeart/2011/layout/TabList"/>
    <dgm:cxn modelId="{6FFCE6B6-2CA9-41E7-A4ED-B5920FA0AFEA}" type="presOf" srcId="{C2B7530F-E718-4FE6-B8F2-0CA193CF1EDF}" destId="{7DDAFF4C-D2F3-4A51-988F-B903BB2DF085}" srcOrd="0" destOrd="0" presId="urn:microsoft.com/office/officeart/2011/layout/TabList"/>
    <dgm:cxn modelId="{53E67F39-AADF-4BD3-A180-54F9A82C2698}" srcId="{A26AB35E-E1B0-49A8-817E-E0EAB99EC1F2}" destId="{31EC11EC-E657-4F04-B427-F6D5AEB93915}" srcOrd="0" destOrd="0" parTransId="{AE0F6EAA-4786-4D0E-B480-F5C5977FBA0C}" sibTransId="{50A498A5-F26E-45DA-870F-E504B3E5698F}"/>
    <dgm:cxn modelId="{33F527BA-2DBB-4FAD-9611-9750D7C68684}" type="presOf" srcId="{31EC11EC-E657-4F04-B427-F6D5AEB93915}" destId="{7FEACC02-1C67-4035-AA64-A6A0B4AFFC26}" srcOrd="0" destOrd="0" presId="urn:microsoft.com/office/officeart/2011/layout/TabList"/>
    <dgm:cxn modelId="{96501E9C-D88F-4151-B6AE-7994E6A441C1}" type="presOf" srcId="{8E7E6218-A14E-4D60-A684-1EC26F2E4619}" destId="{ABB58F87-342B-4129-B11D-B42A2C0FECF8}" srcOrd="0" destOrd="0" presId="urn:microsoft.com/office/officeart/2011/layout/TabList"/>
    <dgm:cxn modelId="{1D33E19B-FEFE-43D0-B71E-FF0C7372FB92}" srcId="{2CC6B3EE-5A3D-4950-B924-7D09F41F8DA1}" destId="{18B03740-AD51-49A7-B5FB-F05CFF4D54ED}" srcOrd="1" destOrd="0" parTransId="{CAF1E66F-757B-4148-8722-4132D088D32B}" sibTransId="{511496DB-F6A8-4615-AE6A-366314CC107A}"/>
    <dgm:cxn modelId="{AF5E1CF4-637F-4AA9-AF4A-B57A25BE211F}" srcId="{C2B7530F-E718-4FE6-B8F2-0CA193CF1EDF}" destId="{E5DE04C2-E68B-4784-9243-CCA090C3A2B8}" srcOrd="0" destOrd="0" parTransId="{6AF7E732-AB44-4635-9E2E-8F1C341A5F3D}" sibTransId="{F6AC7C7D-66ED-4995-94CD-CCEDD343DB10}"/>
    <dgm:cxn modelId="{C4E10ABF-5C0B-463C-A0CE-47DB2C0E8726}" type="presOf" srcId="{F58191CF-8560-4F07-9505-F214ED527D14}" destId="{403EDBBC-3CE7-4235-B42E-E9CC30A1F601}" srcOrd="0" destOrd="0" presId="urn:microsoft.com/office/officeart/2011/layout/TabList"/>
    <dgm:cxn modelId="{0705157F-8F5F-4BD7-8577-09459A4503DC}" type="presOf" srcId="{2CC6B3EE-5A3D-4950-B924-7D09F41F8DA1}" destId="{9ED7D38D-D45B-4F14-A496-9E36699B3F76}" srcOrd="0" destOrd="0" presId="urn:microsoft.com/office/officeart/2011/layout/TabList"/>
    <dgm:cxn modelId="{2271A61B-991F-4FBA-857F-74035A87D202}" srcId="{58C6B81F-D804-4190-9D72-9FE61EA29C3A}" destId="{2BF54BFB-8249-4F0F-9B7E-6D976BEF1642}" srcOrd="1" destOrd="0" parTransId="{965481E1-EEAE-4977-88DA-80A3EB1F0420}" sibTransId="{D8917D47-22DF-42A3-B32D-B823AF3CE438}"/>
    <dgm:cxn modelId="{A15017BD-21DF-4467-8DEF-E167EBF16C90}" srcId="{EDF9C51C-49D9-409B-96C3-4E2072B46FAF}" destId="{58C6B81F-D804-4190-9D72-9FE61EA29C3A}" srcOrd="0" destOrd="0" parTransId="{0D3EF608-6A0B-4DD7-9BA5-C64D571EF055}" sibTransId="{AEB9A50B-4FE1-46FE-BDDA-070ADA4214CC}"/>
    <dgm:cxn modelId="{867C746E-08DB-4737-A41B-FF66088BCB68}" type="presOf" srcId="{58C6B81F-D804-4190-9D72-9FE61EA29C3A}" destId="{C745A251-12A9-4974-B556-6342E2363C7C}" srcOrd="0" destOrd="0" presId="urn:microsoft.com/office/officeart/2011/layout/TabList"/>
    <dgm:cxn modelId="{A7E5624E-B63A-43E2-9B9E-2D7D254F569B}" type="presOf" srcId="{EDF9C51C-49D9-409B-96C3-4E2072B46FAF}" destId="{CBF8F2F1-064E-482F-ACB0-86A079B30530}" srcOrd="0" destOrd="0" presId="urn:microsoft.com/office/officeart/2011/layout/TabList"/>
    <dgm:cxn modelId="{88BF280C-EB3C-4F72-A23F-EA9819712125}" srcId="{4823ADE5-9D64-485B-BB1A-14F1FC558B03}" destId="{F58191CF-8560-4F07-9505-F214ED527D14}" srcOrd="1" destOrd="0" parTransId="{B5F47E4B-CDDF-432E-B517-E8E4CA53DE7D}" sibTransId="{1D5B0480-52A9-4C0D-B03C-E02E863BAC35}"/>
    <dgm:cxn modelId="{F752A5F7-8F1C-4B89-8431-0C70EB879360}" type="presOf" srcId="{2BF54BFB-8249-4F0F-9B7E-6D976BEF1642}" destId="{66D1AD08-A798-49A0-A6CC-CC676EC3ECD7}" srcOrd="0" destOrd="0" presId="urn:microsoft.com/office/officeart/2011/layout/TabList"/>
    <dgm:cxn modelId="{175A2EE8-B1ED-4293-BC7E-B7779F684137}" type="presOf" srcId="{E5DE04C2-E68B-4784-9243-CCA090C3A2B8}" destId="{9768C238-F77B-462E-80E9-B9B0E2A802AB}" srcOrd="0" destOrd="0" presId="urn:microsoft.com/office/officeart/2011/layout/TabList"/>
    <dgm:cxn modelId="{C20C10D9-B46F-46CD-AAF2-6594E8B669B5}" srcId="{4823ADE5-9D64-485B-BB1A-14F1FC558B03}" destId="{8E7E6218-A14E-4D60-A684-1EC26F2E4619}" srcOrd="0" destOrd="0" parTransId="{5C15FB66-11AF-4157-84D7-383C290C6C03}" sibTransId="{9442D0D4-8289-437C-B883-BE37D284165A}"/>
    <dgm:cxn modelId="{3D0B37E0-7D44-4180-A742-4007CCD922C4}" type="presOf" srcId="{390749CD-9733-47DF-973F-4BBA8BE671B7}" destId="{A1D4537D-E6B1-42BA-A681-D75E65825F9E}" srcOrd="0" destOrd="0" presId="urn:microsoft.com/office/officeart/2011/layout/TabList"/>
    <dgm:cxn modelId="{9CFE26BF-22A9-4627-9633-98947D5D1F10}" srcId="{EDF9C51C-49D9-409B-96C3-4E2072B46FAF}" destId="{A26AB35E-E1B0-49A8-817E-E0EAB99EC1F2}" srcOrd="1" destOrd="0" parTransId="{04F8F08C-6192-46C5-B536-EF65DE7FD738}" sibTransId="{6030F609-8A97-4562-B71F-57F1FB05700F}"/>
    <dgm:cxn modelId="{D6659571-DA57-4070-91A1-14D1961EF73F}" type="presOf" srcId="{D160CF37-7505-487B-BB47-95ECCCACABA8}" destId="{3E2F0C78-650F-4B7A-BF7F-C144EC24A282}" srcOrd="0" destOrd="0" presId="urn:microsoft.com/office/officeart/2011/layout/TabList"/>
    <dgm:cxn modelId="{FE31C8E6-E026-4F54-942C-3DC416703605}" srcId="{EDF9C51C-49D9-409B-96C3-4E2072B46FAF}" destId="{4823ADE5-9D64-485B-BB1A-14F1FC558B03}" srcOrd="3" destOrd="0" parTransId="{7E98373A-D340-45BE-9958-61B2308C80E0}" sibTransId="{C1D5515E-7884-4273-9044-D1BF4E2F2290}"/>
    <dgm:cxn modelId="{FB640DC7-EBC2-4650-B2DD-36F433F857DB}" srcId="{EDF9C51C-49D9-409B-96C3-4E2072B46FAF}" destId="{2CC6B3EE-5A3D-4950-B924-7D09F41F8DA1}" srcOrd="2" destOrd="0" parTransId="{ECDB5BD3-5B7B-467D-92F5-CF2D7BB1EB45}" sibTransId="{294F90D1-AD25-45FD-847A-2F3F4A59DBEB}"/>
    <dgm:cxn modelId="{3ACE2E1C-B33C-420F-8A82-70301C596AAA}" type="presParOf" srcId="{CBF8F2F1-064E-482F-ACB0-86A079B30530}" destId="{361C4A56-11BA-4D8D-A4CB-BD7350F85A0E}" srcOrd="0" destOrd="0" presId="urn:microsoft.com/office/officeart/2011/layout/TabList"/>
    <dgm:cxn modelId="{E1B6E1BB-77F1-4F46-B597-578018B7DDB8}" type="presParOf" srcId="{361C4A56-11BA-4D8D-A4CB-BD7350F85A0E}" destId="{AF33B531-9150-4C26-B147-C6CB18D9FE43}" srcOrd="0" destOrd="0" presId="urn:microsoft.com/office/officeart/2011/layout/TabList"/>
    <dgm:cxn modelId="{AB59253A-1092-4F91-A516-CB9001011B95}" type="presParOf" srcId="{361C4A56-11BA-4D8D-A4CB-BD7350F85A0E}" destId="{C745A251-12A9-4974-B556-6342E2363C7C}" srcOrd="1" destOrd="0" presId="urn:microsoft.com/office/officeart/2011/layout/TabList"/>
    <dgm:cxn modelId="{421093F1-8772-4F71-9A5C-A2F9635B022A}" type="presParOf" srcId="{361C4A56-11BA-4D8D-A4CB-BD7350F85A0E}" destId="{71A502D7-87F0-4B76-8E60-52270EE499F1}" srcOrd="2" destOrd="0" presId="urn:microsoft.com/office/officeart/2011/layout/TabList"/>
    <dgm:cxn modelId="{9C2EDFAF-B8CC-427F-A7E8-E6D9E37D1A5B}" type="presParOf" srcId="{CBF8F2F1-064E-482F-ACB0-86A079B30530}" destId="{66D1AD08-A798-49A0-A6CC-CC676EC3ECD7}" srcOrd="1" destOrd="0" presId="urn:microsoft.com/office/officeart/2011/layout/TabList"/>
    <dgm:cxn modelId="{3A5257BC-6151-4404-8821-3B552B872A3D}" type="presParOf" srcId="{CBF8F2F1-064E-482F-ACB0-86A079B30530}" destId="{DE811EB6-3224-4E03-967B-803317F0881D}" srcOrd="2" destOrd="0" presId="urn:microsoft.com/office/officeart/2011/layout/TabList"/>
    <dgm:cxn modelId="{3F0D6FAF-5DC9-43C2-BAA6-4B3B0BBE8FE8}" type="presParOf" srcId="{CBF8F2F1-064E-482F-ACB0-86A079B30530}" destId="{32F51546-CD43-4443-9D9D-2678C7DFB50D}" srcOrd="3" destOrd="0" presId="urn:microsoft.com/office/officeart/2011/layout/TabList"/>
    <dgm:cxn modelId="{6AD10BAB-4855-4331-B2B6-4A98C0714813}" type="presParOf" srcId="{32F51546-CD43-4443-9D9D-2678C7DFB50D}" destId="{7FEACC02-1C67-4035-AA64-A6A0B4AFFC26}" srcOrd="0" destOrd="0" presId="urn:microsoft.com/office/officeart/2011/layout/TabList"/>
    <dgm:cxn modelId="{6443F82E-DE3D-418F-B355-FCD7CCCCFB69}" type="presParOf" srcId="{32F51546-CD43-4443-9D9D-2678C7DFB50D}" destId="{DADC445E-9F82-4167-845F-B9459C92D67D}" srcOrd="1" destOrd="0" presId="urn:microsoft.com/office/officeart/2011/layout/TabList"/>
    <dgm:cxn modelId="{20C0EB29-ECD9-4707-98F4-E62DCE27F081}" type="presParOf" srcId="{32F51546-CD43-4443-9D9D-2678C7DFB50D}" destId="{98C51FA4-1E9F-4322-A228-800E05ADD585}" srcOrd="2" destOrd="0" presId="urn:microsoft.com/office/officeart/2011/layout/TabList"/>
    <dgm:cxn modelId="{F55CEC68-C4CA-4427-928C-9D584C32B5CA}" type="presParOf" srcId="{CBF8F2F1-064E-482F-ACB0-86A079B30530}" destId="{3E2F0C78-650F-4B7A-BF7F-C144EC24A282}" srcOrd="4" destOrd="0" presId="urn:microsoft.com/office/officeart/2011/layout/TabList"/>
    <dgm:cxn modelId="{D0447808-597D-418F-8723-C07CD459C001}" type="presParOf" srcId="{CBF8F2F1-064E-482F-ACB0-86A079B30530}" destId="{3B715FEC-E204-48AE-93E8-392F1153F224}" srcOrd="5" destOrd="0" presId="urn:microsoft.com/office/officeart/2011/layout/TabList"/>
    <dgm:cxn modelId="{D547265D-3C9F-40C4-9C8D-2660E736305D}" type="presParOf" srcId="{CBF8F2F1-064E-482F-ACB0-86A079B30530}" destId="{823A0BCB-FCE1-4771-A32D-3D3B0C6F7F69}" srcOrd="6" destOrd="0" presId="urn:microsoft.com/office/officeart/2011/layout/TabList"/>
    <dgm:cxn modelId="{06206794-4162-480E-BE19-82725DDEC4C2}" type="presParOf" srcId="{823A0BCB-FCE1-4771-A32D-3D3B0C6F7F69}" destId="{03179365-DAC1-4B5E-9C97-16D47B3E9F44}" srcOrd="0" destOrd="0" presId="urn:microsoft.com/office/officeart/2011/layout/TabList"/>
    <dgm:cxn modelId="{046B959A-5086-4630-99EC-76C36DBA059C}" type="presParOf" srcId="{823A0BCB-FCE1-4771-A32D-3D3B0C6F7F69}" destId="{9ED7D38D-D45B-4F14-A496-9E36699B3F76}" srcOrd="1" destOrd="0" presId="urn:microsoft.com/office/officeart/2011/layout/TabList"/>
    <dgm:cxn modelId="{8DA581EA-AF83-43DE-9105-B9CA55B6CE2B}" type="presParOf" srcId="{823A0BCB-FCE1-4771-A32D-3D3B0C6F7F69}" destId="{F83F131E-C192-4E72-BBFE-6B74349BD764}" srcOrd="2" destOrd="0" presId="urn:microsoft.com/office/officeart/2011/layout/TabList"/>
    <dgm:cxn modelId="{D6515249-99E3-43A9-B954-E74B3314AE84}" type="presParOf" srcId="{CBF8F2F1-064E-482F-ACB0-86A079B30530}" destId="{0DB5F0CB-1DA0-44B1-96DE-7851A8A46E03}" srcOrd="7" destOrd="0" presId="urn:microsoft.com/office/officeart/2011/layout/TabList"/>
    <dgm:cxn modelId="{089DDFC6-6494-4A8A-9C1B-CAF3D78724F1}" type="presParOf" srcId="{CBF8F2F1-064E-482F-ACB0-86A079B30530}" destId="{FDDF1FDA-5A15-46D1-9FD9-9AA468755694}" srcOrd="8" destOrd="0" presId="urn:microsoft.com/office/officeart/2011/layout/TabList"/>
    <dgm:cxn modelId="{7F34CAC8-FB8B-4B2D-8ED4-586C10451319}" type="presParOf" srcId="{CBF8F2F1-064E-482F-ACB0-86A079B30530}" destId="{8A43B780-63D4-4EA7-9FD3-30F08A642A2D}" srcOrd="9" destOrd="0" presId="urn:microsoft.com/office/officeart/2011/layout/TabList"/>
    <dgm:cxn modelId="{FB25858E-9D77-409D-8E10-59373FE27A29}" type="presParOf" srcId="{8A43B780-63D4-4EA7-9FD3-30F08A642A2D}" destId="{ABB58F87-342B-4129-B11D-B42A2C0FECF8}" srcOrd="0" destOrd="0" presId="urn:microsoft.com/office/officeart/2011/layout/TabList"/>
    <dgm:cxn modelId="{5BE86AE6-1907-45EA-991C-112D83AAB4A4}" type="presParOf" srcId="{8A43B780-63D4-4EA7-9FD3-30F08A642A2D}" destId="{98CFC969-364B-49E0-8440-87CF2FE1FBEE}" srcOrd="1" destOrd="0" presId="urn:microsoft.com/office/officeart/2011/layout/TabList"/>
    <dgm:cxn modelId="{F44823EF-49DF-40EB-B064-DD12AB4D6751}" type="presParOf" srcId="{8A43B780-63D4-4EA7-9FD3-30F08A642A2D}" destId="{CE8D9208-38E2-4B0E-AA34-9287368EC8E8}" srcOrd="2" destOrd="0" presId="urn:microsoft.com/office/officeart/2011/layout/TabList"/>
    <dgm:cxn modelId="{3DF93B39-598E-453D-9C30-E6F98176E8C6}" type="presParOf" srcId="{CBF8F2F1-064E-482F-ACB0-86A079B30530}" destId="{403EDBBC-3CE7-4235-B42E-E9CC30A1F601}" srcOrd="10" destOrd="0" presId="urn:microsoft.com/office/officeart/2011/layout/TabList"/>
    <dgm:cxn modelId="{F63DC782-6AEA-4EA5-87FE-943540FEAEA4}" type="presParOf" srcId="{CBF8F2F1-064E-482F-ACB0-86A079B30530}" destId="{63C9C4A3-9B07-401B-9619-1A2EC31A2483}" srcOrd="11" destOrd="0" presId="urn:microsoft.com/office/officeart/2011/layout/TabList"/>
    <dgm:cxn modelId="{69E15FAE-383E-4186-8F25-D502EA9E0CE9}" type="presParOf" srcId="{CBF8F2F1-064E-482F-ACB0-86A079B30530}" destId="{DCFFC638-4C54-4151-B9C2-CEE85C0D6D9E}" srcOrd="12" destOrd="0" presId="urn:microsoft.com/office/officeart/2011/layout/TabList"/>
    <dgm:cxn modelId="{04FBFA80-9B44-4CF6-A185-A01A9D283E1F}" type="presParOf" srcId="{DCFFC638-4C54-4151-B9C2-CEE85C0D6D9E}" destId="{9768C238-F77B-462E-80E9-B9B0E2A802AB}" srcOrd="0" destOrd="0" presId="urn:microsoft.com/office/officeart/2011/layout/TabList"/>
    <dgm:cxn modelId="{F43779F9-520F-4CF3-95E7-227CE9AD9156}" type="presParOf" srcId="{DCFFC638-4C54-4151-B9C2-CEE85C0D6D9E}" destId="{7DDAFF4C-D2F3-4A51-988F-B903BB2DF085}" srcOrd="1" destOrd="0" presId="urn:microsoft.com/office/officeart/2011/layout/TabList"/>
    <dgm:cxn modelId="{3FC121E3-94DD-4406-947A-013364AF3A80}" type="presParOf" srcId="{DCFFC638-4C54-4151-B9C2-CEE85C0D6D9E}" destId="{529A1BE7-A6AC-4F9A-A81C-0A42D7611735}" srcOrd="2" destOrd="0" presId="urn:microsoft.com/office/officeart/2011/layout/TabList"/>
    <dgm:cxn modelId="{62BD0DA4-02C5-4E99-A973-03EEEB262EE1}" type="presParOf" srcId="{CBF8F2F1-064E-482F-ACB0-86A079B30530}" destId="{A1D4537D-E6B1-42BA-A681-D75E65825F9E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3EF92-EFB2-4FB9-BD3A-A7445075E8B4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7F542FB2-1ABD-4A1E-B2CC-8A0ECFE2873F}">
      <dgm:prSet phldrT="[Texto]" custT="1"/>
      <dgm:spPr/>
      <dgm:t>
        <a:bodyPr/>
        <a:lstStyle/>
        <a:p>
          <a:r>
            <a:rPr lang="en-US" sz="2000" dirty="0" err="1" smtClean="0"/>
            <a:t>Cartera</a:t>
          </a:r>
          <a:r>
            <a:rPr lang="en-US" sz="2000" dirty="0" smtClean="0"/>
            <a:t> de </a:t>
          </a:r>
          <a:r>
            <a:rPr lang="en-US" sz="2000" dirty="0" err="1" smtClean="0"/>
            <a:t>Crédito</a:t>
          </a:r>
          <a:endParaRPr lang="es-EC" sz="2000" dirty="0"/>
        </a:p>
      </dgm:t>
    </dgm:pt>
    <dgm:pt modelId="{6F81A893-4743-4194-82DD-6992F64D87F9}" type="parTrans" cxnId="{B1D13D0E-EB3F-4AE7-A017-12EE74C871A5}">
      <dgm:prSet/>
      <dgm:spPr/>
      <dgm:t>
        <a:bodyPr/>
        <a:lstStyle/>
        <a:p>
          <a:endParaRPr lang="es-EC"/>
        </a:p>
      </dgm:t>
    </dgm:pt>
    <dgm:pt modelId="{5C3B26CF-1021-4880-BB73-48FB349D700A}" type="sibTrans" cxnId="{B1D13D0E-EB3F-4AE7-A017-12EE74C871A5}">
      <dgm:prSet/>
      <dgm:spPr/>
      <dgm:t>
        <a:bodyPr/>
        <a:lstStyle/>
        <a:p>
          <a:endParaRPr lang="es-EC"/>
        </a:p>
      </dgm:t>
    </dgm:pt>
    <dgm:pt modelId="{9693EF40-5DC2-4629-A47E-12AD87BA2EA1}">
      <dgm:prSet phldrT="[Texto]" custT="1"/>
      <dgm:spPr/>
      <dgm:t>
        <a:bodyPr/>
        <a:lstStyle/>
        <a:p>
          <a:r>
            <a:rPr lang="en-US" sz="1400" dirty="0" err="1" smtClean="0"/>
            <a:t>Consumo</a:t>
          </a:r>
          <a:endParaRPr lang="en-US" sz="1400" dirty="0" smtClean="0"/>
        </a:p>
      </dgm:t>
    </dgm:pt>
    <dgm:pt modelId="{8810AEC1-4A3E-4A9A-97C2-11216B2864ED}" type="parTrans" cxnId="{2CAE99B7-3FE6-4F8E-A890-A88E79521C7B}">
      <dgm:prSet/>
      <dgm:spPr/>
      <dgm:t>
        <a:bodyPr/>
        <a:lstStyle/>
        <a:p>
          <a:endParaRPr lang="es-EC"/>
        </a:p>
      </dgm:t>
    </dgm:pt>
    <dgm:pt modelId="{2BCC3168-6AA7-40F3-9890-BA381D836174}" type="sibTrans" cxnId="{2CAE99B7-3FE6-4F8E-A890-A88E79521C7B}">
      <dgm:prSet/>
      <dgm:spPr/>
      <dgm:t>
        <a:bodyPr/>
        <a:lstStyle/>
        <a:p>
          <a:endParaRPr lang="es-EC"/>
        </a:p>
      </dgm:t>
    </dgm:pt>
    <dgm:pt modelId="{740534A9-833D-4770-B20D-562D3EE0F8DE}">
      <dgm:prSet phldrT="[Texto]" custT="1"/>
      <dgm:spPr/>
      <dgm:t>
        <a:bodyPr/>
        <a:lstStyle/>
        <a:p>
          <a:r>
            <a:rPr lang="en-US" sz="1400" dirty="0" err="1" smtClean="0"/>
            <a:t>Vivienda</a:t>
          </a:r>
          <a:endParaRPr lang="en-US" sz="1400" dirty="0" smtClean="0"/>
        </a:p>
      </dgm:t>
    </dgm:pt>
    <dgm:pt modelId="{051AAB68-3300-41C8-9C14-B1689670B875}" type="parTrans" cxnId="{BA064686-AFB2-4CC0-AC1B-F4D8BFF18403}">
      <dgm:prSet/>
      <dgm:spPr/>
      <dgm:t>
        <a:bodyPr/>
        <a:lstStyle/>
        <a:p>
          <a:endParaRPr lang="es-EC"/>
        </a:p>
      </dgm:t>
    </dgm:pt>
    <dgm:pt modelId="{8F92E524-2178-4B82-B0D5-B7C01CB97D7D}" type="sibTrans" cxnId="{BA064686-AFB2-4CC0-AC1B-F4D8BFF18403}">
      <dgm:prSet/>
      <dgm:spPr/>
      <dgm:t>
        <a:bodyPr/>
        <a:lstStyle/>
        <a:p>
          <a:endParaRPr lang="es-EC"/>
        </a:p>
      </dgm:t>
    </dgm:pt>
    <dgm:pt modelId="{65410F16-DECF-4177-A398-2E205502F7E1}">
      <dgm:prSet phldrT="[Texto]" custT="1"/>
      <dgm:spPr/>
      <dgm:t>
        <a:bodyPr/>
        <a:lstStyle/>
        <a:p>
          <a:r>
            <a:rPr lang="en-US" sz="1400" dirty="0" err="1" smtClean="0"/>
            <a:t>Microcrédito</a:t>
          </a:r>
          <a:endParaRPr lang="en-US" sz="1400" dirty="0" smtClean="0"/>
        </a:p>
      </dgm:t>
    </dgm:pt>
    <dgm:pt modelId="{4FC94FEC-548B-4675-A84F-399DE0B71447}" type="parTrans" cxnId="{30D4A6D1-7024-419E-9AF5-F2501F72695F}">
      <dgm:prSet/>
      <dgm:spPr/>
      <dgm:t>
        <a:bodyPr/>
        <a:lstStyle/>
        <a:p>
          <a:endParaRPr lang="es-EC"/>
        </a:p>
      </dgm:t>
    </dgm:pt>
    <dgm:pt modelId="{562F67ED-10B1-4BE8-9A5E-5DD5F8B8329C}" type="sibTrans" cxnId="{30D4A6D1-7024-419E-9AF5-F2501F72695F}">
      <dgm:prSet/>
      <dgm:spPr/>
      <dgm:t>
        <a:bodyPr/>
        <a:lstStyle/>
        <a:p>
          <a:endParaRPr lang="es-EC"/>
        </a:p>
      </dgm:t>
    </dgm:pt>
    <dgm:pt modelId="{74624574-5FBC-40F1-B667-728A32121DCF}">
      <dgm:prSet phldrT="[Texto]" custT="1"/>
      <dgm:spPr/>
      <dgm:t>
        <a:bodyPr/>
        <a:lstStyle/>
        <a:p>
          <a:r>
            <a:rPr lang="en-US" sz="2000" dirty="0" err="1" smtClean="0"/>
            <a:t>Depósitos</a:t>
          </a:r>
          <a:r>
            <a:rPr lang="en-US" sz="2000" dirty="0" smtClean="0"/>
            <a:t> de </a:t>
          </a:r>
          <a:r>
            <a:rPr lang="en-US" sz="2000" dirty="0" err="1" smtClean="0"/>
            <a:t>Ahorro</a:t>
          </a:r>
          <a:endParaRPr lang="es-EC" sz="2000" dirty="0"/>
        </a:p>
      </dgm:t>
    </dgm:pt>
    <dgm:pt modelId="{316CA9A6-C064-491F-BF87-91EDC8EF01FD}" type="parTrans" cxnId="{EE0CB530-6704-4F23-A3EF-EA0AEE8B88F3}">
      <dgm:prSet/>
      <dgm:spPr/>
      <dgm:t>
        <a:bodyPr/>
        <a:lstStyle/>
        <a:p>
          <a:endParaRPr lang="es-EC"/>
        </a:p>
      </dgm:t>
    </dgm:pt>
    <dgm:pt modelId="{C9594C3D-6E80-44A6-9DEE-15B1BC561AA1}" type="sibTrans" cxnId="{EE0CB530-6704-4F23-A3EF-EA0AEE8B88F3}">
      <dgm:prSet/>
      <dgm:spPr/>
      <dgm:t>
        <a:bodyPr/>
        <a:lstStyle/>
        <a:p>
          <a:endParaRPr lang="es-EC"/>
        </a:p>
      </dgm:t>
    </dgm:pt>
    <dgm:pt modelId="{CFBB32FF-1F1E-4B3F-AFA2-10A037334FF0}">
      <dgm:prSet phldrT="[Texto]"/>
      <dgm:spPr/>
      <dgm:t>
        <a:bodyPr/>
        <a:lstStyle/>
        <a:p>
          <a:r>
            <a:rPr lang="en-US" sz="1700" dirty="0" err="1" smtClean="0"/>
            <a:t>Otros</a:t>
          </a:r>
          <a:endParaRPr lang="es-EC" sz="1700" dirty="0"/>
        </a:p>
      </dgm:t>
    </dgm:pt>
    <dgm:pt modelId="{E733507D-94F3-4AE0-9A0C-E37CD402C4E8}" type="parTrans" cxnId="{A4062EF0-BB98-4F80-BB9E-40B4F500D517}">
      <dgm:prSet/>
      <dgm:spPr/>
      <dgm:t>
        <a:bodyPr/>
        <a:lstStyle/>
        <a:p>
          <a:endParaRPr lang="es-EC"/>
        </a:p>
      </dgm:t>
    </dgm:pt>
    <dgm:pt modelId="{41B3DAF6-B462-4EEB-9D4A-26CA851980FA}" type="sibTrans" cxnId="{A4062EF0-BB98-4F80-BB9E-40B4F500D517}">
      <dgm:prSet/>
      <dgm:spPr/>
      <dgm:t>
        <a:bodyPr/>
        <a:lstStyle/>
        <a:p>
          <a:endParaRPr lang="es-EC"/>
        </a:p>
      </dgm:t>
    </dgm:pt>
    <dgm:pt modelId="{4C39D7F6-AA81-4386-8C2F-10CFC006F92F}">
      <dgm:prSet phldrT="[Texto]" custT="1"/>
      <dgm:spPr/>
      <dgm:t>
        <a:bodyPr/>
        <a:lstStyle/>
        <a:p>
          <a:r>
            <a:rPr lang="es-EC" sz="1400" i="0" u="none" dirty="0" smtClean="0"/>
            <a:t>Seguro de Desgravamen</a:t>
          </a:r>
          <a:endParaRPr lang="es-EC" sz="1400" i="0" u="none" dirty="0"/>
        </a:p>
      </dgm:t>
    </dgm:pt>
    <dgm:pt modelId="{7926BDF6-6062-42FA-A922-ADCC9BE8D3CB}" type="parTrans" cxnId="{E5B11912-D783-44E5-AD9E-0F94B88CD453}">
      <dgm:prSet/>
      <dgm:spPr/>
      <dgm:t>
        <a:bodyPr/>
        <a:lstStyle/>
        <a:p>
          <a:endParaRPr lang="es-EC"/>
        </a:p>
      </dgm:t>
    </dgm:pt>
    <dgm:pt modelId="{7F6A9FB4-BD8F-4D84-80D4-2C327AB3884B}" type="sibTrans" cxnId="{E5B11912-D783-44E5-AD9E-0F94B88CD453}">
      <dgm:prSet/>
      <dgm:spPr/>
      <dgm:t>
        <a:bodyPr/>
        <a:lstStyle/>
        <a:p>
          <a:endParaRPr lang="es-EC"/>
        </a:p>
      </dgm:t>
    </dgm:pt>
    <dgm:pt modelId="{8E67A30E-5231-485A-8DD1-D03A9BF6A31F}">
      <dgm:prSet custT="1"/>
      <dgm:spPr/>
      <dgm:t>
        <a:bodyPr/>
        <a:lstStyle/>
        <a:p>
          <a:r>
            <a:rPr lang="es-EC" sz="1400" i="0" u="none" dirty="0" smtClean="0"/>
            <a:t>Coonecta Red – Cooperativa</a:t>
          </a:r>
          <a:endParaRPr lang="es-EC" sz="1400" i="0" u="none" dirty="0"/>
        </a:p>
      </dgm:t>
    </dgm:pt>
    <dgm:pt modelId="{E6478700-9EAF-4C3B-9F00-D51CE227E9E4}" type="parTrans" cxnId="{E78C9C8E-4717-44A9-AEA8-468ABFA9F0C5}">
      <dgm:prSet/>
      <dgm:spPr/>
      <dgm:t>
        <a:bodyPr/>
        <a:lstStyle/>
        <a:p>
          <a:endParaRPr lang="es-EC"/>
        </a:p>
      </dgm:t>
    </dgm:pt>
    <dgm:pt modelId="{9056E740-64DF-4098-95A7-3CF30B9A8FA8}" type="sibTrans" cxnId="{E78C9C8E-4717-44A9-AEA8-468ABFA9F0C5}">
      <dgm:prSet/>
      <dgm:spPr/>
      <dgm:t>
        <a:bodyPr/>
        <a:lstStyle/>
        <a:p>
          <a:endParaRPr lang="es-EC"/>
        </a:p>
      </dgm:t>
    </dgm:pt>
    <dgm:pt modelId="{6486AFB7-3FDD-437F-B99F-1EE9786DAA91}">
      <dgm:prSet custT="1"/>
      <dgm:spPr/>
      <dgm:t>
        <a:bodyPr/>
        <a:lstStyle/>
        <a:p>
          <a:r>
            <a:rPr lang="es-EC" sz="1400" i="0" u="none" dirty="0" smtClean="0"/>
            <a:t>Transferencias Internacionales</a:t>
          </a:r>
          <a:endParaRPr lang="es-EC" sz="1400" i="0" u="none" dirty="0"/>
        </a:p>
      </dgm:t>
    </dgm:pt>
    <dgm:pt modelId="{2B132CA3-DEF5-44D8-A7E6-23F1F94C5900}" type="parTrans" cxnId="{C75DC8D1-CF4B-40BA-AC97-135886AC5C52}">
      <dgm:prSet/>
      <dgm:spPr/>
      <dgm:t>
        <a:bodyPr/>
        <a:lstStyle/>
        <a:p>
          <a:endParaRPr lang="es-EC"/>
        </a:p>
      </dgm:t>
    </dgm:pt>
    <dgm:pt modelId="{490A8E07-3F0D-4309-ABFF-9ED6626B71CA}" type="sibTrans" cxnId="{C75DC8D1-CF4B-40BA-AC97-135886AC5C52}">
      <dgm:prSet/>
      <dgm:spPr/>
      <dgm:t>
        <a:bodyPr/>
        <a:lstStyle/>
        <a:p>
          <a:endParaRPr lang="es-EC"/>
        </a:p>
      </dgm:t>
    </dgm:pt>
    <dgm:pt modelId="{E6218700-5D9A-4063-917E-202BB882CB60}">
      <dgm:prSet custT="1"/>
      <dgm:spPr/>
      <dgm:t>
        <a:bodyPr/>
        <a:lstStyle/>
        <a:p>
          <a:r>
            <a:rPr lang="es-EC" sz="1400" i="0" u="none" dirty="0" smtClean="0"/>
            <a:t>Fondo Mortuorio</a:t>
          </a:r>
          <a:endParaRPr lang="es-EC" sz="1400" i="0" u="none" dirty="0"/>
        </a:p>
      </dgm:t>
    </dgm:pt>
    <dgm:pt modelId="{61306ABD-9F9B-4200-8FB2-CF8F97230C47}" type="parTrans" cxnId="{9D171FE1-F8D4-4032-A7DD-8FCB46E10805}">
      <dgm:prSet/>
      <dgm:spPr/>
      <dgm:t>
        <a:bodyPr/>
        <a:lstStyle/>
        <a:p>
          <a:endParaRPr lang="es-EC"/>
        </a:p>
      </dgm:t>
    </dgm:pt>
    <dgm:pt modelId="{90DDC4B6-EDA0-47BB-94A9-4E9BF23C92D6}" type="sibTrans" cxnId="{9D171FE1-F8D4-4032-A7DD-8FCB46E10805}">
      <dgm:prSet/>
      <dgm:spPr/>
      <dgm:t>
        <a:bodyPr/>
        <a:lstStyle/>
        <a:p>
          <a:endParaRPr lang="es-EC"/>
        </a:p>
      </dgm:t>
    </dgm:pt>
    <dgm:pt modelId="{25CBF64E-48CE-46A7-8D5D-4653B2D99538}">
      <dgm:prSet custT="1"/>
      <dgm:spPr/>
      <dgm:t>
        <a:bodyPr/>
        <a:lstStyle/>
        <a:p>
          <a:r>
            <a:rPr lang="es-EC" sz="1400" i="0" u="none" dirty="0" smtClean="0"/>
            <a:t>Atención Médica y Odontológica</a:t>
          </a:r>
          <a:endParaRPr lang="es-EC" sz="1400" i="0" u="none" dirty="0"/>
        </a:p>
      </dgm:t>
    </dgm:pt>
    <dgm:pt modelId="{4B64A946-4E25-470E-96B4-5CEDE3ABC905}" type="parTrans" cxnId="{388835FC-ACC3-40C2-84FB-0EC5EF48F52C}">
      <dgm:prSet/>
      <dgm:spPr/>
      <dgm:t>
        <a:bodyPr/>
        <a:lstStyle/>
        <a:p>
          <a:endParaRPr lang="es-EC"/>
        </a:p>
      </dgm:t>
    </dgm:pt>
    <dgm:pt modelId="{A22DEF71-3A1E-4BEB-8627-07274593FE84}" type="sibTrans" cxnId="{388835FC-ACC3-40C2-84FB-0EC5EF48F52C}">
      <dgm:prSet/>
      <dgm:spPr/>
      <dgm:t>
        <a:bodyPr/>
        <a:lstStyle/>
        <a:p>
          <a:endParaRPr lang="es-EC"/>
        </a:p>
      </dgm:t>
    </dgm:pt>
    <dgm:pt modelId="{062AB069-2EA9-4CE9-8247-843A2EE42DA1}" type="pres">
      <dgm:prSet presAssocID="{6B83EF92-EFB2-4FB9-BD3A-A7445075E8B4}" presName="Name0" presStyleCnt="0">
        <dgm:presLayoutVars>
          <dgm:dir/>
          <dgm:resizeHandles val="exact"/>
        </dgm:presLayoutVars>
      </dgm:prSet>
      <dgm:spPr/>
    </dgm:pt>
    <dgm:pt modelId="{4A7FC9F9-5393-49E5-B184-6498F42B5012}" type="pres">
      <dgm:prSet presAssocID="{6B83EF92-EFB2-4FB9-BD3A-A7445075E8B4}" presName="fgShape" presStyleLbl="fgShp" presStyleIdx="0" presStyleCnt="1"/>
      <dgm:spPr/>
    </dgm:pt>
    <dgm:pt modelId="{1C949A07-8AB0-4187-BF70-A610B39E3E9C}" type="pres">
      <dgm:prSet presAssocID="{6B83EF92-EFB2-4FB9-BD3A-A7445075E8B4}" presName="linComp" presStyleCnt="0"/>
      <dgm:spPr/>
    </dgm:pt>
    <dgm:pt modelId="{BBA95F33-9907-4CE5-98EF-8EFEFF757724}" type="pres">
      <dgm:prSet presAssocID="{7F542FB2-1ABD-4A1E-B2CC-8A0ECFE2873F}" presName="compNode" presStyleCnt="0"/>
      <dgm:spPr/>
    </dgm:pt>
    <dgm:pt modelId="{6F257D29-6182-43D3-8907-DA8633360D33}" type="pres">
      <dgm:prSet presAssocID="{7F542FB2-1ABD-4A1E-B2CC-8A0ECFE2873F}" presName="bkgdShape" presStyleLbl="node1" presStyleIdx="0" presStyleCnt="3"/>
      <dgm:spPr/>
      <dgm:t>
        <a:bodyPr/>
        <a:lstStyle/>
        <a:p>
          <a:endParaRPr lang="es-EC"/>
        </a:p>
      </dgm:t>
    </dgm:pt>
    <dgm:pt modelId="{A9D1258C-F5E0-4AA7-8006-D42D640210FE}" type="pres">
      <dgm:prSet presAssocID="{7F542FB2-1ABD-4A1E-B2CC-8A0ECFE2873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7EC83-2447-475D-B522-1015C0C98221}" type="pres">
      <dgm:prSet presAssocID="{7F542FB2-1ABD-4A1E-B2CC-8A0ECFE2873F}" presName="invisiNode" presStyleLbl="node1" presStyleIdx="0" presStyleCnt="3"/>
      <dgm:spPr/>
    </dgm:pt>
    <dgm:pt modelId="{A9CB21B9-E115-46D7-911C-3CC6425EF141}" type="pres">
      <dgm:prSet presAssocID="{7F542FB2-1ABD-4A1E-B2CC-8A0ECFE2873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D327AB5-361B-469A-A3FB-D11AE4739080}" type="pres">
      <dgm:prSet presAssocID="{5C3B26CF-1021-4880-BB73-48FB349D700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E8AAB06-14F8-4C90-BFD1-B53EABB86329}" type="pres">
      <dgm:prSet presAssocID="{74624574-5FBC-40F1-B667-728A32121DCF}" presName="compNode" presStyleCnt="0"/>
      <dgm:spPr/>
    </dgm:pt>
    <dgm:pt modelId="{AA29B432-6A57-4305-A87C-273A3A4F0112}" type="pres">
      <dgm:prSet presAssocID="{74624574-5FBC-40F1-B667-728A32121DCF}" presName="bkgdShape" presStyleLbl="node1" presStyleIdx="1" presStyleCnt="3"/>
      <dgm:spPr/>
      <dgm:t>
        <a:bodyPr/>
        <a:lstStyle/>
        <a:p>
          <a:endParaRPr lang="es-EC"/>
        </a:p>
      </dgm:t>
    </dgm:pt>
    <dgm:pt modelId="{38CFC9B8-42F5-4F6C-9894-C5BC8E33FA64}" type="pres">
      <dgm:prSet presAssocID="{74624574-5FBC-40F1-B667-728A32121D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E96DB8-4C0F-46D8-A194-176537DB90F4}" type="pres">
      <dgm:prSet presAssocID="{74624574-5FBC-40F1-B667-728A32121DCF}" presName="invisiNode" presStyleLbl="node1" presStyleIdx="1" presStyleCnt="3"/>
      <dgm:spPr/>
    </dgm:pt>
    <dgm:pt modelId="{BD0D44AE-05F1-429A-A444-BEC3B718EA8A}" type="pres">
      <dgm:prSet presAssocID="{74624574-5FBC-40F1-B667-728A32121DCF}" presName="imagNode" presStyleLbl="fgImgPlace1" presStyleIdx="1" presStyleCnt="3" custScaleY="132959" custLinFactNeighborX="1106" custLinFactNeighborY="16999"/>
      <dgm:spPr/>
    </dgm:pt>
    <dgm:pt modelId="{A270A41E-0F83-4518-A5E1-7F25171DF8F0}" type="pres">
      <dgm:prSet presAssocID="{C9594C3D-6E80-44A6-9DEE-15B1BC561AA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8331A18-92C9-4E2B-A490-1DF85BE22FA3}" type="pres">
      <dgm:prSet presAssocID="{CFBB32FF-1F1E-4B3F-AFA2-10A037334FF0}" presName="compNode" presStyleCnt="0"/>
      <dgm:spPr/>
    </dgm:pt>
    <dgm:pt modelId="{E4084520-DAF3-47BD-B5A5-AE136500293A}" type="pres">
      <dgm:prSet presAssocID="{CFBB32FF-1F1E-4B3F-AFA2-10A037334FF0}" presName="bkgdShape" presStyleLbl="node1" presStyleIdx="2" presStyleCnt="3"/>
      <dgm:spPr/>
      <dgm:t>
        <a:bodyPr/>
        <a:lstStyle/>
        <a:p>
          <a:endParaRPr lang="es-EC"/>
        </a:p>
      </dgm:t>
    </dgm:pt>
    <dgm:pt modelId="{BED55C59-C231-4419-B866-99981E103F34}" type="pres">
      <dgm:prSet presAssocID="{CFBB32FF-1F1E-4B3F-AFA2-10A037334FF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0639A6-161C-4FA8-92EC-D9EF956B43F0}" type="pres">
      <dgm:prSet presAssocID="{CFBB32FF-1F1E-4B3F-AFA2-10A037334FF0}" presName="invisiNode" presStyleLbl="node1" presStyleIdx="2" presStyleCnt="3"/>
      <dgm:spPr/>
    </dgm:pt>
    <dgm:pt modelId="{674045DC-F1E6-4CA5-AE44-F958140B94E8}" type="pres">
      <dgm:prSet presAssocID="{CFBB32FF-1F1E-4B3F-AFA2-10A037334FF0}" presName="imagNode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3973040C-2549-4459-B7B1-7F766A26D258}" type="presOf" srcId="{74624574-5FBC-40F1-B667-728A32121DCF}" destId="{AA29B432-6A57-4305-A87C-273A3A4F0112}" srcOrd="0" destOrd="0" presId="urn:microsoft.com/office/officeart/2005/8/layout/hList7"/>
    <dgm:cxn modelId="{A3A39BDC-D4E2-4F3A-8259-AE6A455B107B}" type="presOf" srcId="{74624574-5FBC-40F1-B667-728A32121DCF}" destId="{38CFC9B8-42F5-4F6C-9894-C5BC8E33FA64}" srcOrd="1" destOrd="0" presId="urn:microsoft.com/office/officeart/2005/8/layout/hList7"/>
    <dgm:cxn modelId="{52972F56-C314-4BAF-A118-A8925E77C3F2}" type="presOf" srcId="{9693EF40-5DC2-4629-A47E-12AD87BA2EA1}" destId="{A9D1258C-F5E0-4AA7-8006-D42D640210FE}" srcOrd="1" destOrd="1" presId="urn:microsoft.com/office/officeart/2005/8/layout/hList7"/>
    <dgm:cxn modelId="{580A82D6-8215-44D0-996F-84C2BECE5DFE}" type="presOf" srcId="{65410F16-DECF-4177-A398-2E205502F7E1}" destId="{A9D1258C-F5E0-4AA7-8006-D42D640210FE}" srcOrd="1" destOrd="3" presId="urn:microsoft.com/office/officeart/2005/8/layout/hList7"/>
    <dgm:cxn modelId="{4FB5CE0A-089E-4DBD-9718-9B28CD80C266}" type="presOf" srcId="{5C3B26CF-1021-4880-BB73-48FB349D700A}" destId="{5D327AB5-361B-469A-A3FB-D11AE4739080}" srcOrd="0" destOrd="0" presId="urn:microsoft.com/office/officeart/2005/8/layout/hList7"/>
    <dgm:cxn modelId="{E78C9C8E-4717-44A9-AEA8-468ABFA9F0C5}" srcId="{CFBB32FF-1F1E-4B3F-AFA2-10A037334FF0}" destId="{8E67A30E-5231-485A-8DD1-D03A9BF6A31F}" srcOrd="1" destOrd="0" parTransId="{E6478700-9EAF-4C3B-9F00-D51CE227E9E4}" sibTransId="{9056E740-64DF-4098-95A7-3CF30B9A8FA8}"/>
    <dgm:cxn modelId="{A05E1CF9-D1D1-403B-91F8-87C1BC3FF851}" type="presOf" srcId="{740534A9-833D-4770-B20D-562D3EE0F8DE}" destId="{6F257D29-6182-43D3-8907-DA8633360D33}" srcOrd="0" destOrd="2" presId="urn:microsoft.com/office/officeart/2005/8/layout/hList7"/>
    <dgm:cxn modelId="{388835FC-ACC3-40C2-84FB-0EC5EF48F52C}" srcId="{CFBB32FF-1F1E-4B3F-AFA2-10A037334FF0}" destId="{25CBF64E-48CE-46A7-8D5D-4653B2D99538}" srcOrd="4" destOrd="0" parTransId="{4B64A946-4E25-470E-96B4-5CEDE3ABC905}" sibTransId="{A22DEF71-3A1E-4BEB-8627-07274593FE84}"/>
    <dgm:cxn modelId="{16249182-3B24-47CE-A13B-D3F528DEF2C1}" type="presOf" srcId="{8E67A30E-5231-485A-8DD1-D03A9BF6A31F}" destId="{BED55C59-C231-4419-B866-99981E103F34}" srcOrd="1" destOrd="2" presId="urn:microsoft.com/office/officeart/2005/8/layout/hList7"/>
    <dgm:cxn modelId="{9D171FE1-F8D4-4032-A7DD-8FCB46E10805}" srcId="{CFBB32FF-1F1E-4B3F-AFA2-10A037334FF0}" destId="{E6218700-5D9A-4063-917E-202BB882CB60}" srcOrd="3" destOrd="0" parTransId="{61306ABD-9F9B-4200-8FB2-CF8F97230C47}" sibTransId="{90DDC4B6-EDA0-47BB-94A9-4E9BF23C92D6}"/>
    <dgm:cxn modelId="{90DF5C63-EA50-4B7B-A639-6B16DFDF3FAD}" type="presOf" srcId="{8E67A30E-5231-485A-8DD1-D03A9BF6A31F}" destId="{E4084520-DAF3-47BD-B5A5-AE136500293A}" srcOrd="0" destOrd="2" presId="urn:microsoft.com/office/officeart/2005/8/layout/hList7"/>
    <dgm:cxn modelId="{AC60E237-62B1-4DAD-92E4-AC29803C2A17}" type="presOf" srcId="{25CBF64E-48CE-46A7-8D5D-4653B2D99538}" destId="{BED55C59-C231-4419-B866-99981E103F34}" srcOrd="1" destOrd="5" presId="urn:microsoft.com/office/officeart/2005/8/layout/hList7"/>
    <dgm:cxn modelId="{EE0CB530-6704-4F23-A3EF-EA0AEE8B88F3}" srcId="{6B83EF92-EFB2-4FB9-BD3A-A7445075E8B4}" destId="{74624574-5FBC-40F1-B667-728A32121DCF}" srcOrd="1" destOrd="0" parTransId="{316CA9A6-C064-491F-BF87-91EDC8EF01FD}" sibTransId="{C9594C3D-6E80-44A6-9DEE-15B1BC561AA1}"/>
    <dgm:cxn modelId="{7D736C3D-482A-4C48-A415-4B72F3BB1528}" type="presOf" srcId="{E6218700-5D9A-4063-917E-202BB882CB60}" destId="{BED55C59-C231-4419-B866-99981E103F34}" srcOrd="1" destOrd="4" presId="urn:microsoft.com/office/officeart/2005/8/layout/hList7"/>
    <dgm:cxn modelId="{7E1E6586-0A3B-4AFC-B5F0-2D7C09743BD8}" type="presOf" srcId="{6B83EF92-EFB2-4FB9-BD3A-A7445075E8B4}" destId="{062AB069-2EA9-4CE9-8247-843A2EE42DA1}" srcOrd="0" destOrd="0" presId="urn:microsoft.com/office/officeart/2005/8/layout/hList7"/>
    <dgm:cxn modelId="{B3DA66DA-8E22-4587-8691-2F719B564B99}" type="presOf" srcId="{6486AFB7-3FDD-437F-B99F-1EE9786DAA91}" destId="{BED55C59-C231-4419-B866-99981E103F34}" srcOrd="1" destOrd="3" presId="urn:microsoft.com/office/officeart/2005/8/layout/hList7"/>
    <dgm:cxn modelId="{CDB16B28-A34C-411B-96DE-B0B2801C5A56}" type="presOf" srcId="{9693EF40-5DC2-4629-A47E-12AD87BA2EA1}" destId="{6F257D29-6182-43D3-8907-DA8633360D33}" srcOrd="0" destOrd="1" presId="urn:microsoft.com/office/officeart/2005/8/layout/hList7"/>
    <dgm:cxn modelId="{1701E9F3-6DE9-4D62-B7C5-08C13AC5822E}" type="presOf" srcId="{7F542FB2-1ABD-4A1E-B2CC-8A0ECFE2873F}" destId="{6F257D29-6182-43D3-8907-DA8633360D33}" srcOrd="0" destOrd="0" presId="urn:microsoft.com/office/officeart/2005/8/layout/hList7"/>
    <dgm:cxn modelId="{F5D9FD3D-08CD-4417-8A0D-65F033393945}" type="presOf" srcId="{4C39D7F6-AA81-4386-8C2F-10CFC006F92F}" destId="{E4084520-DAF3-47BD-B5A5-AE136500293A}" srcOrd="0" destOrd="1" presId="urn:microsoft.com/office/officeart/2005/8/layout/hList7"/>
    <dgm:cxn modelId="{D9F203DF-6782-4304-90E3-4D9DF042AC25}" type="presOf" srcId="{CFBB32FF-1F1E-4B3F-AFA2-10A037334FF0}" destId="{BED55C59-C231-4419-B866-99981E103F34}" srcOrd="1" destOrd="0" presId="urn:microsoft.com/office/officeart/2005/8/layout/hList7"/>
    <dgm:cxn modelId="{A4062EF0-BB98-4F80-BB9E-40B4F500D517}" srcId="{6B83EF92-EFB2-4FB9-BD3A-A7445075E8B4}" destId="{CFBB32FF-1F1E-4B3F-AFA2-10A037334FF0}" srcOrd="2" destOrd="0" parTransId="{E733507D-94F3-4AE0-9A0C-E37CD402C4E8}" sibTransId="{41B3DAF6-B462-4EEB-9D4A-26CA851980FA}"/>
    <dgm:cxn modelId="{BA064686-AFB2-4CC0-AC1B-F4D8BFF18403}" srcId="{7F542FB2-1ABD-4A1E-B2CC-8A0ECFE2873F}" destId="{740534A9-833D-4770-B20D-562D3EE0F8DE}" srcOrd="1" destOrd="0" parTransId="{051AAB68-3300-41C8-9C14-B1689670B875}" sibTransId="{8F92E524-2178-4B82-B0D5-B7C01CB97D7D}"/>
    <dgm:cxn modelId="{2CAE99B7-3FE6-4F8E-A890-A88E79521C7B}" srcId="{7F542FB2-1ABD-4A1E-B2CC-8A0ECFE2873F}" destId="{9693EF40-5DC2-4629-A47E-12AD87BA2EA1}" srcOrd="0" destOrd="0" parTransId="{8810AEC1-4A3E-4A9A-97C2-11216B2864ED}" sibTransId="{2BCC3168-6AA7-40F3-9890-BA381D836174}"/>
    <dgm:cxn modelId="{7B3F3B76-3534-4282-809D-91997C7D3496}" type="presOf" srcId="{740534A9-833D-4770-B20D-562D3EE0F8DE}" destId="{A9D1258C-F5E0-4AA7-8006-D42D640210FE}" srcOrd="1" destOrd="2" presId="urn:microsoft.com/office/officeart/2005/8/layout/hList7"/>
    <dgm:cxn modelId="{B1D13D0E-EB3F-4AE7-A017-12EE74C871A5}" srcId="{6B83EF92-EFB2-4FB9-BD3A-A7445075E8B4}" destId="{7F542FB2-1ABD-4A1E-B2CC-8A0ECFE2873F}" srcOrd="0" destOrd="0" parTransId="{6F81A893-4743-4194-82DD-6992F64D87F9}" sibTransId="{5C3B26CF-1021-4880-BB73-48FB349D700A}"/>
    <dgm:cxn modelId="{C75DC8D1-CF4B-40BA-AC97-135886AC5C52}" srcId="{CFBB32FF-1F1E-4B3F-AFA2-10A037334FF0}" destId="{6486AFB7-3FDD-437F-B99F-1EE9786DAA91}" srcOrd="2" destOrd="0" parTransId="{2B132CA3-DEF5-44D8-A7E6-23F1F94C5900}" sibTransId="{490A8E07-3F0D-4309-ABFF-9ED6626B71CA}"/>
    <dgm:cxn modelId="{8AF9DDF8-A646-46AA-9A73-463A6A2B84FA}" type="presOf" srcId="{6486AFB7-3FDD-437F-B99F-1EE9786DAA91}" destId="{E4084520-DAF3-47BD-B5A5-AE136500293A}" srcOrd="0" destOrd="3" presId="urn:microsoft.com/office/officeart/2005/8/layout/hList7"/>
    <dgm:cxn modelId="{C3D5985A-A046-41E7-9AFE-1DA69CB7B913}" type="presOf" srcId="{7F542FB2-1ABD-4A1E-B2CC-8A0ECFE2873F}" destId="{A9D1258C-F5E0-4AA7-8006-D42D640210FE}" srcOrd="1" destOrd="0" presId="urn:microsoft.com/office/officeart/2005/8/layout/hList7"/>
    <dgm:cxn modelId="{5D4955DD-2E69-45F8-BF76-807E17012510}" type="presOf" srcId="{25CBF64E-48CE-46A7-8D5D-4653B2D99538}" destId="{E4084520-DAF3-47BD-B5A5-AE136500293A}" srcOrd="0" destOrd="5" presId="urn:microsoft.com/office/officeart/2005/8/layout/hList7"/>
    <dgm:cxn modelId="{30D4A6D1-7024-419E-9AF5-F2501F72695F}" srcId="{7F542FB2-1ABD-4A1E-B2CC-8A0ECFE2873F}" destId="{65410F16-DECF-4177-A398-2E205502F7E1}" srcOrd="2" destOrd="0" parTransId="{4FC94FEC-548B-4675-A84F-399DE0B71447}" sibTransId="{562F67ED-10B1-4BE8-9A5E-5DD5F8B8329C}"/>
    <dgm:cxn modelId="{CD8407F2-C9F5-4855-87F7-8FB95D2468AE}" type="presOf" srcId="{4C39D7F6-AA81-4386-8C2F-10CFC006F92F}" destId="{BED55C59-C231-4419-B866-99981E103F34}" srcOrd="1" destOrd="1" presId="urn:microsoft.com/office/officeart/2005/8/layout/hList7"/>
    <dgm:cxn modelId="{C825A898-9797-4DC8-8BF1-8D2396AC53CA}" type="presOf" srcId="{65410F16-DECF-4177-A398-2E205502F7E1}" destId="{6F257D29-6182-43D3-8907-DA8633360D33}" srcOrd="0" destOrd="3" presId="urn:microsoft.com/office/officeart/2005/8/layout/hList7"/>
    <dgm:cxn modelId="{BC20CE0C-B1EA-4F58-B76F-A34D83966E3D}" type="presOf" srcId="{C9594C3D-6E80-44A6-9DEE-15B1BC561AA1}" destId="{A270A41E-0F83-4518-A5E1-7F25171DF8F0}" srcOrd="0" destOrd="0" presId="urn:microsoft.com/office/officeart/2005/8/layout/hList7"/>
    <dgm:cxn modelId="{3A40F70F-2EEC-4459-8203-F565D93169C7}" type="presOf" srcId="{CFBB32FF-1F1E-4B3F-AFA2-10A037334FF0}" destId="{E4084520-DAF3-47BD-B5A5-AE136500293A}" srcOrd="0" destOrd="0" presId="urn:microsoft.com/office/officeart/2005/8/layout/hList7"/>
    <dgm:cxn modelId="{9C8DF126-F530-4B0B-9907-B091E6CC8511}" type="presOf" srcId="{E6218700-5D9A-4063-917E-202BB882CB60}" destId="{E4084520-DAF3-47BD-B5A5-AE136500293A}" srcOrd="0" destOrd="4" presId="urn:microsoft.com/office/officeart/2005/8/layout/hList7"/>
    <dgm:cxn modelId="{E5B11912-D783-44E5-AD9E-0F94B88CD453}" srcId="{CFBB32FF-1F1E-4B3F-AFA2-10A037334FF0}" destId="{4C39D7F6-AA81-4386-8C2F-10CFC006F92F}" srcOrd="0" destOrd="0" parTransId="{7926BDF6-6062-42FA-A922-ADCC9BE8D3CB}" sibTransId="{7F6A9FB4-BD8F-4D84-80D4-2C327AB3884B}"/>
    <dgm:cxn modelId="{3FF00E73-C8C7-4455-AC99-8F34DAC0E17A}" type="presParOf" srcId="{062AB069-2EA9-4CE9-8247-843A2EE42DA1}" destId="{4A7FC9F9-5393-49E5-B184-6498F42B5012}" srcOrd="0" destOrd="0" presId="urn:microsoft.com/office/officeart/2005/8/layout/hList7"/>
    <dgm:cxn modelId="{637FE900-D480-4E9E-99D9-FDCACB298939}" type="presParOf" srcId="{062AB069-2EA9-4CE9-8247-843A2EE42DA1}" destId="{1C949A07-8AB0-4187-BF70-A610B39E3E9C}" srcOrd="1" destOrd="0" presId="urn:microsoft.com/office/officeart/2005/8/layout/hList7"/>
    <dgm:cxn modelId="{C1A6BD88-D6CB-4281-9E74-7AEFE181C4DB}" type="presParOf" srcId="{1C949A07-8AB0-4187-BF70-A610B39E3E9C}" destId="{BBA95F33-9907-4CE5-98EF-8EFEFF757724}" srcOrd="0" destOrd="0" presId="urn:microsoft.com/office/officeart/2005/8/layout/hList7"/>
    <dgm:cxn modelId="{2864C935-90FE-47B8-AAF2-6AE69CE3FC37}" type="presParOf" srcId="{BBA95F33-9907-4CE5-98EF-8EFEFF757724}" destId="{6F257D29-6182-43D3-8907-DA8633360D33}" srcOrd="0" destOrd="0" presId="urn:microsoft.com/office/officeart/2005/8/layout/hList7"/>
    <dgm:cxn modelId="{454016FE-31A1-42B7-888D-937CD335E6B9}" type="presParOf" srcId="{BBA95F33-9907-4CE5-98EF-8EFEFF757724}" destId="{A9D1258C-F5E0-4AA7-8006-D42D640210FE}" srcOrd="1" destOrd="0" presId="urn:microsoft.com/office/officeart/2005/8/layout/hList7"/>
    <dgm:cxn modelId="{A6EDB2E7-906D-4FB6-983C-1CEAB1EC82C7}" type="presParOf" srcId="{BBA95F33-9907-4CE5-98EF-8EFEFF757724}" destId="{E2B7EC83-2447-475D-B522-1015C0C98221}" srcOrd="2" destOrd="0" presId="urn:microsoft.com/office/officeart/2005/8/layout/hList7"/>
    <dgm:cxn modelId="{EAC63FCB-85C3-4C93-9377-9F7E56BF1B05}" type="presParOf" srcId="{BBA95F33-9907-4CE5-98EF-8EFEFF757724}" destId="{A9CB21B9-E115-46D7-911C-3CC6425EF141}" srcOrd="3" destOrd="0" presId="urn:microsoft.com/office/officeart/2005/8/layout/hList7"/>
    <dgm:cxn modelId="{9F79099E-C0CA-4EDC-8A85-03AB2CBF4BD5}" type="presParOf" srcId="{1C949A07-8AB0-4187-BF70-A610B39E3E9C}" destId="{5D327AB5-361B-469A-A3FB-D11AE4739080}" srcOrd="1" destOrd="0" presId="urn:microsoft.com/office/officeart/2005/8/layout/hList7"/>
    <dgm:cxn modelId="{73A08195-81A0-487F-B9FC-8CBE61CC4796}" type="presParOf" srcId="{1C949A07-8AB0-4187-BF70-A610B39E3E9C}" destId="{8E8AAB06-14F8-4C90-BFD1-B53EABB86329}" srcOrd="2" destOrd="0" presId="urn:microsoft.com/office/officeart/2005/8/layout/hList7"/>
    <dgm:cxn modelId="{B3B71A68-958E-4CAD-9F62-15CDC8342A18}" type="presParOf" srcId="{8E8AAB06-14F8-4C90-BFD1-B53EABB86329}" destId="{AA29B432-6A57-4305-A87C-273A3A4F0112}" srcOrd="0" destOrd="0" presId="urn:microsoft.com/office/officeart/2005/8/layout/hList7"/>
    <dgm:cxn modelId="{87171A9F-E681-4F87-B6DE-B63E6354E038}" type="presParOf" srcId="{8E8AAB06-14F8-4C90-BFD1-B53EABB86329}" destId="{38CFC9B8-42F5-4F6C-9894-C5BC8E33FA64}" srcOrd="1" destOrd="0" presId="urn:microsoft.com/office/officeart/2005/8/layout/hList7"/>
    <dgm:cxn modelId="{35D0FF55-F798-4788-A4A0-3E2D5611FE0A}" type="presParOf" srcId="{8E8AAB06-14F8-4C90-BFD1-B53EABB86329}" destId="{86E96DB8-4C0F-46D8-A194-176537DB90F4}" srcOrd="2" destOrd="0" presId="urn:microsoft.com/office/officeart/2005/8/layout/hList7"/>
    <dgm:cxn modelId="{B3045799-A710-4649-9142-DC81543836C2}" type="presParOf" srcId="{8E8AAB06-14F8-4C90-BFD1-B53EABB86329}" destId="{BD0D44AE-05F1-429A-A444-BEC3B718EA8A}" srcOrd="3" destOrd="0" presId="urn:microsoft.com/office/officeart/2005/8/layout/hList7"/>
    <dgm:cxn modelId="{70C68CF0-B391-4C4D-B361-025DA506174A}" type="presParOf" srcId="{1C949A07-8AB0-4187-BF70-A610B39E3E9C}" destId="{A270A41E-0F83-4518-A5E1-7F25171DF8F0}" srcOrd="3" destOrd="0" presId="urn:microsoft.com/office/officeart/2005/8/layout/hList7"/>
    <dgm:cxn modelId="{B696473C-CD88-45A4-8685-D7482AFC1E53}" type="presParOf" srcId="{1C949A07-8AB0-4187-BF70-A610B39E3E9C}" destId="{A8331A18-92C9-4E2B-A490-1DF85BE22FA3}" srcOrd="4" destOrd="0" presId="urn:microsoft.com/office/officeart/2005/8/layout/hList7"/>
    <dgm:cxn modelId="{F0FF962F-BB06-47CB-9B1A-B343A10C6859}" type="presParOf" srcId="{A8331A18-92C9-4E2B-A490-1DF85BE22FA3}" destId="{E4084520-DAF3-47BD-B5A5-AE136500293A}" srcOrd="0" destOrd="0" presId="urn:microsoft.com/office/officeart/2005/8/layout/hList7"/>
    <dgm:cxn modelId="{534643A3-B127-4038-A49C-C53C0134025E}" type="presParOf" srcId="{A8331A18-92C9-4E2B-A490-1DF85BE22FA3}" destId="{BED55C59-C231-4419-B866-99981E103F34}" srcOrd="1" destOrd="0" presId="urn:microsoft.com/office/officeart/2005/8/layout/hList7"/>
    <dgm:cxn modelId="{C0511B66-805D-464F-B9E2-A8D27E326593}" type="presParOf" srcId="{A8331A18-92C9-4E2B-A490-1DF85BE22FA3}" destId="{900639A6-161C-4FA8-92EC-D9EF956B43F0}" srcOrd="2" destOrd="0" presId="urn:microsoft.com/office/officeart/2005/8/layout/hList7"/>
    <dgm:cxn modelId="{BC96A800-CF60-4C67-9A7B-5716C1BB50E6}" type="presParOf" srcId="{A8331A18-92C9-4E2B-A490-1DF85BE22FA3}" destId="{674045DC-F1E6-4CA5-AE44-F958140B94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A15A0-E843-47CB-B370-6B8F297ECA63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558958C-FB98-42E0-8C41-946A1D4EA789}">
      <dgm:prSet phldrT="[Texto]" custT="1"/>
      <dgm:spPr/>
      <dgm:t>
        <a:bodyPr/>
        <a:lstStyle/>
        <a:p>
          <a:pPr algn="ctr"/>
          <a:r>
            <a:rPr lang="es-EC" sz="1200" dirty="0">
              <a:latin typeface="+mn-lt"/>
            </a:rPr>
            <a:t>Jefe de Análisis y Evaluación de Crédito</a:t>
          </a:r>
        </a:p>
      </dgm:t>
    </dgm:pt>
    <dgm:pt modelId="{6FB75466-C2F2-4A3F-B60A-10DB00DD64C6}" type="parTrans" cxnId="{F4426451-EA10-49E1-880D-9604523AE63E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65A1421B-9EB5-431D-A56A-2481C455CA28}" type="sibTrans" cxnId="{F4426451-EA10-49E1-880D-9604523AE63E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E87F6E69-F47B-46C9-B270-91BF2A3F7865}">
      <dgm:prSet phldrT="[Texto]" custT="1"/>
      <dgm:spPr/>
      <dgm:t>
        <a:bodyPr/>
        <a:lstStyle/>
        <a:p>
          <a:pPr algn="ctr"/>
          <a:r>
            <a:rPr lang="es-EC" sz="1200" dirty="0">
              <a:latin typeface="+mn-lt"/>
            </a:rPr>
            <a:t>Humberto Tello</a:t>
          </a:r>
        </a:p>
      </dgm:t>
    </dgm:pt>
    <dgm:pt modelId="{CCF65B9E-EB9F-4806-8934-21E0DA03F390}" type="parTrans" cxnId="{0E7D542D-01B7-4056-88AF-2173DD92E038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7213B5D2-2D02-42CE-AB2F-F72F0A07ECFC}" type="sibTrans" cxnId="{0E7D542D-01B7-4056-88AF-2173DD92E038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4C544755-273D-4072-8B7C-23F3217200B6}">
      <dgm:prSet phldrT="[Texto]" custT="1"/>
      <dgm:spPr/>
      <dgm:t>
        <a:bodyPr/>
        <a:lstStyle/>
        <a:p>
          <a:pPr algn="ctr"/>
          <a:r>
            <a:rPr lang="es-EC" sz="1200">
              <a:latin typeface="+mn-lt"/>
            </a:rPr>
            <a:t>Oficial de Negocios</a:t>
          </a:r>
        </a:p>
      </dgm:t>
    </dgm:pt>
    <dgm:pt modelId="{AA7747FC-7034-4086-9E14-84C53C8475CA}" type="parTrans" cxnId="{D3360515-DA21-4032-B8A7-C848B89EC506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F3266DCE-D2F8-4FE4-A881-210F1C32149F}" type="sibTrans" cxnId="{D3360515-DA21-4032-B8A7-C848B89EC506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12FEE704-1E1E-4A2F-A072-13156A64A2B9}">
      <dgm:prSet phldrT="[Texto]" custT="1"/>
      <dgm:spPr/>
      <dgm:t>
        <a:bodyPr/>
        <a:lstStyle/>
        <a:p>
          <a:pPr algn="ctr"/>
          <a:r>
            <a:rPr lang="es-ES" sz="1200" dirty="0">
              <a:latin typeface="+mn-lt"/>
              <a:ea typeface="Arial Unicode MS" pitchFamily="2"/>
              <a:cs typeface="Tahoma" pitchFamily="2"/>
            </a:rPr>
            <a:t>José Teneda</a:t>
          </a:r>
          <a:endParaRPr lang="es-EC" sz="1200">
            <a:latin typeface="+mn-lt"/>
          </a:endParaRPr>
        </a:p>
      </dgm:t>
    </dgm:pt>
    <dgm:pt modelId="{B0CDB957-6DCF-4690-A79A-60588D75ECE1}" type="parTrans" cxnId="{BD9BF026-E063-4DAA-AE59-2B82C4C976BF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E931FCB2-926A-4E5C-9173-5623C8713576}" type="sibTrans" cxnId="{BD9BF026-E063-4DAA-AE59-2B82C4C976BF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36044C1A-B21E-4CF3-8C9E-6413637231C4}">
      <dgm:prSet phldrT="[Texto]" custT="1"/>
      <dgm:spPr/>
      <dgm:t>
        <a:bodyPr/>
        <a:lstStyle/>
        <a:p>
          <a:pPr algn="ctr"/>
          <a:r>
            <a:rPr lang="es-ES" sz="1200" dirty="0">
              <a:latin typeface="+mn-lt"/>
              <a:ea typeface="Arial Unicode MS" pitchFamily="2"/>
              <a:cs typeface="Tahoma" pitchFamily="2"/>
            </a:rPr>
            <a:t>Alba Miniguano</a:t>
          </a:r>
          <a:endParaRPr lang="es-EC" sz="1200">
            <a:latin typeface="+mn-lt"/>
          </a:endParaRPr>
        </a:p>
      </dgm:t>
    </dgm:pt>
    <dgm:pt modelId="{F7E58BC0-CADF-4E8F-B3E4-4D38CAAE4CC9}" type="parTrans" cxnId="{B1CA133C-F151-43B9-B83F-86E2A3CFF8C4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1F6BA024-DC5E-4753-8213-B75C702F450A}" type="sibTrans" cxnId="{B1CA133C-F151-43B9-B83F-86E2A3CFF8C4}">
      <dgm:prSet/>
      <dgm:spPr/>
      <dgm:t>
        <a:bodyPr/>
        <a:lstStyle/>
        <a:p>
          <a:pPr algn="ctr"/>
          <a:endParaRPr lang="es-EC" sz="1200">
            <a:latin typeface="+mn-lt"/>
          </a:endParaRPr>
        </a:p>
      </dgm:t>
    </dgm:pt>
    <dgm:pt modelId="{789AACA7-B5EA-45A4-97FF-A05DAA39CC5B}" type="pres">
      <dgm:prSet presAssocID="{14FA15A0-E843-47CB-B370-6B8F297ECA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C89414E-5DDD-4CE2-A749-675F149D988D}" type="pres">
      <dgm:prSet presAssocID="{2558958C-FB98-42E0-8C41-946A1D4EA789}" presName="composite" presStyleCnt="0"/>
      <dgm:spPr/>
      <dgm:t>
        <a:bodyPr/>
        <a:lstStyle/>
        <a:p>
          <a:endParaRPr lang="es-EC"/>
        </a:p>
      </dgm:t>
    </dgm:pt>
    <dgm:pt modelId="{F627F6EC-F381-4A58-8EF5-58FF56ED458C}" type="pres">
      <dgm:prSet presAssocID="{2558958C-FB98-42E0-8C41-946A1D4EA789}" presName="bentUpArrow1" presStyleLbl="alignImgPlace1" presStyleIdx="0" presStyleCnt="1"/>
      <dgm:spPr/>
      <dgm:t>
        <a:bodyPr/>
        <a:lstStyle/>
        <a:p>
          <a:endParaRPr lang="es-EC"/>
        </a:p>
      </dgm:t>
    </dgm:pt>
    <dgm:pt modelId="{11C1E856-6A68-4998-AE8A-88C3942F5EA3}" type="pres">
      <dgm:prSet presAssocID="{2558958C-FB98-42E0-8C41-946A1D4EA789}" presName="ParentText" presStyleLbl="node1" presStyleIdx="0" presStyleCnt="2" custScaleY="909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B4312E-5335-4A4E-A086-F85716E59A1C}" type="pres">
      <dgm:prSet presAssocID="{2558958C-FB98-42E0-8C41-946A1D4EA789}" presName="ChildText" presStyleLbl="revTx" presStyleIdx="0" presStyleCnt="2" custScaleX="126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13978D-2CB6-4780-816B-2D0074AC5ACE}" type="pres">
      <dgm:prSet presAssocID="{65A1421B-9EB5-431D-A56A-2481C455CA28}" presName="sibTrans" presStyleCnt="0"/>
      <dgm:spPr/>
      <dgm:t>
        <a:bodyPr/>
        <a:lstStyle/>
        <a:p>
          <a:endParaRPr lang="es-EC"/>
        </a:p>
      </dgm:t>
    </dgm:pt>
    <dgm:pt modelId="{5C5812A7-3F0E-4645-AB1D-FC0EF080DD5B}" type="pres">
      <dgm:prSet presAssocID="{4C544755-273D-4072-8B7C-23F3217200B6}" presName="composite" presStyleCnt="0"/>
      <dgm:spPr/>
      <dgm:t>
        <a:bodyPr/>
        <a:lstStyle/>
        <a:p>
          <a:endParaRPr lang="es-EC"/>
        </a:p>
      </dgm:t>
    </dgm:pt>
    <dgm:pt modelId="{304B9B53-6548-43D5-A241-AB54F8BC0D7B}" type="pres">
      <dgm:prSet presAssocID="{4C544755-273D-4072-8B7C-23F3217200B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20A9A-F102-4531-A832-DC23EBBC1F68}" type="pres">
      <dgm:prSet presAssocID="{4C544755-273D-4072-8B7C-23F3217200B6}" presName="FinalChildText" presStyleLbl="revTx" presStyleIdx="1" presStyleCnt="2" custScaleX="165614" custLinFactNeighborX="34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41DC57-257B-4DA9-B6EC-731EA6B38B4F}" type="presOf" srcId="{12FEE704-1E1E-4A2F-A072-13156A64A2B9}" destId="{11320A9A-F102-4531-A832-DC23EBBC1F68}" srcOrd="0" destOrd="0" presId="urn:microsoft.com/office/officeart/2005/8/layout/StepDownProcess"/>
    <dgm:cxn modelId="{D3360515-DA21-4032-B8A7-C848B89EC506}" srcId="{14FA15A0-E843-47CB-B370-6B8F297ECA63}" destId="{4C544755-273D-4072-8B7C-23F3217200B6}" srcOrd="1" destOrd="0" parTransId="{AA7747FC-7034-4086-9E14-84C53C8475CA}" sibTransId="{F3266DCE-D2F8-4FE4-A881-210F1C32149F}"/>
    <dgm:cxn modelId="{0E7D542D-01B7-4056-88AF-2173DD92E038}" srcId="{2558958C-FB98-42E0-8C41-946A1D4EA789}" destId="{E87F6E69-F47B-46C9-B270-91BF2A3F7865}" srcOrd="0" destOrd="0" parTransId="{CCF65B9E-EB9F-4806-8934-21E0DA03F390}" sibTransId="{7213B5D2-2D02-42CE-AB2F-F72F0A07ECFC}"/>
    <dgm:cxn modelId="{B1CA133C-F151-43B9-B83F-86E2A3CFF8C4}" srcId="{4C544755-273D-4072-8B7C-23F3217200B6}" destId="{36044C1A-B21E-4CF3-8C9E-6413637231C4}" srcOrd="1" destOrd="0" parTransId="{F7E58BC0-CADF-4E8F-B3E4-4D38CAAE4CC9}" sibTransId="{1F6BA024-DC5E-4753-8213-B75C702F450A}"/>
    <dgm:cxn modelId="{A8EF6EF1-ABA8-4BA5-A6C9-C94EA1059370}" type="presOf" srcId="{36044C1A-B21E-4CF3-8C9E-6413637231C4}" destId="{11320A9A-F102-4531-A832-DC23EBBC1F68}" srcOrd="0" destOrd="1" presId="urn:microsoft.com/office/officeart/2005/8/layout/StepDownProcess"/>
    <dgm:cxn modelId="{DF85F224-5EA5-40CF-859B-1C0E3E1B9940}" type="presOf" srcId="{14FA15A0-E843-47CB-B370-6B8F297ECA63}" destId="{789AACA7-B5EA-45A4-97FF-A05DAA39CC5B}" srcOrd="0" destOrd="0" presId="urn:microsoft.com/office/officeart/2005/8/layout/StepDownProcess"/>
    <dgm:cxn modelId="{5409298A-69D5-4F1E-A1BA-C5170C9C2449}" type="presOf" srcId="{4C544755-273D-4072-8B7C-23F3217200B6}" destId="{304B9B53-6548-43D5-A241-AB54F8BC0D7B}" srcOrd="0" destOrd="0" presId="urn:microsoft.com/office/officeart/2005/8/layout/StepDownProcess"/>
    <dgm:cxn modelId="{0C609B31-F416-448E-91D8-B65EE285E21A}" type="presOf" srcId="{E87F6E69-F47B-46C9-B270-91BF2A3F7865}" destId="{CEB4312E-5335-4A4E-A086-F85716E59A1C}" srcOrd="0" destOrd="0" presId="urn:microsoft.com/office/officeart/2005/8/layout/StepDownProcess"/>
    <dgm:cxn modelId="{5074198B-EC50-44F7-8D95-81ED80D77765}" type="presOf" srcId="{2558958C-FB98-42E0-8C41-946A1D4EA789}" destId="{11C1E856-6A68-4998-AE8A-88C3942F5EA3}" srcOrd="0" destOrd="0" presId="urn:microsoft.com/office/officeart/2005/8/layout/StepDownProcess"/>
    <dgm:cxn modelId="{BD9BF026-E063-4DAA-AE59-2B82C4C976BF}" srcId="{4C544755-273D-4072-8B7C-23F3217200B6}" destId="{12FEE704-1E1E-4A2F-A072-13156A64A2B9}" srcOrd="0" destOrd="0" parTransId="{B0CDB957-6DCF-4690-A79A-60588D75ECE1}" sibTransId="{E931FCB2-926A-4E5C-9173-5623C8713576}"/>
    <dgm:cxn modelId="{F4426451-EA10-49E1-880D-9604523AE63E}" srcId="{14FA15A0-E843-47CB-B370-6B8F297ECA63}" destId="{2558958C-FB98-42E0-8C41-946A1D4EA789}" srcOrd="0" destOrd="0" parTransId="{6FB75466-C2F2-4A3F-B60A-10DB00DD64C6}" sibTransId="{65A1421B-9EB5-431D-A56A-2481C455CA28}"/>
    <dgm:cxn modelId="{481BE320-AD99-4163-821D-89096894D37A}" type="presParOf" srcId="{789AACA7-B5EA-45A4-97FF-A05DAA39CC5B}" destId="{3C89414E-5DDD-4CE2-A749-675F149D988D}" srcOrd="0" destOrd="0" presId="urn:microsoft.com/office/officeart/2005/8/layout/StepDownProcess"/>
    <dgm:cxn modelId="{2A752860-A7F8-4A64-8188-C3591DEAA2A9}" type="presParOf" srcId="{3C89414E-5DDD-4CE2-A749-675F149D988D}" destId="{F627F6EC-F381-4A58-8EF5-58FF56ED458C}" srcOrd="0" destOrd="0" presId="urn:microsoft.com/office/officeart/2005/8/layout/StepDownProcess"/>
    <dgm:cxn modelId="{5014872E-2014-4AAD-8352-17B343B278A6}" type="presParOf" srcId="{3C89414E-5DDD-4CE2-A749-675F149D988D}" destId="{11C1E856-6A68-4998-AE8A-88C3942F5EA3}" srcOrd="1" destOrd="0" presId="urn:microsoft.com/office/officeart/2005/8/layout/StepDownProcess"/>
    <dgm:cxn modelId="{E1925B87-B922-4237-9290-05D2BC9443D1}" type="presParOf" srcId="{3C89414E-5DDD-4CE2-A749-675F149D988D}" destId="{CEB4312E-5335-4A4E-A086-F85716E59A1C}" srcOrd="2" destOrd="0" presId="urn:microsoft.com/office/officeart/2005/8/layout/StepDownProcess"/>
    <dgm:cxn modelId="{35575D49-2E0F-4843-BB24-5C53BEBACD5D}" type="presParOf" srcId="{789AACA7-B5EA-45A4-97FF-A05DAA39CC5B}" destId="{6013978D-2CB6-4780-816B-2D0074AC5ACE}" srcOrd="1" destOrd="0" presId="urn:microsoft.com/office/officeart/2005/8/layout/StepDownProcess"/>
    <dgm:cxn modelId="{8C462D1F-0E37-44E5-A8A4-E2ED39EBE08B}" type="presParOf" srcId="{789AACA7-B5EA-45A4-97FF-A05DAA39CC5B}" destId="{5C5812A7-3F0E-4645-AB1D-FC0EF080DD5B}" srcOrd="2" destOrd="0" presId="urn:microsoft.com/office/officeart/2005/8/layout/StepDownProcess"/>
    <dgm:cxn modelId="{8B32D2A0-9161-4A91-9FCB-1F335861574B}" type="presParOf" srcId="{5C5812A7-3F0E-4645-AB1D-FC0EF080DD5B}" destId="{304B9B53-6548-43D5-A241-AB54F8BC0D7B}" srcOrd="0" destOrd="0" presId="urn:microsoft.com/office/officeart/2005/8/layout/StepDownProcess"/>
    <dgm:cxn modelId="{C46FF43A-37E2-412C-8ABA-B6F200F82E21}" type="presParOf" srcId="{5C5812A7-3F0E-4645-AB1D-FC0EF080DD5B}" destId="{11320A9A-F102-4531-A832-DC23EBBC1F6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A8364-DAC9-4E76-B04B-F2E85FB943F1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FC5052D-35C3-46A3-8D59-46B9C4935ED4}">
      <dgm:prSet phldrT="[Texto]"/>
      <dgm:spPr/>
      <dgm:t>
        <a:bodyPr/>
        <a:lstStyle/>
        <a:p>
          <a:pPr rtl="0"/>
          <a:r>
            <a:rPr lang="es-EC" b="0" i="0" u="none" dirty="0" smtClean="0">
              <a:sym typeface="Wingdings 3"/>
            </a:rPr>
            <a:t> </a:t>
          </a:r>
          <a:r>
            <a:rPr lang="es-EC" b="0" i="0" u="none" dirty="0" smtClean="0"/>
            <a:t>para fines del 2013 el nivel de afectación de la cartera en un 25% y en los siguientes años </a:t>
          </a:r>
          <a:r>
            <a:rPr lang="es-EC" b="0" i="0" u="none" dirty="0" smtClean="0">
              <a:sym typeface="Wingdings 3"/>
            </a:rPr>
            <a:t> </a:t>
          </a:r>
          <a:r>
            <a:rPr lang="es-EC" b="0" i="0" u="none" dirty="0" smtClean="0"/>
            <a:t>este indicador al menos el 2% anual.</a:t>
          </a:r>
          <a:endParaRPr lang="es-EC" b="0" dirty="0"/>
        </a:p>
      </dgm:t>
    </dgm:pt>
    <dgm:pt modelId="{0BA65BB6-6DD6-4B3D-B232-A3F2766C74FD}" type="parTrans" cxnId="{7EB520A1-4457-4FEF-AEBF-F9DF3E1732B4}">
      <dgm:prSet/>
      <dgm:spPr/>
      <dgm:t>
        <a:bodyPr/>
        <a:lstStyle/>
        <a:p>
          <a:endParaRPr lang="es-EC" b="0"/>
        </a:p>
      </dgm:t>
    </dgm:pt>
    <dgm:pt modelId="{58C542E1-CA41-4452-AFD6-C97C90EF0751}" type="sibTrans" cxnId="{7EB520A1-4457-4FEF-AEBF-F9DF3E1732B4}">
      <dgm:prSet/>
      <dgm:spPr/>
      <dgm:t>
        <a:bodyPr/>
        <a:lstStyle/>
        <a:p>
          <a:endParaRPr lang="es-EC" b="0"/>
        </a:p>
      </dgm:t>
    </dgm:pt>
    <dgm:pt modelId="{E61AC689-CBE1-4632-945F-26D6AA5AF91F}">
      <dgm:prSet/>
      <dgm:spPr/>
      <dgm:t>
        <a:bodyPr/>
        <a:lstStyle/>
        <a:p>
          <a:pPr rtl="0"/>
          <a:r>
            <a:rPr lang="es-EC" b="0" i="0" u="none" dirty="0" smtClean="0"/>
            <a:t>Lograr que permanentemente al menos el 95% de todas las operaciones crediticias se evacuen y recuperen, dentro del plazo establecido</a:t>
          </a:r>
          <a:endParaRPr lang="es-EC" b="0" i="0" u="none" dirty="0"/>
        </a:p>
      </dgm:t>
    </dgm:pt>
    <dgm:pt modelId="{D2926C79-B853-4488-8D27-40B6045A57F5}" type="parTrans" cxnId="{38200115-8AAC-4621-959A-330D85B9A7B4}">
      <dgm:prSet/>
      <dgm:spPr/>
      <dgm:t>
        <a:bodyPr/>
        <a:lstStyle/>
        <a:p>
          <a:endParaRPr lang="es-EC" b="0"/>
        </a:p>
      </dgm:t>
    </dgm:pt>
    <dgm:pt modelId="{8397F916-1BC7-4D64-BB71-4249449CF3D9}" type="sibTrans" cxnId="{38200115-8AAC-4621-959A-330D85B9A7B4}">
      <dgm:prSet/>
      <dgm:spPr/>
      <dgm:t>
        <a:bodyPr/>
        <a:lstStyle/>
        <a:p>
          <a:endParaRPr lang="es-EC" b="0"/>
        </a:p>
      </dgm:t>
    </dgm:pt>
    <dgm:pt modelId="{C35A582D-8788-4880-B047-5FDDA86825E5}">
      <dgm:prSet/>
      <dgm:spPr/>
      <dgm:t>
        <a:bodyPr/>
        <a:lstStyle/>
        <a:p>
          <a:pPr rtl="0"/>
          <a:r>
            <a:rPr lang="es-EC" b="0" i="0" u="none" dirty="0" smtClean="0"/>
            <a:t>Lograr que para fines del 2013 todas las transacciones y operaciones se registren y procesen por medio de un sistema de gestión automatizada.</a:t>
          </a:r>
          <a:endParaRPr lang="es-EC" b="0" i="0" u="none" dirty="0"/>
        </a:p>
      </dgm:t>
    </dgm:pt>
    <dgm:pt modelId="{8531898C-D731-411A-B71A-368F34B627F0}" type="parTrans" cxnId="{9AEECBA5-91A7-4831-A7F6-225C6A229DDF}">
      <dgm:prSet/>
      <dgm:spPr/>
      <dgm:t>
        <a:bodyPr/>
        <a:lstStyle/>
        <a:p>
          <a:endParaRPr lang="es-EC" b="0"/>
        </a:p>
      </dgm:t>
    </dgm:pt>
    <dgm:pt modelId="{B38EAFCE-3380-4FE5-B83F-23F2AE861F80}" type="sibTrans" cxnId="{9AEECBA5-91A7-4831-A7F6-225C6A229DDF}">
      <dgm:prSet/>
      <dgm:spPr/>
      <dgm:t>
        <a:bodyPr/>
        <a:lstStyle/>
        <a:p>
          <a:endParaRPr lang="es-EC" b="0"/>
        </a:p>
      </dgm:t>
    </dgm:pt>
    <dgm:pt modelId="{4AEC94C3-317D-4E25-BF95-5CB562B9417A}" type="pres">
      <dgm:prSet presAssocID="{C1CA8364-DAC9-4E76-B04B-F2E85FB94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CD1C3C-FC0E-4A48-A1FE-FCB0E998B66A}" type="pres">
      <dgm:prSet presAssocID="{4FC5052D-35C3-46A3-8D59-46B9C4935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C0290D-8B6F-411C-8AB5-6C55CE851F5F}" type="pres">
      <dgm:prSet presAssocID="{58C542E1-CA41-4452-AFD6-C97C90EF0751}" presName="sibTrans" presStyleCnt="0"/>
      <dgm:spPr/>
    </dgm:pt>
    <dgm:pt modelId="{621DEABA-1338-4EF9-8CFE-C752E677D958}" type="pres">
      <dgm:prSet presAssocID="{E61AC689-CBE1-4632-945F-26D6AA5AF9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EF31C-B507-499B-BF3C-7816780D26BE}" type="pres">
      <dgm:prSet presAssocID="{8397F916-1BC7-4D64-BB71-4249449CF3D9}" presName="sibTrans" presStyleCnt="0"/>
      <dgm:spPr/>
    </dgm:pt>
    <dgm:pt modelId="{C32D061E-D314-475C-9DCC-1C6FF198F168}" type="pres">
      <dgm:prSet presAssocID="{C35A582D-8788-4880-B047-5FDDA86825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B520A1-4457-4FEF-AEBF-F9DF3E1732B4}" srcId="{C1CA8364-DAC9-4E76-B04B-F2E85FB943F1}" destId="{4FC5052D-35C3-46A3-8D59-46B9C4935ED4}" srcOrd="0" destOrd="0" parTransId="{0BA65BB6-6DD6-4B3D-B232-A3F2766C74FD}" sibTransId="{58C542E1-CA41-4452-AFD6-C97C90EF0751}"/>
    <dgm:cxn modelId="{9AEECBA5-91A7-4831-A7F6-225C6A229DDF}" srcId="{C1CA8364-DAC9-4E76-B04B-F2E85FB943F1}" destId="{C35A582D-8788-4880-B047-5FDDA86825E5}" srcOrd="2" destOrd="0" parTransId="{8531898C-D731-411A-B71A-368F34B627F0}" sibTransId="{B38EAFCE-3380-4FE5-B83F-23F2AE861F80}"/>
    <dgm:cxn modelId="{55089F26-FC41-4246-A826-0EB12C656150}" type="presOf" srcId="{4FC5052D-35C3-46A3-8D59-46B9C4935ED4}" destId="{50CD1C3C-FC0E-4A48-A1FE-FCB0E998B66A}" srcOrd="0" destOrd="0" presId="urn:microsoft.com/office/officeart/2005/8/layout/hList6"/>
    <dgm:cxn modelId="{38200115-8AAC-4621-959A-330D85B9A7B4}" srcId="{C1CA8364-DAC9-4E76-B04B-F2E85FB943F1}" destId="{E61AC689-CBE1-4632-945F-26D6AA5AF91F}" srcOrd="1" destOrd="0" parTransId="{D2926C79-B853-4488-8D27-40B6045A57F5}" sibTransId="{8397F916-1BC7-4D64-BB71-4249449CF3D9}"/>
    <dgm:cxn modelId="{85226BA1-F24A-43A2-B95A-63D16D64AC2C}" type="presOf" srcId="{C35A582D-8788-4880-B047-5FDDA86825E5}" destId="{C32D061E-D314-475C-9DCC-1C6FF198F168}" srcOrd="0" destOrd="0" presId="urn:microsoft.com/office/officeart/2005/8/layout/hList6"/>
    <dgm:cxn modelId="{7CBB1265-E7D5-4318-8344-DF4A59A0BF95}" type="presOf" srcId="{E61AC689-CBE1-4632-945F-26D6AA5AF91F}" destId="{621DEABA-1338-4EF9-8CFE-C752E677D958}" srcOrd="0" destOrd="0" presId="urn:microsoft.com/office/officeart/2005/8/layout/hList6"/>
    <dgm:cxn modelId="{68A3EBCC-C098-427C-9845-963CAA0F43D6}" type="presOf" srcId="{C1CA8364-DAC9-4E76-B04B-F2E85FB943F1}" destId="{4AEC94C3-317D-4E25-BF95-5CB562B9417A}" srcOrd="0" destOrd="0" presId="urn:microsoft.com/office/officeart/2005/8/layout/hList6"/>
    <dgm:cxn modelId="{CAC4609B-BEC1-428C-89F4-A222B69CD522}" type="presParOf" srcId="{4AEC94C3-317D-4E25-BF95-5CB562B9417A}" destId="{50CD1C3C-FC0E-4A48-A1FE-FCB0E998B66A}" srcOrd="0" destOrd="0" presId="urn:microsoft.com/office/officeart/2005/8/layout/hList6"/>
    <dgm:cxn modelId="{62D1E982-EBA8-4506-AB07-4DF57B849676}" type="presParOf" srcId="{4AEC94C3-317D-4E25-BF95-5CB562B9417A}" destId="{C7C0290D-8B6F-411C-8AB5-6C55CE851F5F}" srcOrd="1" destOrd="0" presId="urn:microsoft.com/office/officeart/2005/8/layout/hList6"/>
    <dgm:cxn modelId="{8B431758-B34D-4A10-8D86-EF6CE27514B8}" type="presParOf" srcId="{4AEC94C3-317D-4E25-BF95-5CB562B9417A}" destId="{621DEABA-1338-4EF9-8CFE-C752E677D958}" srcOrd="2" destOrd="0" presId="urn:microsoft.com/office/officeart/2005/8/layout/hList6"/>
    <dgm:cxn modelId="{C1366AEB-050D-401E-9142-BA960C5FC17C}" type="presParOf" srcId="{4AEC94C3-317D-4E25-BF95-5CB562B9417A}" destId="{0C1EF31C-B507-499B-BF3C-7816780D26BE}" srcOrd="3" destOrd="0" presId="urn:microsoft.com/office/officeart/2005/8/layout/hList6"/>
    <dgm:cxn modelId="{DA764FAA-9D94-4E1D-9212-A36B1C3FD006}" type="presParOf" srcId="{4AEC94C3-317D-4E25-BF95-5CB562B9417A}" destId="{C32D061E-D314-475C-9DCC-1C6FF198F1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268A6D-6C5E-44B4-9DF3-D9099F2A2507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9923D1D-DE71-498D-9851-D497D6F57FE0}">
      <dgm:prSet phldrT="[Texto]" custT="1"/>
      <dgm:spPr/>
      <dgm:t>
        <a:bodyPr/>
        <a:lstStyle/>
        <a:p>
          <a:pPr rtl="0"/>
          <a:r>
            <a:rPr lang="es-EC" sz="1800" b="0" i="0" u="none" dirty="0" smtClean="0">
              <a:sym typeface="Wingdings 3"/>
            </a:rPr>
            <a:t> </a:t>
          </a:r>
          <a:r>
            <a:rPr lang="es-EC" sz="1800" b="0" i="0" u="none" dirty="0" smtClean="0"/>
            <a:t>a partir del 2013 la cartera de clientes en un 20% anual, y mantener esta tendencia  constantemente</a:t>
          </a:r>
          <a:endParaRPr lang="es-EC" sz="1800" b="0" dirty="0"/>
        </a:p>
      </dgm:t>
    </dgm:pt>
    <dgm:pt modelId="{7C201BF2-DF51-48DE-A1D8-48CFDBA3C18C}" type="parTrans" cxnId="{03FA10B8-AD0A-44C5-8E24-3DF183F0DE1D}">
      <dgm:prSet/>
      <dgm:spPr/>
      <dgm:t>
        <a:bodyPr/>
        <a:lstStyle/>
        <a:p>
          <a:endParaRPr lang="es-EC"/>
        </a:p>
      </dgm:t>
    </dgm:pt>
    <dgm:pt modelId="{CF7F592B-09A9-47FF-AA7C-B9541DB1EE0D}" type="sibTrans" cxnId="{03FA10B8-AD0A-44C5-8E24-3DF183F0DE1D}">
      <dgm:prSet/>
      <dgm:spPr/>
      <dgm:t>
        <a:bodyPr/>
        <a:lstStyle/>
        <a:p>
          <a:endParaRPr lang="es-EC"/>
        </a:p>
      </dgm:t>
    </dgm:pt>
    <dgm:pt modelId="{5DEAA11A-6387-4057-BC52-CE36ACD6B6E4}">
      <dgm:prSet custT="1"/>
      <dgm:spPr/>
      <dgm:t>
        <a:bodyPr/>
        <a:lstStyle/>
        <a:p>
          <a:pPr rtl="0"/>
          <a:r>
            <a:rPr lang="es-EC" sz="1800" b="0" i="0" u="none" dirty="0" smtClean="0">
              <a:sym typeface="Wingdings 3"/>
            </a:rPr>
            <a:t> </a:t>
          </a:r>
          <a:r>
            <a:rPr lang="es-EC" sz="1800" b="0" i="0" u="none" dirty="0" smtClean="0"/>
            <a:t>para fines del 2013 la colocación de recursos financieros en un 25%, y en los siguientes años que el incremento sea de al menos el 5% anual</a:t>
          </a:r>
          <a:endParaRPr lang="es-EC" sz="1800" b="0" i="0" u="none" dirty="0"/>
        </a:p>
      </dgm:t>
    </dgm:pt>
    <dgm:pt modelId="{2BAAB840-099E-42A9-827F-0ABB67F619B1}" type="parTrans" cxnId="{06BEA994-D463-4E6C-B8FB-EA484BF8C632}">
      <dgm:prSet/>
      <dgm:spPr/>
      <dgm:t>
        <a:bodyPr/>
        <a:lstStyle/>
        <a:p>
          <a:endParaRPr lang="es-EC"/>
        </a:p>
      </dgm:t>
    </dgm:pt>
    <dgm:pt modelId="{22271B31-E6A1-493B-90E6-975E191E8660}" type="sibTrans" cxnId="{06BEA994-D463-4E6C-B8FB-EA484BF8C632}">
      <dgm:prSet/>
      <dgm:spPr/>
      <dgm:t>
        <a:bodyPr/>
        <a:lstStyle/>
        <a:p>
          <a:endParaRPr lang="es-EC"/>
        </a:p>
      </dgm:t>
    </dgm:pt>
    <dgm:pt modelId="{78B9932C-56D3-457B-810F-78550092A24A}" type="pres">
      <dgm:prSet presAssocID="{20268A6D-6C5E-44B4-9DF3-D9099F2A25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45D2FD-983E-4E32-B0D7-535AF6C964C8}" type="pres">
      <dgm:prSet presAssocID="{29923D1D-DE71-498D-9851-D497D6F57F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B6053-5EA9-42FF-B594-6A31E5CF0500}" type="pres">
      <dgm:prSet presAssocID="{CF7F592B-09A9-47FF-AA7C-B9541DB1EE0D}" presName="sibTrans" presStyleCnt="0"/>
      <dgm:spPr/>
    </dgm:pt>
    <dgm:pt modelId="{A076C954-C27A-476F-9C7C-A0365C9D40EE}" type="pres">
      <dgm:prSet presAssocID="{5DEAA11A-6387-4057-BC52-CE36ACD6B6E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DFDA96-C3B6-4643-BFA7-1922F2CBCEBE}" type="presOf" srcId="{29923D1D-DE71-498D-9851-D497D6F57FE0}" destId="{6645D2FD-983E-4E32-B0D7-535AF6C964C8}" srcOrd="0" destOrd="0" presId="urn:microsoft.com/office/officeart/2005/8/layout/hList6"/>
    <dgm:cxn modelId="{03FA10B8-AD0A-44C5-8E24-3DF183F0DE1D}" srcId="{20268A6D-6C5E-44B4-9DF3-D9099F2A2507}" destId="{29923D1D-DE71-498D-9851-D497D6F57FE0}" srcOrd="0" destOrd="0" parTransId="{7C201BF2-DF51-48DE-A1D8-48CFDBA3C18C}" sibTransId="{CF7F592B-09A9-47FF-AA7C-B9541DB1EE0D}"/>
    <dgm:cxn modelId="{CB359FC6-A183-4276-BAA1-4D34851872DD}" type="presOf" srcId="{20268A6D-6C5E-44B4-9DF3-D9099F2A2507}" destId="{78B9932C-56D3-457B-810F-78550092A24A}" srcOrd="0" destOrd="0" presId="urn:microsoft.com/office/officeart/2005/8/layout/hList6"/>
    <dgm:cxn modelId="{D7DA8750-8699-4184-A166-96B8189BAFF9}" type="presOf" srcId="{5DEAA11A-6387-4057-BC52-CE36ACD6B6E4}" destId="{A076C954-C27A-476F-9C7C-A0365C9D40EE}" srcOrd="0" destOrd="0" presId="urn:microsoft.com/office/officeart/2005/8/layout/hList6"/>
    <dgm:cxn modelId="{06BEA994-D463-4E6C-B8FB-EA484BF8C632}" srcId="{20268A6D-6C5E-44B4-9DF3-D9099F2A2507}" destId="{5DEAA11A-6387-4057-BC52-CE36ACD6B6E4}" srcOrd="1" destOrd="0" parTransId="{2BAAB840-099E-42A9-827F-0ABB67F619B1}" sibTransId="{22271B31-E6A1-493B-90E6-975E191E8660}"/>
    <dgm:cxn modelId="{58DB666E-5B57-4ACB-99CA-BFF01B5AD71B}" type="presParOf" srcId="{78B9932C-56D3-457B-810F-78550092A24A}" destId="{6645D2FD-983E-4E32-B0D7-535AF6C964C8}" srcOrd="0" destOrd="0" presId="urn:microsoft.com/office/officeart/2005/8/layout/hList6"/>
    <dgm:cxn modelId="{E3D74D79-CCE4-4F93-9EB1-C14522A1CFAE}" type="presParOf" srcId="{78B9932C-56D3-457B-810F-78550092A24A}" destId="{DC2B6053-5EA9-42FF-B594-6A31E5CF0500}" srcOrd="1" destOrd="0" presId="urn:microsoft.com/office/officeart/2005/8/layout/hList6"/>
    <dgm:cxn modelId="{2D860EB8-FA93-4725-897A-BCE58C5D66BB}" type="presParOf" srcId="{78B9932C-56D3-457B-810F-78550092A24A}" destId="{A076C954-C27A-476F-9C7C-A0365C9D40E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40268-5DD6-464E-ADD3-6A37907C0A98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05D7511-926B-4B63-923D-2C554282185A}">
      <dgm:prSet/>
      <dgm:spPr/>
      <dgm:t>
        <a:bodyPr/>
        <a:lstStyle/>
        <a:p>
          <a:pPr rtl="0"/>
          <a:r>
            <a:rPr lang="es-EC" b="0" i="0" u="none" dirty="0" smtClean="0"/>
            <a:t>Alcanzar para fines del 2013, un reconocimiento de eficiencia por parte del cliente, de al menos el 90%, y que este índice se </a:t>
          </a:r>
          <a:r>
            <a:rPr lang="es-EC" b="0" i="0" u="none" dirty="0" smtClean="0">
              <a:sym typeface="Wingdings 3"/>
            </a:rPr>
            <a:t> </a:t>
          </a:r>
          <a:r>
            <a:rPr lang="es-EC" b="0" i="0" u="none" dirty="0" smtClean="0"/>
            <a:t>anualmente, hasta a alcanzar y mantener un valor no menor al 95%.</a:t>
          </a:r>
          <a:endParaRPr lang="es-EC" b="0" i="0" u="none" dirty="0"/>
        </a:p>
      </dgm:t>
    </dgm:pt>
    <dgm:pt modelId="{1FB8FA5C-1B63-4FC8-8514-860A5189BDB0}" type="parTrans" cxnId="{47174388-9FC3-4AE2-A4FA-FFEB6CA6705F}">
      <dgm:prSet/>
      <dgm:spPr/>
      <dgm:t>
        <a:bodyPr/>
        <a:lstStyle/>
        <a:p>
          <a:endParaRPr lang="es-EC"/>
        </a:p>
      </dgm:t>
    </dgm:pt>
    <dgm:pt modelId="{D50F864F-D0BD-4C41-B138-577EABC5734A}" type="sibTrans" cxnId="{47174388-9FC3-4AE2-A4FA-FFEB6CA6705F}">
      <dgm:prSet/>
      <dgm:spPr/>
      <dgm:t>
        <a:bodyPr/>
        <a:lstStyle/>
        <a:p>
          <a:endParaRPr lang="es-EC"/>
        </a:p>
      </dgm:t>
    </dgm:pt>
    <dgm:pt modelId="{3FA82C66-3AF6-44F0-8011-DF82D1A9E1DD}">
      <dgm:prSet/>
      <dgm:spPr/>
      <dgm:t>
        <a:bodyPr/>
        <a:lstStyle/>
        <a:p>
          <a:pPr rtl="0"/>
          <a:r>
            <a:rPr lang="es-EC" b="0" i="0" u="none" dirty="0" smtClean="0"/>
            <a:t>Para fines del 2013 alcanzar una eficiencia en el personal de toda la Cooperativa de al menos el 80%, y que este valor se mantenga luego entre un 85% y 90%</a:t>
          </a:r>
          <a:endParaRPr lang="es-EC" b="0" i="0" u="none" dirty="0"/>
        </a:p>
      </dgm:t>
    </dgm:pt>
    <dgm:pt modelId="{DA030CA4-70E2-4A9E-8216-782D401AE684}" type="parTrans" cxnId="{ADA6F40F-50CD-4FFA-9EA8-2B55D7F118F1}">
      <dgm:prSet/>
      <dgm:spPr/>
      <dgm:t>
        <a:bodyPr/>
        <a:lstStyle/>
        <a:p>
          <a:endParaRPr lang="es-EC"/>
        </a:p>
      </dgm:t>
    </dgm:pt>
    <dgm:pt modelId="{9267EC2F-7220-4047-85B4-D034C1856F65}" type="sibTrans" cxnId="{ADA6F40F-50CD-4FFA-9EA8-2B55D7F118F1}">
      <dgm:prSet/>
      <dgm:spPr/>
      <dgm:t>
        <a:bodyPr/>
        <a:lstStyle/>
        <a:p>
          <a:endParaRPr lang="es-EC"/>
        </a:p>
      </dgm:t>
    </dgm:pt>
    <dgm:pt modelId="{B0954599-B875-41F1-8563-0EDD8DC4A72B}">
      <dgm:prSet/>
      <dgm:spPr/>
      <dgm:t>
        <a:bodyPr/>
        <a:lstStyle/>
        <a:p>
          <a:pPr rtl="0"/>
          <a:r>
            <a:rPr lang="es-EC" b="0" i="0" u="none" dirty="0" smtClean="0"/>
            <a:t>Lograr que para fines del año 2013, el índice de satisfacción del personal de la Cooperativa sea de al menos un 90%, y, que luego este índice se </a:t>
          </a:r>
          <a:r>
            <a:rPr lang="es-EC" b="0" i="0" u="none" dirty="0" smtClean="0">
              <a:sym typeface="Wingdings 3"/>
            </a:rPr>
            <a:t> </a:t>
          </a:r>
          <a:r>
            <a:rPr lang="es-EC" b="0" i="0" u="none" dirty="0" smtClean="0"/>
            <a:t>hasta alcanzar y mantener un valor no menor al 95%.</a:t>
          </a:r>
          <a:endParaRPr lang="es-EC" b="0" i="0" u="none" dirty="0"/>
        </a:p>
      </dgm:t>
    </dgm:pt>
    <dgm:pt modelId="{A687D3C1-9C61-4D02-8649-AFA60BA778EF}" type="parTrans" cxnId="{DBE6E446-30AA-4CA8-A73B-B2A4E10E20D1}">
      <dgm:prSet/>
      <dgm:spPr/>
      <dgm:t>
        <a:bodyPr/>
        <a:lstStyle/>
        <a:p>
          <a:endParaRPr lang="es-EC"/>
        </a:p>
      </dgm:t>
    </dgm:pt>
    <dgm:pt modelId="{011BCF7A-03B0-44BE-A566-3B3A067C8315}" type="sibTrans" cxnId="{DBE6E446-30AA-4CA8-A73B-B2A4E10E20D1}">
      <dgm:prSet/>
      <dgm:spPr/>
      <dgm:t>
        <a:bodyPr/>
        <a:lstStyle/>
        <a:p>
          <a:endParaRPr lang="es-EC"/>
        </a:p>
      </dgm:t>
    </dgm:pt>
    <dgm:pt modelId="{77ADA615-8F95-4A24-9106-B6E3BE64FCF9}">
      <dgm:prSet/>
      <dgm:spPr/>
      <dgm:t>
        <a:bodyPr/>
        <a:lstStyle/>
        <a:p>
          <a:pPr rtl="0"/>
          <a:r>
            <a:rPr lang="es-EC" b="0" i="0" u="none" dirty="0" smtClean="0"/>
            <a:t>Lograr que permanentemente, el personal participe en el mejoramiento institucional, mediante el aporte de nuevas propuestas</a:t>
          </a:r>
          <a:endParaRPr lang="es-EC" b="0" i="0" u="none" dirty="0"/>
        </a:p>
      </dgm:t>
    </dgm:pt>
    <dgm:pt modelId="{539F4ECE-A30F-4D56-9C72-89E38BD47DE4}" type="parTrans" cxnId="{D2234C36-6B5D-41FB-9577-1433E04E60AB}">
      <dgm:prSet/>
      <dgm:spPr/>
      <dgm:t>
        <a:bodyPr/>
        <a:lstStyle/>
        <a:p>
          <a:endParaRPr lang="es-EC"/>
        </a:p>
      </dgm:t>
    </dgm:pt>
    <dgm:pt modelId="{18803B07-B8E9-45C7-8B0B-D5A8ADB30254}" type="sibTrans" cxnId="{D2234C36-6B5D-41FB-9577-1433E04E60AB}">
      <dgm:prSet/>
      <dgm:spPr/>
      <dgm:t>
        <a:bodyPr/>
        <a:lstStyle/>
        <a:p>
          <a:endParaRPr lang="es-EC"/>
        </a:p>
      </dgm:t>
    </dgm:pt>
    <dgm:pt modelId="{26ADC57B-EC90-4998-A698-2CCCCF137AAD}" type="pres">
      <dgm:prSet presAssocID="{73C40268-5DD6-464E-ADD3-6A37907C0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E7C788-DF98-4F76-BBC5-AAB93EBDDC75}" type="pres">
      <dgm:prSet presAssocID="{F05D7511-926B-4B63-923D-2C55428218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EDF084-2932-482D-BA83-9BCF134B1F1F}" type="pres">
      <dgm:prSet presAssocID="{D50F864F-D0BD-4C41-B138-577EABC5734A}" presName="sibTrans" presStyleCnt="0"/>
      <dgm:spPr/>
    </dgm:pt>
    <dgm:pt modelId="{A4214FFA-3A61-460F-842C-EA0601645080}" type="pres">
      <dgm:prSet presAssocID="{3FA82C66-3AF6-44F0-8011-DF82D1A9E1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5F0F89-6693-4976-91AA-9A7B04F312AA}" type="pres">
      <dgm:prSet presAssocID="{9267EC2F-7220-4047-85B4-D034C1856F65}" presName="sibTrans" presStyleCnt="0"/>
      <dgm:spPr/>
    </dgm:pt>
    <dgm:pt modelId="{DEB9664A-D104-4367-9B45-86DC5A0852AD}" type="pres">
      <dgm:prSet presAssocID="{B0954599-B875-41F1-8563-0EDD8DC4A7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3FD76-E3DF-432E-9DE5-EC413A1DA9DE}" type="pres">
      <dgm:prSet presAssocID="{011BCF7A-03B0-44BE-A566-3B3A067C8315}" presName="sibTrans" presStyleCnt="0"/>
      <dgm:spPr/>
    </dgm:pt>
    <dgm:pt modelId="{9E598D23-F84C-4E65-AB70-755B7623F3C4}" type="pres">
      <dgm:prSet presAssocID="{77ADA615-8F95-4A24-9106-B6E3BE64FC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5068B7-77E5-4DCC-9141-1DAA0B3B580C}" type="presOf" srcId="{B0954599-B875-41F1-8563-0EDD8DC4A72B}" destId="{DEB9664A-D104-4367-9B45-86DC5A0852AD}" srcOrd="0" destOrd="0" presId="urn:microsoft.com/office/officeart/2005/8/layout/hList6"/>
    <dgm:cxn modelId="{DBE6E446-30AA-4CA8-A73B-B2A4E10E20D1}" srcId="{73C40268-5DD6-464E-ADD3-6A37907C0A98}" destId="{B0954599-B875-41F1-8563-0EDD8DC4A72B}" srcOrd="2" destOrd="0" parTransId="{A687D3C1-9C61-4D02-8649-AFA60BA778EF}" sibTransId="{011BCF7A-03B0-44BE-A566-3B3A067C8315}"/>
    <dgm:cxn modelId="{05BF90B6-999E-4227-B6B5-3AB69704510E}" type="presOf" srcId="{F05D7511-926B-4B63-923D-2C554282185A}" destId="{2EE7C788-DF98-4F76-BBC5-AAB93EBDDC75}" srcOrd="0" destOrd="0" presId="urn:microsoft.com/office/officeart/2005/8/layout/hList6"/>
    <dgm:cxn modelId="{29AD3FD0-F486-4531-BDBD-933FFE20D65B}" type="presOf" srcId="{77ADA615-8F95-4A24-9106-B6E3BE64FCF9}" destId="{9E598D23-F84C-4E65-AB70-755B7623F3C4}" srcOrd="0" destOrd="0" presId="urn:microsoft.com/office/officeart/2005/8/layout/hList6"/>
    <dgm:cxn modelId="{D2234C36-6B5D-41FB-9577-1433E04E60AB}" srcId="{73C40268-5DD6-464E-ADD3-6A37907C0A98}" destId="{77ADA615-8F95-4A24-9106-B6E3BE64FCF9}" srcOrd="3" destOrd="0" parTransId="{539F4ECE-A30F-4D56-9C72-89E38BD47DE4}" sibTransId="{18803B07-B8E9-45C7-8B0B-D5A8ADB30254}"/>
    <dgm:cxn modelId="{9341443F-B0DE-4C2C-90FB-C4378CEC311C}" type="presOf" srcId="{73C40268-5DD6-464E-ADD3-6A37907C0A98}" destId="{26ADC57B-EC90-4998-A698-2CCCCF137AAD}" srcOrd="0" destOrd="0" presId="urn:microsoft.com/office/officeart/2005/8/layout/hList6"/>
    <dgm:cxn modelId="{ADA6F40F-50CD-4FFA-9EA8-2B55D7F118F1}" srcId="{73C40268-5DD6-464E-ADD3-6A37907C0A98}" destId="{3FA82C66-3AF6-44F0-8011-DF82D1A9E1DD}" srcOrd="1" destOrd="0" parTransId="{DA030CA4-70E2-4A9E-8216-782D401AE684}" sibTransId="{9267EC2F-7220-4047-85B4-D034C1856F65}"/>
    <dgm:cxn modelId="{4C19A00F-31D3-4082-AFA0-A3EA676BF4B6}" type="presOf" srcId="{3FA82C66-3AF6-44F0-8011-DF82D1A9E1DD}" destId="{A4214FFA-3A61-460F-842C-EA0601645080}" srcOrd="0" destOrd="0" presId="urn:microsoft.com/office/officeart/2005/8/layout/hList6"/>
    <dgm:cxn modelId="{47174388-9FC3-4AE2-A4FA-FFEB6CA6705F}" srcId="{73C40268-5DD6-464E-ADD3-6A37907C0A98}" destId="{F05D7511-926B-4B63-923D-2C554282185A}" srcOrd="0" destOrd="0" parTransId="{1FB8FA5C-1B63-4FC8-8514-860A5189BDB0}" sibTransId="{D50F864F-D0BD-4C41-B138-577EABC5734A}"/>
    <dgm:cxn modelId="{93D25FE7-7D32-4313-A3EF-9051B8D6407C}" type="presParOf" srcId="{26ADC57B-EC90-4998-A698-2CCCCF137AAD}" destId="{2EE7C788-DF98-4F76-BBC5-AAB93EBDDC75}" srcOrd="0" destOrd="0" presId="urn:microsoft.com/office/officeart/2005/8/layout/hList6"/>
    <dgm:cxn modelId="{CCD98A35-3E35-458A-A877-1D0B6DEE9E8A}" type="presParOf" srcId="{26ADC57B-EC90-4998-A698-2CCCCF137AAD}" destId="{2DEDF084-2932-482D-BA83-9BCF134B1F1F}" srcOrd="1" destOrd="0" presId="urn:microsoft.com/office/officeart/2005/8/layout/hList6"/>
    <dgm:cxn modelId="{F98DDA20-BB82-4C2D-B61F-212008AC26AE}" type="presParOf" srcId="{26ADC57B-EC90-4998-A698-2CCCCF137AAD}" destId="{A4214FFA-3A61-460F-842C-EA0601645080}" srcOrd="2" destOrd="0" presId="urn:microsoft.com/office/officeart/2005/8/layout/hList6"/>
    <dgm:cxn modelId="{9983A4E2-8129-439E-B643-C7CE98A11F8D}" type="presParOf" srcId="{26ADC57B-EC90-4998-A698-2CCCCF137AAD}" destId="{865F0F89-6693-4976-91AA-9A7B04F312AA}" srcOrd="3" destOrd="0" presId="urn:microsoft.com/office/officeart/2005/8/layout/hList6"/>
    <dgm:cxn modelId="{336AB3C1-C6DC-47C9-969A-558B7A67ABFB}" type="presParOf" srcId="{26ADC57B-EC90-4998-A698-2CCCCF137AAD}" destId="{DEB9664A-D104-4367-9B45-86DC5A0852AD}" srcOrd="4" destOrd="0" presId="urn:microsoft.com/office/officeart/2005/8/layout/hList6"/>
    <dgm:cxn modelId="{DFE20638-9F08-4844-85AE-1CC62EC03B31}" type="presParOf" srcId="{26ADC57B-EC90-4998-A698-2CCCCF137AAD}" destId="{4FF3FD76-E3DF-432E-9DE5-EC413A1DA9DE}" srcOrd="5" destOrd="0" presId="urn:microsoft.com/office/officeart/2005/8/layout/hList6"/>
    <dgm:cxn modelId="{CBD79C10-7F76-4EC5-83C6-4817C5C0ECE3}" type="presParOf" srcId="{26ADC57B-EC90-4998-A698-2CCCCF137AAD}" destId="{9E598D23-F84C-4E65-AB70-755B7623F3C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5A45EA-D18A-4A64-99AC-1A4F64F6C0E2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0D6129F-1E75-47AE-89B9-783CD7085FAE}">
      <dgm:prSet phldrT="[Texto]" custT="1"/>
      <dgm:spPr/>
      <dgm:t>
        <a:bodyPr/>
        <a:lstStyle/>
        <a:p>
          <a:r>
            <a:rPr lang="es-EC" sz="1400" dirty="0" smtClean="0"/>
            <a:t>Credit Scoring</a:t>
          </a:r>
          <a:endParaRPr lang="es-EC" sz="1400" dirty="0"/>
        </a:p>
      </dgm:t>
    </dgm:pt>
    <dgm:pt modelId="{8108C943-5D33-4A64-B139-AE9299FDC097}" type="parTrans" cxnId="{4AEC8A5D-2FD7-4139-AE91-99236A431874}">
      <dgm:prSet/>
      <dgm:spPr/>
      <dgm:t>
        <a:bodyPr/>
        <a:lstStyle/>
        <a:p>
          <a:endParaRPr lang="es-EC" sz="1400"/>
        </a:p>
      </dgm:t>
    </dgm:pt>
    <dgm:pt modelId="{DF56326B-6FDD-4D44-BA15-D977502F09A5}" type="sibTrans" cxnId="{4AEC8A5D-2FD7-4139-AE91-99236A431874}">
      <dgm:prSet/>
      <dgm:spPr/>
      <dgm:t>
        <a:bodyPr/>
        <a:lstStyle/>
        <a:p>
          <a:endParaRPr lang="es-EC" sz="1400"/>
        </a:p>
      </dgm:t>
    </dgm:pt>
    <dgm:pt modelId="{44783E49-8161-4F0C-AACC-ABC492CB8848}">
      <dgm:prSet custT="1"/>
      <dgm:spPr/>
      <dgm:t>
        <a:bodyPr/>
        <a:lstStyle/>
        <a:p>
          <a:r>
            <a:rPr lang="es-EC" sz="1400" dirty="0" smtClean="0"/>
            <a:t>Propósito</a:t>
          </a:r>
          <a:endParaRPr lang="es-EC" sz="1400" dirty="0"/>
        </a:p>
      </dgm:t>
    </dgm:pt>
    <dgm:pt modelId="{F6122AB6-EA63-4B14-953C-6C13111BD36C}" type="parTrans" cxnId="{B6FC9210-DE92-479F-BC73-0B8AA6C0376A}">
      <dgm:prSet/>
      <dgm:spPr/>
      <dgm:t>
        <a:bodyPr/>
        <a:lstStyle/>
        <a:p>
          <a:endParaRPr lang="es-EC" sz="1400"/>
        </a:p>
      </dgm:t>
    </dgm:pt>
    <dgm:pt modelId="{E2BDC44E-5385-40CC-AB7E-B4EAB11C7062}" type="sibTrans" cxnId="{B6FC9210-DE92-479F-BC73-0B8AA6C0376A}">
      <dgm:prSet/>
      <dgm:spPr/>
      <dgm:t>
        <a:bodyPr/>
        <a:lstStyle/>
        <a:p>
          <a:endParaRPr lang="es-EC" sz="1400"/>
        </a:p>
      </dgm:t>
    </dgm:pt>
    <dgm:pt modelId="{D9C0054F-4EAA-44D0-9D70-7EB3B4161EE2}">
      <dgm:prSet phldrT="[Texto]" custT="1"/>
      <dgm:spPr/>
      <dgm:t>
        <a:bodyPr/>
        <a:lstStyle/>
        <a:p>
          <a:r>
            <a:rPr lang="es-EC" sz="1400" dirty="0" smtClean="0"/>
            <a:t>Herramienta estadística</a:t>
          </a:r>
          <a:endParaRPr lang="es-EC" sz="1400" dirty="0"/>
        </a:p>
      </dgm:t>
    </dgm:pt>
    <dgm:pt modelId="{694B48E5-9DF8-4C22-99DB-9C4C0741B4DB}" type="parTrans" cxnId="{A7B0E54D-31F8-4D24-8B7B-D90A3663B725}">
      <dgm:prSet/>
      <dgm:spPr/>
      <dgm:t>
        <a:bodyPr/>
        <a:lstStyle/>
        <a:p>
          <a:endParaRPr lang="es-EC" sz="1400"/>
        </a:p>
      </dgm:t>
    </dgm:pt>
    <dgm:pt modelId="{D7FA0FC4-DAB5-450A-82D6-7FEA1D6DAD86}" type="sibTrans" cxnId="{A7B0E54D-31F8-4D24-8B7B-D90A3663B725}">
      <dgm:prSet/>
      <dgm:spPr/>
      <dgm:t>
        <a:bodyPr/>
        <a:lstStyle/>
        <a:p>
          <a:endParaRPr lang="es-EC" sz="1400"/>
        </a:p>
      </dgm:t>
    </dgm:pt>
    <dgm:pt modelId="{9705D154-965B-4008-9BE0-788B0F361F12}">
      <dgm:prSet phldrT="[Texto]" custT="1"/>
      <dgm:spPr/>
      <dgm:t>
        <a:bodyPr/>
        <a:lstStyle/>
        <a:p>
          <a:r>
            <a:rPr lang="en-US" sz="1400" dirty="0" err="1" smtClean="0"/>
            <a:t>Es</a:t>
          </a:r>
          <a:endParaRPr lang="es-EC" sz="1400" dirty="0"/>
        </a:p>
      </dgm:t>
    </dgm:pt>
    <dgm:pt modelId="{46D1EC20-E9F3-4790-9D5C-4755EC3BA444}" type="parTrans" cxnId="{E19C1C7A-8324-4658-8F40-E25CF9FBB43D}">
      <dgm:prSet/>
      <dgm:spPr/>
      <dgm:t>
        <a:bodyPr/>
        <a:lstStyle/>
        <a:p>
          <a:endParaRPr lang="es-EC" sz="1400"/>
        </a:p>
      </dgm:t>
    </dgm:pt>
    <dgm:pt modelId="{724BEFDD-110A-479E-A91A-BE07EB72E2DA}" type="sibTrans" cxnId="{E19C1C7A-8324-4658-8F40-E25CF9FBB43D}">
      <dgm:prSet/>
      <dgm:spPr/>
      <dgm:t>
        <a:bodyPr/>
        <a:lstStyle/>
        <a:p>
          <a:endParaRPr lang="es-EC" sz="1400"/>
        </a:p>
      </dgm:t>
    </dgm:pt>
    <dgm:pt modelId="{8A5BE377-8E15-4F15-BBDF-B8C247F2FA35}">
      <dgm:prSet phldrT="[Texto]" custT="1"/>
      <dgm:spPr/>
      <dgm:t>
        <a:bodyPr/>
        <a:lstStyle/>
        <a:p>
          <a:r>
            <a:rPr lang="es-EC" sz="1400" dirty="0" smtClean="0"/>
            <a:t>Sirve</a:t>
          </a:r>
          <a:endParaRPr lang="es-EC" sz="1400" dirty="0"/>
        </a:p>
      </dgm:t>
    </dgm:pt>
    <dgm:pt modelId="{84E39D75-5E93-488B-8361-8675406DD9BE}" type="parTrans" cxnId="{96719F0B-E4B9-42B9-9D7D-4B9A8EB7295C}">
      <dgm:prSet/>
      <dgm:spPr/>
      <dgm:t>
        <a:bodyPr/>
        <a:lstStyle/>
        <a:p>
          <a:endParaRPr lang="es-EC" sz="1400"/>
        </a:p>
      </dgm:t>
    </dgm:pt>
    <dgm:pt modelId="{865A3AF2-3D4E-4D26-BA49-AB0E88D610F9}" type="sibTrans" cxnId="{96719F0B-E4B9-42B9-9D7D-4B9A8EB7295C}">
      <dgm:prSet/>
      <dgm:spPr/>
      <dgm:t>
        <a:bodyPr/>
        <a:lstStyle/>
        <a:p>
          <a:endParaRPr lang="es-EC" sz="1400"/>
        </a:p>
      </dgm:t>
    </dgm:pt>
    <dgm:pt modelId="{F8F3D809-487B-4A07-9876-DEFC6FF5DA91}">
      <dgm:prSet phldrT="[Texto]" custT="1"/>
      <dgm:spPr/>
      <dgm:t>
        <a:bodyPr/>
        <a:lstStyle/>
        <a:p>
          <a:r>
            <a:rPr lang="es-EC" sz="1400" dirty="0" smtClean="0"/>
            <a:t>Predecir la viabilidad de un solicitante para cumplir con sus deudas en el futuro.</a:t>
          </a:r>
          <a:endParaRPr lang="es-EC" sz="1400" dirty="0"/>
        </a:p>
      </dgm:t>
    </dgm:pt>
    <dgm:pt modelId="{22E01902-9173-4D2C-869A-8645C2C97965}" type="parTrans" cxnId="{A2D1B433-95B0-41F1-9C30-009FF8831641}">
      <dgm:prSet/>
      <dgm:spPr/>
      <dgm:t>
        <a:bodyPr/>
        <a:lstStyle/>
        <a:p>
          <a:endParaRPr lang="es-EC" sz="1400"/>
        </a:p>
      </dgm:t>
    </dgm:pt>
    <dgm:pt modelId="{FE75CB1A-E2E3-4960-8B9A-BA1372850DAB}" type="sibTrans" cxnId="{A2D1B433-95B0-41F1-9C30-009FF8831641}">
      <dgm:prSet/>
      <dgm:spPr/>
      <dgm:t>
        <a:bodyPr/>
        <a:lstStyle/>
        <a:p>
          <a:endParaRPr lang="es-EC" sz="1400"/>
        </a:p>
      </dgm:t>
    </dgm:pt>
    <dgm:pt modelId="{6C0328C7-048B-48A3-9890-BD896D246824}">
      <dgm:prSet custT="1"/>
      <dgm:spPr/>
      <dgm:t>
        <a:bodyPr/>
        <a:lstStyle/>
        <a:p>
          <a:r>
            <a:rPr lang="es-EC" sz="1400" dirty="0" smtClean="0"/>
            <a:t>Reducir la morosidad</a:t>
          </a:r>
          <a:endParaRPr lang="es-EC" sz="1400" dirty="0"/>
        </a:p>
      </dgm:t>
    </dgm:pt>
    <dgm:pt modelId="{821AEBE5-AFA1-4B00-931C-7A5D1DEAE338}" type="parTrans" cxnId="{65E16FEB-A011-45A0-A66D-1F89C214FB62}">
      <dgm:prSet/>
      <dgm:spPr/>
      <dgm:t>
        <a:bodyPr/>
        <a:lstStyle/>
        <a:p>
          <a:endParaRPr lang="es-EC" sz="1400"/>
        </a:p>
      </dgm:t>
    </dgm:pt>
    <dgm:pt modelId="{4D2E82D0-DB12-4BB6-9C09-9FD5733C0B9B}" type="sibTrans" cxnId="{65E16FEB-A011-45A0-A66D-1F89C214FB62}">
      <dgm:prSet/>
      <dgm:spPr/>
      <dgm:t>
        <a:bodyPr/>
        <a:lstStyle/>
        <a:p>
          <a:endParaRPr lang="es-EC" sz="1400"/>
        </a:p>
      </dgm:t>
    </dgm:pt>
    <dgm:pt modelId="{E8DF3604-017B-4C82-86E3-80CC4AD619F2}">
      <dgm:prSet custT="1"/>
      <dgm:spPr/>
      <dgm:t>
        <a:bodyPr/>
        <a:lstStyle/>
        <a:p>
          <a:r>
            <a:rPr lang="es-EC" sz="1400" dirty="0" smtClean="0"/>
            <a:t>Agilizar la evaluación de las solicitudes de crédito</a:t>
          </a:r>
          <a:endParaRPr lang="es-EC" sz="1400" dirty="0"/>
        </a:p>
      </dgm:t>
    </dgm:pt>
    <dgm:pt modelId="{3B264910-3635-4423-8A8B-78AD0D69FC62}" type="parTrans" cxnId="{E403165E-EE5F-4120-B12C-9F516ED11617}">
      <dgm:prSet/>
      <dgm:spPr/>
      <dgm:t>
        <a:bodyPr/>
        <a:lstStyle/>
        <a:p>
          <a:endParaRPr lang="es-EC" sz="1400"/>
        </a:p>
      </dgm:t>
    </dgm:pt>
    <dgm:pt modelId="{A004403D-8165-4214-AD40-B059253FF6D6}" type="sibTrans" cxnId="{E403165E-EE5F-4120-B12C-9F516ED11617}">
      <dgm:prSet/>
      <dgm:spPr/>
      <dgm:t>
        <a:bodyPr/>
        <a:lstStyle/>
        <a:p>
          <a:endParaRPr lang="es-EC" sz="1400"/>
        </a:p>
      </dgm:t>
    </dgm:pt>
    <dgm:pt modelId="{621DAC2D-F12C-41CF-B095-E399294E92F1}">
      <dgm:prSet custT="1"/>
      <dgm:spPr/>
      <dgm:t>
        <a:bodyPr/>
        <a:lstStyle/>
        <a:p>
          <a:r>
            <a:rPr lang="en-US" sz="1400" dirty="0" err="1" smtClean="0"/>
            <a:t>Nace</a:t>
          </a:r>
          <a:endParaRPr lang="es-EC" sz="1400" dirty="0"/>
        </a:p>
      </dgm:t>
    </dgm:pt>
    <dgm:pt modelId="{176EC9F0-4257-48F2-973E-34F56DFF1A9C}" type="parTrans" cxnId="{32D6D0C9-F226-431A-8C0B-2D384290828B}">
      <dgm:prSet/>
      <dgm:spPr/>
      <dgm:t>
        <a:bodyPr/>
        <a:lstStyle/>
        <a:p>
          <a:endParaRPr lang="es-EC" sz="1400"/>
        </a:p>
      </dgm:t>
    </dgm:pt>
    <dgm:pt modelId="{EB4D22B3-C0A9-4CF2-A21E-19557B2D262A}" type="sibTrans" cxnId="{32D6D0C9-F226-431A-8C0B-2D384290828B}">
      <dgm:prSet/>
      <dgm:spPr/>
      <dgm:t>
        <a:bodyPr/>
        <a:lstStyle/>
        <a:p>
          <a:endParaRPr lang="es-EC" sz="1400"/>
        </a:p>
      </dgm:t>
    </dgm:pt>
    <dgm:pt modelId="{A689D13C-5D20-4251-BCF2-A1A4B8CDA597}">
      <dgm:prSet custT="1"/>
      <dgm:spPr/>
      <dgm:t>
        <a:bodyPr/>
        <a:lstStyle/>
        <a:p>
          <a:r>
            <a:rPr lang="es-EC" sz="1400" dirty="0" smtClean="0"/>
            <a:t>1.960 en los Estados Unidos </a:t>
          </a:r>
          <a:endParaRPr lang="es-EC" sz="1400" dirty="0"/>
        </a:p>
      </dgm:t>
    </dgm:pt>
    <dgm:pt modelId="{102D1BBE-39F4-472A-AEBA-716E210395AE}" type="parTrans" cxnId="{8FE1106A-CCF2-4321-8B83-24D1B2771544}">
      <dgm:prSet/>
      <dgm:spPr/>
      <dgm:t>
        <a:bodyPr/>
        <a:lstStyle/>
        <a:p>
          <a:endParaRPr lang="es-EC" sz="1400"/>
        </a:p>
      </dgm:t>
    </dgm:pt>
    <dgm:pt modelId="{D3CA2AA0-8EA1-491C-963F-23ED439DE664}" type="sibTrans" cxnId="{8FE1106A-CCF2-4321-8B83-24D1B2771544}">
      <dgm:prSet/>
      <dgm:spPr/>
      <dgm:t>
        <a:bodyPr/>
        <a:lstStyle/>
        <a:p>
          <a:endParaRPr lang="es-EC" sz="1400"/>
        </a:p>
      </dgm:t>
    </dgm:pt>
    <dgm:pt modelId="{CB1BB76E-0A16-49CF-8449-77AC9D322B1C}">
      <dgm:prSet phldrT="[Texto]" custT="1"/>
      <dgm:spPr/>
      <dgm:t>
        <a:bodyPr/>
        <a:lstStyle/>
        <a:p>
          <a:r>
            <a:rPr lang="en-US" sz="1400" dirty="0" smtClean="0"/>
            <a:t>Se </a:t>
          </a:r>
          <a:r>
            <a:rPr lang="en-US" sz="1400" dirty="0" err="1" smtClean="0"/>
            <a:t>basa</a:t>
          </a:r>
          <a:r>
            <a:rPr lang="en-US" sz="1400" dirty="0" smtClean="0"/>
            <a:t> en</a:t>
          </a:r>
          <a:endParaRPr lang="es-EC" sz="1400" dirty="0"/>
        </a:p>
      </dgm:t>
    </dgm:pt>
    <dgm:pt modelId="{EAF374AE-9E69-4E85-95BD-2A2692262B7A}" type="parTrans" cxnId="{2B557F8D-041A-4DDA-84DA-CC44D4204106}">
      <dgm:prSet/>
      <dgm:spPr/>
      <dgm:t>
        <a:bodyPr/>
        <a:lstStyle/>
        <a:p>
          <a:endParaRPr lang="es-EC" sz="1400"/>
        </a:p>
      </dgm:t>
    </dgm:pt>
    <dgm:pt modelId="{F4964906-FCB5-464E-9917-AB8569506C58}" type="sibTrans" cxnId="{2B557F8D-041A-4DDA-84DA-CC44D4204106}">
      <dgm:prSet/>
      <dgm:spPr/>
      <dgm:t>
        <a:bodyPr/>
        <a:lstStyle/>
        <a:p>
          <a:endParaRPr lang="es-EC" sz="1400"/>
        </a:p>
      </dgm:t>
    </dgm:pt>
    <dgm:pt modelId="{BFB1C574-62E1-44ED-AD0A-64715EF071D0}">
      <dgm:prSet phldrT="[Texto]" custT="1"/>
      <dgm:spPr/>
      <dgm:t>
        <a:bodyPr/>
        <a:lstStyle/>
        <a:p>
          <a:r>
            <a:rPr lang="es-EC" sz="1400" dirty="0" smtClean="0"/>
            <a:t>Suma de puntos</a:t>
          </a:r>
          <a:endParaRPr lang="es-EC" sz="1400" dirty="0"/>
        </a:p>
      </dgm:t>
    </dgm:pt>
    <dgm:pt modelId="{DC3DC890-1BB7-4874-925B-1630C5E2E12C}" type="parTrans" cxnId="{208E5727-5A46-40AD-BAD1-AA869373E25C}">
      <dgm:prSet/>
      <dgm:spPr/>
      <dgm:t>
        <a:bodyPr/>
        <a:lstStyle/>
        <a:p>
          <a:endParaRPr lang="es-EC" sz="1400"/>
        </a:p>
      </dgm:t>
    </dgm:pt>
    <dgm:pt modelId="{D8AC358A-8468-412D-A65B-3F5F9F44D72D}" type="sibTrans" cxnId="{208E5727-5A46-40AD-BAD1-AA869373E25C}">
      <dgm:prSet/>
      <dgm:spPr/>
      <dgm:t>
        <a:bodyPr/>
        <a:lstStyle/>
        <a:p>
          <a:endParaRPr lang="es-EC" sz="1400"/>
        </a:p>
      </dgm:t>
    </dgm:pt>
    <dgm:pt modelId="{33CC9220-C74E-4DA6-9D55-98F20A9C97C7}">
      <dgm:prSet custT="1"/>
      <dgm:spPr/>
      <dgm:t>
        <a:bodyPr/>
        <a:lstStyle/>
        <a:p>
          <a:r>
            <a:rPr lang="es-EC" sz="1400" dirty="0" smtClean="0"/>
            <a:t>Respuestas de la solicitud de crédito.</a:t>
          </a:r>
          <a:endParaRPr lang="es-EC" sz="1400" dirty="0"/>
        </a:p>
      </dgm:t>
    </dgm:pt>
    <dgm:pt modelId="{69BCECA4-0B7E-4E8C-9C48-103F2B4882BD}" type="parTrans" cxnId="{0FBB2C5C-5066-4AB5-840A-F6AE0BF09935}">
      <dgm:prSet/>
      <dgm:spPr/>
      <dgm:t>
        <a:bodyPr/>
        <a:lstStyle/>
        <a:p>
          <a:endParaRPr lang="es-EC" sz="1400"/>
        </a:p>
      </dgm:t>
    </dgm:pt>
    <dgm:pt modelId="{165E0DEF-191C-4D3D-B3AB-A7BD89197820}" type="sibTrans" cxnId="{0FBB2C5C-5066-4AB5-840A-F6AE0BF09935}">
      <dgm:prSet/>
      <dgm:spPr/>
      <dgm:t>
        <a:bodyPr/>
        <a:lstStyle/>
        <a:p>
          <a:endParaRPr lang="es-EC" sz="1400"/>
        </a:p>
      </dgm:t>
    </dgm:pt>
    <dgm:pt modelId="{9B9C7BA9-BC5C-4C4C-BA87-C95EEB53F8C6}">
      <dgm:prSet phldrT="[Texto]" custT="1"/>
      <dgm:spPr/>
      <dgm:t>
        <a:bodyPr/>
        <a:lstStyle/>
        <a:p>
          <a:r>
            <a:rPr lang="es-EC" sz="1400" dirty="0" smtClean="0"/>
            <a:t>Perfil crediticio</a:t>
          </a:r>
          <a:endParaRPr lang="es-EC" sz="1400" dirty="0"/>
        </a:p>
      </dgm:t>
    </dgm:pt>
    <dgm:pt modelId="{C09D850C-B5EA-4D6A-B80F-2EDC651331E9}" type="parTrans" cxnId="{76BA8D1D-580B-42DB-9337-E7C7FCB30A97}">
      <dgm:prSet/>
      <dgm:spPr/>
      <dgm:t>
        <a:bodyPr/>
        <a:lstStyle/>
        <a:p>
          <a:endParaRPr lang="es-EC" sz="1400"/>
        </a:p>
      </dgm:t>
    </dgm:pt>
    <dgm:pt modelId="{6A0D7CB2-83B1-4F97-80DD-AE3A448E80DA}" type="sibTrans" cxnId="{76BA8D1D-580B-42DB-9337-E7C7FCB30A97}">
      <dgm:prSet/>
      <dgm:spPr/>
      <dgm:t>
        <a:bodyPr/>
        <a:lstStyle/>
        <a:p>
          <a:endParaRPr lang="es-EC" sz="1400"/>
        </a:p>
      </dgm:t>
    </dgm:pt>
    <dgm:pt modelId="{04F9475E-CB03-419E-8774-A3C3A71BE8C0}">
      <dgm:prSet phldrT="[Texto]" custT="1"/>
      <dgm:spPr/>
      <dgm:t>
        <a:bodyPr/>
        <a:lstStyle/>
        <a:p>
          <a:r>
            <a:rPr lang="es-EC" sz="1400" dirty="0" smtClean="0"/>
            <a:t>Contorno económico – financiero</a:t>
          </a:r>
          <a:endParaRPr lang="es-EC" sz="1400" dirty="0"/>
        </a:p>
      </dgm:t>
    </dgm:pt>
    <dgm:pt modelId="{5E642466-6005-40F5-A14B-BCB6BC15ABF9}" type="parTrans" cxnId="{68B630B9-237E-4122-A1B2-9F6CBD0EDD3B}">
      <dgm:prSet/>
      <dgm:spPr/>
      <dgm:t>
        <a:bodyPr/>
        <a:lstStyle/>
        <a:p>
          <a:endParaRPr lang="es-EC" sz="1400"/>
        </a:p>
      </dgm:t>
    </dgm:pt>
    <dgm:pt modelId="{4166D673-33B3-490D-8A98-C9079CCDAFD0}" type="sibTrans" cxnId="{68B630B9-237E-4122-A1B2-9F6CBD0EDD3B}">
      <dgm:prSet/>
      <dgm:spPr/>
      <dgm:t>
        <a:bodyPr/>
        <a:lstStyle/>
        <a:p>
          <a:endParaRPr lang="es-EC" sz="1400"/>
        </a:p>
      </dgm:t>
    </dgm:pt>
    <dgm:pt modelId="{68CFB995-BDCF-402D-A48F-0240474230FC}" type="pres">
      <dgm:prSet presAssocID="{905A45EA-D18A-4A64-99AC-1A4F64F6C0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784E181-AFD1-4368-B04B-C6F8EBF3139C}" type="pres">
      <dgm:prSet presAssocID="{90D6129F-1E75-47AE-89B9-783CD7085FAE}" presName="hierRoot1" presStyleCnt="0">
        <dgm:presLayoutVars>
          <dgm:hierBranch val="init"/>
        </dgm:presLayoutVars>
      </dgm:prSet>
      <dgm:spPr/>
    </dgm:pt>
    <dgm:pt modelId="{BBB796C8-C0EE-493A-BF5E-EEFDD4F0C927}" type="pres">
      <dgm:prSet presAssocID="{90D6129F-1E75-47AE-89B9-783CD7085FAE}" presName="rootComposite1" presStyleCnt="0"/>
      <dgm:spPr/>
    </dgm:pt>
    <dgm:pt modelId="{EFB04486-6D1D-4BAB-895E-D080A300F80A}" type="pres">
      <dgm:prSet presAssocID="{90D6129F-1E75-47AE-89B9-783CD7085F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A3BF19-91E3-4C3C-A7CB-C8EA35C280A0}" type="pres">
      <dgm:prSet presAssocID="{90D6129F-1E75-47AE-89B9-783CD7085FA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B89A2D7A-921C-4723-9B11-47C78DC023A3}" type="pres">
      <dgm:prSet presAssocID="{90D6129F-1E75-47AE-89B9-783CD7085FAE}" presName="hierChild2" presStyleCnt="0"/>
      <dgm:spPr/>
    </dgm:pt>
    <dgm:pt modelId="{5FF98705-836A-4650-8964-51DEE1AD4969}" type="pres">
      <dgm:prSet presAssocID="{46D1EC20-E9F3-4790-9D5C-4755EC3BA444}" presName="Name37" presStyleLbl="parChTrans1D2" presStyleIdx="0" presStyleCnt="5"/>
      <dgm:spPr/>
      <dgm:t>
        <a:bodyPr/>
        <a:lstStyle/>
        <a:p>
          <a:endParaRPr lang="es-EC"/>
        </a:p>
      </dgm:t>
    </dgm:pt>
    <dgm:pt modelId="{F41D6EE0-4F1E-4EBA-872A-C750023D3E84}" type="pres">
      <dgm:prSet presAssocID="{9705D154-965B-4008-9BE0-788B0F361F12}" presName="hierRoot2" presStyleCnt="0">
        <dgm:presLayoutVars>
          <dgm:hierBranch val="init"/>
        </dgm:presLayoutVars>
      </dgm:prSet>
      <dgm:spPr/>
    </dgm:pt>
    <dgm:pt modelId="{D3EAB196-B7C3-4425-832D-8FC9D5704F7D}" type="pres">
      <dgm:prSet presAssocID="{9705D154-965B-4008-9BE0-788B0F361F12}" presName="rootComposite" presStyleCnt="0"/>
      <dgm:spPr/>
    </dgm:pt>
    <dgm:pt modelId="{FD54F21D-193D-474F-BEAF-133CFC4C344B}" type="pres">
      <dgm:prSet presAssocID="{9705D154-965B-4008-9BE0-788B0F361F1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BAAC6A-7808-4DAB-82AA-630D86D97471}" type="pres">
      <dgm:prSet presAssocID="{9705D154-965B-4008-9BE0-788B0F361F12}" presName="rootConnector" presStyleLbl="node2" presStyleIdx="0" presStyleCnt="5"/>
      <dgm:spPr/>
      <dgm:t>
        <a:bodyPr/>
        <a:lstStyle/>
        <a:p>
          <a:endParaRPr lang="es-EC"/>
        </a:p>
      </dgm:t>
    </dgm:pt>
    <dgm:pt modelId="{F1D50851-978A-40DB-B411-5BFF1DD23754}" type="pres">
      <dgm:prSet presAssocID="{9705D154-965B-4008-9BE0-788B0F361F12}" presName="hierChild4" presStyleCnt="0"/>
      <dgm:spPr/>
    </dgm:pt>
    <dgm:pt modelId="{D6E2A104-9B1A-4111-B107-67F51427A512}" type="pres">
      <dgm:prSet presAssocID="{694B48E5-9DF8-4C22-99DB-9C4C0741B4DB}" presName="Name37" presStyleLbl="parChTrans1D3" presStyleIdx="0" presStyleCnt="6"/>
      <dgm:spPr/>
      <dgm:t>
        <a:bodyPr/>
        <a:lstStyle/>
        <a:p>
          <a:endParaRPr lang="es-EC"/>
        </a:p>
      </dgm:t>
    </dgm:pt>
    <dgm:pt modelId="{58D6B7E0-BAB1-40A8-8052-D5D3D8EEC97C}" type="pres">
      <dgm:prSet presAssocID="{D9C0054F-4EAA-44D0-9D70-7EB3B4161EE2}" presName="hierRoot2" presStyleCnt="0">
        <dgm:presLayoutVars>
          <dgm:hierBranch val="init"/>
        </dgm:presLayoutVars>
      </dgm:prSet>
      <dgm:spPr/>
    </dgm:pt>
    <dgm:pt modelId="{92B33411-007A-4F6B-AABF-3ED93E1BC489}" type="pres">
      <dgm:prSet presAssocID="{D9C0054F-4EAA-44D0-9D70-7EB3B4161EE2}" presName="rootComposite" presStyleCnt="0"/>
      <dgm:spPr/>
    </dgm:pt>
    <dgm:pt modelId="{429BA9B9-1869-4C4B-9431-F6A33C23DDBD}" type="pres">
      <dgm:prSet presAssocID="{D9C0054F-4EAA-44D0-9D70-7EB3B4161EE2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24F039-6870-4FB6-8500-C2970EED66F0}" type="pres">
      <dgm:prSet presAssocID="{D9C0054F-4EAA-44D0-9D70-7EB3B4161EE2}" presName="rootConnector" presStyleLbl="node3" presStyleIdx="0" presStyleCnt="6"/>
      <dgm:spPr/>
      <dgm:t>
        <a:bodyPr/>
        <a:lstStyle/>
        <a:p>
          <a:endParaRPr lang="es-EC"/>
        </a:p>
      </dgm:t>
    </dgm:pt>
    <dgm:pt modelId="{FE0312FC-7F3D-4BA3-B25D-9893DC332C36}" type="pres">
      <dgm:prSet presAssocID="{D9C0054F-4EAA-44D0-9D70-7EB3B4161EE2}" presName="hierChild4" presStyleCnt="0"/>
      <dgm:spPr/>
    </dgm:pt>
    <dgm:pt modelId="{618A6113-3B1D-4BB4-AB0A-B70CACF47C69}" type="pres">
      <dgm:prSet presAssocID="{D9C0054F-4EAA-44D0-9D70-7EB3B4161EE2}" presName="hierChild5" presStyleCnt="0"/>
      <dgm:spPr/>
    </dgm:pt>
    <dgm:pt modelId="{38674858-D77F-4AD5-A510-EB112E333A47}" type="pres">
      <dgm:prSet presAssocID="{9705D154-965B-4008-9BE0-788B0F361F12}" presName="hierChild5" presStyleCnt="0"/>
      <dgm:spPr/>
    </dgm:pt>
    <dgm:pt modelId="{0736C18E-8775-4E33-A0A6-8DD73FA19735}" type="pres">
      <dgm:prSet presAssocID="{EAF374AE-9E69-4E85-95BD-2A2692262B7A}" presName="Name37" presStyleLbl="parChTrans1D2" presStyleIdx="1" presStyleCnt="5"/>
      <dgm:spPr/>
      <dgm:t>
        <a:bodyPr/>
        <a:lstStyle/>
        <a:p>
          <a:endParaRPr lang="es-EC"/>
        </a:p>
      </dgm:t>
    </dgm:pt>
    <dgm:pt modelId="{AAD16F33-81E9-4C2C-B210-3A1E2B326849}" type="pres">
      <dgm:prSet presAssocID="{CB1BB76E-0A16-49CF-8449-77AC9D322B1C}" presName="hierRoot2" presStyleCnt="0">
        <dgm:presLayoutVars>
          <dgm:hierBranch val="init"/>
        </dgm:presLayoutVars>
      </dgm:prSet>
      <dgm:spPr/>
    </dgm:pt>
    <dgm:pt modelId="{BAEC94B5-6CAE-4A06-A619-341779F932C3}" type="pres">
      <dgm:prSet presAssocID="{CB1BB76E-0A16-49CF-8449-77AC9D322B1C}" presName="rootComposite" presStyleCnt="0"/>
      <dgm:spPr/>
    </dgm:pt>
    <dgm:pt modelId="{179C9008-16BB-4FE2-B9AB-A8FA23EDEB80}" type="pres">
      <dgm:prSet presAssocID="{CB1BB76E-0A16-49CF-8449-77AC9D322B1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6B2724-742F-4B25-8484-FF1FD30D3ECA}" type="pres">
      <dgm:prSet presAssocID="{CB1BB76E-0A16-49CF-8449-77AC9D322B1C}" presName="rootConnector" presStyleLbl="node2" presStyleIdx="1" presStyleCnt="5"/>
      <dgm:spPr/>
      <dgm:t>
        <a:bodyPr/>
        <a:lstStyle/>
        <a:p>
          <a:endParaRPr lang="es-EC"/>
        </a:p>
      </dgm:t>
    </dgm:pt>
    <dgm:pt modelId="{9A6EE401-B30A-421D-85F4-8B033D0C192F}" type="pres">
      <dgm:prSet presAssocID="{CB1BB76E-0A16-49CF-8449-77AC9D322B1C}" presName="hierChild4" presStyleCnt="0"/>
      <dgm:spPr/>
    </dgm:pt>
    <dgm:pt modelId="{9436ADEA-B01E-44DD-B7C7-1859A1FF3531}" type="pres">
      <dgm:prSet presAssocID="{DC3DC890-1BB7-4874-925B-1630C5E2E12C}" presName="Name37" presStyleLbl="parChTrans1D3" presStyleIdx="1" presStyleCnt="6"/>
      <dgm:spPr/>
      <dgm:t>
        <a:bodyPr/>
        <a:lstStyle/>
        <a:p>
          <a:endParaRPr lang="es-EC"/>
        </a:p>
      </dgm:t>
    </dgm:pt>
    <dgm:pt modelId="{D5FBF039-CDE3-4C88-A66E-D29B623FFCDD}" type="pres">
      <dgm:prSet presAssocID="{BFB1C574-62E1-44ED-AD0A-64715EF071D0}" presName="hierRoot2" presStyleCnt="0">
        <dgm:presLayoutVars>
          <dgm:hierBranch val="init"/>
        </dgm:presLayoutVars>
      </dgm:prSet>
      <dgm:spPr/>
    </dgm:pt>
    <dgm:pt modelId="{5FB5090C-51D1-44E8-879C-833E715B3B32}" type="pres">
      <dgm:prSet presAssocID="{BFB1C574-62E1-44ED-AD0A-64715EF071D0}" presName="rootComposite" presStyleCnt="0"/>
      <dgm:spPr/>
    </dgm:pt>
    <dgm:pt modelId="{1A215FB2-0CDF-4155-8C3D-FA7D24C38468}" type="pres">
      <dgm:prSet presAssocID="{BFB1C574-62E1-44ED-AD0A-64715EF071D0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9CE79D-F9D1-45EE-9315-910A55A48A5C}" type="pres">
      <dgm:prSet presAssocID="{BFB1C574-62E1-44ED-AD0A-64715EF071D0}" presName="rootConnector" presStyleLbl="node3" presStyleIdx="1" presStyleCnt="6"/>
      <dgm:spPr/>
      <dgm:t>
        <a:bodyPr/>
        <a:lstStyle/>
        <a:p>
          <a:endParaRPr lang="es-EC"/>
        </a:p>
      </dgm:t>
    </dgm:pt>
    <dgm:pt modelId="{3D389880-7BA0-4AD1-BD2A-CC3B4F10B728}" type="pres">
      <dgm:prSet presAssocID="{BFB1C574-62E1-44ED-AD0A-64715EF071D0}" presName="hierChild4" presStyleCnt="0"/>
      <dgm:spPr/>
    </dgm:pt>
    <dgm:pt modelId="{C0360509-CC3F-4F86-AF8E-D51184C88622}" type="pres">
      <dgm:prSet presAssocID="{C09D850C-B5EA-4D6A-B80F-2EDC651331E9}" presName="Name37" presStyleLbl="parChTrans1D4" presStyleIdx="0" presStyleCnt="3"/>
      <dgm:spPr/>
      <dgm:t>
        <a:bodyPr/>
        <a:lstStyle/>
        <a:p>
          <a:endParaRPr lang="es-EC"/>
        </a:p>
      </dgm:t>
    </dgm:pt>
    <dgm:pt modelId="{784FBAB0-164C-48E9-9051-B52A1EEDBE70}" type="pres">
      <dgm:prSet presAssocID="{9B9C7BA9-BC5C-4C4C-BA87-C95EEB53F8C6}" presName="hierRoot2" presStyleCnt="0">
        <dgm:presLayoutVars>
          <dgm:hierBranch val="init"/>
        </dgm:presLayoutVars>
      </dgm:prSet>
      <dgm:spPr/>
    </dgm:pt>
    <dgm:pt modelId="{270DACF4-6DB4-47BD-8FF9-40E3F5C00CE7}" type="pres">
      <dgm:prSet presAssocID="{9B9C7BA9-BC5C-4C4C-BA87-C95EEB53F8C6}" presName="rootComposite" presStyleCnt="0"/>
      <dgm:spPr/>
    </dgm:pt>
    <dgm:pt modelId="{2E6431ED-5E27-4C4E-8905-D5A1C22F0BE5}" type="pres">
      <dgm:prSet presAssocID="{9B9C7BA9-BC5C-4C4C-BA87-C95EEB53F8C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A7D5B4-7492-4659-BAED-C2469D7D6BF7}" type="pres">
      <dgm:prSet presAssocID="{9B9C7BA9-BC5C-4C4C-BA87-C95EEB53F8C6}" presName="rootConnector" presStyleLbl="node4" presStyleIdx="0" presStyleCnt="3"/>
      <dgm:spPr/>
      <dgm:t>
        <a:bodyPr/>
        <a:lstStyle/>
        <a:p>
          <a:endParaRPr lang="es-EC"/>
        </a:p>
      </dgm:t>
    </dgm:pt>
    <dgm:pt modelId="{04D6D4C8-0739-45E9-85B8-DAF26745E535}" type="pres">
      <dgm:prSet presAssocID="{9B9C7BA9-BC5C-4C4C-BA87-C95EEB53F8C6}" presName="hierChild4" presStyleCnt="0"/>
      <dgm:spPr/>
    </dgm:pt>
    <dgm:pt modelId="{84C7340A-1259-4FE1-89B5-D6262183D408}" type="pres">
      <dgm:prSet presAssocID="{9B9C7BA9-BC5C-4C4C-BA87-C95EEB53F8C6}" presName="hierChild5" presStyleCnt="0"/>
      <dgm:spPr/>
    </dgm:pt>
    <dgm:pt modelId="{AAAA7BDF-EB05-462F-BA4E-C272A3D57EAD}" type="pres">
      <dgm:prSet presAssocID="{5E642466-6005-40F5-A14B-BCB6BC15ABF9}" presName="Name37" presStyleLbl="parChTrans1D4" presStyleIdx="1" presStyleCnt="3"/>
      <dgm:spPr/>
      <dgm:t>
        <a:bodyPr/>
        <a:lstStyle/>
        <a:p>
          <a:endParaRPr lang="es-EC"/>
        </a:p>
      </dgm:t>
    </dgm:pt>
    <dgm:pt modelId="{C59CCD1E-7745-4944-9F83-B18147033518}" type="pres">
      <dgm:prSet presAssocID="{04F9475E-CB03-419E-8774-A3C3A71BE8C0}" presName="hierRoot2" presStyleCnt="0">
        <dgm:presLayoutVars>
          <dgm:hierBranch val="init"/>
        </dgm:presLayoutVars>
      </dgm:prSet>
      <dgm:spPr/>
    </dgm:pt>
    <dgm:pt modelId="{9FE24627-435B-4E66-A83F-BEC35E437A3A}" type="pres">
      <dgm:prSet presAssocID="{04F9475E-CB03-419E-8774-A3C3A71BE8C0}" presName="rootComposite" presStyleCnt="0"/>
      <dgm:spPr/>
    </dgm:pt>
    <dgm:pt modelId="{DC891F21-B710-4E18-946F-28F44A7115DF}" type="pres">
      <dgm:prSet presAssocID="{04F9475E-CB03-419E-8774-A3C3A71BE8C0}" presName="rootText" presStyleLbl="node4" presStyleIdx="1" presStyleCnt="3" custScaleY="1226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F594EA-B849-4990-A3B9-F34D2A23946B}" type="pres">
      <dgm:prSet presAssocID="{04F9475E-CB03-419E-8774-A3C3A71BE8C0}" presName="rootConnector" presStyleLbl="node4" presStyleIdx="1" presStyleCnt="3"/>
      <dgm:spPr/>
      <dgm:t>
        <a:bodyPr/>
        <a:lstStyle/>
        <a:p>
          <a:endParaRPr lang="es-EC"/>
        </a:p>
      </dgm:t>
    </dgm:pt>
    <dgm:pt modelId="{AB7FB414-D00A-48F3-8720-F11A5104B0FC}" type="pres">
      <dgm:prSet presAssocID="{04F9475E-CB03-419E-8774-A3C3A71BE8C0}" presName="hierChild4" presStyleCnt="0"/>
      <dgm:spPr/>
    </dgm:pt>
    <dgm:pt modelId="{9ACE8150-F45B-4BA9-B03E-8330D89A00A5}" type="pres">
      <dgm:prSet presAssocID="{04F9475E-CB03-419E-8774-A3C3A71BE8C0}" presName="hierChild5" presStyleCnt="0"/>
      <dgm:spPr/>
    </dgm:pt>
    <dgm:pt modelId="{8F4788F5-8257-4F03-9D43-CACFC1221407}" type="pres">
      <dgm:prSet presAssocID="{69BCECA4-0B7E-4E8C-9C48-103F2B4882BD}" presName="Name37" presStyleLbl="parChTrans1D4" presStyleIdx="2" presStyleCnt="3"/>
      <dgm:spPr/>
      <dgm:t>
        <a:bodyPr/>
        <a:lstStyle/>
        <a:p>
          <a:endParaRPr lang="es-EC"/>
        </a:p>
      </dgm:t>
    </dgm:pt>
    <dgm:pt modelId="{D60AA08C-FA2F-4FCE-850D-097EC40B7ECA}" type="pres">
      <dgm:prSet presAssocID="{33CC9220-C74E-4DA6-9D55-98F20A9C97C7}" presName="hierRoot2" presStyleCnt="0">
        <dgm:presLayoutVars>
          <dgm:hierBranch val="init"/>
        </dgm:presLayoutVars>
      </dgm:prSet>
      <dgm:spPr/>
    </dgm:pt>
    <dgm:pt modelId="{0F177F3B-BE4C-477E-BFC3-48B1051381E7}" type="pres">
      <dgm:prSet presAssocID="{33CC9220-C74E-4DA6-9D55-98F20A9C97C7}" presName="rootComposite" presStyleCnt="0"/>
      <dgm:spPr/>
    </dgm:pt>
    <dgm:pt modelId="{8515C984-D9CB-4837-A2E8-42766BE10F0A}" type="pres">
      <dgm:prSet presAssocID="{33CC9220-C74E-4DA6-9D55-98F20A9C97C7}" presName="rootText" presStyleLbl="node4" presStyleIdx="2" presStyleCnt="3" custScaleY="1226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8149A9-B091-40DC-8F0A-FF6E36ED1FB8}" type="pres">
      <dgm:prSet presAssocID="{33CC9220-C74E-4DA6-9D55-98F20A9C97C7}" presName="rootConnector" presStyleLbl="node4" presStyleIdx="2" presStyleCnt="3"/>
      <dgm:spPr/>
      <dgm:t>
        <a:bodyPr/>
        <a:lstStyle/>
        <a:p>
          <a:endParaRPr lang="es-EC"/>
        </a:p>
      </dgm:t>
    </dgm:pt>
    <dgm:pt modelId="{B3AA4222-797A-4DA1-9469-6FE7C9EC51E6}" type="pres">
      <dgm:prSet presAssocID="{33CC9220-C74E-4DA6-9D55-98F20A9C97C7}" presName="hierChild4" presStyleCnt="0"/>
      <dgm:spPr/>
    </dgm:pt>
    <dgm:pt modelId="{31E631FE-960C-4EC5-B355-812BA382D381}" type="pres">
      <dgm:prSet presAssocID="{33CC9220-C74E-4DA6-9D55-98F20A9C97C7}" presName="hierChild5" presStyleCnt="0"/>
      <dgm:spPr/>
    </dgm:pt>
    <dgm:pt modelId="{377D45C2-8727-479D-ADE2-BC7413735436}" type="pres">
      <dgm:prSet presAssocID="{BFB1C574-62E1-44ED-AD0A-64715EF071D0}" presName="hierChild5" presStyleCnt="0"/>
      <dgm:spPr/>
    </dgm:pt>
    <dgm:pt modelId="{C5437E04-1F4C-4FE6-919F-47DFE0B991A6}" type="pres">
      <dgm:prSet presAssocID="{CB1BB76E-0A16-49CF-8449-77AC9D322B1C}" presName="hierChild5" presStyleCnt="0"/>
      <dgm:spPr/>
    </dgm:pt>
    <dgm:pt modelId="{2FF5002E-8E33-4DBB-8AFA-75E069B47497}" type="pres">
      <dgm:prSet presAssocID="{84E39D75-5E93-488B-8361-8675406DD9BE}" presName="Name37" presStyleLbl="parChTrans1D2" presStyleIdx="2" presStyleCnt="5"/>
      <dgm:spPr/>
      <dgm:t>
        <a:bodyPr/>
        <a:lstStyle/>
        <a:p>
          <a:endParaRPr lang="es-EC"/>
        </a:p>
      </dgm:t>
    </dgm:pt>
    <dgm:pt modelId="{9DBB4804-69B0-433E-86C0-3B47157952B1}" type="pres">
      <dgm:prSet presAssocID="{8A5BE377-8E15-4F15-BBDF-B8C247F2FA35}" presName="hierRoot2" presStyleCnt="0">
        <dgm:presLayoutVars>
          <dgm:hierBranch val="init"/>
        </dgm:presLayoutVars>
      </dgm:prSet>
      <dgm:spPr/>
    </dgm:pt>
    <dgm:pt modelId="{E82CF28D-5B62-413A-B75D-A0C93AEB3820}" type="pres">
      <dgm:prSet presAssocID="{8A5BE377-8E15-4F15-BBDF-B8C247F2FA35}" presName="rootComposite" presStyleCnt="0"/>
      <dgm:spPr/>
    </dgm:pt>
    <dgm:pt modelId="{C366F6A4-041E-45FD-8E95-16728AE8F264}" type="pres">
      <dgm:prSet presAssocID="{8A5BE377-8E15-4F15-BBDF-B8C247F2FA3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D1C9A4-575B-4776-8349-AD20F0F13306}" type="pres">
      <dgm:prSet presAssocID="{8A5BE377-8E15-4F15-BBDF-B8C247F2FA35}" presName="rootConnector" presStyleLbl="node2" presStyleIdx="2" presStyleCnt="5"/>
      <dgm:spPr/>
      <dgm:t>
        <a:bodyPr/>
        <a:lstStyle/>
        <a:p>
          <a:endParaRPr lang="es-EC"/>
        </a:p>
      </dgm:t>
    </dgm:pt>
    <dgm:pt modelId="{1E45649E-EBEB-4127-8986-10C737900853}" type="pres">
      <dgm:prSet presAssocID="{8A5BE377-8E15-4F15-BBDF-B8C247F2FA35}" presName="hierChild4" presStyleCnt="0"/>
      <dgm:spPr/>
    </dgm:pt>
    <dgm:pt modelId="{B74570D0-7CC5-44E2-8FF1-1E764386482A}" type="pres">
      <dgm:prSet presAssocID="{22E01902-9173-4D2C-869A-8645C2C97965}" presName="Name37" presStyleLbl="parChTrans1D3" presStyleIdx="2" presStyleCnt="6"/>
      <dgm:spPr/>
      <dgm:t>
        <a:bodyPr/>
        <a:lstStyle/>
        <a:p>
          <a:endParaRPr lang="es-EC"/>
        </a:p>
      </dgm:t>
    </dgm:pt>
    <dgm:pt modelId="{99D49445-FEB3-4A43-A24F-164501895D04}" type="pres">
      <dgm:prSet presAssocID="{F8F3D809-487B-4A07-9876-DEFC6FF5DA91}" presName="hierRoot2" presStyleCnt="0">
        <dgm:presLayoutVars>
          <dgm:hierBranch val="init"/>
        </dgm:presLayoutVars>
      </dgm:prSet>
      <dgm:spPr/>
    </dgm:pt>
    <dgm:pt modelId="{224DF405-F4E0-4DF4-B961-96AD4E8991ED}" type="pres">
      <dgm:prSet presAssocID="{F8F3D809-487B-4A07-9876-DEFC6FF5DA91}" presName="rootComposite" presStyleCnt="0"/>
      <dgm:spPr/>
    </dgm:pt>
    <dgm:pt modelId="{38686A2A-E917-4C9D-ABD5-BD7F8ABB9F3C}" type="pres">
      <dgm:prSet presAssocID="{F8F3D809-487B-4A07-9876-DEFC6FF5DA91}" presName="rootText" presStyleLbl="node3" presStyleIdx="2" presStyleCnt="6" custScaleY="2587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BFE453-1FA5-4F74-AFB3-C3C326A8B92E}" type="pres">
      <dgm:prSet presAssocID="{F8F3D809-487B-4A07-9876-DEFC6FF5DA91}" presName="rootConnector" presStyleLbl="node3" presStyleIdx="2" presStyleCnt="6"/>
      <dgm:spPr/>
      <dgm:t>
        <a:bodyPr/>
        <a:lstStyle/>
        <a:p>
          <a:endParaRPr lang="es-EC"/>
        </a:p>
      </dgm:t>
    </dgm:pt>
    <dgm:pt modelId="{3D827DF9-3E0E-4218-88B1-D957D185CFB3}" type="pres">
      <dgm:prSet presAssocID="{F8F3D809-487B-4A07-9876-DEFC6FF5DA91}" presName="hierChild4" presStyleCnt="0"/>
      <dgm:spPr/>
    </dgm:pt>
    <dgm:pt modelId="{99097326-23F1-4702-A17D-FD71F66D393B}" type="pres">
      <dgm:prSet presAssocID="{F8F3D809-487B-4A07-9876-DEFC6FF5DA91}" presName="hierChild5" presStyleCnt="0"/>
      <dgm:spPr/>
    </dgm:pt>
    <dgm:pt modelId="{EB7F9DAF-ADFE-4588-A727-DBA5146DC23C}" type="pres">
      <dgm:prSet presAssocID="{8A5BE377-8E15-4F15-BBDF-B8C247F2FA35}" presName="hierChild5" presStyleCnt="0"/>
      <dgm:spPr/>
    </dgm:pt>
    <dgm:pt modelId="{3E1C328E-0CD9-4C94-8ADE-A8D89A8FA328}" type="pres">
      <dgm:prSet presAssocID="{F6122AB6-EA63-4B14-953C-6C13111BD36C}" presName="Name37" presStyleLbl="parChTrans1D2" presStyleIdx="3" presStyleCnt="5"/>
      <dgm:spPr/>
      <dgm:t>
        <a:bodyPr/>
        <a:lstStyle/>
        <a:p>
          <a:endParaRPr lang="es-EC"/>
        </a:p>
      </dgm:t>
    </dgm:pt>
    <dgm:pt modelId="{B86BE4E7-C1E6-454A-BEB6-2E1DCFD27961}" type="pres">
      <dgm:prSet presAssocID="{44783E49-8161-4F0C-AACC-ABC492CB8848}" presName="hierRoot2" presStyleCnt="0">
        <dgm:presLayoutVars>
          <dgm:hierBranch val="init"/>
        </dgm:presLayoutVars>
      </dgm:prSet>
      <dgm:spPr/>
    </dgm:pt>
    <dgm:pt modelId="{61888A05-2FB2-4754-AE16-BF06AD20F61E}" type="pres">
      <dgm:prSet presAssocID="{44783E49-8161-4F0C-AACC-ABC492CB8848}" presName="rootComposite" presStyleCnt="0"/>
      <dgm:spPr/>
    </dgm:pt>
    <dgm:pt modelId="{10E3554D-D26A-4126-B8D2-3D47616696AB}" type="pres">
      <dgm:prSet presAssocID="{44783E49-8161-4F0C-AACC-ABC492CB884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41E8B8-F53E-44D9-9F35-7E36D30C7515}" type="pres">
      <dgm:prSet presAssocID="{44783E49-8161-4F0C-AACC-ABC492CB8848}" presName="rootConnector" presStyleLbl="node2" presStyleIdx="3" presStyleCnt="5"/>
      <dgm:spPr/>
      <dgm:t>
        <a:bodyPr/>
        <a:lstStyle/>
        <a:p>
          <a:endParaRPr lang="es-EC"/>
        </a:p>
      </dgm:t>
    </dgm:pt>
    <dgm:pt modelId="{670A3FE0-E75B-4C15-924D-8D16C63FB9FD}" type="pres">
      <dgm:prSet presAssocID="{44783E49-8161-4F0C-AACC-ABC492CB8848}" presName="hierChild4" presStyleCnt="0"/>
      <dgm:spPr/>
    </dgm:pt>
    <dgm:pt modelId="{FE36763A-6901-4119-BB34-293365A916EA}" type="pres">
      <dgm:prSet presAssocID="{821AEBE5-AFA1-4B00-931C-7A5D1DEAE338}" presName="Name37" presStyleLbl="parChTrans1D3" presStyleIdx="3" presStyleCnt="6"/>
      <dgm:spPr/>
      <dgm:t>
        <a:bodyPr/>
        <a:lstStyle/>
        <a:p>
          <a:endParaRPr lang="es-EC"/>
        </a:p>
      </dgm:t>
    </dgm:pt>
    <dgm:pt modelId="{DA29ADE0-BFAB-43E4-8009-26677053A573}" type="pres">
      <dgm:prSet presAssocID="{6C0328C7-048B-48A3-9890-BD896D246824}" presName="hierRoot2" presStyleCnt="0">
        <dgm:presLayoutVars>
          <dgm:hierBranch val="init"/>
        </dgm:presLayoutVars>
      </dgm:prSet>
      <dgm:spPr/>
    </dgm:pt>
    <dgm:pt modelId="{4964246B-23B2-44E7-9EE0-E5830D920DBF}" type="pres">
      <dgm:prSet presAssocID="{6C0328C7-048B-48A3-9890-BD896D246824}" presName="rootComposite" presStyleCnt="0"/>
      <dgm:spPr/>
    </dgm:pt>
    <dgm:pt modelId="{8B2B0BD1-01B6-4A17-B993-45D74B7EE3D8}" type="pres">
      <dgm:prSet presAssocID="{6C0328C7-048B-48A3-9890-BD896D24682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14AFF0-2287-436B-990A-3CC892727ACC}" type="pres">
      <dgm:prSet presAssocID="{6C0328C7-048B-48A3-9890-BD896D246824}" presName="rootConnector" presStyleLbl="node3" presStyleIdx="3" presStyleCnt="6"/>
      <dgm:spPr/>
      <dgm:t>
        <a:bodyPr/>
        <a:lstStyle/>
        <a:p>
          <a:endParaRPr lang="es-EC"/>
        </a:p>
      </dgm:t>
    </dgm:pt>
    <dgm:pt modelId="{825E4181-0C3D-4A0D-B8C4-91A9FE10B64B}" type="pres">
      <dgm:prSet presAssocID="{6C0328C7-048B-48A3-9890-BD896D246824}" presName="hierChild4" presStyleCnt="0"/>
      <dgm:spPr/>
    </dgm:pt>
    <dgm:pt modelId="{3211F5D4-FCDD-4F05-8D86-1EB7D025D532}" type="pres">
      <dgm:prSet presAssocID="{6C0328C7-048B-48A3-9890-BD896D246824}" presName="hierChild5" presStyleCnt="0"/>
      <dgm:spPr/>
    </dgm:pt>
    <dgm:pt modelId="{3ED991EA-FA9E-4D8A-94A2-A5C3D12912EE}" type="pres">
      <dgm:prSet presAssocID="{3B264910-3635-4423-8A8B-78AD0D69FC62}" presName="Name37" presStyleLbl="parChTrans1D3" presStyleIdx="4" presStyleCnt="6"/>
      <dgm:spPr/>
      <dgm:t>
        <a:bodyPr/>
        <a:lstStyle/>
        <a:p>
          <a:endParaRPr lang="es-EC"/>
        </a:p>
      </dgm:t>
    </dgm:pt>
    <dgm:pt modelId="{BA925332-9363-415B-B42D-C3747D8A4620}" type="pres">
      <dgm:prSet presAssocID="{E8DF3604-017B-4C82-86E3-80CC4AD619F2}" presName="hierRoot2" presStyleCnt="0">
        <dgm:presLayoutVars>
          <dgm:hierBranch val="init"/>
        </dgm:presLayoutVars>
      </dgm:prSet>
      <dgm:spPr/>
    </dgm:pt>
    <dgm:pt modelId="{8B26084F-A53D-45F5-8F06-27022BF4482A}" type="pres">
      <dgm:prSet presAssocID="{E8DF3604-017B-4C82-86E3-80CC4AD619F2}" presName="rootComposite" presStyleCnt="0"/>
      <dgm:spPr/>
    </dgm:pt>
    <dgm:pt modelId="{720E4528-5A97-4C64-9573-BF762B266D7B}" type="pres">
      <dgm:prSet presAssocID="{E8DF3604-017B-4C82-86E3-80CC4AD619F2}" presName="rootText" presStyleLbl="node3" presStyleIdx="4" presStyleCnt="6" custScaleY="1528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80E23A-1DC8-42B5-B81A-AC040729F27C}" type="pres">
      <dgm:prSet presAssocID="{E8DF3604-017B-4C82-86E3-80CC4AD619F2}" presName="rootConnector" presStyleLbl="node3" presStyleIdx="4" presStyleCnt="6"/>
      <dgm:spPr/>
      <dgm:t>
        <a:bodyPr/>
        <a:lstStyle/>
        <a:p>
          <a:endParaRPr lang="es-EC"/>
        </a:p>
      </dgm:t>
    </dgm:pt>
    <dgm:pt modelId="{C7B6861C-A766-488E-B340-C1B5FC5158AE}" type="pres">
      <dgm:prSet presAssocID="{E8DF3604-017B-4C82-86E3-80CC4AD619F2}" presName="hierChild4" presStyleCnt="0"/>
      <dgm:spPr/>
    </dgm:pt>
    <dgm:pt modelId="{361D59A8-179F-4657-B3A4-FD625C9707F6}" type="pres">
      <dgm:prSet presAssocID="{E8DF3604-017B-4C82-86E3-80CC4AD619F2}" presName="hierChild5" presStyleCnt="0"/>
      <dgm:spPr/>
    </dgm:pt>
    <dgm:pt modelId="{436612AA-82F9-49EA-8CAD-EB82B4F7F65C}" type="pres">
      <dgm:prSet presAssocID="{44783E49-8161-4F0C-AACC-ABC492CB8848}" presName="hierChild5" presStyleCnt="0"/>
      <dgm:spPr/>
    </dgm:pt>
    <dgm:pt modelId="{31A7726D-2FAC-4139-9183-D03257A0E4A8}" type="pres">
      <dgm:prSet presAssocID="{176EC9F0-4257-48F2-973E-34F56DFF1A9C}" presName="Name37" presStyleLbl="parChTrans1D2" presStyleIdx="4" presStyleCnt="5"/>
      <dgm:spPr/>
      <dgm:t>
        <a:bodyPr/>
        <a:lstStyle/>
        <a:p>
          <a:endParaRPr lang="es-EC"/>
        </a:p>
      </dgm:t>
    </dgm:pt>
    <dgm:pt modelId="{82587F5E-0F65-4BF8-88CD-B8ABD15D7501}" type="pres">
      <dgm:prSet presAssocID="{621DAC2D-F12C-41CF-B095-E399294E92F1}" presName="hierRoot2" presStyleCnt="0">
        <dgm:presLayoutVars>
          <dgm:hierBranch val="init"/>
        </dgm:presLayoutVars>
      </dgm:prSet>
      <dgm:spPr/>
    </dgm:pt>
    <dgm:pt modelId="{364C34E3-887F-48F2-B2C3-ED1146CF73BD}" type="pres">
      <dgm:prSet presAssocID="{621DAC2D-F12C-41CF-B095-E399294E92F1}" presName="rootComposite" presStyleCnt="0"/>
      <dgm:spPr/>
    </dgm:pt>
    <dgm:pt modelId="{76BBDE02-B418-45C8-B17F-A0680ABCEE19}" type="pres">
      <dgm:prSet presAssocID="{621DAC2D-F12C-41CF-B095-E399294E92F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D1963C-8F91-4DF6-BB7C-7B6310D83E46}" type="pres">
      <dgm:prSet presAssocID="{621DAC2D-F12C-41CF-B095-E399294E92F1}" presName="rootConnector" presStyleLbl="node2" presStyleIdx="4" presStyleCnt="5"/>
      <dgm:spPr/>
      <dgm:t>
        <a:bodyPr/>
        <a:lstStyle/>
        <a:p>
          <a:endParaRPr lang="es-EC"/>
        </a:p>
      </dgm:t>
    </dgm:pt>
    <dgm:pt modelId="{C49FDE9C-F238-452A-97FC-DEF0936B29AB}" type="pres">
      <dgm:prSet presAssocID="{621DAC2D-F12C-41CF-B095-E399294E92F1}" presName="hierChild4" presStyleCnt="0"/>
      <dgm:spPr/>
    </dgm:pt>
    <dgm:pt modelId="{B16375AE-431B-4800-80CC-CEB96FDBCED4}" type="pres">
      <dgm:prSet presAssocID="{102D1BBE-39F4-472A-AEBA-716E210395AE}" presName="Name37" presStyleLbl="parChTrans1D3" presStyleIdx="5" presStyleCnt="6"/>
      <dgm:spPr/>
      <dgm:t>
        <a:bodyPr/>
        <a:lstStyle/>
        <a:p>
          <a:endParaRPr lang="es-EC"/>
        </a:p>
      </dgm:t>
    </dgm:pt>
    <dgm:pt modelId="{6BCBD0C6-9300-4AE1-91A9-C68A90EAB60D}" type="pres">
      <dgm:prSet presAssocID="{A689D13C-5D20-4251-BCF2-A1A4B8CDA597}" presName="hierRoot2" presStyleCnt="0">
        <dgm:presLayoutVars>
          <dgm:hierBranch val="init"/>
        </dgm:presLayoutVars>
      </dgm:prSet>
      <dgm:spPr/>
    </dgm:pt>
    <dgm:pt modelId="{A5B4354F-397B-474F-BE37-8FCECD6D92A4}" type="pres">
      <dgm:prSet presAssocID="{A689D13C-5D20-4251-BCF2-A1A4B8CDA597}" presName="rootComposite" presStyleCnt="0"/>
      <dgm:spPr/>
    </dgm:pt>
    <dgm:pt modelId="{3371ACE9-F0CF-4380-A79B-3A79484320D4}" type="pres">
      <dgm:prSet presAssocID="{A689D13C-5D20-4251-BCF2-A1A4B8CDA597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F53C7F-C323-476E-8AF2-4B8B0D584F2B}" type="pres">
      <dgm:prSet presAssocID="{A689D13C-5D20-4251-BCF2-A1A4B8CDA597}" presName="rootConnector" presStyleLbl="node3" presStyleIdx="5" presStyleCnt="6"/>
      <dgm:spPr/>
      <dgm:t>
        <a:bodyPr/>
        <a:lstStyle/>
        <a:p>
          <a:endParaRPr lang="es-EC"/>
        </a:p>
      </dgm:t>
    </dgm:pt>
    <dgm:pt modelId="{302EACBA-9F92-4577-B952-FCDC86FBCAE5}" type="pres">
      <dgm:prSet presAssocID="{A689D13C-5D20-4251-BCF2-A1A4B8CDA597}" presName="hierChild4" presStyleCnt="0"/>
      <dgm:spPr/>
    </dgm:pt>
    <dgm:pt modelId="{707896D2-8AC3-4F82-8C5E-68C5BAE126BF}" type="pres">
      <dgm:prSet presAssocID="{A689D13C-5D20-4251-BCF2-A1A4B8CDA597}" presName="hierChild5" presStyleCnt="0"/>
      <dgm:spPr/>
    </dgm:pt>
    <dgm:pt modelId="{362D6FC9-0AAA-44F7-A7B2-DADF3F8697B7}" type="pres">
      <dgm:prSet presAssocID="{621DAC2D-F12C-41CF-B095-E399294E92F1}" presName="hierChild5" presStyleCnt="0"/>
      <dgm:spPr/>
    </dgm:pt>
    <dgm:pt modelId="{1ADB162C-43D9-4CD3-9D32-D9F56722D76D}" type="pres">
      <dgm:prSet presAssocID="{90D6129F-1E75-47AE-89B9-783CD7085FAE}" presName="hierChild3" presStyleCnt="0"/>
      <dgm:spPr/>
    </dgm:pt>
  </dgm:ptLst>
  <dgm:cxnLst>
    <dgm:cxn modelId="{311B0178-A229-400D-91F7-7DF5602B7C08}" type="presOf" srcId="{905A45EA-D18A-4A64-99AC-1A4F64F6C0E2}" destId="{68CFB995-BDCF-402D-A48F-0240474230FC}" srcOrd="0" destOrd="0" presId="urn:microsoft.com/office/officeart/2005/8/layout/orgChart1"/>
    <dgm:cxn modelId="{A52EE015-269F-4A88-9101-64851D61F649}" type="presOf" srcId="{102D1BBE-39F4-472A-AEBA-716E210395AE}" destId="{B16375AE-431B-4800-80CC-CEB96FDBCED4}" srcOrd="0" destOrd="0" presId="urn:microsoft.com/office/officeart/2005/8/layout/orgChart1"/>
    <dgm:cxn modelId="{B6FC9210-DE92-479F-BC73-0B8AA6C0376A}" srcId="{90D6129F-1E75-47AE-89B9-783CD7085FAE}" destId="{44783E49-8161-4F0C-AACC-ABC492CB8848}" srcOrd="3" destOrd="0" parTransId="{F6122AB6-EA63-4B14-953C-6C13111BD36C}" sibTransId="{E2BDC44E-5385-40CC-AB7E-B4EAB11C7062}"/>
    <dgm:cxn modelId="{147216E8-9B26-482D-8C9C-2FE31E61C67B}" type="presOf" srcId="{A689D13C-5D20-4251-BCF2-A1A4B8CDA597}" destId="{8CF53C7F-C323-476E-8AF2-4B8B0D584F2B}" srcOrd="1" destOrd="0" presId="urn:microsoft.com/office/officeart/2005/8/layout/orgChart1"/>
    <dgm:cxn modelId="{2B557F8D-041A-4DDA-84DA-CC44D4204106}" srcId="{90D6129F-1E75-47AE-89B9-783CD7085FAE}" destId="{CB1BB76E-0A16-49CF-8449-77AC9D322B1C}" srcOrd="1" destOrd="0" parTransId="{EAF374AE-9E69-4E85-95BD-2A2692262B7A}" sibTransId="{F4964906-FCB5-464E-9917-AB8569506C58}"/>
    <dgm:cxn modelId="{E403165E-EE5F-4120-B12C-9F516ED11617}" srcId="{44783E49-8161-4F0C-AACC-ABC492CB8848}" destId="{E8DF3604-017B-4C82-86E3-80CC4AD619F2}" srcOrd="1" destOrd="0" parTransId="{3B264910-3635-4423-8A8B-78AD0D69FC62}" sibTransId="{A004403D-8165-4214-AD40-B059253FF6D6}"/>
    <dgm:cxn modelId="{54EA49AB-BDBD-420C-ADE2-04F60FCBFC66}" type="presOf" srcId="{9B9C7BA9-BC5C-4C4C-BA87-C95EEB53F8C6}" destId="{95A7D5B4-7492-4659-BAED-C2469D7D6BF7}" srcOrd="1" destOrd="0" presId="urn:microsoft.com/office/officeart/2005/8/layout/orgChart1"/>
    <dgm:cxn modelId="{092A297F-79C2-4385-949C-6BC76E7A414D}" type="presOf" srcId="{D9C0054F-4EAA-44D0-9D70-7EB3B4161EE2}" destId="{8224F039-6870-4FB6-8500-C2970EED66F0}" srcOrd="1" destOrd="0" presId="urn:microsoft.com/office/officeart/2005/8/layout/orgChart1"/>
    <dgm:cxn modelId="{0C5FF972-5C2D-4595-9777-C221FE7DD10F}" type="presOf" srcId="{D9C0054F-4EAA-44D0-9D70-7EB3B4161EE2}" destId="{429BA9B9-1869-4C4B-9431-F6A33C23DDBD}" srcOrd="0" destOrd="0" presId="urn:microsoft.com/office/officeart/2005/8/layout/orgChart1"/>
    <dgm:cxn modelId="{983D8B77-8084-4770-A6D7-0F16465D8101}" type="presOf" srcId="{5E642466-6005-40F5-A14B-BCB6BC15ABF9}" destId="{AAAA7BDF-EB05-462F-BA4E-C272A3D57EAD}" srcOrd="0" destOrd="0" presId="urn:microsoft.com/office/officeart/2005/8/layout/orgChart1"/>
    <dgm:cxn modelId="{1636CDAD-B4FB-489C-A6AC-5BE199E618F4}" type="presOf" srcId="{821AEBE5-AFA1-4B00-931C-7A5D1DEAE338}" destId="{FE36763A-6901-4119-BB34-293365A916EA}" srcOrd="0" destOrd="0" presId="urn:microsoft.com/office/officeart/2005/8/layout/orgChart1"/>
    <dgm:cxn modelId="{A7B0E54D-31F8-4D24-8B7B-D90A3663B725}" srcId="{9705D154-965B-4008-9BE0-788B0F361F12}" destId="{D9C0054F-4EAA-44D0-9D70-7EB3B4161EE2}" srcOrd="0" destOrd="0" parTransId="{694B48E5-9DF8-4C22-99DB-9C4C0741B4DB}" sibTransId="{D7FA0FC4-DAB5-450A-82D6-7FEA1D6DAD86}"/>
    <dgm:cxn modelId="{F25A8F8B-EEAC-453D-83F2-5B041EB32C0E}" type="presOf" srcId="{6C0328C7-048B-48A3-9890-BD896D246824}" destId="{8B2B0BD1-01B6-4A17-B993-45D74B7EE3D8}" srcOrd="0" destOrd="0" presId="urn:microsoft.com/office/officeart/2005/8/layout/orgChart1"/>
    <dgm:cxn modelId="{A2D1B433-95B0-41F1-9C30-009FF8831641}" srcId="{8A5BE377-8E15-4F15-BBDF-B8C247F2FA35}" destId="{F8F3D809-487B-4A07-9876-DEFC6FF5DA91}" srcOrd="0" destOrd="0" parTransId="{22E01902-9173-4D2C-869A-8645C2C97965}" sibTransId="{FE75CB1A-E2E3-4960-8B9A-BA1372850DAB}"/>
    <dgm:cxn modelId="{90D49BE6-44EA-4AA1-8919-86DA34D1BC8F}" type="presOf" srcId="{DC3DC890-1BB7-4874-925B-1630C5E2E12C}" destId="{9436ADEA-B01E-44DD-B7C7-1859A1FF3531}" srcOrd="0" destOrd="0" presId="urn:microsoft.com/office/officeart/2005/8/layout/orgChart1"/>
    <dgm:cxn modelId="{35F4B07A-E62C-4110-9E7E-07CA23015D95}" type="presOf" srcId="{8A5BE377-8E15-4F15-BBDF-B8C247F2FA35}" destId="{C366F6A4-041E-45FD-8E95-16728AE8F264}" srcOrd="0" destOrd="0" presId="urn:microsoft.com/office/officeart/2005/8/layout/orgChart1"/>
    <dgm:cxn modelId="{05776A96-2EF7-424C-98D6-B91246DCCAC4}" type="presOf" srcId="{3B264910-3635-4423-8A8B-78AD0D69FC62}" destId="{3ED991EA-FA9E-4D8A-94A2-A5C3D12912EE}" srcOrd="0" destOrd="0" presId="urn:microsoft.com/office/officeart/2005/8/layout/orgChart1"/>
    <dgm:cxn modelId="{9FCC9768-4DE0-4CF0-A132-362D89AF8AA1}" type="presOf" srcId="{BFB1C574-62E1-44ED-AD0A-64715EF071D0}" destId="{1A215FB2-0CDF-4155-8C3D-FA7D24C38468}" srcOrd="0" destOrd="0" presId="urn:microsoft.com/office/officeart/2005/8/layout/orgChart1"/>
    <dgm:cxn modelId="{96719F0B-E4B9-42B9-9D7D-4B9A8EB7295C}" srcId="{90D6129F-1E75-47AE-89B9-783CD7085FAE}" destId="{8A5BE377-8E15-4F15-BBDF-B8C247F2FA35}" srcOrd="2" destOrd="0" parTransId="{84E39D75-5E93-488B-8361-8675406DD9BE}" sibTransId="{865A3AF2-3D4E-4D26-BA49-AB0E88D610F9}"/>
    <dgm:cxn modelId="{DA0B92A2-1A84-4E96-B405-7E392174757D}" type="presOf" srcId="{8A5BE377-8E15-4F15-BBDF-B8C247F2FA35}" destId="{2CD1C9A4-575B-4776-8349-AD20F0F13306}" srcOrd="1" destOrd="0" presId="urn:microsoft.com/office/officeart/2005/8/layout/orgChart1"/>
    <dgm:cxn modelId="{491BD84E-5251-496F-9BC2-D40233C47C54}" type="presOf" srcId="{C09D850C-B5EA-4D6A-B80F-2EDC651331E9}" destId="{C0360509-CC3F-4F86-AF8E-D51184C88622}" srcOrd="0" destOrd="0" presId="urn:microsoft.com/office/officeart/2005/8/layout/orgChart1"/>
    <dgm:cxn modelId="{76BA8D1D-580B-42DB-9337-E7C7FCB30A97}" srcId="{BFB1C574-62E1-44ED-AD0A-64715EF071D0}" destId="{9B9C7BA9-BC5C-4C4C-BA87-C95EEB53F8C6}" srcOrd="0" destOrd="0" parTransId="{C09D850C-B5EA-4D6A-B80F-2EDC651331E9}" sibTransId="{6A0D7CB2-83B1-4F97-80DD-AE3A448E80DA}"/>
    <dgm:cxn modelId="{1E015DF6-DE26-41B8-927A-F4308008E4E4}" type="presOf" srcId="{176EC9F0-4257-48F2-973E-34F56DFF1A9C}" destId="{31A7726D-2FAC-4139-9183-D03257A0E4A8}" srcOrd="0" destOrd="0" presId="urn:microsoft.com/office/officeart/2005/8/layout/orgChart1"/>
    <dgm:cxn modelId="{722A9E6A-EC3B-425F-9524-86B84C5D2DCD}" type="presOf" srcId="{22E01902-9173-4D2C-869A-8645C2C97965}" destId="{B74570D0-7CC5-44E2-8FF1-1E764386482A}" srcOrd="0" destOrd="0" presId="urn:microsoft.com/office/officeart/2005/8/layout/orgChart1"/>
    <dgm:cxn modelId="{332C527F-521C-4167-8463-F18C4BE5BFD1}" type="presOf" srcId="{E8DF3604-017B-4C82-86E3-80CC4AD619F2}" destId="{720E4528-5A97-4C64-9573-BF762B266D7B}" srcOrd="0" destOrd="0" presId="urn:microsoft.com/office/officeart/2005/8/layout/orgChart1"/>
    <dgm:cxn modelId="{32D6D0C9-F226-431A-8C0B-2D384290828B}" srcId="{90D6129F-1E75-47AE-89B9-783CD7085FAE}" destId="{621DAC2D-F12C-41CF-B095-E399294E92F1}" srcOrd="4" destOrd="0" parTransId="{176EC9F0-4257-48F2-973E-34F56DFF1A9C}" sibTransId="{EB4D22B3-C0A9-4CF2-A21E-19557B2D262A}"/>
    <dgm:cxn modelId="{0CED7F52-17FE-42E2-9EF8-D22AAD267FFA}" type="presOf" srcId="{44783E49-8161-4F0C-AACC-ABC492CB8848}" destId="{10E3554D-D26A-4126-B8D2-3D47616696AB}" srcOrd="0" destOrd="0" presId="urn:microsoft.com/office/officeart/2005/8/layout/orgChart1"/>
    <dgm:cxn modelId="{BB22EE85-C7E0-4A01-AF8C-0F41C545A26C}" type="presOf" srcId="{33CC9220-C74E-4DA6-9D55-98F20A9C97C7}" destId="{8515C984-D9CB-4837-A2E8-42766BE10F0A}" srcOrd="0" destOrd="0" presId="urn:microsoft.com/office/officeart/2005/8/layout/orgChart1"/>
    <dgm:cxn modelId="{208E5727-5A46-40AD-BAD1-AA869373E25C}" srcId="{CB1BB76E-0A16-49CF-8449-77AC9D322B1C}" destId="{BFB1C574-62E1-44ED-AD0A-64715EF071D0}" srcOrd="0" destOrd="0" parTransId="{DC3DC890-1BB7-4874-925B-1630C5E2E12C}" sibTransId="{D8AC358A-8468-412D-A65B-3F5F9F44D72D}"/>
    <dgm:cxn modelId="{2408019A-0FA4-4418-9C08-2E9C1302511C}" type="presOf" srcId="{9705D154-965B-4008-9BE0-788B0F361F12}" destId="{D1BAAC6A-7808-4DAB-82AA-630D86D97471}" srcOrd="1" destOrd="0" presId="urn:microsoft.com/office/officeart/2005/8/layout/orgChart1"/>
    <dgm:cxn modelId="{0FBB2C5C-5066-4AB5-840A-F6AE0BF09935}" srcId="{BFB1C574-62E1-44ED-AD0A-64715EF071D0}" destId="{33CC9220-C74E-4DA6-9D55-98F20A9C97C7}" srcOrd="2" destOrd="0" parTransId="{69BCECA4-0B7E-4E8C-9C48-103F2B4882BD}" sibTransId="{165E0DEF-191C-4D3D-B3AB-A7BD89197820}"/>
    <dgm:cxn modelId="{8FE1106A-CCF2-4321-8B83-24D1B2771544}" srcId="{621DAC2D-F12C-41CF-B095-E399294E92F1}" destId="{A689D13C-5D20-4251-BCF2-A1A4B8CDA597}" srcOrd="0" destOrd="0" parTransId="{102D1BBE-39F4-472A-AEBA-716E210395AE}" sibTransId="{D3CA2AA0-8EA1-491C-963F-23ED439DE664}"/>
    <dgm:cxn modelId="{72C60C4D-30C1-4C84-AE83-CAFA75D5F644}" type="presOf" srcId="{694B48E5-9DF8-4C22-99DB-9C4C0741B4DB}" destId="{D6E2A104-9B1A-4111-B107-67F51427A512}" srcOrd="0" destOrd="0" presId="urn:microsoft.com/office/officeart/2005/8/layout/orgChart1"/>
    <dgm:cxn modelId="{4FB7AD20-78B6-48B5-B5F2-D1CA94BD7111}" type="presOf" srcId="{46D1EC20-E9F3-4790-9D5C-4755EC3BA444}" destId="{5FF98705-836A-4650-8964-51DEE1AD4969}" srcOrd="0" destOrd="0" presId="urn:microsoft.com/office/officeart/2005/8/layout/orgChart1"/>
    <dgm:cxn modelId="{B2228827-949D-4272-BCE1-11FB0CC12337}" type="presOf" srcId="{EAF374AE-9E69-4E85-95BD-2A2692262B7A}" destId="{0736C18E-8775-4E33-A0A6-8DD73FA19735}" srcOrd="0" destOrd="0" presId="urn:microsoft.com/office/officeart/2005/8/layout/orgChart1"/>
    <dgm:cxn modelId="{5B783E64-2A8F-403D-91BF-4945B0A0283C}" type="presOf" srcId="{04F9475E-CB03-419E-8774-A3C3A71BE8C0}" destId="{14F594EA-B849-4990-A3B9-F34D2A23946B}" srcOrd="1" destOrd="0" presId="urn:microsoft.com/office/officeart/2005/8/layout/orgChart1"/>
    <dgm:cxn modelId="{68B630B9-237E-4122-A1B2-9F6CBD0EDD3B}" srcId="{BFB1C574-62E1-44ED-AD0A-64715EF071D0}" destId="{04F9475E-CB03-419E-8774-A3C3A71BE8C0}" srcOrd="1" destOrd="0" parTransId="{5E642466-6005-40F5-A14B-BCB6BC15ABF9}" sibTransId="{4166D673-33B3-490D-8A98-C9079CCDAFD0}"/>
    <dgm:cxn modelId="{4AEC8A5D-2FD7-4139-AE91-99236A431874}" srcId="{905A45EA-D18A-4A64-99AC-1A4F64F6C0E2}" destId="{90D6129F-1E75-47AE-89B9-783CD7085FAE}" srcOrd="0" destOrd="0" parTransId="{8108C943-5D33-4A64-B139-AE9299FDC097}" sibTransId="{DF56326B-6FDD-4D44-BA15-D977502F09A5}"/>
    <dgm:cxn modelId="{6972F593-0E5C-4516-A911-D1490037DB81}" type="presOf" srcId="{69BCECA4-0B7E-4E8C-9C48-103F2B4882BD}" destId="{8F4788F5-8257-4F03-9D43-CACFC1221407}" srcOrd="0" destOrd="0" presId="urn:microsoft.com/office/officeart/2005/8/layout/orgChart1"/>
    <dgm:cxn modelId="{1205D25A-0CD1-4F19-9B7B-C246125A0739}" type="presOf" srcId="{9705D154-965B-4008-9BE0-788B0F361F12}" destId="{FD54F21D-193D-474F-BEAF-133CFC4C344B}" srcOrd="0" destOrd="0" presId="urn:microsoft.com/office/officeart/2005/8/layout/orgChart1"/>
    <dgm:cxn modelId="{65E16FEB-A011-45A0-A66D-1F89C214FB62}" srcId="{44783E49-8161-4F0C-AACC-ABC492CB8848}" destId="{6C0328C7-048B-48A3-9890-BD896D246824}" srcOrd="0" destOrd="0" parTransId="{821AEBE5-AFA1-4B00-931C-7A5D1DEAE338}" sibTransId="{4D2E82D0-DB12-4BB6-9C09-9FD5733C0B9B}"/>
    <dgm:cxn modelId="{AC0C4667-45CF-4DE9-9A4E-60991397E7B6}" type="presOf" srcId="{F8F3D809-487B-4A07-9876-DEFC6FF5DA91}" destId="{69BFE453-1FA5-4F74-AFB3-C3C326A8B92E}" srcOrd="1" destOrd="0" presId="urn:microsoft.com/office/officeart/2005/8/layout/orgChart1"/>
    <dgm:cxn modelId="{30781C28-B082-4AC0-A94C-E038446701B6}" type="presOf" srcId="{44783E49-8161-4F0C-AACC-ABC492CB8848}" destId="{1C41E8B8-F53E-44D9-9F35-7E36D30C7515}" srcOrd="1" destOrd="0" presId="urn:microsoft.com/office/officeart/2005/8/layout/orgChart1"/>
    <dgm:cxn modelId="{8AB9CA4C-1EB4-4156-84B4-6F2859A96B98}" type="presOf" srcId="{CB1BB76E-0A16-49CF-8449-77AC9D322B1C}" destId="{BC6B2724-742F-4B25-8484-FF1FD30D3ECA}" srcOrd="1" destOrd="0" presId="urn:microsoft.com/office/officeart/2005/8/layout/orgChart1"/>
    <dgm:cxn modelId="{0F54CC07-7DC1-46BD-AD87-64DE88849431}" type="presOf" srcId="{33CC9220-C74E-4DA6-9D55-98F20A9C97C7}" destId="{E68149A9-B091-40DC-8F0A-FF6E36ED1FB8}" srcOrd="1" destOrd="0" presId="urn:microsoft.com/office/officeart/2005/8/layout/orgChart1"/>
    <dgm:cxn modelId="{0E26C77E-60AD-4CA0-AECC-1C61A80F526E}" type="presOf" srcId="{84E39D75-5E93-488B-8361-8675406DD9BE}" destId="{2FF5002E-8E33-4DBB-8AFA-75E069B47497}" srcOrd="0" destOrd="0" presId="urn:microsoft.com/office/officeart/2005/8/layout/orgChart1"/>
    <dgm:cxn modelId="{C3D7AACB-7FD4-4062-8CF2-AE3E781ACDF9}" type="presOf" srcId="{BFB1C574-62E1-44ED-AD0A-64715EF071D0}" destId="{689CE79D-F9D1-45EE-9315-910A55A48A5C}" srcOrd="1" destOrd="0" presId="urn:microsoft.com/office/officeart/2005/8/layout/orgChart1"/>
    <dgm:cxn modelId="{40ADCCDD-8E68-4094-A42A-503BFEB1313B}" type="presOf" srcId="{A689D13C-5D20-4251-BCF2-A1A4B8CDA597}" destId="{3371ACE9-F0CF-4380-A79B-3A79484320D4}" srcOrd="0" destOrd="0" presId="urn:microsoft.com/office/officeart/2005/8/layout/orgChart1"/>
    <dgm:cxn modelId="{54976FFE-0F0B-446A-8DFB-B80A3754FD0C}" type="presOf" srcId="{6C0328C7-048B-48A3-9890-BD896D246824}" destId="{FB14AFF0-2287-436B-990A-3CC892727ACC}" srcOrd="1" destOrd="0" presId="urn:microsoft.com/office/officeart/2005/8/layout/orgChart1"/>
    <dgm:cxn modelId="{E19C1C7A-8324-4658-8F40-E25CF9FBB43D}" srcId="{90D6129F-1E75-47AE-89B9-783CD7085FAE}" destId="{9705D154-965B-4008-9BE0-788B0F361F12}" srcOrd="0" destOrd="0" parTransId="{46D1EC20-E9F3-4790-9D5C-4755EC3BA444}" sibTransId="{724BEFDD-110A-479E-A91A-BE07EB72E2DA}"/>
    <dgm:cxn modelId="{410D241B-AD33-4BBE-B5B1-733666A11DFF}" type="presOf" srcId="{9B9C7BA9-BC5C-4C4C-BA87-C95EEB53F8C6}" destId="{2E6431ED-5E27-4C4E-8905-D5A1C22F0BE5}" srcOrd="0" destOrd="0" presId="urn:microsoft.com/office/officeart/2005/8/layout/orgChart1"/>
    <dgm:cxn modelId="{48804F1A-6B9D-4133-BF28-634C8D01F692}" type="presOf" srcId="{90D6129F-1E75-47AE-89B9-783CD7085FAE}" destId="{EFB04486-6D1D-4BAB-895E-D080A300F80A}" srcOrd="0" destOrd="0" presId="urn:microsoft.com/office/officeart/2005/8/layout/orgChart1"/>
    <dgm:cxn modelId="{1ABFB9B3-0856-4C79-BE3F-F6E576DD0501}" type="presOf" srcId="{F6122AB6-EA63-4B14-953C-6C13111BD36C}" destId="{3E1C328E-0CD9-4C94-8ADE-A8D89A8FA328}" srcOrd="0" destOrd="0" presId="urn:microsoft.com/office/officeart/2005/8/layout/orgChart1"/>
    <dgm:cxn modelId="{67AB934F-B8E3-4672-90A0-77B7A2B103CD}" type="presOf" srcId="{CB1BB76E-0A16-49CF-8449-77AC9D322B1C}" destId="{179C9008-16BB-4FE2-B9AB-A8FA23EDEB80}" srcOrd="0" destOrd="0" presId="urn:microsoft.com/office/officeart/2005/8/layout/orgChart1"/>
    <dgm:cxn modelId="{F63613C5-E0FB-4EA2-B4B9-52A7A926A12A}" type="presOf" srcId="{90D6129F-1E75-47AE-89B9-783CD7085FAE}" destId="{44A3BF19-91E3-4C3C-A7CB-C8EA35C280A0}" srcOrd="1" destOrd="0" presId="urn:microsoft.com/office/officeart/2005/8/layout/orgChart1"/>
    <dgm:cxn modelId="{4568F543-B12C-4C7F-8A9A-8CC48D429B97}" type="presOf" srcId="{621DAC2D-F12C-41CF-B095-E399294E92F1}" destId="{76BBDE02-B418-45C8-B17F-A0680ABCEE19}" srcOrd="0" destOrd="0" presId="urn:microsoft.com/office/officeart/2005/8/layout/orgChart1"/>
    <dgm:cxn modelId="{C8E75694-C99C-4569-8D41-76A8629CD37A}" type="presOf" srcId="{04F9475E-CB03-419E-8774-A3C3A71BE8C0}" destId="{DC891F21-B710-4E18-946F-28F44A7115DF}" srcOrd="0" destOrd="0" presId="urn:microsoft.com/office/officeart/2005/8/layout/orgChart1"/>
    <dgm:cxn modelId="{F77F6EBA-8A3A-4E86-BB22-95CE011561D1}" type="presOf" srcId="{E8DF3604-017B-4C82-86E3-80CC4AD619F2}" destId="{CE80E23A-1DC8-42B5-B81A-AC040729F27C}" srcOrd="1" destOrd="0" presId="urn:microsoft.com/office/officeart/2005/8/layout/orgChart1"/>
    <dgm:cxn modelId="{66F16C77-2DF1-4062-9B96-8E02A73B7724}" type="presOf" srcId="{621DAC2D-F12C-41CF-B095-E399294E92F1}" destId="{28D1963C-8F91-4DF6-BB7C-7B6310D83E46}" srcOrd="1" destOrd="0" presId="urn:microsoft.com/office/officeart/2005/8/layout/orgChart1"/>
    <dgm:cxn modelId="{DCD151B7-4607-4215-B7EB-3C6EAA97FD56}" type="presOf" srcId="{F8F3D809-487B-4A07-9876-DEFC6FF5DA91}" destId="{38686A2A-E917-4C9D-ABD5-BD7F8ABB9F3C}" srcOrd="0" destOrd="0" presId="urn:microsoft.com/office/officeart/2005/8/layout/orgChart1"/>
    <dgm:cxn modelId="{ADECFC88-25F6-4736-B884-F5D86ADAD29D}" type="presParOf" srcId="{68CFB995-BDCF-402D-A48F-0240474230FC}" destId="{2784E181-AFD1-4368-B04B-C6F8EBF3139C}" srcOrd="0" destOrd="0" presId="urn:microsoft.com/office/officeart/2005/8/layout/orgChart1"/>
    <dgm:cxn modelId="{EFABC67A-248E-4CE6-AC80-9F13391170F9}" type="presParOf" srcId="{2784E181-AFD1-4368-B04B-C6F8EBF3139C}" destId="{BBB796C8-C0EE-493A-BF5E-EEFDD4F0C927}" srcOrd="0" destOrd="0" presId="urn:microsoft.com/office/officeart/2005/8/layout/orgChart1"/>
    <dgm:cxn modelId="{2FCB2814-4AAF-40DD-8F74-0B1506C71254}" type="presParOf" srcId="{BBB796C8-C0EE-493A-BF5E-EEFDD4F0C927}" destId="{EFB04486-6D1D-4BAB-895E-D080A300F80A}" srcOrd="0" destOrd="0" presId="urn:microsoft.com/office/officeart/2005/8/layout/orgChart1"/>
    <dgm:cxn modelId="{268397C6-B440-4E76-B266-DB639DD90710}" type="presParOf" srcId="{BBB796C8-C0EE-493A-BF5E-EEFDD4F0C927}" destId="{44A3BF19-91E3-4C3C-A7CB-C8EA35C280A0}" srcOrd="1" destOrd="0" presId="urn:microsoft.com/office/officeart/2005/8/layout/orgChart1"/>
    <dgm:cxn modelId="{FBA50A4B-06EB-41D2-B19A-87EDF1D361E7}" type="presParOf" srcId="{2784E181-AFD1-4368-B04B-C6F8EBF3139C}" destId="{B89A2D7A-921C-4723-9B11-47C78DC023A3}" srcOrd="1" destOrd="0" presId="urn:microsoft.com/office/officeart/2005/8/layout/orgChart1"/>
    <dgm:cxn modelId="{0B01E7EE-E151-475C-B46A-9D427E1C7938}" type="presParOf" srcId="{B89A2D7A-921C-4723-9B11-47C78DC023A3}" destId="{5FF98705-836A-4650-8964-51DEE1AD4969}" srcOrd="0" destOrd="0" presId="urn:microsoft.com/office/officeart/2005/8/layout/orgChart1"/>
    <dgm:cxn modelId="{1F41207B-E124-4AE7-ABC1-44681AB142F4}" type="presParOf" srcId="{B89A2D7A-921C-4723-9B11-47C78DC023A3}" destId="{F41D6EE0-4F1E-4EBA-872A-C750023D3E84}" srcOrd="1" destOrd="0" presId="urn:microsoft.com/office/officeart/2005/8/layout/orgChart1"/>
    <dgm:cxn modelId="{784837A6-429A-4E46-A204-00EB75C147ED}" type="presParOf" srcId="{F41D6EE0-4F1E-4EBA-872A-C750023D3E84}" destId="{D3EAB196-B7C3-4425-832D-8FC9D5704F7D}" srcOrd="0" destOrd="0" presId="urn:microsoft.com/office/officeart/2005/8/layout/orgChart1"/>
    <dgm:cxn modelId="{D16FC76B-ECB9-48E1-B699-AD26EE7E1651}" type="presParOf" srcId="{D3EAB196-B7C3-4425-832D-8FC9D5704F7D}" destId="{FD54F21D-193D-474F-BEAF-133CFC4C344B}" srcOrd="0" destOrd="0" presId="urn:microsoft.com/office/officeart/2005/8/layout/orgChart1"/>
    <dgm:cxn modelId="{5245EF65-F381-4AD1-8824-56625E397C90}" type="presParOf" srcId="{D3EAB196-B7C3-4425-832D-8FC9D5704F7D}" destId="{D1BAAC6A-7808-4DAB-82AA-630D86D97471}" srcOrd="1" destOrd="0" presId="urn:microsoft.com/office/officeart/2005/8/layout/orgChart1"/>
    <dgm:cxn modelId="{B1E1D46E-BE58-42CE-B6B0-C68A95F390FA}" type="presParOf" srcId="{F41D6EE0-4F1E-4EBA-872A-C750023D3E84}" destId="{F1D50851-978A-40DB-B411-5BFF1DD23754}" srcOrd="1" destOrd="0" presId="urn:microsoft.com/office/officeart/2005/8/layout/orgChart1"/>
    <dgm:cxn modelId="{74D2C612-786D-4074-9E61-7284443DC31B}" type="presParOf" srcId="{F1D50851-978A-40DB-B411-5BFF1DD23754}" destId="{D6E2A104-9B1A-4111-B107-67F51427A512}" srcOrd="0" destOrd="0" presId="urn:microsoft.com/office/officeart/2005/8/layout/orgChart1"/>
    <dgm:cxn modelId="{9511C1D4-424B-485B-8B91-DB469A445E15}" type="presParOf" srcId="{F1D50851-978A-40DB-B411-5BFF1DD23754}" destId="{58D6B7E0-BAB1-40A8-8052-D5D3D8EEC97C}" srcOrd="1" destOrd="0" presId="urn:microsoft.com/office/officeart/2005/8/layout/orgChart1"/>
    <dgm:cxn modelId="{8A39FA56-2B40-4E56-A485-014F0E4356E6}" type="presParOf" srcId="{58D6B7E0-BAB1-40A8-8052-D5D3D8EEC97C}" destId="{92B33411-007A-4F6B-AABF-3ED93E1BC489}" srcOrd="0" destOrd="0" presId="urn:microsoft.com/office/officeart/2005/8/layout/orgChart1"/>
    <dgm:cxn modelId="{BCBD990D-501E-457E-B1CB-437891E60915}" type="presParOf" srcId="{92B33411-007A-4F6B-AABF-3ED93E1BC489}" destId="{429BA9B9-1869-4C4B-9431-F6A33C23DDBD}" srcOrd="0" destOrd="0" presId="urn:microsoft.com/office/officeart/2005/8/layout/orgChart1"/>
    <dgm:cxn modelId="{9216CB5D-774E-44A7-98C8-D122622734E3}" type="presParOf" srcId="{92B33411-007A-4F6B-AABF-3ED93E1BC489}" destId="{8224F039-6870-4FB6-8500-C2970EED66F0}" srcOrd="1" destOrd="0" presId="urn:microsoft.com/office/officeart/2005/8/layout/orgChart1"/>
    <dgm:cxn modelId="{33A56A22-D5F4-41A5-84B5-289C5675A0D3}" type="presParOf" srcId="{58D6B7E0-BAB1-40A8-8052-D5D3D8EEC97C}" destId="{FE0312FC-7F3D-4BA3-B25D-9893DC332C36}" srcOrd="1" destOrd="0" presId="urn:microsoft.com/office/officeart/2005/8/layout/orgChart1"/>
    <dgm:cxn modelId="{2B43ACEE-DBD4-4674-B396-6A0F18460CEE}" type="presParOf" srcId="{58D6B7E0-BAB1-40A8-8052-D5D3D8EEC97C}" destId="{618A6113-3B1D-4BB4-AB0A-B70CACF47C69}" srcOrd="2" destOrd="0" presId="urn:microsoft.com/office/officeart/2005/8/layout/orgChart1"/>
    <dgm:cxn modelId="{F3D5F2F7-8D8C-40DE-8398-93C2B684F8F4}" type="presParOf" srcId="{F41D6EE0-4F1E-4EBA-872A-C750023D3E84}" destId="{38674858-D77F-4AD5-A510-EB112E333A47}" srcOrd="2" destOrd="0" presId="urn:microsoft.com/office/officeart/2005/8/layout/orgChart1"/>
    <dgm:cxn modelId="{9419321C-5D3F-428D-AEE9-57ECEF07CE8B}" type="presParOf" srcId="{B89A2D7A-921C-4723-9B11-47C78DC023A3}" destId="{0736C18E-8775-4E33-A0A6-8DD73FA19735}" srcOrd="2" destOrd="0" presId="urn:microsoft.com/office/officeart/2005/8/layout/orgChart1"/>
    <dgm:cxn modelId="{F576AD0C-25F7-4DB1-BC3D-91B7952F6A9D}" type="presParOf" srcId="{B89A2D7A-921C-4723-9B11-47C78DC023A3}" destId="{AAD16F33-81E9-4C2C-B210-3A1E2B326849}" srcOrd="3" destOrd="0" presId="urn:microsoft.com/office/officeart/2005/8/layout/orgChart1"/>
    <dgm:cxn modelId="{5D8714F2-C327-49C1-A5FF-9783CF92E226}" type="presParOf" srcId="{AAD16F33-81E9-4C2C-B210-3A1E2B326849}" destId="{BAEC94B5-6CAE-4A06-A619-341779F932C3}" srcOrd="0" destOrd="0" presId="urn:microsoft.com/office/officeart/2005/8/layout/orgChart1"/>
    <dgm:cxn modelId="{ACCAA726-EB29-42A3-BA97-4DFEE548AC62}" type="presParOf" srcId="{BAEC94B5-6CAE-4A06-A619-341779F932C3}" destId="{179C9008-16BB-4FE2-B9AB-A8FA23EDEB80}" srcOrd="0" destOrd="0" presId="urn:microsoft.com/office/officeart/2005/8/layout/orgChart1"/>
    <dgm:cxn modelId="{0E049B76-49A9-41A4-83A3-5D6D6C9602F3}" type="presParOf" srcId="{BAEC94B5-6CAE-4A06-A619-341779F932C3}" destId="{BC6B2724-742F-4B25-8484-FF1FD30D3ECA}" srcOrd="1" destOrd="0" presId="urn:microsoft.com/office/officeart/2005/8/layout/orgChart1"/>
    <dgm:cxn modelId="{70F3AB54-AC98-463B-B92A-9D050AF689E3}" type="presParOf" srcId="{AAD16F33-81E9-4C2C-B210-3A1E2B326849}" destId="{9A6EE401-B30A-421D-85F4-8B033D0C192F}" srcOrd="1" destOrd="0" presId="urn:microsoft.com/office/officeart/2005/8/layout/orgChart1"/>
    <dgm:cxn modelId="{54D37FDC-BE92-43BD-B50B-5C44CBD62B6F}" type="presParOf" srcId="{9A6EE401-B30A-421D-85F4-8B033D0C192F}" destId="{9436ADEA-B01E-44DD-B7C7-1859A1FF3531}" srcOrd="0" destOrd="0" presId="urn:microsoft.com/office/officeart/2005/8/layout/orgChart1"/>
    <dgm:cxn modelId="{24058DD8-1268-4C59-ABA1-86C557FF9738}" type="presParOf" srcId="{9A6EE401-B30A-421D-85F4-8B033D0C192F}" destId="{D5FBF039-CDE3-4C88-A66E-D29B623FFCDD}" srcOrd="1" destOrd="0" presId="urn:microsoft.com/office/officeart/2005/8/layout/orgChart1"/>
    <dgm:cxn modelId="{A3B2FAEB-51BC-402F-AACD-718FB2B2EBC4}" type="presParOf" srcId="{D5FBF039-CDE3-4C88-A66E-D29B623FFCDD}" destId="{5FB5090C-51D1-44E8-879C-833E715B3B32}" srcOrd="0" destOrd="0" presId="urn:microsoft.com/office/officeart/2005/8/layout/orgChart1"/>
    <dgm:cxn modelId="{8F88AE9E-2C4C-4030-94C7-DAF88A542F4B}" type="presParOf" srcId="{5FB5090C-51D1-44E8-879C-833E715B3B32}" destId="{1A215FB2-0CDF-4155-8C3D-FA7D24C38468}" srcOrd="0" destOrd="0" presId="urn:microsoft.com/office/officeart/2005/8/layout/orgChart1"/>
    <dgm:cxn modelId="{A5667B71-66FA-476A-AE1C-01D6262EC84E}" type="presParOf" srcId="{5FB5090C-51D1-44E8-879C-833E715B3B32}" destId="{689CE79D-F9D1-45EE-9315-910A55A48A5C}" srcOrd="1" destOrd="0" presId="urn:microsoft.com/office/officeart/2005/8/layout/orgChart1"/>
    <dgm:cxn modelId="{88B34B1A-8AD0-41E6-AED1-F14C6878A997}" type="presParOf" srcId="{D5FBF039-CDE3-4C88-A66E-D29B623FFCDD}" destId="{3D389880-7BA0-4AD1-BD2A-CC3B4F10B728}" srcOrd="1" destOrd="0" presId="urn:microsoft.com/office/officeart/2005/8/layout/orgChart1"/>
    <dgm:cxn modelId="{54860167-6107-46C1-A668-11D9BA6CC389}" type="presParOf" srcId="{3D389880-7BA0-4AD1-BD2A-CC3B4F10B728}" destId="{C0360509-CC3F-4F86-AF8E-D51184C88622}" srcOrd="0" destOrd="0" presId="urn:microsoft.com/office/officeart/2005/8/layout/orgChart1"/>
    <dgm:cxn modelId="{17A5B8C1-B7FD-444A-A46C-F3ADC939912F}" type="presParOf" srcId="{3D389880-7BA0-4AD1-BD2A-CC3B4F10B728}" destId="{784FBAB0-164C-48E9-9051-B52A1EEDBE70}" srcOrd="1" destOrd="0" presId="urn:microsoft.com/office/officeart/2005/8/layout/orgChart1"/>
    <dgm:cxn modelId="{33B67A0A-AF84-4D64-AF2C-E09AED662A4A}" type="presParOf" srcId="{784FBAB0-164C-48E9-9051-B52A1EEDBE70}" destId="{270DACF4-6DB4-47BD-8FF9-40E3F5C00CE7}" srcOrd="0" destOrd="0" presId="urn:microsoft.com/office/officeart/2005/8/layout/orgChart1"/>
    <dgm:cxn modelId="{07BC7DF1-6F69-48A5-8A25-AC06371DE46C}" type="presParOf" srcId="{270DACF4-6DB4-47BD-8FF9-40E3F5C00CE7}" destId="{2E6431ED-5E27-4C4E-8905-D5A1C22F0BE5}" srcOrd="0" destOrd="0" presId="urn:microsoft.com/office/officeart/2005/8/layout/orgChart1"/>
    <dgm:cxn modelId="{454708F2-A69C-4148-AF15-3109F2485D72}" type="presParOf" srcId="{270DACF4-6DB4-47BD-8FF9-40E3F5C00CE7}" destId="{95A7D5B4-7492-4659-BAED-C2469D7D6BF7}" srcOrd="1" destOrd="0" presId="urn:microsoft.com/office/officeart/2005/8/layout/orgChart1"/>
    <dgm:cxn modelId="{AFBA772E-4193-464B-B10B-83D62C96918D}" type="presParOf" srcId="{784FBAB0-164C-48E9-9051-B52A1EEDBE70}" destId="{04D6D4C8-0739-45E9-85B8-DAF26745E535}" srcOrd="1" destOrd="0" presId="urn:microsoft.com/office/officeart/2005/8/layout/orgChart1"/>
    <dgm:cxn modelId="{43CBB37C-8675-4EC4-9BD5-73A4B4A11E54}" type="presParOf" srcId="{784FBAB0-164C-48E9-9051-B52A1EEDBE70}" destId="{84C7340A-1259-4FE1-89B5-D6262183D408}" srcOrd="2" destOrd="0" presId="urn:microsoft.com/office/officeart/2005/8/layout/orgChart1"/>
    <dgm:cxn modelId="{185BAE47-CB8A-42F3-BEC7-2BDA18915CC0}" type="presParOf" srcId="{3D389880-7BA0-4AD1-BD2A-CC3B4F10B728}" destId="{AAAA7BDF-EB05-462F-BA4E-C272A3D57EAD}" srcOrd="2" destOrd="0" presId="urn:microsoft.com/office/officeart/2005/8/layout/orgChart1"/>
    <dgm:cxn modelId="{D045BD77-96BE-45D3-85B9-940CD80315CB}" type="presParOf" srcId="{3D389880-7BA0-4AD1-BD2A-CC3B4F10B728}" destId="{C59CCD1E-7745-4944-9F83-B18147033518}" srcOrd="3" destOrd="0" presId="urn:microsoft.com/office/officeart/2005/8/layout/orgChart1"/>
    <dgm:cxn modelId="{8D9E07AA-E71F-4D38-BC22-D6E2AAFD56B3}" type="presParOf" srcId="{C59CCD1E-7745-4944-9F83-B18147033518}" destId="{9FE24627-435B-4E66-A83F-BEC35E437A3A}" srcOrd="0" destOrd="0" presId="urn:microsoft.com/office/officeart/2005/8/layout/orgChart1"/>
    <dgm:cxn modelId="{5A6B18B2-FD70-4351-B3FF-1FDAA156AFAB}" type="presParOf" srcId="{9FE24627-435B-4E66-A83F-BEC35E437A3A}" destId="{DC891F21-B710-4E18-946F-28F44A7115DF}" srcOrd="0" destOrd="0" presId="urn:microsoft.com/office/officeart/2005/8/layout/orgChart1"/>
    <dgm:cxn modelId="{C25901A7-EF1B-43CB-B324-E9719BEEA472}" type="presParOf" srcId="{9FE24627-435B-4E66-A83F-BEC35E437A3A}" destId="{14F594EA-B849-4990-A3B9-F34D2A23946B}" srcOrd="1" destOrd="0" presId="urn:microsoft.com/office/officeart/2005/8/layout/orgChart1"/>
    <dgm:cxn modelId="{C38E3D99-E862-49FD-9901-7367248D22A9}" type="presParOf" srcId="{C59CCD1E-7745-4944-9F83-B18147033518}" destId="{AB7FB414-D00A-48F3-8720-F11A5104B0FC}" srcOrd="1" destOrd="0" presId="urn:microsoft.com/office/officeart/2005/8/layout/orgChart1"/>
    <dgm:cxn modelId="{AE63D663-A351-42B7-A8DA-54745A98B3DD}" type="presParOf" srcId="{C59CCD1E-7745-4944-9F83-B18147033518}" destId="{9ACE8150-F45B-4BA9-B03E-8330D89A00A5}" srcOrd="2" destOrd="0" presId="urn:microsoft.com/office/officeart/2005/8/layout/orgChart1"/>
    <dgm:cxn modelId="{9E33A6FB-7011-4A74-AE0D-8B9A91C24061}" type="presParOf" srcId="{3D389880-7BA0-4AD1-BD2A-CC3B4F10B728}" destId="{8F4788F5-8257-4F03-9D43-CACFC1221407}" srcOrd="4" destOrd="0" presId="urn:microsoft.com/office/officeart/2005/8/layout/orgChart1"/>
    <dgm:cxn modelId="{BB040260-3579-4501-BD80-400D69B0C778}" type="presParOf" srcId="{3D389880-7BA0-4AD1-BD2A-CC3B4F10B728}" destId="{D60AA08C-FA2F-4FCE-850D-097EC40B7ECA}" srcOrd="5" destOrd="0" presId="urn:microsoft.com/office/officeart/2005/8/layout/orgChart1"/>
    <dgm:cxn modelId="{0115BDC3-1441-4327-A1B9-D559C1434C5E}" type="presParOf" srcId="{D60AA08C-FA2F-4FCE-850D-097EC40B7ECA}" destId="{0F177F3B-BE4C-477E-BFC3-48B1051381E7}" srcOrd="0" destOrd="0" presId="urn:microsoft.com/office/officeart/2005/8/layout/orgChart1"/>
    <dgm:cxn modelId="{B1DD22F2-5961-4A6A-8360-CDCB5865AF5D}" type="presParOf" srcId="{0F177F3B-BE4C-477E-BFC3-48B1051381E7}" destId="{8515C984-D9CB-4837-A2E8-42766BE10F0A}" srcOrd="0" destOrd="0" presId="urn:microsoft.com/office/officeart/2005/8/layout/orgChart1"/>
    <dgm:cxn modelId="{B10C4683-7FD8-4BC0-B97D-9717FC62ED71}" type="presParOf" srcId="{0F177F3B-BE4C-477E-BFC3-48B1051381E7}" destId="{E68149A9-B091-40DC-8F0A-FF6E36ED1FB8}" srcOrd="1" destOrd="0" presId="urn:microsoft.com/office/officeart/2005/8/layout/orgChart1"/>
    <dgm:cxn modelId="{4A66F3DB-AA7E-4566-AB13-D5C2EB4474D0}" type="presParOf" srcId="{D60AA08C-FA2F-4FCE-850D-097EC40B7ECA}" destId="{B3AA4222-797A-4DA1-9469-6FE7C9EC51E6}" srcOrd="1" destOrd="0" presId="urn:microsoft.com/office/officeart/2005/8/layout/orgChart1"/>
    <dgm:cxn modelId="{75783070-9A17-49C8-92C1-B82C182A4A49}" type="presParOf" srcId="{D60AA08C-FA2F-4FCE-850D-097EC40B7ECA}" destId="{31E631FE-960C-4EC5-B355-812BA382D381}" srcOrd="2" destOrd="0" presId="urn:microsoft.com/office/officeart/2005/8/layout/orgChart1"/>
    <dgm:cxn modelId="{F837818C-A8B1-4BA7-9D59-6E3F17D38974}" type="presParOf" srcId="{D5FBF039-CDE3-4C88-A66E-D29B623FFCDD}" destId="{377D45C2-8727-479D-ADE2-BC7413735436}" srcOrd="2" destOrd="0" presId="urn:microsoft.com/office/officeart/2005/8/layout/orgChart1"/>
    <dgm:cxn modelId="{7C84656F-AC06-4592-93FD-DB4A647E8F5F}" type="presParOf" srcId="{AAD16F33-81E9-4C2C-B210-3A1E2B326849}" destId="{C5437E04-1F4C-4FE6-919F-47DFE0B991A6}" srcOrd="2" destOrd="0" presId="urn:microsoft.com/office/officeart/2005/8/layout/orgChart1"/>
    <dgm:cxn modelId="{4009FC65-55B0-4AC8-AAC8-C325970C4DFD}" type="presParOf" srcId="{B89A2D7A-921C-4723-9B11-47C78DC023A3}" destId="{2FF5002E-8E33-4DBB-8AFA-75E069B47497}" srcOrd="4" destOrd="0" presId="urn:microsoft.com/office/officeart/2005/8/layout/orgChart1"/>
    <dgm:cxn modelId="{F750FCED-3BDC-4115-B0A1-10F28672AA40}" type="presParOf" srcId="{B89A2D7A-921C-4723-9B11-47C78DC023A3}" destId="{9DBB4804-69B0-433E-86C0-3B47157952B1}" srcOrd="5" destOrd="0" presId="urn:microsoft.com/office/officeart/2005/8/layout/orgChart1"/>
    <dgm:cxn modelId="{3F6B713F-4D79-4FB4-8D23-883BB66739A6}" type="presParOf" srcId="{9DBB4804-69B0-433E-86C0-3B47157952B1}" destId="{E82CF28D-5B62-413A-B75D-A0C93AEB3820}" srcOrd="0" destOrd="0" presId="urn:microsoft.com/office/officeart/2005/8/layout/orgChart1"/>
    <dgm:cxn modelId="{18736E45-07D2-4BA5-8831-FE49F583765F}" type="presParOf" srcId="{E82CF28D-5B62-413A-B75D-A0C93AEB3820}" destId="{C366F6A4-041E-45FD-8E95-16728AE8F264}" srcOrd="0" destOrd="0" presId="urn:microsoft.com/office/officeart/2005/8/layout/orgChart1"/>
    <dgm:cxn modelId="{E4EFAC3D-2C79-4DEB-ABE5-046DB582CDCC}" type="presParOf" srcId="{E82CF28D-5B62-413A-B75D-A0C93AEB3820}" destId="{2CD1C9A4-575B-4776-8349-AD20F0F13306}" srcOrd="1" destOrd="0" presId="urn:microsoft.com/office/officeart/2005/8/layout/orgChart1"/>
    <dgm:cxn modelId="{AE876F48-06F6-4360-AFF8-4D9D918A2AC3}" type="presParOf" srcId="{9DBB4804-69B0-433E-86C0-3B47157952B1}" destId="{1E45649E-EBEB-4127-8986-10C737900853}" srcOrd="1" destOrd="0" presId="urn:microsoft.com/office/officeart/2005/8/layout/orgChart1"/>
    <dgm:cxn modelId="{B92DAACC-8E3C-4C3C-8B2B-F3917A4A53DA}" type="presParOf" srcId="{1E45649E-EBEB-4127-8986-10C737900853}" destId="{B74570D0-7CC5-44E2-8FF1-1E764386482A}" srcOrd="0" destOrd="0" presId="urn:microsoft.com/office/officeart/2005/8/layout/orgChart1"/>
    <dgm:cxn modelId="{7D892B33-7B9A-46EA-A5D8-883D28E56872}" type="presParOf" srcId="{1E45649E-EBEB-4127-8986-10C737900853}" destId="{99D49445-FEB3-4A43-A24F-164501895D04}" srcOrd="1" destOrd="0" presId="urn:microsoft.com/office/officeart/2005/8/layout/orgChart1"/>
    <dgm:cxn modelId="{E1E5BDFA-C8EB-4F09-AFAD-EAD271B19275}" type="presParOf" srcId="{99D49445-FEB3-4A43-A24F-164501895D04}" destId="{224DF405-F4E0-4DF4-B961-96AD4E8991ED}" srcOrd="0" destOrd="0" presId="urn:microsoft.com/office/officeart/2005/8/layout/orgChart1"/>
    <dgm:cxn modelId="{4B4A30AE-849F-446F-8C29-C049BA4FDF78}" type="presParOf" srcId="{224DF405-F4E0-4DF4-B961-96AD4E8991ED}" destId="{38686A2A-E917-4C9D-ABD5-BD7F8ABB9F3C}" srcOrd="0" destOrd="0" presId="urn:microsoft.com/office/officeart/2005/8/layout/orgChart1"/>
    <dgm:cxn modelId="{FFADB4FB-AB2B-4C36-9470-DBB9137880CE}" type="presParOf" srcId="{224DF405-F4E0-4DF4-B961-96AD4E8991ED}" destId="{69BFE453-1FA5-4F74-AFB3-C3C326A8B92E}" srcOrd="1" destOrd="0" presId="urn:microsoft.com/office/officeart/2005/8/layout/orgChart1"/>
    <dgm:cxn modelId="{9EF52A27-AB2B-475F-8792-0C62680CCFE0}" type="presParOf" srcId="{99D49445-FEB3-4A43-A24F-164501895D04}" destId="{3D827DF9-3E0E-4218-88B1-D957D185CFB3}" srcOrd="1" destOrd="0" presId="urn:microsoft.com/office/officeart/2005/8/layout/orgChart1"/>
    <dgm:cxn modelId="{F6E8EEFD-3D84-4CF4-AB15-4B70F4FD9345}" type="presParOf" srcId="{99D49445-FEB3-4A43-A24F-164501895D04}" destId="{99097326-23F1-4702-A17D-FD71F66D393B}" srcOrd="2" destOrd="0" presId="urn:microsoft.com/office/officeart/2005/8/layout/orgChart1"/>
    <dgm:cxn modelId="{4EB7EC60-5548-4BB4-955C-76EE7F7D174E}" type="presParOf" srcId="{9DBB4804-69B0-433E-86C0-3B47157952B1}" destId="{EB7F9DAF-ADFE-4588-A727-DBA5146DC23C}" srcOrd="2" destOrd="0" presId="urn:microsoft.com/office/officeart/2005/8/layout/orgChart1"/>
    <dgm:cxn modelId="{5BAAA236-3240-44D8-A48F-B53617ABD3D5}" type="presParOf" srcId="{B89A2D7A-921C-4723-9B11-47C78DC023A3}" destId="{3E1C328E-0CD9-4C94-8ADE-A8D89A8FA328}" srcOrd="6" destOrd="0" presId="urn:microsoft.com/office/officeart/2005/8/layout/orgChart1"/>
    <dgm:cxn modelId="{BC919B67-F31C-4384-AC63-B4F9B499873D}" type="presParOf" srcId="{B89A2D7A-921C-4723-9B11-47C78DC023A3}" destId="{B86BE4E7-C1E6-454A-BEB6-2E1DCFD27961}" srcOrd="7" destOrd="0" presId="urn:microsoft.com/office/officeart/2005/8/layout/orgChart1"/>
    <dgm:cxn modelId="{4E958430-7C66-47F0-953F-BCBFE785DB6A}" type="presParOf" srcId="{B86BE4E7-C1E6-454A-BEB6-2E1DCFD27961}" destId="{61888A05-2FB2-4754-AE16-BF06AD20F61E}" srcOrd="0" destOrd="0" presId="urn:microsoft.com/office/officeart/2005/8/layout/orgChart1"/>
    <dgm:cxn modelId="{5D69AB89-3930-4831-B1AC-7BC0FAD90938}" type="presParOf" srcId="{61888A05-2FB2-4754-AE16-BF06AD20F61E}" destId="{10E3554D-D26A-4126-B8D2-3D47616696AB}" srcOrd="0" destOrd="0" presId="urn:microsoft.com/office/officeart/2005/8/layout/orgChart1"/>
    <dgm:cxn modelId="{4C46F1BD-0D14-4626-AFA1-BA01216ABB50}" type="presParOf" srcId="{61888A05-2FB2-4754-AE16-BF06AD20F61E}" destId="{1C41E8B8-F53E-44D9-9F35-7E36D30C7515}" srcOrd="1" destOrd="0" presId="urn:microsoft.com/office/officeart/2005/8/layout/orgChart1"/>
    <dgm:cxn modelId="{E6236DE1-D610-4DE2-AB19-99A7EBB3188F}" type="presParOf" srcId="{B86BE4E7-C1E6-454A-BEB6-2E1DCFD27961}" destId="{670A3FE0-E75B-4C15-924D-8D16C63FB9FD}" srcOrd="1" destOrd="0" presId="urn:microsoft.com/office/officeart/2005/8/layout/orgChart1"/>
    <dgm:cxn modelId="{AD648F47-F00C-4EB4-B54C-FCC5DB012384}" type="presParOf" srcId="{670A3FE0-E75B-4C15-924D-8D16C63FB9FD}" destId="{FE36763A-6901-4119-BB34-293365A916EA}" srcOrd="0" destOrd="0" presId="urn:microsoft.com/office/officeart/2005/8/layout/orgChart1"/>
    <dgm:cxn modelId="{6BBEA913-FEDD-48C6-87A9-BE9B58893EDF}" type="presParOf" srcId="{670A3FE0-E75B-4C15-924D-8D16C63FB9FD}" destId="{DA29ADE0-BFAB-43E4-8009-26677053A573}" srcOrd="1" destOrd="0" presId="urn:microsoft.com/office/officeart/2005/8/layout/orgChart1"/>
    <dgm:cxn modelId="{3C0D3EED-9C50-49DB-A929-52573B678BE4}" type="presParOf" srcId="{DA29ADE0-BFAB-43E4-8009-26677053A573}" destId="{4964246B-23B2-44E7-9EE0-E5830D920DBF}" srcOrd="0" destOrd="0" presId="urn:microsoft.com/office/officeart/2005/8/layout/orgChart1"/>
    <dgm:cxn modelId="{DC782C0A-AA20-4ACA-A006-84313999507B}" type="presParOf" srcId="{4964246B-23B2-44E7-9EE0-E5830D920DBF}" destId="{8B2B0BD1-01B6-4A17-B993-45D74B7EE3D8}" srcOrd="0" destOrd="0" presId="urn:microsoft.com/office/officeart/2005/8/layout/orgChart1"/>
    <dgm:cxn modelId="{964765B9-EFFB-416C-884C-0B7F9B51D6F6}" type="presParOf" srcId="{4964246B-23B2-44E7-9EE0-E5830D920DBF}" destId="{FB14AFF0-2287-436B-990A-3CC892727ACC}" srcOrd="1" destOrd="0" presId="urn:microsoft.com/office/officeart/2005/8/layout/orgChart1"/>
    <dgm:cxn modelId="{91883222-8F2A-4415-9404-73928494B081}" type="presParOf" srcId="{DA29ADE0-BFAB-43E4-8009-26677053A573}" destId="{825E4181-0C3D-4A0D-B8C4-91A9FE10B64B}" srcOrd="1" destOrd="0" presId="urn:microsoft.com/office/officeart/2005/8/layout/orgChart1"/>
    <dgm:cxn modelId="{4D0B2380-F812-46F5-B3CF-C301845D588C}" type="presParOf" srcId="{DA29ADE0-BFAB-43E4-8009-26677053A573}" destId="{3211F5D4-FCDD-4F05-8D86-1EB7D025D532}" srcOrd="2" destOrd="0" presId="urn:microsoft.com/office/officeart/2005/8/layout/orgChart1"/>
    <dgm:cxn modelId="{72F20A84-1F48-44C3-9CD8-183BE59C9BE8}" type="presParOf" srcId="{670A3FE0-E75B-4C15-924D-8D16C63FB9FD}" destId="{3ED991EA-FA9E-4D8A-94A2-A5C3D12912EE}" srcOrd="2" destOrd="0" presId="urn:microsoft.com/office/officeart/2005/8/layout/orgChart1"/>
    <dgm:cxn modelId="{82F375CB-4506-4164-9119-2442ECA1707D}" type="presParOf" srcId="{670A3FE0-E75B-4C15-924D-8D16C63FB9FD}" destId="{BA925332-9363-415B-B42D-C3747D8A4620}" srcOrd="3" destOrd="0" presId="urn:microsoft.com/office/officeart/2005/8/layout/orgChart1"/>
    <dgm:cxn modelId="{7FB7F606-95FA-4E20-8032-BCBE0A46A673}" type="presParOf" srcId="{BA925332-9363-415B-B42D-C3747D8A4620}" destId="{8B26084F-A53D-45F5-8F06-27022BF4482A}" srcOrd="0" destOrd="0" presId="urn:microsoft.com/office/officeart/2005/8/layout/orgChart1"/>
    <dgm:cxn modelId="{EB676077-18AA-4AA8-9216-E8EF6DD153C9}" type="presParOf" srcId="{8B26084F-A53D-45F5-8F06-27022BF4482A}" destId="{720E4528-5A97-4C64-9573-BF762B266D7B}" srcOrd="0" destOrd="0" presId="urn:microsoft.com/office/officeart/2005/8/layout/orgChart1"/>
    <dgm:cxn modelId="{3A0B65B0-E95B-493F-B01B-823B3A824D34}" type="presParOf" srcId="{8B26084F-A53D-45F5-8F06-27022BF4482A}" destId="{CE80E23A-1DC8-42B5-B81A-AC040729F27C}" srcOrd="1" destOrd="0" presId="urn:microsoft.com/office/officeart/2005/8/layout/orgChart1"/>
    <dgm:cxn modelId="{7A17204A-EC86-4191-8210-FE7782EB36D6}" type="presParOf" srcId="{BA925332-9363-415B-B42D-C3747D8A4620}" destId="{C7B6861C-A766-488E-B340-C1B5FC5158AE}" srcOrd="1" destOrd="0" presId="urn:microsoft.com/office/officeart/2005/8/layout/orgChart1"/>
    <dgm:cxn modelId="{52B7A154-4522-4E1F-B9EC-2B57E954149B}" type="presParOf" srcId="{BA925332-9363-415B-B42D-C3747D8A4620}" destId="{361D59A8-179F-4657-B3A4-FD625C9707F6}" srcOrd="2" destOrd="0" presId="urn:microsoft.com/office/officeart/2005/8/layout/orgChart1"/>
    <dgm:cxn modelId="{D5396EDB-4BD8-45F3-882A-B449CC59439E}" type="presParOf" srcId="{B86BE4E7-C1E6-454A-BEB6-2E1DCFD27961}" destId="{436612AA-82F9-49EA-8CAD-EB82B4F7F65C}" srcOrd="2" destOrd="0" presId="urn:microsoft.com/office/officeart/2005/8/layout/orgChart1"/>
    <dgm:cxn modelId="{6AEC1D98-AA0A-494E-9DDD-4785F1BF9DBE}" type="presParOf" srcId="{B89A2D7A-921C-4723-9B11-47C78DC023A3}" destId="{31A7726D-2FAC-4139-9183-D03257A0E4A8}" srcOrd="8" destOrd="0" presId="urn:microsoft.com/office/officeart/2005/8/layout/orgChart1"/>
    <dgm:cxn modelId="{36D3EF03-A8CD-403F-AAB1-5C5EC0135AB6}" type="presParOf" srcId="{B89A2D7A-921C-4723-9B11-47C78DC023A3}" destId="{82587F5E-0F65-4BF8-88CD-B8ABD15D7501}" srcOrd="9" destOrd="0" presId="urn:microsoft.com/office/officeart/2005/8/layout/orgChart1"/>
    <dgm:cxn modelId="{46B1FA9A-B491-4FB7-B861-CC57C5AD2A2D}" type="presParOf" srcId="{82587F5E-0F65-4BF8-88CD-B8ABD15D7501}" destId="{364C34E3-887F-48F2-B2C3-ED1146CF73BD}" srcOrd="0" destOrd="0" presId="urn:microsoft.com/office/officeart/2005/8/layout/orgChart1"/>
    <dgm:cxn modelId="{79B9E175-46FC-4436-B533-7BC317B8BC7F}" type="presParOf" srcId="{364C34E3-887F-48F2-B2C3-ED1146CF73BD}" destId="{76BBDE02-B418-45C8-B17F-A0680ABCEE19}" srcOrd="0" destOrd="0" presId="urn:microsoft.com/office/officeart/2005/8/layout/orgChart1"/>
    <dgm:cxn modelId="{49E3F3EA-0C03-4707-860B-A1EE5109F5BA}" type="presParOf" srcId="{364C34E3-887F-48F2-B2C3-ED1146CF73BD}" destId="{28D1963C-8F91-4DF6-BB7C-7B6310D83E46}" srcOrd="1" destOrd="0" presId="urn:microsoft.com/office/officeart/2005/8/layout/orgChart1"/>
    <dgm:cxn modelId="{4D90C7AC-8A07-42A4-95A8-719B2A29726B}" type="presParOf" srcId="{82587F5E-0F65-4BF8-88CD-B8ABD15D7501}" destId="{C49FDE9C-F238-452A-97FC-DEF0936B29AB}" srcOrd="1" destOrd="0" presId="urn:microsoft.com/office/officeart/2005/8/layout/orgChart1"/>
    <dgm:cxn modelId="{E31363C5-487E-4090-B43B-8D9241627C6D}" type="presParOf" srcId="{C49FDE9C-F238-452A-97FC-DEF0936B29AB}" destId="{B16375AE-431B-4800-80CC-CEB96FDBCED4}" srcOrd="0" destOrd="0" presId="urn:microsoft.com/office/officeart/2005/8/layout/orgChart1"/>
    <dgm:cxn modelId="{B6661857-5A34-4211-BC4A-DA89E84DC62F}" type="presParOf" srcId="{C49FDE9C-F238-452A-97FC-DEF0936B29AB}" destId="{6BCBD0C6-9300-4AE1-91A9-C68A90EAB60D}" srcOrd="1" destOrd="0" presId="urn:microsoft.com/office/officeart/2005/8/layout/orgChart1"/>
    <dgm:cxn modelId="{2F64141E-90ED-471A-B246-97F8A1B35E5A}" type="presParOf" srcId="{6BCBD0C6-9300-4AE1-91A9-C68A90EAB60D}" destId="{A5B4354F-397B-474F-BE37-8FCECD6D92A4}" srcOrd="0" destOrd="0" presId="urn:microsoft.com/office/officeart/2005/8/layout/orgChart1"/>
    <dgm:cxn modelId="{8CC46113-BDDB-4C31-9A37-9C8C14B67722}" type="presParOf" srcId="{A5B4354F-397B-474F-BE37-8FCECD6D92A4}" destId="{3371ACE9-F0CF-4380-A79B-3A79484320D4}" srcOrd="0" destOrd="0" presId="urn:microsoft.com/office/officeart/2005/8/layout/orgChart1"/>
    <dgm:cxn modelId="{4F4A8D4E-A916-44F2-A4AE-5105130E04F8}" type="presParOf" srcId="{A5B4354F-397B-474F-BE37-8FCECD6D92A4}" destId="{8CF53C7F-C323-476E-8AF2-4B8B0D584F2B}" srcOrd="1" destOrd="0" presId="urn:microsoft.com/office/officeart/2005/8/layout/orgChart1"/>
    <dgm:cxn modelId="{6FBAEB2F-E7A1-4A8D-BC81-D49CA837400A}" type="presParOf" srcId="{6BCBD0C6-9300-4AE1-91A9-C68A90EAB60D}" destId="{302EACBA-9F92-4577-B952-FCDC86FBCAE5}" srcOrd="1" destOrd="0" presId="urn:microsoft.com/office/officeart/2005/8/layout/orgChart1"/>
    <dgm:cxn modelId="{3D066842-7E6B-4E10-A604-57DC37EDA666}" type="presParOf" srcId="{6BCBD0C6-9300-4AE1-91A9-C68A90EAB60D}" destId="{707896D2-8AC3-4F82-8C5E-68C5BAE126BF}" srcOrd="2" destOrd="0" presId="urn:microsoft.com/office/officeart/2005/8/layout/orgChart1"/>
    <dgm:cxn modelId="{97CF4CD6-6B39-41C2-8B87-0199B38044EF}" type="presParOf" srcId="{82587F5E-0F65-4BF8-88CD-B8ABD15D7501}" destId="{362D6FC9-0AAA-44F7-A7B2-DADF3F8697B7}" srcOrd="2" destOrd="0" presId="urn:microsoft.com/office/officeart/2005/8/layout/orgChart1"/>
    <dgm:cxn modelId="{2553A0A5-7FA1-4881-BF5E-42C25A795A34}" type="presParOf" srcId="{2784E181-AFD1-4368-B04B-C6F8EBF3139C}" destId="{1ADB162C-43D9-4CD3-9D32-D9F56722D7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1CFCD-A5E7-45B0-BD9F-D4BD2088D7E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1914A43-53B7-4894-9C20-0EDA75E247CA}">
      <dgm:prSet phldrT="[Texto]"/>
      <dgm:spPr/>
      <dgm:t>
        <a:bodyPr/>
        <a:lstStyle/>
        <a:p>
          <a:r>
            <a:rPr lang="es-EC" dirty="0" smtClean="0"/>
            <a:t>CARÁCTER</a:t>
          </a:r>
          <a:endParaRPr lang="es-EC" dirty="0"/>
        </a:p>
      </dgm:t>
    </dgm:pt>
    <dgm:pt modelId="{00244D3F-3AFD-427D-B0A4-8BB3FE9246DA}" type="parTrans" cxnId="{A15220B2-030C-45D9-8D4F-C2E91D9C9F04}">
      <dgm:prSet/>
      <dgm:spPr/>
      <dgm:t>
        <a:bodyPr/>
        <a:lstStyle/>
        <a:p>
          <a:endParaRPr lang="es-EC"/>
        </a:p>
      </dgm:t>
    </dgm:pt>
    <dgm:pt modelId="{B87D2523-9640-45BE-849A-2DA9D90F9B2D}" type="sibTrans" cxnId="{A15220B2-030C-45D9-8D4F-C2E91D9C9F0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C"/>
        </a:p>
      </dgm:t>
    </dgm:pt>
    <dgm:pt modelId="{8E85C933-3E62-48D3-B709-3D3D29436651}">
      <dgm:prSet phldrT="[Texto]"/>
      <dgm:spPr/>
      <dgm:t>
        <a:bodyPr/>
        <a:lstStyle/>
        <a:p>
          <a:r>
            <a:rPr lang="es-EC" dirty="0" smtClean="0"/>
            <a:t>CAPACIDAD</a:t>
          </a:r>
          <a:endParaRPr lang="es-EC" dirty="0"/>
        </a:p>
      </dgm:t>
    </dgm:pt>
    <dgm:pt modelId="{E8B1B689-0CAF-4848-ADC3-1EA0C6F60BEE}" type="parTrans" cxnId="{C6084067-37B9-49E2-AC75-7C44AB4220B0}">
      <dgm:prSet/>
      <dgm:spPr/>
      <dgm:t>
        <a:bodyPr/>
        <a:lstStyle/>
        <a:p>
          <a:endParaRPr lang="es-EC"/>
        </a:p>
      </dgm:t>
    </dgm:pt>
    <dgm:pt modelId="{EF68D3BB-46B7-402E-A04A-95B78728C47E}" type="sibTrans" cxnId="{C6084067-37B9-49E2-AC75-7C44AB4220B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09DBF31-B4D2-4248-BD5D-61E52BBF2458}">
      <dgm:prSet phldrT="[Texto]"/>
      <dgm:spPr/>
      <dgm:t>
        <a:bodyPr/>
        <a:lstStyle/>
        <a:p>
          <a:r>
            <a:rPr lang="es-EC" dirty="0" smtClean="0"/>
            <a:t>CAPITAL</a:t>
          </a:r>
          <a:endParaRPr lang="es-EC" dirty="0"/>
        </a:p>
      </dgm:t>
    </dgm:pt>
    <dgm:pt modelId="{FC74CE71-857D-4D62-9F36-F58F458B7480}" type="parTrans" cxnId="{036A0ABB-11F7-48C6-874A-B6F69473D74A}">
      <dgm:prSet/>
      <dgm:spPr/>
      <dgm:t>
        <a:bodyPr/>
        <a:lstStyle/>
        <a:p>
          <a:endParaRPr lang="es-EC"/>
        </a:p>
      </dgm:t>
    </dgm:pt>
    <dgm:pt modelId="{DECB6545-1E82-41E1-AC8B-D95EE126F6F5}" type="sibTrans" cxnId="{036A0ABB-11F7-48C6-874A-B6F69473D74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C"/>
        </a:p>
      </dgm:t>
    </dgm:pt>
    <dgm:pt modelId="{EAFD3E29-BA23-4B1C-A9E1-C933C921AFC9}">
      <dgm:prSet phldrT="[Texto]"/>
      <dgm:spPr/>
      <dgm:t>
        <a:bodyPr/>
        <a:lstStyle/>
        <a:p>
          <a:r>
            <a:rPr lang="es-EC" dirty="0" smtClean="0"/>
            <a:t>CONDICIONES</a:t>
          </a:r>
          <a:endParaRPr lang="es-EC" dirty="0"/>
        </a:p>
      </dgm:t>
    </dgm:pt>
    <dgm:pt modelId="{AADC4F09-BFC1-4C13-B769-0A29D79A67D4}" type="parTrans" cxnId="{E72EAF2F-B3F7-47BF-AF96-5F4EF57F7BAB}">
      <dgm:prSet/>
      <dgm:spPr/>
      <dgm:t>
        <a:bodyPr/>
        <a:lstStyle/>
        <a:p>
          <a:endParaRPr lang="es-EC"/>
        </a:p>
      </dgm:t>
    </dgm:pt>
    <dgm:pt modelId="{29E8B392-2EE3-47C7-829B-6E8D6FC86625}" type="sibTrans" cxnId="{E72EAF2F-B3F7-47BF-AF96-5F4EF57F7BA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C"/>
        </a:p>
      </dgm:t>
    </dgm:pt>
    <dgm:pt modelId="{71F1CBC1-C178-4C68-8E82-EFA8A6813281}">
      <dgm:prSet phldrT="[Texto]"/>
      <dgm:spPr/>
      <dgm:t>
        <a:bodyPr/>
        <a:lstStyle/>
        <a:p>
          <a:r>
            <a:rPr lang="es-EC" dirty="0" smtClean="0"/>
            <a:t>COLATERAL</a:t>
          </a:r>
          <a:endParaRPr lang="es-EC" dirty="0"/>
        </a:p>
      </dgm:t>
    </dgm:pt>
    <dgm:pt modelId="{5E3F682B-C4A3-482B-8C56-803863722D3C}" type="parTrans" cxnId="{2CF9EFC3-26D7-410B-87EE-AC5608E16C7F}">
      <dgm:prSet/>
      <dgm:spPr/>
      <dgm:t>
        <a:bodyPr/>
        <a:lstStyle/>
        <a:p>
          <a:endParaRPr lang="es-EC"/>
        </a:p>
      </dgm:t>
    </dgm:pt>
    <dgm:pt modelId="{E96D70EA-ED0A-4133-8ED7-8D6876E8E43D}" type="sibTrans" cxnId="{2CF9EFC3-26D7-410B-87EE-AC5608E16C7F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EC"/>
        </a:p>
      </dgm:t>
    </dgm:pt>
    <dgm:pt modelId="{82D0AE71-89E6-4045-AF86-54D89844D173}">
      <dgm:prSet phldrT="[Texto]"/>
      <dgm:spPr/>
      <dgm:t>
        <a:bodyPr/>
        <a:lstStyle/>
        <a:p>
          <a:r>
            <a:rPr lang="es-EC" dirty="0" smtClean="0"/>
            <a:t>SENTIDO COMÚN</a:t>
          </a:r>
          <a:endParaRPr lang="es-EC" dirty="0"/>
        </a:p>
      </dgm:t>
    </dgm:pt>
    <dgm:pt modelId="{90A94E25-76B3-4DEB-8AEE-1F41CB7403FB}" type="parTrans" cxnId="{B917B58C-515B-4156-B72B-CEEFA75454D7}">
      <dgm:prSet/>
      <dgm:spPr/>
      <dgm:t>
        <a:bodyPr/>
        <a:lstStyle/>
        <a:p>
          <a:endParaRPr lang="es-EC"/>
        </a:p>
      </dgm:t>
    </dgm:pt>
    <dgm:pt modelId="{5B3A2A19-846E-4B3A-80E6-AC68E8AFA99B}" type="sibTrans" cxnId="{B917B58C-515B-4156-B72B-CEEFA75454D7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s-EC"/>
        </a:p>
      </dgm:t>
    </dgm:pt>
    <dgm:pt modelId="{8F76A7BE-31FF-4D79-9320-ABA5BCB9F74E}" type="pres">
      <dgm:prSet presAssocID="{08A1CFCD-A5E7-45B0-BD9F-D4BD2088D7ED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C"/>
        </a:p>
      </dgm:t>
    </dgm:pt>
    <dgm:pt modelId="{D9471BA4-E45B-47E8-AC35-CF7E1D7948A7}" type="pres">
      <dgm:prSet presAssocID="{08A1CFCD-A5E7-45B0-BD9F-D4BD2088D7ED}" presName="dot1" presStyleLbl="alignNode1" presStyleIdx="0" presStyleCnt="17"/>
      <dgm:spPr/>
    </dgm:pt>
    <dgm:pt modelId="{A72E22F3-2439-494A-B142-BC087671389A}" type="pres">
      <dgm:prSet presAssocID="{08A1CFCD-A5E7-45B0-BD9F-D4BD2088D7ED}" presName="dot2" presStyleLbl="alignNode1" presStyleIdx="1" presStyleCnt="17"/>
      <dgm:spPr/>
    </dgm:pt>
    <dgm:pt modelId="{14576CB0-1E94-4A64-A28E-53A66A8E939E}" type="pres">
      <dgm:prSet presAssocID="{08A1CFCD-A5E7-45B0-BD9F-D4BD2088D7ED}" presName="dot3" presStyleLbl="alignNode1" presStyleIdx="2" presStyleCnt="17"/>
      <dgm:spPr/>
    </dgm:pt>
    <dgm:pt modelId="{25E3EDEC-0226-4CD0-903D-D7A3B04C74AA}" type="pres">
      <dgm:prSet presAssocID="{08A1CFCD-A5E7-45B0-BD9F-D4BD2088D7ED}" presName="dot4" presStyleLbl="alignNode1" presStyleIdx="3" presStyleCnt="17"/>
      <dgm:spPr/>
    </dgm:pt>
    <dgm:pt modelId="{45F9E80E-610B-4C9B-B63B-74B75281E3F7}" type="pres">
      <dgm:prSet presAssocID="{08A1CFCD-A5E7-45B0-BD9F-D4BD2088D7ED}" presName="dot5" presStyleLbl="alignNode1" presStyleIdx="4" presStyleCnt="17"/>
      <dgm:spPr/>
    </dgm:pt>
    <dgm:pt modelId="{0124128A-CD06-4A55-B55C-F3E11B33B792}" type="pres">
      <dgm:prSet presAssocID="{08A1CFCD-A5E7-45B0-BD9F-D4BD2088D7ED}" presName="dot6" presStyleLbl="alignNode1" presStyleIdx="5" presStyleCnt="17"/>
      <dgm:spPr/>
    </dgm:pt>
    <dgm:pt modelId="{2FA8AECD-E12D-441A-84F4-4ECE53642721}" type="pres">
      <dgm:prSet presAssocID="{08A1CFCD-A5E7-45B0-BD9F-D4BD2088D7ED}" presName="dot7" presStyleLbl="alignNode1" presStyleIdx="6" presStyleCnt="17"/>
      <dgm:spPr/>
    </dgm:pt>
    <dgm:pt modelId="{D0C64B75-8C03-42EB-8045-70D52FC772EC}" type="pres">
      <dgm:prSet presAssocID="{08A1CFCD-A5E7-45B0-BD9F-D4BD2088D7ED}" presName="dot8" presStyleLbl="alignNode1" presStyleIdx="7" presStyleCnt="17"/>
      <dgm:spPr/>
    </dgm:pt>
    <dgm:pt modelId="{CDE58136-A5C0-4526-89F4-1129FD35762F}" type="pres">
      <dgm:prSet presAssocID="{08A1CFCD-A5E7-45B0-BD9F-D4BD2088D7ED}" presName="dot9" presStyleLbl="alignNode1" presStyleIdx="8" presStyleCnt="17"/>
      <dgm:spPr/>
    </dgm:pt>
    <dgm:pt modelId="{9CD8DA8F-FFE1-48AC-9537-56B1D742F0FB}" type="pres">
      <dgm:prSet presAssocID="{08A1CFCD-A5E7-45B0-BD9F-D4BD2088D7ED}" presName="dot10" presStyleLbl="alignNode1" presStyleIdx="9" presStyleCnt="17"/>
      <dgm:spPr/>
    </dgm:pt>
    <dgm:pt modelId="{94F0ECB9-B92E-4EF9-9226-80DCE8DB597F}" type="pres">
      <dgm:prSet presAssocID="{08A1CFCD-A5E7-45B0-BD9F-D4BD2088D7ED}" presName="dotArrow1" presStyleLbl="alignNode1" presStyleIdx="10" presStyleCnt="17"/>
      <dgm:spPr/>
    </dgm:pt>
    <dgm:pt modelId="{5CE42D71-C55A-4AF1-934C-F351EFA75B32}" type="pres">
      <dgm:prSet presAssocID="{08A1CFCD-A5E7-45B0-BD9F-D4BD2088D7ED}" presName="dotArrow2" presStyleLbl="alignNode1" presStyleIdx="11" presStyleCnt="17"/>
      <dgm:spPr/>
    </dgm:pt>
    <dgm:pt modelId="{0307C672-0729-4C7A-B010-19CB720362FD}" type="pres">
      <dgm:prSet presAssocID="{08A1CFCD-A5E7-45B0-BD9F-D4BD2088D7ED}" presName="dotArrow3" presStyleLbl="alignNode1" presStyleIdx="12" presStyleCnt="17"/>
      <dgm:spPr/>
    </dgm:pt>
    <dgm:pt modelId="{D35FFCE4-6A4F-4A7E-AD8B-F9B7D9938C21}" type="pres">
      <dgm:prSet presAssocID="{08A1CFCD-A5E7-45B0-BD9F-D4BD2088D7ED}" presName="dotArrow4" presStyleLbl="alignNode1" presStyleIdx="13" presStyleCnt="17"/>
      <dgm:spPr/>
    </dgm:pt>
    <dgm:pt modelId="{811BD503-A79B-46EA-8C9D-748B2811E493}" type="pres">
      <dgm:prSet presAssocID="{08A1CFCD-A5E7-45B0-BD9F-D4BD2088D7ED}" presName="dotArrow5" presStyleLbl="alignNode1" presStyleIdx="14" presStyleCnt="17"/>
      <dgm:spPr/>
    </dgm:pt>
    <dgm:pt modelId="{1D46F9C8-791F-4A59-99AD-DD647D80F961}" type="pres">
      <dgm:prSet presAssocID="{08A1CFCD-A5E7-45B0-BD9F-D4BD2088D7ED}" presName="dotArrow6" presStyleLbl="alignNode1" presStyleIdx="15" presStyleCnt="17"/>
      <dgm:spPr/>
    </dgm:pt>
    <dgm:pt modelId="{EE78A286-3DEA-4B18-9259-331C6409DD5F}" type="pres">
      <dgm:prSet presAssocID="{08A1CFCD-A5E7-45B0-BD9F-D4BD2088D7ED}" presName="dotArrow7" presStyleLbl="alignNode1" presStyleIdx="16" presStyleCnt="17"/>
      <dgm:spPr/>
    </dgm:pt>
    <dgm:pt modelId="{35D5E891-F712-4A4E-9541-1D1C1CB4220C}" type="pres">
      <dgm:prSet presAssocID="{11914A43-53B7-4894-9C20-0EDA75E247CA}" presName="parTx1" presStyleLbl="node1" presStyleIdx="0" presStyleCnt="6"/>
      <dgm:spPr/>
      <dgm:t>
        <a:bodyPr/>
        <a:lstStyle/>
        <a:p>
          <a:endParaRPr lang="es-EC"/>
        </a:p>
      </dgm:t>
    </dgm:pt>
    <dgm:pt modelId="{E6B838B9-7138-4A86-9DC8-6579EBC5B10F}" type="pres">
      <dgm:prSet presAssocID="{B87D2523-9640-45BE-849A-2DA9D90F9B2D}" presName="picture1" presStyleCnt="0"/>
      <dgm:spPr/>
    </dgm:pt>
    <dgm:pt modelId="{BA67E7AE-EBF9-4E30-B96F-1AD663475AE1}" type="pres">
      <dgm:prSet presAssocID="{B87D2523-9640-45BE-849A-2DA9D90F9B2D}" presName="imageRepeatNode" presStyleLbl="fgImgPlace1" presStyleIdx="0" presStyleCnt="6"/>
      <dgm:spPr/>
      <dgm:t>
        <a:bodyPr/>
        <a:lstStyle/>
        <a:p>
          <a:endParaRPr lang="es-EC"/>
        </a:p>
      </dgm:t>
    </dgm:pt>
    <dgm:pt modelId="{67B9BDA7-6FBD-48CB-A514-5E9D93022667}" type="pres">
      <dgm:prSet presAssocID="{8E85C933-3E62-48D3-B709-3D3D29436651}" presName="parTx2" presStyleLbl="node1" presStyleIdx="1" presStyleCnt="6"/>
      <dgm:spPr/>
      <dgm:t>
        <a:bodyPr/>
        <a:lstStyle/>
        <a:p>
          <a:endParaRPr lang="es-EC"/>
        </a:p>
      </dgm:t>
    </dgm:pt>
    <dgm:pt modelId="{B2012BCF-AD52-410B-9933-497242003F00}" type="pres">
      <dgm:prSet presAssocID="{EF68D3BB-46B7-402E-A04A-95B78728C47E}" presName="picture2" presStyleCnt="0"/>
      <dgm:spPr/>
    </dgm:pt>
    <dgm:pt modelId="{7A572317-0BC3-43B1-9D4F-143A892F3A22}" type="pres">
      <dgm:prSet presAssocID="{EF68D3BB-46B7-402E-A04A-95B78728C47E}" presName="imageRepeatNode" presStyleLbl="fgImgPlace1" presStyleIdx="1" presStyleCnt="6"/>
      <dgm:spPr/>
      <dgm:t>
        <a:bodyPr/>
        <a:lstStyle/>
        <a:p>
          <a:endParaRPr lang="es-EC"/>
        </a:p>
      </dgm:t>
    </dgm:pt>
    <dgm:pt modelId="{C169246A-C2DD-4D49-B6C0-A8CEF9E6A5BE}" type="pres">
      <dgm:prSet presAssocID="{A09DBF31-B4D2-4248-BD5D-61E52BBF2458}" presName="parTx3" presStyleLbl="node1" presStyleIdx="2" presStyleCnt="6"/>
      <dgm:spPr/>
      <dgm:t>
        <a:bodyPr/>
        <a:lstStyle/>
        <a:p>
          <a:endParaRPr lang="es-EC"/>
        </a:p>
      </dgm:t>
    </dgm:pt>
    <dgm:pt modelId="{CE0FCA1A-EA76-4BF3-89BD-38582C4DD0A4}" type="pres">
      <dgm:prSet presAssocID="{DECB6545-1E82-41E1-AC8B-D95EE126F6F5}" presName="picture3" presStyleCnt="0"/>
      <dgm:spPr/>
    </dgm:pt>
    <dgm:pt modelId="{A74CAF89-3DFE-4598-9A35-A1893F48917C}" type="pres">
      <dgm:prSet presAssocID="{DECB6545-1E82-41E1-AC8B-D95EE126F6F5}" presName="imageRepeatNode" presStyleLbl="fgImgPlace1" presStyleIdx="2" presStyleCnt="6"/>
      <dgm:spPr/>
      <dgm:t>
        <a:bodyPr/>
        <a:lstStyle/>
        <a:p>
          <a:endParaRPr lang="es-EC"/>
        </a:p>
      </dgm:t>
    </dgm:pt>
    <dgm:pt modelId="{92406372-8227-47E7-B479-B2EE06189F1E}" type="pres">
      <dgm:prSet presAssocID="{EAFD3E29-BA23-4B1C-A9E1-C933C921AFC9}" presName="parTx4" presStyleLbl="node1" presStyleIdx="3" presStyleCnt="6"/>
      <dgm:spPr/>
      <dgm:t>
        <a:bodyPr/>
        <a:lstStyle/>
        <a:p>
          <a:endParaRPr lang="es-EC"/>
        </a:p>
      </dgm:t>
    </dgm:pt>
    <dgm:pt modelId="{E6EEF952-3567-4B7A-AA0F-90F9B5CC121E}" type="pres">
      <dgm:prSet presAssocID="{29E8B392-2EE3-47C7-829B-6E8D6FC86625}" presName="picture4" presStyleCnt="0"/>
      <dgm:spPr/>
    </dgm:pt>
    <dgm:pt modelId="{B8347DC0-BFA1-406E-BBD9-562489DD4647}" type="pres">
      <dgm:prSet presAssocID="{29E8B392-2EE3-47C7-829B-6E8D6FC86625}" presName="imageRepeatNode" presStyleLbl="fgImgPlace1" presStyleIdx="3" presStyleCnt="6"/>
      <dgm:spPr/>
      <dgm:t>
        <a:bodyPr/>
        <a:lstStyle/>
        <a:p>
          <a:endParaRPr lang="es-EC"/>
        </a:p>
      </dgm:t>
    </dgm:pt>
    <dgm:pt modelId="{5B99229E-DB7E-4114-AD6F-9AC06FCC20FF}" type="pres">
      <dgm:prSet presAssocID="{71F1CBC1-C178-4C68-8E82-EFA8A6813281}" presName="parTx5" presStyleLbl="node1" presStyleIdx="4" presStyleCnt="6"/>
      <dgm:spPr/>
      <dgm:t>
        <a:bodyPr/>
        <a:lstStyle/>
        <a:p>
          <a:endParaRPr lang="es-EC"/>
        </a:p>
      </dgm:t>
    </dgm:pt>
    <dgm:pt modelId="{5E2F46EC-B8AE-49C6-B975-0B5DCEBDD0BC}" type="pres">
      <dgm:prSet presAssocID="{E96D70EA-ED0A-4133-8ED7-8D6876E8E43D}" presName="picture5" presStyleCnt="0"/>
      <dgm:spPr/>
    </dgm:pt>
    <dgm:pt modelId="{A2495F45-922C-4963-A4EA-9E4A03F5B5C4}" type="pres">
      <dgm:prSet presAssocID="{E96D70EA-ED0A-4133-8ED7-8D6876E8E43D}" presName="imageRepeatNode" presStyleLbl="fgImgPlace1" presStyleIdx="4" presStyleCnt="6"/>
      <dgm:spPr/>
      <dgm:t>
        <a:bodyPr/>
        <a:lstStyle/>
        <a:p>
          <a:endParaRPr lang="es-EC"/>
        </a:p>
      </dgm:t>
    </dgm:pt>
    <dgm:pt modelId="{7E28555C-1941-43A7-92C2-C880470B1DBF}" type="pres">
      <dgm:prSet presAssocID="{82D0AE71-89E6-4045-AF86-54D89844D173}" presName="parTx6" presStyleLbl="node1" presStyleIdx="5" presStyleCnt="6"/>
      <dgm:spPr/>
      <dgm:t>
        <a:bodyPr/>
        <a:lstStyle/>
        <a:p>
          <a:endParaRPr lang="es-EC"/>
        </a:p>
      </dgm:t>
    </dgm:pt>
    <dgm:pt modelId="{C40675FD-099E-4F1F-830B-AA9E09EA3E73}" type="pres">
      <dgm:prSet presAssocID="{5B3A2A19-846E-4B3A-80E6-AC68E8AFA99B}" presName="picture6" presStyleCnt="0"/>
      <dgm:spPr/>
    </dgm:pt>
    <dgm:pt modelId="{90D83AB8-E6F0-42C0-A55F-9C179608651E}" type="pres">
      <dgm:prSet presAssocID="{5B3A2A19-846E-4B3A-80E6-AC68E8AFA99B}" presName="imageRepeatNode" presStyleLbl="fgImgPlace1" presStyleIdx="5" presStyleCnt="6"/>
      <dgm:spPr/>
      <dgm:t>
        <a:bodyPr/>
        <a:lstStyle/>
        <a:p>
          <a:endParaRPr lang="es-EC"/>
        </a:p>
      </dgm:t>
    </dgm:pt>
  </dgm:ptLst>
  <dgm:cxnLst>
    <dgm:cxn modelId="{127EF883-E740-4464-9E2D-0665D7C71B4B}" type="presOf" srcId="{71F1CBC1-C178-4C68-8E82-EFA8A6813281}" destId="{5B99229E-DB7E-4114-AD6F-9AC06FCC20FF}" srcOrd="0" destOrd="0" presId="urn:microsoft.com/office/officeart/2008/layout/AscendingPictureAccentProcess"/>
    <dgm:cxn modelId="{4B7FEEF2-4224-4B70-ADD2-8E1218C3CA38}" type="presOf" srcId="{5B3A2A19-846E-4B3A-80E6-AC68E8AFA99B}" destId="{90D83AB8-E6F0-42C0-A55F-9C179608651E}" srcOrd="0" destOrd="0" presId="urn:microsoft.com/office/officeart/2008/layout/AscendingPictureAccentProcess"/>
    <dgm:cxn modelId="{06B34F42-5400-4045-9DAE-BBBA36E8185B}" type="presOf" srcId="{11914A43-53B7-4894-9C20-0EDA75E247CA}" destId="{35D5E891-F712-4A4E-9541-1D1C1CB4220C}" srcOrd="0" destOrd="0" presId="urn:microsoft.com/office/officeart/2008/layout/AscendingPictureAccentProcess"/>
    <dgm:cxn modelId="{5925DF8A-FE8A-4CBA-ADA2-E77E3B5515F0}" type="presOf" srcId="{EF68D3BB-46B7-402E-A04A-95B78728C47E}" destId="{7A572317-0BC3-43B1-9D4F-143A892F3A22}" srcOrd="0" destOrd="0" presId="urn:microsoft.com/office/officeart/2008/layout/AscendingPictureAccentProcess"/>
    <dgm:cxn modelId="{E72EAF2F-B3F7-47BF-AF96-5F4EF57F7BAB}" srcId="{08A1CFCD-A5E7-45B0-BD9F-D4BD2088D7ED}" destId="{EAFD3E29-BA23-4B1C-A9E1-C933C921AFC9}" srcOrd="3" destOrd="0" parTransId="{AADC4F09-BFC1-4C13-B769-0A29D79A67D4}" sibTransId="{29E8B392-2EE3-47C7-829B-6E8D6FC86625}"/>
    <dgm:cxn modelId="{EBC58FAA-30A1-491A-9BA8-9AAD886C92F4}" type="presOf" srcId="{8E85C933-3E62-48D3-B709-3D3D29436651}" destId="{67B9BDA7-6FBD-48CB-A514-5E9D93022667}" srcOrd="0" destOrd="0" presId="urn:microsoft.com/office/officeart/2008/layout/AscendingPictureAccentProcess"/>
    <dgm:cxn modelId="{C6084067-37B9-49E2-AC75-7C44AB4220B0}" srcId="{08A1CFCD-A5E7-45B0-BD9F-D4BD2088D7ED}" destId="{8E85C933-3E62-48D3-B709-3D3D29436651}" srcOrd="1" destOrd="0" parTransId="{E8B1B689-0CAF-4848-ADC3-1EA0C6F60BEE}" sibTransId="{EF68D3BB-46B7-402E-A04A-95B78728C47E}"/>
    <dgm:cxn modelId="{DDC78585-8409-4218-8BA4-08BF3A8EC189}" type="presOf" srcId="{A09DBF31-B4D2-4248-BD5D-61E52BBF2458}" destId="{C169246A-C2DD-4D49-B6C0-A8CEF9E6A5BE}" srcOrd="0" destOrd="0" presId="urn:microsoft.com/office/officeart/2008/layout/AscendingPictureAccentProcess"/>
    <dgm:cxn modelId="{036A0ABB-11F7-48C6-874A-B6F69473D74A}" srcId="{08A1CFCD-A5E7-45B0-BD9F-D4BD2088D7ED}" destId="{A09DBF31-B4D2-4248-BD5D-61E52BBF2458}" srcOrd="2" destOrd="0" parTransId="{FC74CE71-857D-4D62-9F36-F58F458B7480}" sibTransId="{DECB6545-1E82-41E1-AC8B-D95EE126F6F5}"/>
    <dgm:cxn modelId="{4A438B54-CE9A-4F57-A55F-789CAC342F3A}" type="presOf" srcId="{B87D2523-9640-45BE-849A-2DA9D90F9B2D}" destId="{BA67E7AE-EBF9-4E30-B96F-1AD663475AE1}" srcOrd="0" destOrd="0" presId="urn:microsoft.com/office/officeart/2008/layout/AscendingPictureAccentProcess"/>
    <dgm:cxn modelId="{B917B58C-515B-4156-B72B-CEEFA75454D7}" srcId="{08A1CFCD-A5E7-45B0-BD9F-D4BD2088D7ED}" destId="{82D0AE71-89E6-4045-AF86-54D89844D173}" srcOrd="5" destOrd="0" parTransId="{90A94E25-76B3-4DEB-8AEE-1F41CB7403FB}" sibTransId="{5B3A2A19-846E-4B3A-80E6-AC68E8AFA99B}"/>
    <dgm:cxn modelId="{54ACAD03-2B2B-42D4-8426-7C825FC47F09}" type="presOf" srcId="{DECB6545-1E82-41E1-AC8B-D95EE126F6F5}" destId="{A74CAF89-3DFE-4598-9A35-A1893F48917C}" srcOrd="0" destOrd="0" presId="urn:microsoft.com/office/officeart/2008/layout/AscendingPictureAccentProcess"/>
    <dgm:cxn modelId="{52272B04-7609-413F-9716-0C8B72CF1F75}" type="presOf" srcId="{82D0AE71-89E6-4045-AF86-54D89844D173}" destId="{7E28555C-1941-43A7-92C2-C880470B1DBF}" srcOrd="0" destOrd="0" presId="urn:microsoft.com/office/officeart/2008/layout/AscendingPictureAccentProcess"/>
    <dgm:cxn modelId="{CB828A85-0798-4C65-8FE3-6184773D51B0}" type="presOf" srcId="{E96D70EA-ED0A-4133-8ED7-8D6876E8E43D}" destId="{A2495F45-922C-4963-A4EA-9E4A03F5B5C4}" srcOrd="0" destOrd="0" presId="urn:microsoft.com/office/officeart/2008/layout/AscendingPictureAccentProcess"/>
    <dgm:cxn modelId="{AB9319C5-AB08-4283-84B1-A75656FC2730}" type="presOf" srcId="{29E8B392-2EE3-47C7-829B-6E8D6FC86625}" destId="{B8347DC0-BFA1-406E-BBD9-562489DD4647}" srcOrd="0" destOrd="0" presId="urn:microsoft.com/office/officeart/2008/layout/AscendingPictureAccentProcess"/>
    <dgm:cxn modelId="{C8DAB573-43FA-4FC9-A9D8-F4BDAC723EB1}" type="presOf" srcId="{EAFD3E29-BA23-4B1C-A9E1-C933C921AFC9}" destId="{92406372-8227-47E7-B479-B2EE06189F1E}" srcOrd="0" destOrd="0" presId="urn:microsoft.com/office/officeart/2008/layout/AscendingPictureAccentProcess"/>
    <dgm:cxn modelId="{A15220B2-030C-45D9-8D4F-C2E91D9C9F04}" srcId="{08A1CFCD-A5E7-45B0-BD9F-D4BD2088D7ED}" destId="{11914A43-53B7-4894-9C20-0EDA75E247CA}" srcOrd="0" destOrd="0" parTransId="{00244D3F-3AFD-427D-B0A4-8BB3FE9246DA}" sibTransId="{B87D2523-9640-45BE-849A-2DA9D90F9B2D}"/>
    <dgm:cxn modelId="{49B97839-7341-445B-A36F-A5E448606C24}" type="presOf" srcId="{08A1CFCD-A5E7-45B0-BD9F-D4BD2088D7ED}" destId="{8F76A7BE-31FF-4D79-9320-ABA5BCB9F74E}" srcOrd="0" destOrd="0" presId="urn:microsoft.com/office/officeart/2008/layout/AscendingPictureAccentProcess"/>
    <dgm:cxn modelId="{2CF9EFC3-26D7-410B-87EE-AC5608E16C7F}" srcId="{08A1CFCD-A5E7-45B0-BD9F-D4BD2088D7ED}" destId="{71F1CBC1-C178-4C68-8E82-EFA8A6813281}" srcOrd="4" destOrd="0" parTransId="{5E3F682B-C4A3-482B-8C56-803863722D3C}" sibTransId="{E96D70EA-ED0A-4133-8ED7-8D6876E8E43D}"/>
    <dgm:cxn modelId="{A175B668-1AEF-471A-BAE2-F87D7F03A5C8}" type="presParOf" srcId="{8F76A7BE-31FF-4D79-9320-ABA5BCB9F74E}" destId="{D9471BA4-E45B-47E8-AC35-CF7E1D7948A7}" srcOrd="0" destOrd="0" presId="urn:microsoft.com/office/officeart/2008/layout/AscendingPictureAccentProcess"/>
    <dgm:cxn modelId="{74D03184-5B26-498E-8AC6-D3BE9ECF97F9}" type="presParOf" srcId="{8F76A7BE-31FF-4D79-9320-ABA5BCB9F74E}" destId="{A72E22F3-2439-494A-B142-BC087671389A}" srcOrd="1" destOrd="0" presId="urn:microsoft.com/office/officeart/2008/layout/AscendingPictureAccentProcess"/>
    <dgm:cxn modelId="{A66AAC48-BFC4-40EA-A8F6-D20C73CE00BA}" type="presParOf" srcId="{8F76A7BE-31FF-4D79-9320-ABA5BCB9F74E}" destId="{14576CB0-1E94-4A64-A28E-53A66A8E939E}" srcOrd="2" destOrd="0" presId="urn:microsoft.com/office/officeart/2008/layout/AscendingPictureAccentProcess"/>
    <dgm:cxn modelId="{539C3C87-2DFE-41F5-92F3-46442B014C31}" type="presParOf" srcId="{8F76A7BE-31FF-4D79-9320-ABA5BCB9F74E}" destId="{25E3EDEC-0226-4CD0-903D-D7A3B04C74AA}" srcOrd="3" destOrd="0" presId="urn:microsoft.com/office/officeart/2008/layout/AscendingPictureAccentProcess"/>
    <dgm:cxn modelId="{DB6200EC-F8EE-4025-873D-E0F64C89EE17}" type="presParOf" srcId="{8F76A7BE-31FF-4D79-9320-ABA5BCB9F74E}" destId="{45F9E80E-610B-4C9B-B63B-74B75281E3F7}" srcOrd="4" destOrd="0" presId="urn:microsoft.com/office/officeart/2008/layout/AscendingPictureAccentProcess"/>
    <dgm:cxn modelId="{28C922C2-BCCA-4818-B055-1F2AC93F311E}" type="presParOf" srcId="{8F76A7BE-31FF-4D79-9320-ABA5BCB9F74E}" destId="{0124128A-CD06-4A55-B55C-F3E11B33B792}" srcOrd="5" destOrd="0" presId="urn:microsoft.com/office/officeart/2008/layout/AscendingPictureAccentProcess"/>
    <dgm:cxn modelId="{5DB044E7-83FB-4B53-84C6-4D6DCE70324D}" type="presParOf" srcId="{8F76A7BE-31FF-4D79-9320-ABA5BCB9F74E}" destId="{2FA8AECD-E12D-441A-84F4-4ECE53642721}" srcOrd="6" destOrd="0" presId="urn:microsoft.com/office/officeart/2008/layout/AscendingPictureAccentProcess"/>
    <dgm:cxn modelId="{6A0BBBB8-7D38-40FF-AE54-DB6A9AB8B16E}" type="presParOf" srcId="{8F76A7BE-31FF-4D79-9320-ABA5BCB9F74E}" destId="{D0C64B75-8C03-42EB-8045-70D52FC772EC}" srcOrd="7" destOrd="0" presId="urn:microsoft.com/office/officeart/2008/layout/AscendingPictureAccentProcess"/>
    <dgm:cxn modelId="{0B594DF5-9739-4A50-8431-01CD4986045A}" type="presParOf" srcId="{8F76A7BE-31FF-4D79-9320-ABA5BCB9F74E}" destId="{CDE58136-A5C0-4526-89F4-1129FD35762F}" srcOrd="8" destOrd="0" presId="urn:microsoft.com/office/officeart/2008/layout/AscendingPictureAccentProcess"/>
    <dgm:cxn modelId="{9B1C0D72-5EBF-466D-8625-4C6881239404}" type="presParOf" srcId="{8F76A7BE-31FF-4D79-9320-ABA5BCB9F74E}" destId="{9CD8DA8F-FFE1-48AC-9537-56B1D742F0FB}" srcOrd="9" destOrd="0" presId="urn:microsoft.com/office/officeart/2008/layout/AscendingPictureAccentProcess"/>
    <dgm:cxn modelId="{551EF459-6B79-47CD-8F09-89384F231578}" type="presParOf" srcId="{8F76A7BE-31FF-4D79-9320-ABA5BCB9F74E}" destId="{94F0ECB9-B92E-4EF9-9226-80DCE8DB597F}" srcOrd="10" destOrd="0" presId="urn:microsoft.com/office/officeart/2008/layout/AscendingPictureAccentProcess"/>
    <dgm:cxn modelId="{C6418609-CAD5-4394-AC8A-3491C73EC235}" type="presParOf" srcId="{8F76A7BE-31FF-4D79-9320-ABA5BCB9F74E}" destId="{5CE42D71-C55A-4AF1-934C-F351EFA75B32}" srcOrd="11" destOrd="0" presId="urn:microsoft.com/office/officeart/2008/layout/AscendingPictureAccentProcess"/>
    <dgm:cxn modelId="{BAC44D11-7CEC-4CFA-86BA-8A8BAC3A5115}" type="presParOf" srcId="{8F76A7BE-31FF-4D79-9320-ABA5BCB9F74E}" destId="{0307C672-0729-4C7A-B010-19CB720362FD}" srcOrd="12" destOrd="0" presId="urn:microsoft.com/office/officeart/2008/layout/AscendingPictureAccentProcess"/>
    <dgm:cxn modelId="{B29C73F2-8A2D-433E-8C6F-97528E64DB43}" type="presParOf" srcId="{8F76A7BE-31FF-4D79-9320-ABA5BCB9F74E}" destId="{D35FFCE4-6A4F-4A7E-AD8B-F9B7D9938C21}" srcOrd="13" destOrd="0" presId="urn:microsoft.com/office/officeart/2008/layout/AscendingPictureAccentProcess"/>
    <dgm:cxn modelId="{E2AB5A08-B4C4-4395-BEA0-2193896DFA4F}" type="presParOf" srcId="{8F76A7BE-31FF-4D79-9320-ABA5BCB9F74E}" destId="{811BD503-A79B-46EA-8C9D-748B2811E493}" srcOrd="14" destOrd="0" presId="urn:microsoft.com/office/officeart/2008/layout/AscendingPictureAccentProcess"/>
    <dgm:cxn modelId="{2F400196-AC94-4874-B53B-63BBEFC7B6C2}" type="presParOf" srcId="{8F76A7BE-31FF-4D79-9320-ABA5BCB9F74E}" destId="{1D46F9C8-791F-4A59-99AD-DD647D80F961}" srcOrd="15" destOrd="0" presId="urn:microsoft.com/office/officeart/2008/layout/AscendingPictureAccentProcess"/>
    <dgm:cxn modelId="{B8DF8DBA-700D-444D-8F80-6A85C582D4B4}" type="presParOf" srcId="{8F76A7BE-31FF-4D79-9320-ABA5BCB9F74E}" destId="{EE78A286-3DEA-4B18-9259-331C6409DD5F}" srcOrd="16" destOrd="0" presId="urn:microsoft.com/office/officeart/2008/layout/AscendingPictureAccentProcess"/>
    <dgm:cxn modelId="{04D92AAC-5785-46B9-A92E-462B77354021}" type="presParOf" srcId="{8F76A7BE-31FF-4D79-9320-ABA5BCB9F74E}" destId="{35D5E891-F712-4A4E-9541-1D1C1CB4220C}" srcOrd="17" destOrd="0" presId="urn:microsoft.com/office/officeart/2008/layout/AscendingPictureAccentProcess"/>
    <dgm:cxn modelId="{E826F986-D7FA-4EA5-825F-A9885A8FAD77}" type="presParOf" srcId="{8F76A7BE-31FF-4D79-9320-ABA5BCB9F74E}" destId="{E6B838B9-7138-4A86-9DC8-6579EBC5B10F}" srcOrd="18" destOrd="0" presId="urn:microsoft.com/office/officeart/2008/layout/AscendingPictureAccentProcess"/>
    <dgm:cxn modelId="{94389AB2-6A2E-4E99-BFD9-CC8BCB3882FA}" type="presParOf" srcId="{E6B838B9-7138-4A86-9DC8-6579EBC5B10F}" destId="{BA67E7AE-EBF9-4E30-B96F-1AD663475AE1}" srcOrd="0" destOrd="0" presId="urn:microsoft.com/office/officeart/2008/layout/AscendingPictureAccentProcess"/>
    <dgm:cxn modelId="{2352AE93-98B7-4D61-9A3F-9BCCD17D5FB4}" type="presParOf" srcId="{8F76A7BE-31FF-4D79-9320-ABA5BCB9F74E}" destId="{67B9BDA7-6FBD-48CB-A514-5E9D93022667}" srcOrd="19" destOrd="0" presId="urn:microsoft.com/office/officeart/2008/layout/AscendingPictureAccentProcess"/>
    <dgm:cxn modelId="{B9C1D2A9-5B00-4916-A8A6-287205B7A27D}" type="presParOf" srcId="{8F76A7BE-31FF-4D79-9320-ABA5BCB9F74E}" destId="{B2012BCF-AD52-410B-9933-497242003F00}" srcOrd="20" destOrd="0" presId="urn:microsoft.com/office/officeart/2008/layout/AscendingPictureAccentProcess"/>
    <dgm:cxn modelId="{E3A440A5-9AEF-4E81-9738-0338C56EA966}" type="presParOf" srcId="{B2012BCF-AD52-410B-9933-497242003F00}" destId="{7A572317-0BC3-43B1-9D4F-143A892F3A22}" srcOrd="0" destOrd="0" presId="urn:microsoft.com/office/officeart/2008/layout/AscendingPictureAccentProcess"/>
    <dgm:cxn modelId="{1DD6209C-FB04-4DD6-B7B1-B0FD63DD8FB8}" type="presParOf" srcId="{8F76A7BE-31FF-4D79-9320-ABA5BCB9F74E}" destId="{C169246A-C2DD-4D49-B6C0-A8CEF9E6A5BE}" srcOrd="21" destOrd="0" presId="urn:microsoft.com/office/officeart/2008/layout/AscendingPictureAccentProcess"/>
    <dgm:cxn modelId="{737576F2-25F7-4A32-839A-A15EC1C710A7}" type="presParOf" srcId="{8F76A7BE-31FF-4D79-9320-ABA5BCB9F74E}" destId="{CE0FCA1A-EA76-4BF3-89BD-38582C4DD0A4}" srcOrd="22" destOrd="0" presId="urn:microsoft.com/office/officeart/2008/layout/AscendingPictureAccentProcess"/>
    <dgm:cxn modelId="{A86E91F5-F858-4BAD-9C93-27740FD65B87}" type="presParOf" srcId="{CE0FCA1A-EA76-4BF3-89BD-38582C4DD0A4}" destId="{A74CAF89-3DFE-4598-9A35-A1893F48917C}" srcOrd="0" destOrd="0" presId="urn:microsoft.com/office/officeart/2008/layout/AscendingPictureAccentProcess"/>
    <dgm:cxn modelId="{5BACA706-40C1-4BCF-8016-EB762A958BD9}" type="presParOf" srcId="{8F76A7BE-31FF-4D79-9320-ABA5BCB9F74E}" destId="{92406372-8227-47E7-B479-B2EE06189F1E}" srcOrd="23" destOrd="0" presId="urn:microsoft.com/office/officeart/2008/layout/AscendingPictureAccentProcess"/>
    <dgm:cxn modelId="{943D50FD-FBD3-44C4-9DBE-EC98A03FCAD8}" type="presParOf" srcId="{8F76A7BE-31FF-4D79-9320-ABA5BCB9F74E}" destId="{E6EEF952-3567-4B7A-AA0F-90F9B5CC121E}" srcOrd="24" destOrd="0" presId="urn:microsoft.com/office/officeart/2008/layout/AscendingPictureAccentProcess"/>
    <dgm:cxn modelId="{8C87545D-359E-474F-B60A-1DCE96853BE3}" type="presParOf" srcId="{E6EEF952-3567-4B7A-AA0F-90F9B5CC121E}" destId="{B8347DC0-BFA1-406E-BBD9-562489DD4647}" srcOrd="0" destOrd="0" presId="urn:microsoft.com/office/officeart/2008/layout/AscendingPictureAccentProcess"/>
    <dgm:cxn modelId="{AD76DAF2-553A-4EAC-BF4B-0A0557F1ECF6}" type="presParOf" srcId="{8F76A7BE-31FF-4D79-9320-ABA5BCB9F74E}" destId="{5B99229E-DB7E-4114-AD6F-9AC06FCC20FF}" srcOrd="25" destOrd="0" presId="urn:microsoft.com/office/officeart/2008/layout/AscendingPictureAccentProcess"/>
    <dgm:cxn modelId="{92ECBE48-C15A-460D-BACF-A62CC49D1712}" type="presParOf" srcId="{8F76A7BE-31FF-4D79-9320-ABA5BCB9F74E}" destId="{5E2F46EC-B8AE-49C6-B975-0B5DCEBDD0BC}" srcOrd="26" destOrd="0" presId="urn:microsoft.com/office/officeart/2008/layout/AscendingPictureAccentProcess"/>
    <dgm:cxn modelId="{1843B892-0A66-4D42-9F4A-81495ED48271}" type="presParOf" srcId="{5E2F46EC-B8AE-49C6-B975-0B5DCEBDD0BC}" destId="{A2495F45-922C-4963-A4EA-9E4A03F5B5C4}" srcOrd="0" destOrd="0" presId="urn:microsoft.com/office/officeart/2008/layout/AscendingPictureAccentProcess"/>
    <dgm:cxn modelId="{8A22EA90-8590-4CCD-8540-B9753264F640}" type="presParOf" srcId="{8F76A7BE-31FF-4D79-9320-ABA5BCB9F74E}" destId="{7E28555C-1941-43A7-92C2-C880470B1DBF}" srcOrd="27" destOrd="0" presId="urn:microsoft.com/office/officeart/2008/layout/AscendingPictureAccentProcess"/>
    <dgm:cxn modelId="{4DAB49BD-F507-4950-AAF3-EDE79D955D95}" type="presParOf" srcId="{8F76A7BE-31FF-4D79-9320-ABA5BCB9F74E}" destId="{C40675FD-099E-4F1F-830B-AA9E09EA3E73}" srcOrd="28" destOrd="0" presId="urn:microsoft.com/office/officeart/2008/layout/AscendingPictureAccentProcess"/>
    <dgm:cxn modelId="{7271AC90-216B-40F4-85A6-0AA625B37E86}" type="presParOf" srcId="{C40675FD-099E-4F1F-830B-AA9E09EA3E73}" destId="{90D83AB8-E6F0-42C0-A55F-9C179608651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9BBE4E-0A91-462F-B327-5ACDD0CA38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EFCC2C6-7AEE-4534-BEE3-517BBFEEF63C}">
      <dgm:prSet phldrT="[Texto]" custT="1"/>
      <dgm:spPr/>
      <dgm:t>
        <a:bodyPr/>
        <a:lstStyle/>
        <a:p>
          <a:r>
            <a:rPr lang="es-EC" sz="1500" dirty="0" smtClean="0"/>
            <a:t>Visión</a:t>
          </a:r>
          <a:r>
            <a:rPr lang="en-US" sz="1500" dirty="0" smtClean="0"/>
            <a:t> mal </a:t>
          </a:r>
          <a:r>
            <a:rPr lang="es-EC" sz="1500" dirty="0" smtClean="0"/>
            <a:t>diseñada</a:t>
          </a:r>
          <a:endParaRPr lang="es-EC" sz="1500" dirty="0"/>
        </a:p>
      </dgm:t>
    </dgm:pt>
    <dgm:pt modelId="{E95CBA45-305F-48E5-92BD-A2E34562EBBD}" type="parTrans" cxnId="{5232DD10-83F6-41D3-B1AF-E49F50807F9C}">
      <dgm:prSet/>
      <dgm:spPr/>
      <dgm:t>
        <a:bodyPr/>
        <a:lstStyle/>
        <a:p>
          <a:endParaRPr lang="es-EC"/>
        </a:p>
      </dgm:t>
    </dgm:pt>
    <dgm:pt modelId="{C43F2F06-7274-4382-B78C-31D8009C39B5}" type="sibTrans" cxnId="{5232DD10-83F6-41D3-B1AF-E49F50807F9C}">
      <dgm:prSet/>
      <dgm:spPr/>
      <dgm:t>
        <a:bodyPr/>
        <a:lstStyle/>
        <a:p>
          <a:endParaRPr lang="es-EC"/>
        </a:p>
      </dgm:t>
    </dgm:pt>
    <dgm:pt modelId="{33816805-DEEE-4695-B3D6-4EEC396DE53A}">
      <dgm:prSet phldrT="[Texto]" custT="1"/>
      <dgm:spPr/>
      <dgm:t>
        <a:bodyPr/>
        <a:lstStyle/>
        <a:p>
          <a:r>
            <a:rPr lang="es-EC" sz="1500" dirty="0" smtClean="0"/>
            <a:t>“En el año 2013, con el fruto tesonero del trabajo del personal, será una organización sólida, rentable y competitiva que incrementará constantemente el ahorro de sus socios y los destinará para apoyar a los pequeños y medianos emprendimientos productivos de sus socios; contará con una administración técnica, eficaz, </a:t>
          </a:r>
          <a:r>
            <a:rPr lang="es-EC" sz="1500" smtClean="0"/>
            <a:t>eficiente, responsable</a:t>
          </a:r>
          <a:r>
            <a:rPr lang="es-EC" sz="1500" dirty="0" smtClean="0"/>
            <a:t>, comprometida y capacitada que comparta los servicios financieros y sociales que brinda”</a:t>
          </a:r>
          <a:endParaRPr lang="es-EC" sz="1500" dirty="0"/>
        </a:p>
      </dgm:t>
    </dgm:pt>
    <dgm:pt modelId="{95954107-17F3-45B4-B8D0-41D87A34DB98}" type="parTrans" cxnId="{9DE37BDD-FB11-4F99-B9B9-550246F15957}">
      <dgm:prSet/>
      <dgm:spPr/>
      <dgm:t>
        <a:bodyPr/>
        <a:lstStyle/>
        <a:p>
          <a:endParaRPr lang="es-EC"/>
        </a:p>
      </dgm:t>
    </dgm:pt>
    <dgm:pt modelId="{80D85939-8EAB-4CAB-AAC1-CCA72D08AC11}" type="sibTrans" cxnId="{9DE37BDD-FB11-4F99-B9B9-550246F15957}">
      <dgm:prSet/>
      <dgm:spPr/>
      <dgm:t>
        <a:bodyPr/>
        <a:lstStyle/>
        <a:p>
          <a:endParaRPr lang="es-EC"/>
        </a:p>
      </dgm:t>
    </dgm:pt>
    <dgm:pt modelId="{B27D7F57-572B-4BFB-8C7B-2397DCE20F41}">
      <dgm:prSet phldrT="[Texto]"/>
      <dgm:spPr/>
      <dgm:t>
        <a:bodyPr/>
        <a:lstStyle/>
        <a:p>
          <a:r>
            <a:rPr lang="en-US" dirty="0" err="1" smtClean="0"/>
            <a:t>Conclusión</a:t>
          </a:r>
          <a:endParaRPr lang="es-EC" dirty="0"/>
        </a:p>
      </dgm:t>
    </dgm:pt>
    <dgm:pt modelId="{9AA45E67-78AE-46F1-9859-35EEA2956679}" type="parTrans" cxnId="{42129CAC-077C-481E-A29E-68885F43F73B}">
      <dgm:prSet/>
      <dgm:spPr/>
      <dgm:t>
        <a:bodyPr/>
        <a:lstStyle/>
        <a:p>
          <a:endParaRPr lang="es-EC"/>
        </a:p>
      </dgm:t>
    </dgm:pt>
    <dgm:pt modelId="{8DAC9139-3ECF-4630-B312-D8F61459A032}" type="sibTrans" cxnId="{42129CAC-077C-481E-A29E-68885F43F73B}">
      <dgm:prSet/>
      <dgm:spPr/>
      <dgm:t>
        <a:bodyPr/>
        <a:lstStyle/>
        <a:p>
          <a:endParaRPr lang="es-EC"/>
        </a:p>
      </dgm:t>
    </dgm:pt>
    <dgm:pt modelId="{07F5E886-30CF-444D-B595-CE757AB5DC3C}">
      <dgm:prSet phldrT="[Texto]"/>
      <dgm:spPr/>
      <dgm:t>
        <a:bodyPr/>
        <a:lstStyle/>
        <a:p>
          <a:r>
            <a:rPr lang="en-US" dirty="0" err="1" smtClean="0"/>
            <a:t>Recomendación</a:t>
          </a:r>
          <a:endParaRPr lang="es-EC" dirty="0"/>
        </a:p>
      </dgm:t>
    </dgm:pt>
    <dgm:pt modelId="{90B4ACA1-10E8-4678-A791-A3074D20BBF5}" type="parTrans" cxnId="{DF082925-E6B3-423B-A154-7240CCDA4E9B}">
      <dgm:prSet/>
      <dgm:spPr/>
      <dgm:t>
        <a:bodyPr/>
        <a:lstStyle/>
        <a:p>
          <a:endParaRPr lang="es-EC"/>
        </a:p>
      </dgm:t>
    </dgm:pt>
    <dgm:pt modelId="{D675FA3C-73E7-413D-B5D5-15F1EB4FE3C7}" type="sibTrans" cxnId="{DF082925-E6B3-423B-A154-7240CCDA4E9B}">
      <dgm:prSet/>
      <dgm:spPr/>
      <dgm:t>
        <a:bodyPr/>
        <a:lstStyle/>
        <a:p>
          <a:endParaRPr lang="es-EC"/>
        </a:p>
      </dgm:t>
    </dgm:pt>
    <dgm:pt modelId="{0E5600EF-2882-404C-BA32-149ECE1CAB5B}" type="pres">
      <dgm:prSet presAssocID="{3D9BBE4E-0A91-462F-B327-5ACDD0CA384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6BE6F0E-7523-47EF-BF82-6B97B55A477A}" type="pres">
      <dgm:prSet presAssocID="{B27D7F57-572B-4BFB-8C7B-2397DCE20F41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583C3-D0DD-4C9A-B96A-144FEC9FE5B0}" type="pres">
      <dgm:prSet presAssocID="{B27D7F57-572B-4BFB-8C7B-2397DCE20F4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E0432-1EFB-4642-A463-AADE671A1B18}" type="pres">
      <dgm:prSet presAssocID="{07F5E886-30CF-444D-B595-CE757AB5DC3C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C2716B-AD57-4321-88F8-67E1F0CD0C03}" type="pres">
      <dgm:prSet presAssocID="{07F5E886-30CF-444D-B595-CE757AB5DC3C}" presName="childText2" presStyleLbl="solidAlignAcc1" presStyleIdx="1" presStyleCnt="2" custScaleY="109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FC057B-C143-4E0F-8692-A4052C9EF29B}" type="presOf" srcId="{B27D7F57-572B-4BFB-8C7B-2397DCE20F41}" destId="{46BE6F0E-7523-47EF-BF82-6B97B55A477A}" srcOrd="0" destOrd="0" presId="urn:microsoft.com/office/officeart/2009/3/layout/IncreasingArrowsProcess"/>
    <dgm:cxn modelId="{42129CAC-077C-481E-A29E-68885F43F73B}" srcId="{3D9BBE4E-0A91-462F-B327-5ACDD0CA384E}" destId="{B27D7F57-572B-4BFB-8C7B-2397DCE20F41}" srcOrd="0" destOrd="0" parTransId="{9AA45E67-78AE-46F1-9859-35EEA2956679}" sibTransId="{8DAC9139-3ECF-4630-B312-D8F61459A032}"/>
    <dgm:cxn modelId="{7DD95D8D-2F12-44C5-BFE0-EBC83AAB965D}" type="presOf" srcId="{3D9BBE4E-0A91-462F-B327-5ACDD0CA384E}" destId="{0E5600EF-2882-404C-BA32-149ECE1CAB5B}" srcOrd="0" destOrd="0" presId="urn:microsoft.com/office/officeart/2009/3/layout/IncreasingArrowsProcess"/>
    <dgm:cxn modelId="{5232DD10-83F6-41D3-B1AF-E49F50807F9C}" srcId="{B27D7F57-572B-4BFB-8C7B-2397DCE20F41}" destId="{9EFCC2C6-7AEE-4534-BEE3-517BBFEEF63C}" srcOrd="0" destOrd="0" parTransId="{E95CBA45-305F-48E5-92BD-A2E34562EBBD}" sibTransId="{C43F2F06-7274-4382-B78C-31D8009C39B5}"/>
    <dgm:cxn modelId="{685158AA-9023-458C-A49D-60C07571C740}" type="presOf" srcId="{33816805-DEEE-4695-B3D6-4EEC396DE53A}" destId="{6EC2716B-AD57-4321-88F8-67E1F0CD0C03}" srcOrd="0" destOrd="0" presId="urn:microsoft.com/office/officeart/2009/3/layout/IncreasingArrowsProcess"/>
    <dgm:cxn modelId="{9DE37BDD-FB11-4F99-B9B9-550246F15957}" srcId="{07F5E886-30CF-444D-B595-CE757AB5DC3C}" destId="{33816805-DEEE-4695-B3D6-4EEC396DE53A}" srcOrd="0" destOrd="0" parTransId="{95954107-17F3-45B4-B8D0-41D87A34DB98}" sibTransId="{80D85939-8EAB-4CAB-AAC1-CCA72D08AC11}"/>
    <dgm:cxn modelId="{A4132668-0938-4EE9-AF8A-D5BC31031572}" type="presOf" srcId="{07F5E886-30CF-444D-B595-CE757AB5DC3C}" destId="{307E0432-1EFB-4642-A463-AADE671A1B18}" srcOrd="0" destOrd="0" presId="urn:microsoft.com/office/officeart/2009/3/layout/IncreasingArrowsProcess"/>
    <dgm:cxn modelId="{E93A58B6-7167-456C-B3B7-155B2FF58815}" type="presOf" srcId="{9EFCC2C6-7AEE-4534-BEE3-517BBFEEF63C}" destId="{596583C3-D0DD-4C9A-B96A-144FEC9FE5B0}" srcOrd="0" destOrd="0" presId="urn:microsoft.com/office/officeart/2009/3/layout/IncreasingArrowsProcess"/>
    <dgm:cxn modelId="{DF082925-E6B3-423B-A154-7240CCDA4E9B}" srcId="{3D9BBE4E-0A91-462F-B327-5ACDD0CA384E}" destId="{07F5E886-30CF-444D-B595-CE757AB5DC3C}" srcOrd="1" destOrd="0" parTransId="{90B4ACA1-10E8-4678-A791-A3074D20BBF5}" sibTransId="{D675FA3C-73E7-413D-B5D5-15F1EB4FE3C7}"/>
    <dgm:cxn modelId="{AF813BED-1512-472B-9F74-7FEC18F93F42}" type="presParOf" srcId="{0E5600EF-2882-404C-BA32-149ECE1CAB5B}" destId="{46BE6F0E-7523-47EF-BF82-6B97B55A477A}" srcOrd="0" destOrd="0" presId="urn:microsoft.com/office/officeart/2009/3/layout/IncreasingArrowsProcess"/>
    <dgm:cxn modelId="{79E48CFF-C4CA-4F5F-BD6B-94726610E2B7}" type="presParOf" srcId="{0E5600EF-2882-404C-BA32-149ECE1CAB5B}" destId="{596583C3-D0DD-4C9A-B96A-144FEC9FE5B0}" srcOrd="1" destOrd="0" presId="urn:microsoft.com/office/officeart/2009/3/layout/IncreasingArrowsProcess"/>
    <dgm:cxn modelId="{3FEA43EC-7823-4AA3-AFA1-32B5A1E9FF08}" type="presParOf" srcId="{0E5600EF-2882-404C-BA32-149ECE1CAB5B}" destId="{307E0432-1EFB-4642-A463-AADE671A1B18}" srcOrd="2" destOrd="0" presId="urn:microsoft.com/office/officeart/2009/3/layout/IncreasingArrowsProcess"/>
    <dgm:cxn modelId="{EAB1A42D-A28F-4C1E-BE27-259E1A0F8B5C}" type="presParOf" srcId="{0E5600EF-2882-404C-BA32-149ECE1CAB5B}" destId="{6EC2716B-AD57-4321-88F8-67E1F0CD0C0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CA7E-9EA4-42AB-8E84-83011825BBCB}">
      <dsp:nvSpPr>
        <dsp:cNvPr id="0" name=""/>
        <dsp:cNvSpPr/>
      </dsp:nvSpPr>
      <dsp:spPr>
        <a:xfrm>
          <a:off x="1517588" y="73017"/>
          <a:ext cx="2626311" cy="2626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F275-71A9-4ABA-BC93-35610574E40C}">
      <dsp:nvSpPr>
        <dsp:cNvPr id="0" name=""/>
        <dsp:cNvSpPr/>
      </dsp:nvSpPr>
      <dsp:spPr>
        <a:xfrm>
          <a:off x="2098089" y="1021340"/>
          <a:ext cx="1459390" cy="72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Honestidad</a:t>
          </a:r>
          <a:endParaRPr lang="es-EC" sz="1500" kern="1200" dirty="0"/>
        </a:p>
      </dsp:txBody>
      <dsp:txXfrm>
        <a:off x="2098089" y="1021340"/>
        <a:ext cx="1459390" cy="729520"/>
      </dsp:txXfrm>
    </dsp:sp>
    <dsp:sp modelId="{EC98B7DD-4548-4C22-80DF-CA37D3EB5E05}">
      <dsp:nvSpPr>
        <dsp:cNvPr id="0" name=""/>
        <dsp:cNvSpPr/>
      </dsp:nvSpPr>
      <dsp:spPr>
        <a:xfrm>
          <a:off x="788139" y="1582258"/>
          <a:ext cx="2626311" cy="2626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7CF96-633C-440A-9B5B-6ADE1E507538}">
      <dsp:nvSpPr>
        <dsp:cNvPr id="0" name=""/>
        <dsp:cNvSpPr/>
      </dsp:nvSpPr>
      <dsp:spPr>
        <a:xfrm>
          <a:off x="1371600" y="2539310"/>
          <a:ext cx="1459390" cy="72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Responsabilidad</a:t>
          </a:r>
          <a:endParaRPr lang="es-EC" sz="1500" kern="1200" dirty="0"/>
        </a:p>
      </dsp:txBody>
      <dsp:txXfrm>
        <a:off x="1371600" y="2539310"/>
        <a:ext cx="1459390" cy="729520"/>
      </dsp:txXfrm>
    </dsp:sp>
    <dsp:sp modelId="{2E37C030-372D-4197-B3A8-32D8E1213E41}">
      <dsp:nvSpPr>
        <dsp:cNvPr id="0" name=""/>
        <dsp:cNvSpPr/>
      </dsp:nvSpPr>
      <dsp:spPr>
        <a:xfrm>
          <a:off x="1704513" y="3272105"/>
          <a:ext cx="2256408" cy="22573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17C23-6DF5-45EE-8D44-A64FF3D14FBC}">
      <dsp:nvSpPr>
        <dsp:cNvPr id="0" name=""/>
        <dsp:cNvSpPr/>
      </dsp:nvSpPr>
      <dsp:spPr>
        <a:xfrm>
          <a:off x="2101542" y="4059463"/>
          <a:ext cx="1459390" cy="72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Lealtad</a:t>
          </a:r>
          <a:endParaRPr lang="es-EC" sz="1500" kern="1200" dirty="0"/>
        </a:p>
      </dsp:txBody>
      <dsp:txXfrm>
        <a:off x="2101542" y="4059463"/>
        <a:ext cx="1459390" cy="729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62052-F51B-421F-8814-031AE4448207}">
      <dsp:nvSpPr>
        <dsp:cNvPr id="0" name=""/>
        <dsp:cNvSpPr/>
      </dsp:nvSpPr>
      <dsp:spPr>
        <a:xfrm>
          <a:off x="0" y="1338481"/>
          <a:ext cx="8208912" cy="119562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980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Conclusión</a:t>
          </a:r>
          <a:endParaRPr lang="es-EC" sz="1900" kern="1200" dirty="0"/>
        </a:p>
      </dsp:txBody>
      <dsp:txXfrm>
        <a:off x="0" y="1637388"/>
        <a:ext cx="7910005" cy="597813"/>
      </dsp:txXfrm>
    </dsp:sp>
    <dsp:sp modelId="{80D5600E-5440-41A3-B762-958BA39E3118}">
      <dsp:nvSpPr>
        <dsp:cNvPr id="0" name=""/>
        <dsp:cNvSpPr/>
      </dsp:nvSpPr>
      <dsp:spPr>
        <a:xfrm>
          <a:off x="0" y="2357924"/>
          <a:ext cx="3792517" cy="266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 </a:t>
          </a:r>
          <a:r>
            <a:rPr lang="en-US" sz="1600" kern="1200" dirty="0" err="1" smtClean="0"/>
            <a:t>Cooperativa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desde</a:t>
          </a:r>
          <a:r>
            <a:rPr lang="en-US" sz="1600" kern="1200" dirty="0" smtClean="0"/>
            <a:t> </a:t>
          </a:r>
          <a:r>
            <a:rPr lang="es-EC" sz="1600" kern="1200" dirty="0" smtClean="0"/>
            <a:t>el año 2004, se encuentra bajo el control de la Superintendencia de Bancos</a:t>
          </a:r>
          <a:endParaRPr lang="es-EC" sz="1600" kern="1200" dirty="0"/>
        </a:p>
      </dsp:txBody>
      <dsp:txXfrm>
        <a:off x="0" y="2357924"/>
        <a:ext cx="3792517" cy="2668704"/>
      </dsp:txXfrm>
    </dsp:sp>
    <dsp:sp modelId="{D15C66A9-1DFD-4796-8EAB-FC0BFB5609CF}">
      <dsp:nvSpPr>
        <dsp:cNvPr id="0" name=""/>
        <dsp:cNvSpPr/>
      </dsp:nvSpPr>
      <dsp:spPr>
        <a:xfrm>
          <a:off x="3792517" y="1831369"/>
          <a:ext cx="4416394" cy="119562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5358367"/>
                <a:satOff val="-70588"/>
                <a:lumOff val="16471"/>
                <a:alphaOff val="0"/>
              </a:schemeClr>
            </a:gs>
            <a:gs pos="100000">
              <a:schemeClr val="accent3">
                <a:hueOff val="15358367"/>
                <a:satOff val="-70588"/>
                <a:lumOff val="16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15358367"/>
              <a:satOff val="-70588"/>
              <a:lumOff val="1647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980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Recomendación</a:t>
          </a:r>
          <a:endParaRPr lang="es-EC" sz="1900" kern="1200" dirty="0"/>
        </a:p>
      </dsp:txBody>
      <dsp:txXfrm>
        <a:off x="3792517" y="2130276"/>
        <a:ext cx="4117487" cy="597813"/>
      </dsp:txXfrm>
    </dsp:sp>
    <dsp:sp modelId="{5FBA2B52-DBF4-4FAC-8484-754FECE9B4D6}">
      <dsp:nvSpPr>
        <dsp:cNvPr id="0" name=""/>
        <dsp:cNvSpPr/>
      </dsp:nvSpPr>
      <dsp:spPr>
        <a:xfrm>
          <a:off x="3792517" y="2756334"/>
          <a:ext cx="3792517" cy="266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358367"/>
              <a:satOff val="-70588"/>
              <a:lumOff val="16471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Cumplir con los requisitos que este organismo le imponga. Así como también, evitar reincidir en problemas del pasado, en temas relacionados a: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Tasas de interés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Software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Reportes y cumplimiento de cronogramas</a:t>
          </a:r>
          <a:endParaRPr lang="es-EC" sz="1600" kern="1200" dirty="0"/>
        </a:p>
      </dsp:txBody>
      <dsp:txXfrm>
        <a:off x="3792517" y="2756334"/>
        <a:ext cx="3792517" cy="26687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0E6F8-C1EE-4F8D-ABD3-31B0E9D57A8F}">
      <dsp:nvSpPr>
        <dsp:cNvPr id="0" name=""/>
        <dsp:cNvSpPr/>
      </dsp:nvSpPr>
      <dsp:spPr>
        <a:xfrm>
          <a:off x="0" y="1432960"/>
          <a:ext cx="8208912" cy="119562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980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Conclusión</a:t>
          </a:r>
          <a:endParaRPr lang="es-EC" sz="1600" kern="1200" dirty="0"/>
        </a:p>
      </dsp:txBody>
      <dsp:txXfrm>
        <a:off x="0" y="1731867"/>
        <a:ext cx="7910005" cy="597813"/>
      </dsp:txXfrm>
    </dsp:sp>
    <dsp:sp modelId="{BE76EEAF-7ADD-42EE-99F6-D79519A3445B}">
      <dsp:nvSpPr>
        <dsp:cNvPr id="0" name=""/>
        <dsp:cNvSpPr/>
      </dsp:nvSpPr>
      <dsp:spPr>
        <a:xfrm>
          <a:off x="0" y="2357925"/>
          <a:ext cx="3792517" cy="266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Principio de </a:t>
          </a:r>
          <a:r>
            <a:rPr lang="en-US" sz="1600" kern="1200" dirty="0" err="1" smtClean="0"/>
            <a:t>las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Cooperativas</a:t>
          </a:r>
          <a:r>
            <a:rPr lang="en-US" sz="1600" kern="1200" dirty="0" smtClean="0"/>
            <a:t> </a:t>
          </a:r>
          <a:r>
            <a:rPr lang="es-EC" sz="1600" kern="1200" dirty="0" smtClean="0"/>
            <a:t>trabajar “No por lucro sino por servicio”   </a:t>
          </a:r>
          <a:endParaRPr lang="es-EC" sz="1600" kern="1200" dirty="0"/>
        </a:p>
      </dsp:txBody>
      <dsp:txXfrm>
        <a:off x="0" y="2357925"/>
        <a:ext cx="3792517" cy="2668704"/>
      </dsp:txXfrm>
    </dsp:sp>
    <dsp:sp modelId="{0E19AB3D-315B-4D99-9059-5DAE4EDEC44A}">
      <dsp:nvSpPr>
        <dsp:cNvPr id="0" name=""/>
        <dsp:cNvSpPr/>
      </dsp:nvSpPr>
      <dsp:spPr>
        <a:xfrm>
          <a:off x="3792517" y="1831369"/>
          <a:ext cx="4416394" cy="119562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864919"/>
              <a:satOff val="-43640"/>
              <a:lumOff val="-313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980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Recomendación</a:t>
          </a:r>
          <a:endParaRPr lang="es-EC" sz="1600" kern="1200" dirty="0"/>
        </a:p>
      </dsp:txBody>
      <dsp:txXfrm>
        <a:off x="3792517" y="2130276"/>
        <a:ext cx="4117487" cy="597813"/>
      </dsp:txXfrm>
    </dsp:sp>
    <dsp:sp modelId="{A2989AF1-A5F8-4CB6-A927-CDD807332180}">
      <dsp:nvSpPr>
        <dsp:cNvPr id="0" name=""/>
        <dsp:cNvSpPr/>
      </dsp:nvSpPr>
      <dsp:spPr>
        <a:xfrm>
          <a:off x="3792517" y="2756334"/>
          <a:ext cx="3792517" cy="266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64919"/>
              <a:satOff val="-43640"/>
              <a:lumOff val="-3138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Buscar que se resuelva las necesidades de crédito de los socios y eliminando el lucro excesivo.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3792517" y="2756334"/>
        <a:ext cx="3792517" cy="26687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6F0E-7523-47EF-BF82-6B97B55A477A}">
      <dsp:nvSpPr>
        <dsp:cNvPr id="0" name=""/>
        <dsp:cNvSpPr/>
      </dsp:nvSpPr>
      <dsp:spPr>
        <a:xfrm>
          <a:off x="0" y="1449673"/>
          <a:ext cx="8136905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Conclusión</a:t>
          </a:r>
          <a:endParaRPr lang="es-EC" sz="2000" kern="1200" dirty="0"/>
        </a:p>
      </dsp:txBody>
      <dsp:txXfrm>
        <a:off x="0" y="1745958"/>
        <a:ext cx="7840620" cy="592569"/>
      </dsp:txXfrm>
    </dsp:sp>
    <dsp:sp modelId="{596583C3-D0DD-4C9A-B96A-144FEC9FE5B0}">
      <dsp:nvSpPr>
        <dsp:cNvPr id="0" name=""/>
        <dsp:cNvSpPr/>
      </dsp:nvSpPr>
      <dsp:spPr>
        <a:xfrm>
          <a:off x="0" y="2366524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Está en capacidad de responder sus deudas a largo plazo y, es eficiente en un 16% más que el resto de Cooperativas en la generación de ingresos financieros. </a:t>
          </a:r>
          <a:r>
            <a:rPr lang="es-EC" sz="1600" b="0" i="0" kern="1200" dirty="0" smtClean="0"/>
            <a:t>Sin embargo se desarrolla lentamente por varios eventos importantes ocurridos en el primer trimestre del 2012</a:t>
          </a:r>
          <a:endParaRPr lang="es-EC" sz="1600" b="0" i="0" kern="1200" dirty="0"/>
        </a:p>
      </dsp:txBody>
      <dsp:txXfrm>
        <a:off x="0" y="2366524"/>
        <a:ext cx="3759250" cy="2645295"/>
      </dsp:txXfrm>
    </dsp:sp>
    <dsp:sp modelId="{EB8876B8-3987-45B9-91AE-9D703B0A613C}">
      <dsp:nvSpPr>
        <dsp:cNvPr id="0" name=""/>
        <dsp:cNvSpPr/>
      </dsp:nvSpPr>
      <dsp:spPr>
        <a:xfrm>
          <a:off x="3759250" y="1844588"/>
          <a:ext cx="437765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16884873"/>
                <a:satOff val="43154"/>
                <a:lumOff val="-4313"/>
                <a:alphaOff val="0"/>
              </a:schemeClr>
            </a:gs>
            <a:gs pos="100000">
              <a:schemeClr val="accent4">
                <a:hueOff val="-16884873"/>
                <a:satOff val="43154"/>
                <a:lumOff val="-43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-16884873"/>
              <a:satOff val="43154"/>
              <a:lumOff val="-43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Recomendación</a:t>
          </a:r>
          <a:endParaRPr lang="es-EC" sz="2000" kern="1200" dirty="0"/>
        </a:p>
      </dsp:txBody>
      <dsp:txXfrm>
        <a:off x="3759250" y="2140873"/>
        <a:ext cx="4081369" cy="592569"/>
      </dsp:txXfrm>
    </dsp:sp>
    <dsp:sp modelId="{FC0572CD-B884-4BA3-9585-A67CE2444389}">
      <dsp:nvSpPr>
        <dsp:cNvPr id="0" name=""/>
        <dsp:cNvSpPr/>
      </dsp:nvSpPr>
      <dsp:spPr>
        <a:xfrm>
          <a:off x="3759250" y="2761439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Mejorar el manejo de la calidad de la información financiera y los sistemas informáticos a fin que los riesgos operacionales sean minimizados y así ofrecer un mejor servicio a los clientes</a:t>
          </a:r>
          <a:endParaRPr lang="es-EC" sz="1600" kern="1200" dirty="0"/>
        </a:p>
      </dsp:txBody>
      <dsp:txXfrm>
        <a:off x="3759250" y="2761439"/>
        <a:ext cx="3759250" cy="26452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6F0E-7523-47EF-BF82-6B97B55A477A}">
      <dsp:nvSpPr>
        <dsp:cNvPr id="0" name=""/>
        <dsp:cNvSpPr/>
      </dsp:nvSpPr>
      <dsp:spPr>
        <a:xfrm>
          <a:off x="0" y="1450469"/>
          <a:ext cx="813690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Conclusión</a:t>
          </a:r>
          <a:endParaRPr lang="es-EC" sz="2000" kern="1200" dirty="0"/>
        </a:p>
      </dsp:txBody>
      <dsp:txXfrm>
        <a:off x="0" y="1746754"/>
        <a:ext cx="7840619" cy="592569"/>
      </dsp:txXfrm>
    </dsp:sp>
    <dsp:sp modelId="{596583C3-D0DD-4C9A-B96A-144FEC9FE5B0}">
      <dsp:nvSpPr>
        <dsp:cNvPr id="0" name=""/>
        <dsp:cNvSpPr/>
      </dsp:nvSpPr>
      <dsp:spPr>
        <a:xfrm>
          <a:off x="0" y="2367320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índices de morosidad: Agencia Latacunga 16,59%, Agencia Mulalillo 10,19% y en la Oficina Matriz de 2,18%</a:t>
          </a:r>
          <a:endParaRPr lang="es-EC" sz="1600" kern="1200" dirty="0"/>
        </a:p>
      </dsp:txBody>
      <dsp:txXfrm>
        <a:off x="0" y="2367320"/>
        <a:ext cx="3759250" cy="2645295"/>
      </dsp:txXfrm>
    </dsp:sp>
    <dsp:sp modelId="{3F135DB9-9C59-4819-825B-F660F7127066}">
      <dsp:nvSpPr>
        <dsp:cNvPr id="0" name=""/>
        <dsp:cNvSpPr/>
      </dsp:nvSpPr>
      <dsp:spPr>
        <a:xfrm>
          <a:off x="3759250" y="1845384"/>
          <a:ext cx="437765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5358367"/>
                <a:satOff val="-70588"/>
                <a:lumOff val="16471"/>
                <a:alphaOff val="0"/>
              </a:schemeClr>
            </a:gs>
            <a:gs pos="100000">
              <a:schemeClr val="accent3">
                <a:hueOff val="15358367"/>
                <a:satOff val="-70588"/>
                <a:lumOff val="16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15358367"/>
              <a:satOff val="-70588"/>
              <a:lumOff val="1647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Recomendación</a:t>
          </a:r>
          <a:endParaRPr lang="es-EC" sz="2000" kern="1200" dirty="0"/>
        </a:p>
      </dsp:txBody>
      <dsp:txXfrm>
        <a:off x="3759250" y="2141669"/>
        <a:ext cx="4081369" cy="592569"/>
      </dsp:txXfrm>
    </dsp:sp>
    <dsp:sp modelId="{DB8DAE15-19E6-4658-8637-D3941DE658A9}">
      <dsp:nvSpPr>
        <dsp:cNvPr id="0" name=""/>
        <dsp:cNvSpPr/>
      </dsp:nvSpPr>
      <dsp:spPr>
        <a:xfrm>
          <a:off x="3759250" y="2762235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358367"/>
              <a:satOff val="-70588"/>
              <a:lumOff val="16471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Tratar índices de morosidad inmediatamente ya que opera en un mercado altamente competitivo y de alto crecimiento en la demanda de recursos; en base a acciones a implementar orientadas a optimizar su gestión administrativa, financiera y comercial</a:t>
          </a:r>
          <a:endParaRPr lang="es-EC" sz="1600" kern="1200" dirty="0"/>
        </a:p>
      </dsp:txBody>
      <dsp:txXfrm>
        <a:off x="3759250" y="2762235"/>
        <a:ext cx="3759250" cy="26452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6F0E-7523-47EF-BF82-6B97B55A477A}">
      <dsp:nvSpPr>
        <dsp:cNvPr id="0" name=""/>
        <dsp:cNvSpPr/>
      </dsp:nvSpPr>
      <dsp:spPr>
        <a:xfrm>
          <a:off x="0" y="1616798"/>
          <a:ext cx="813690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Conclusión</a:t>
          </a:r>
          <a:endParaRPr lang="es-EC" sz="2000" kern="1200" dirty="0"/>
        </a:p>
      </dsp:txBody>
      <dsp:txXfrm>
        <a:off x="0" y="1913083"/>
        <a:ext cx="7840619" cy="592569"/>
      </dsp:txXfrm>
    </dsp:sp>
    <dsp:sp modelId="{596583C3-D0DD-4C9A-B96A-144FEC9FE5B0}">
      <dsp:nvSpPr>
        <dsp:cNvPr id="0" name=""/>
        <dsp:cNvSpPr/>
      </dsp:nvSpPr>
      <dsp:spPr>
        <a:xfrm>
          <a:off x="0" y="2533650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Crear una unidad especializada que gestione todos los créditos para garantizar que los requerimientos de crédito sean atendidos oportunamente</a:t>
          </a:r>
          <a:endParaRPr lang="es-EC" sz="1600" kern="1200" dirty="0"/>
        </a:p>
      </dsp:txBody>
      <dsp:txXfrm>
        <a:off x="0" y="2533650"/>
        <a:ext cx="3759250" cy="2645295"/>
      </dsp:txXfrm>
    </dsp:sp>
    <dsp:sp modelId="{3F135DB9-9C59-4819-825B-F660F7127066}">
      <dsp:nvSpPr>
        <dsp:cNvPr id="0" name=""/>
        <dsp:cNvSpPr/>
      </dsp:nvSpPr>
      <dsp:spPr>
        <a:xfrm>
          <a:off x="3759250" y="2011713"/>
          <a:ext cx="437765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Recomendación</a:t>
          </a:r>
          <a:endParaRPr lang="es-EC" sz="2000" kern="1200" dirty="0"/>
        </a:p>
      </dsp:txBody>
      <dsp:txXfrm>
        <a:off x="3759250" y="2307998"/>
        <a:ext cx="4081369" cy="592569"/>
      </dsp:txXfrm>
    </dsp:sp>
    <dsp:sp modelId="{DB8DAE15-19E6-4658-8637-D3941DE658A9}">
      <dsp:nvSpPr>
        <dsp:cNvPr id="0" name=""/>
        <dsp:cNvSpPr/>
      </dsp:nvSpPr>
      <dsp:spPr>
        <a:xfrm>
          <a:off x="3759250" y="2856559"/>
          <a:ext cx="3759250" cy="27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propuesta en base a estrategia: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Definición de un entorno de control con parámetros claros para la gestión crediticia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Capacitación al personal para mejorar su eficiencia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Adopción de una herramienta de monitoreo de gestión, para evaluar la eficiencia de la Cooperativa, detectar problemas y adoptar correctivos oportunos. </a:t>
          </a:r>
          <a:endParaRPr lang="es-EC" sz="1400" kern="1200" dirty="0"/>
        </a:p>
      </dsp:txBody>
      <dsp:txXfrm>
        <a:off x="3759250" y="2856559"/>
        <a:ext cx="3759250" cy="27893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6F0E-7523-47EF-BF82-6B97B55A477A}">
      <dsp:nvSpPr>
        <dsp:cNvPr id="0" name=""/>
        <dsp:cNvSpPr/>
      </dsp:nvSpPr>
      <dsp:spPr>
        <a:xfrm>
          <a:off x="0" y="1449673"/>
          <a:ext cx="813690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Conclusión</a:t>
          </a:r>
          <a:endParaRPr lang="es-EC" sz="2000" kern="1200" dirty="0"/>
        </a:p>
      </dsp:txBody>
      <dsp:txXfrm>
        <a:off x="0" y="1745958"/>
        <a:ext cx="7840619" cy="592569"/>
      </dsp:txXfrm>
    </dsp:sp>
    <dsp:sp modelId="{596583C3-D0DD-4C9A-B96A-144FEC9FE5B0}">
      <dsp:nvSpPr>
        <dsp:cNvPr id="0" name=""/>
        <dsp:cNvSpPr/>
      </dsp:nvSpPr>
      <dsp:spPr>
        <a:xfrm>
          <a:off x="0" y="2366524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metodología de Scoring de crédito cuantifica la calidad riesgo de una operación de un cliente</a:t>
          </a:r>
          <a:endParaRPr lang="es-EC" sz="1600" b="0" i="0" kern="1200" dirty="0"/>
        </a:p>
      </dsp:txBody>
      <dsp:txXfrm>
        <a:off x="0" y="2366524"/>
        <a:ext cx="3759250" cy="2645295"/>
      </dsp:txXfrm>
    </dsp:sp>
    <dsp:sp modelId="{EB8876B8-3987-45B9-91AE-9D703B0A613C}">
      <dsp:nvSpPr>
        <dsp:cNvPr id="0" name=""/>
        <dsp:cNvSpPr/>
      </dsp:nvSpPr>
      <dsp:spPr>
        <a:xfrm>
          <a:off x="3759250" y="1844588"/>
          <a:ext cx="437765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16884873"/>
                <a:satOff val="43154"/>
                <a:lumOff val="-4313"/>
                <a:alphaOff val="0"/>
              </a:schemeClr>
            </a:gs>
            <a:gs pos="100000">
              <a:schemeClr val="accent4">
                <a:hueOff val="-16884873"/>
                <a:satOff val="43154"/>
                <a:lumOff val="-43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-16884873"/>
              <a:satOff val="43154"/>
              <a:lumOff val="-43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Recomendación</a:t>
          </a:r>
          <a:endParaRPr lang="es-EC" sz="2000" kern="1200" dirty="0"/>
        </a:p>
      </dsp:txBody>
      <dsp:txXfrm>
        <a:off x="3759250" y="2140873"/>
        <a:ext cx="4081369" cy="592569"/>
      </dsp:txXfrm>
    </dsp:sp>
    <dsp:sp modelId="{FC0572CD-B884-4BA3-9585-A67CE2444389}">
      <dsp:nvSpPr>
        <dsp:cNvPr id="0" name=""/>
        <dsp:cNvSpPr/>
      </dsp:nvSpPr>
      <dsp:spPr>
        <a:xfrm>
          <a:off x="3759250" y="2761439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Todo crédito solicitado debe analizarse con el modelo de Scoring propuesto. Y para el proceso y decisión de otorgamiento, se observen con total rigurosidad los parámetros definidos.</a:t>
          </a:r>
          <a:endParaRPr lang="es-EC" sz="1600" kern="1200" dirty="0"/>
        </a:p>
      </dsp:txBody>
      <dsp:txXfrm>
        <a:off x="3759250" y="2761439"/>
        <a:ext cx="3759250" cy="26452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4287C-F101-4533-A6AC-24A98BBCEAA3}">
      <dsp:nvSpPr>
        <dsp:cNvPr id="0" name=""/>
        <dsp:cNvSpPr/>
      </dsp:nvSpPr>
      <dsp:spPr>
        <a:xfrm>
          <a:off x="2394" y="130483"/>
          <a:ext cx="2334518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Consumo</a:t>
          </a:r>
          <a:endParaRPr lang="es-EC" sz="1700" b="1" kern="1200" dirty="0"/>
        </a:p>
      </dsp:txBody>
      <dsp:txXfrm>
        <a:off x="2394" y="130483"/>
        <a:ext cx="2334518" cy="489600"/>
      </dsp:txXfrm>
    </dsp:sp>
    <dsp:sp modelId="{E901B208-2B1C-408F-A52E-647B9FC33AC2}">
      <dsp:nvSpPr>
        <dsp:cNvPr id="0" name=""/>
        <dsp:cNvSpPr/>
      </dsp:nvSpPr>
      <dsp:spPr>
        <a:xfrm>
          <a:off x="2394" y="620083"/>
          <a:ext cx="2334518" cy="24936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Adquisición de bienes de consumo o pago de servicios.</a:t>
          </a:r>
          <a:endParaRPr lang="es-EC" sz="1700" kern="1200" dirty="0"/>
        </a:p>
      </dsp:txBody>
      <dsp:txXfrm>
        <a:off x="2394" y="620083"/>
        <a:ext cx="2334518" cy="2493660"/>
      </dsp:txXfrm>
    </dsp:sp>
    <dsp:sp modelId="{0D52B20C-60A6-4551-9FA9-25EC97F13629}">
      <dsp:nvSpPr>
        <dsp:cNvPr id="0" name=""/>
        <dsp:cNvSpPr/>
      </dsp:nvSpPr>
      <dsp:spPr>
        <a:xfrm>
          <a:off x="2663745" y="130483"/>
          <a:ext cx="2334518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Vivienda</a:t>
          </a:r>
          <a:endParaRPr lang="es-EC" sz="1700" b="1" kern="1200" dirty="0"/>
        </a:p>
      </dsp:txBody>
      <dsp:txXfrm>
        <a:off x="2663745" y="130483"/>
        <a:ext cx="2334518" cy="489600"/>
      </dsp:txXfrm>
    </dsp:sp>
    <dsp:sp modelId="{44D7BDB2-BBB9-4949-9448-56496AB8EF34}">
      <dsp:nvSpPr>
        <dsp:cNvPr id="0" name=""/>
        <dsp:cNvSpPr/>
      </dsp:nvSpPr>
      <dsp:spPr>
        <a:xfrm>
          <a:off x="2663745" y="620083"/>
          <a:ext cx="2334518" cy="24936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Personas naturales no jurídicas</a:t>
          </a:r>
          <a:endParaRPr lang="es-EC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Adquisición, construcción, reparación, remodelación y </a:t>
          </a:r>
          <a:r>
            <a:rPr lang="es-EC" sz="1700" kern="1200" dirty="0" smtClean="0"/>
            <a:t>mejoramiento de la vivienda propia</a:t>
          </a:r>
          <a:endParaRPr lang="es-EC" sz="1700" kern="1200" dirty="0"/>
        </a:p>
      </dsp:txBody>
      <dsp:txXfrm>
        <a:off x="2663745" y="620083"/>
        <a:ext cx="2334518" cy="2493660"/>
      </dsp:txXfrm>
    </dsp:sp>
    <dsp:sp modelId="{7137F288-A609-4D5D-8F78-7600E5DBDE19}">
      <dsp:nvSpPr>
        <dsp:cNvPr id="0" name=""/>
        <dsp:cNvSpPr/>
      </dsp:nvSpPr>
      <dsp:spPr>
        <a:xfrm>
          <a:off x="5325096" y="130483"/>
          <a:ext cx="2334518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Micro Crédito</a:t>
          </a:r>
          <a:endParaRPr lang="es-EC" sz="1700" b="1" kern="1200" dirty="0"/>
        </a:p>
      </dsp:txBody>
      <dsp:txXfrm>
        <a:off x="5325096" y="130483"/>
        <a:ext cx="2334518" cy="489600"/>
      </dsp:txXfrm>
    </dsp:sp>
    <dsp:sp modelId="{6B0ED754-BD73-4874-8832-441BC5BF07C1}">
      <dsp:nvSpPr>
        <dsp:cNvPr id="0" name=""/>
        <dsp:cNvSpPr/>
      </dsp:nvSpPr>
      <dsp:spPr>
        <a:xfrm>
          <a:off x="5325096" y="620083"/>
          <a:ext cx="2334518" cy="24936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No superior a veinte mil dólares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Concedido a una persona natural o jurídica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Nivel de ventas inferior a 100 mil dólares anuales</a:t>
          </a:r>
          <a:endParaRPr lang="es-EC" sz="1700" kern="1200" dirty="0"/>
        </a:p>
      </dsp:txBody>
      <dsp:txXfrm>
        <a:off x="5325096" y="620083"/>
        <a:ext cx="2334518" cy="24936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DD27-1565-41C3-961D-E8223C4E2CCC}">
      <dsp:nvSpPr>
        <dsp:cNvPr id="0" name=""/>
        <dsp:cNvSpPr/>
      </dsp:nvSpPr>
      <dsp:spPr>
        <a:xfrm>
          <a:off x="0" y="1541415"/>
          <a:ext cx="8280920" cy="1123324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7463-B361-446B-9B9F-9805737BE891}">
      <dsp:nvSpPr>
        <dsp:cNvPr id="0" name=""/>
        <dsp:cNvSpPr/>
      </dsp:nvSpPr>
      <dsp:spPr>
        <a:xfrm>
          <a:off x="3730" y="0"/>
          <a:ext cx="1794064" cy="112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Otorgar créditos sobre una base sólida y recuperable.</a:t>
          </a:r>
          <a:endParaRPr lang="es-EC" sz="1200" kern="1200"/>
        </a:p>
      </dsp:txBody>
      <dsp:txXfrm>
        <a:off x="3730" y="0"/>
        <a:ext cx="1794064" cy="1123324"/>
      </dsp:txXfrm>
    </dsp:sp>
    <dsp:sp modelId="{E77F1D63-0BE5-4E37-BFF6-CABEFDDEBD42}">
      <dsp:nvSpPr>
        <dsp:cNvPr id="0" name=""/>
        <dsp:cNvSpPr/>
      </dsp:nvSpPr>
      <dsp:spPr>
        <a:xfrm>
          <a:off x="760346" y="1263740"/>
          <a:ext cx="280831" cy="280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424A-452F-45DB-8B4F-9AE0476C51D6}">
      <dsp:nvSpPr>
        <dsp:cNvPr id="0" name=""/>
        <dsp:cNvSpPr/>
      </dsp:nvSpPr>
      <dsp:spPr>
        <a:xfrm>
          <a:off x="1887497" y="1684987"/>
          <a:ext cx="1794064" cy="112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Invertir los fondos para su crecimiento en beneficio de sus socios</a:t>
          </a:r>
          <a:endParaRPr lang="es-EC" sz="1200" kern="1200" dirty="0"/>
        </a:p>
      </dsp:txBody>
      <dsp:txXfrm>
        <a:off x="1887497" y="1684987"/>
        <a:ext cx="1794064" cy="1123324"/>
      </dsp:txXfrm>
    </dsp:sp>
    <dsp:sp modelId="{6AC4D862-516F-4581-87A2-99C5A18D1B1D}">
      <dsp:nvSpPr>
        <dsp:cNvPr id="0" name=""/>
        <dsp:cNvSpPr/>
      </dsp:nvSpPr>
      <dsp:spPr>
        <a:xfrm>
          <a:off x="2644114" y="1263740"/>
          <a:ext cx="280831" cy="280831"/>
        </a:xfrm>
        <a:prstGeom prst="ellipse">
          <a:avLst/>
        </a:prstGeom>
        <a:solidFill>
          <a:schemeClr val="accent4">
            <a:hueOff val="-5628291"/>
            <a:satOff val="14385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455BA-F83D-4B9C-A9BD-9B2DC405C701}">
      <dsp:nvSpPr>
        <dsp:cNvPr id="0" name=""/>
        <dsp:cNvSpPr/>
      </dsp:nvSpPr>
      <dsp:spPr>
        <a:xfrm>
          <a:off x="3771265" y="0"/>
          <a:ext cx="1794064" cy="112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Atender las necesidades reales de crédito de los socios de la Cooperativa.</a:t>
          </a:r>
          <a:endParaRPr lang="es-EC" sz="1200" kern="1200"/>
        </a:p>
      </dsp:txBody>
      <dsp:txXfrm>
        <a:off x="3771265" y="0"/>
        <a:ext cx="1794064" cy="1123324"/>
      </dsp:txXfrm>
    </dsp:sp>
    <dsp:sp modelId="{F031D562-3F28-4429-873A-2A356C34B2EA}">
      <dsp:nvSpPr>
        <dsp:cNvPr id="0" name=""/>
        <dsp:cNvSpPr/>
      </dsp:nvSpPr>
      <dsp:spPr>
        <a:xfrm>
          <a:off x="4527882" y="1263740"/>
          <a:ext cx="280831" cy="280831"/>
        </a:xfrm>
        <a:prstGeom prst="ellipse">
          <a:avLst/>
        </a:prstGeom>
        <a:solidFill>
          <a:schemeClr val="accent4">
            <a:hueOff val="-11256583"/>
            <a:satOff val="28769"/>
            <a:lumOff val="-28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7E2EA-BB92-43E8-8431-904E58F243AC}">
      <dsp:nvSpPr>
        <dsp:cNvPr id="0" name=""/>
        <dsp:cNvSpPr/>
      </dsp:nvSpPr>
      <dsp:spPr>
        <a:xfrm>
          <a:off x="5655033" y="1684987"/>
          <a:ext cx="1794064" cy="112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Llevar a cabo el proceso de crédito dentro de una concepción lógica y ética para minimizar el riesgo.</a:t>
          </a:r>
          <a:endParaRPr lang="es-EC" sz="1200" kern="1200" dirty="0"/>
        </a:p>
      </dsp:txBody>
      <dsp:txXfrm>
        <a:off x="5655033" y="1684987"/>
        <a:ext cx="1794064" cy="1123324"/>
      </dsp:txXfrm>
    </dsp:sp>
    <dsp:sp modelId="{65047BA4-BCAD-45C3-8CC5-61E3FFA56844}">
      <dsp:nvSpPr>
        <dsp:cNvPr id="0" name=""/>
        <dsp:cNvSpPr/>
      </dsp:nvSpPr>
      <dsp:spPr>
        <a:xfrm>
          <a:off x="6411650" y="1263740"/>
          <a:ext cx="280831" cy="280831"/>
        </a:xfrm>
        <a:prstGeom prst="ellipse">
          <a:avLst/>
        </a:prstGeom>
        <a:solidFill>
          <a:schemeClr val="accent4">
            <a:hueOff val="-16884873"/>
            <a:satOff val="43154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BE7-A6AC-4F9A-A81C-0A42D7611735}">
      <dsp:nvSpPr>
        <dsp:cNvPr id="0" name=""/>
        <dsp:cNvSpPr/>
      </dsp:nvSpPr>
      <dsp:spPr>
        <a:xfrm>
          <a:off x="0" y="4579688"/>
          <a:ext cx="806489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D9208-38E2-4B0E-AA34-9287368EC8E8}">
      <dsp:nvSpPr>
        <dsp:cNvPr id="0" name=""/>
        <dsp:cNvSpPr/>
      </dsp:nvSpPr>
      <dsp:spPr>
        <a:xfrm>
          <a:off x="0" y="3272398"/>
          <a:ext cx="806489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F131E-C192-4E72-BBFE-6B74349BD764}">
      <dsp:nvSpPr>
        <dsp:cNvPr id="0" name=""/>
        <dsp:cNvSpPr/>
      </dsp:nvSpPr>
      <dsp:spPr>
        <a:xfrm>
          <a:off x="0" y="2291604"/>
          <a:ext cx="806489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51FA4-1E9F-4322-A228-800E05ADD585}">
      <dsp:nvSpPr>
        <dsp:cNvPr id="0" name=""/>
        <dsp:cNvSpPr/>
      </dsp:nvSpPr>
      <dsp:spPr>
        <a:xfrm>
          <a:off x="0" y="1208375"/>
          <a:ext cx="806489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02D7-87F0-4B76-8E60-52270EE499F1}">
      <dsp:nvSpPr>
        <dsp:cNvPr id="0" name=""/>
        <dsp:cNvSpPr/>
      </dsp:nvSpPr>
      <dsp:spPr>
        <a:xfrm>
          <a:off x="0" y="375896"/>
          <a:ext cx="806489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3B531-9150-4C26-B147-C6CB18D9FE43}">
      <dsp:nvSpPr>
        <dsp:cNvPr id="0" name=""/>
        <dsp:cNvSpPr/>
      </dsp:nvSpPr>
      <dsp:spPr>
        <a:xfrm>
          <a:off x="2096872" y="3001"/>
          <a:ext cx="5968023" cy="3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En </a:t>
          </a:r>
          <a:r>
            <a:rPr lang="en-US" sz="1500" b="1" kern="1200" dirty="0" err="1" smtClean="0"/>
            <a:t>situación</a:t>
          </a:r>
          <a:r>
            <a:rPr lang="en-US" sz="1500" b="1" kern="1200" dirty="0" smtClean="0"/>
            <a:t> normal</a:t>
          </a:r>
          <a:endParaRPr lang="es-EC" sz="1500" b="1" kern="1200" dirty="0"/>
        </a:p>
      </dsp:txBody>
      <dsp:txXfrm>
        <a:off x="2096872" y="3001"/>
        <a:ext cx="5968023" cy="372894"/>
      </dsp:txXfrm>
    </dsp:sp>
    <dsp:sp modelId="{C745A251-12A9-4974-B556-6342E2363C7C}">
      <dsp:nvSpPr>
        <dsp:cNvPr id="0" name=""/>
        <dsp:cNvSpPr/>
      </dsp:nvSpPr>
      <dsp:spPr>
        <a:xfrm>
          <a:off x="0" y="3001"/>
          <a:ext cx="2096872" cy="3728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</a:t>
          </a:r>
          <a:endParaRPr lang="es-EC" sz="1500" b="1" kern="1200" dirty="0"/>
        </a:p>
      </dsp:txBody>
      <dsp:txXfrm>
        <a:off x="18206" y="21207"/>
        <a:ext cx="2060460" cy="354688"/>
      </dsp:txXfrm>
    </dsp:sp>
    <dsp:sp modelId="{66D1AD08-A798-49A0-A6CC-CC676EC3ECD7}">
      <dsp:nvSpPr>
        <dsp:cNvPr id="0" name=""/>
        <dsp:cNvSpPr/>
      </dsp:nvSpPr>
      <dsp:spPr>
        <a:xfrm>
          <a:off x="0" y="375896"/>
          <a:ext cx="8064896" cy="44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Capaz de atender holgadamente todos sus compromisos financieros</a:t>
          </a:r>
          <a:endParaRPr lang="es-EC" sz="1400" kern="1200" dirty="0"/>
        </a:p>
      </dsp:txBody>
      <dsp:txXfrm>
        <a:off x="0" y="375896"/>
        <a:ext cx="8064896" cy="440939"/>
      </dsp:txXfrm>
    </dsp:sp>
    <dsp:sp modelId="{7FEACC02-1C67-4035-AA64-A6A0B4AFFC26}">
      <dsp:nvSpPr>
        <dsp:cNvPr id="0" name=""/>
        <dsp:cNvSpPr/>
      </dsp:nvSpPr>
      <dsp:spPr>
        <a:xfrm>
          <a:off x="2096872" y="835480"/>
          <a:ext cx="5968023" cy="3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Con </a:t>
          </a:r>
          <a:r>
            <a:rPr lang="en-US" sz="1500" b="1" kern="1200" dirty="0" err="1" smtClean="0"/>
            <a:t>riesgo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potencial</a:t>
          </a:r>
          <a:endParaRPr lang="es-EC" sz="1500" b="1" kern="1200" dirty="0"/>
        </a:p>
      </dsp:txBody>
      <dsp:txXfrm>
        <a:off x="2096872" y="835480"/>
        <a:ext cx="5968023" cy="372894"/>
      </dsp:txXfrm>
    </dsp:sp>
    <dsp:sp modelId="{DADC445E-9F82-4167-845F-B9459C92D67D}">
      <dsp:nvSpPr>
        <dsp:cNvPr id="0" name=""/>
        <dsp:cNvSpPr/>
      </dsp:nvSpPr>
      <dsp:spPr>
        <a:xfrm>
          <a:off x="0" y="835480"/>
          <a:ext cx="2096872" cy="3728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</a:t>
          </a:r>
          <a:endParaRPr lang="es-EC" sz="1500" b="1" kern="1200" dirty="0"/>
        </a:p>
      </dsp:txBody>
      <dsp:txXfrm>
        <a:off x="18206" y="853686"/>
        <a:ext cx="2060460" cy="354688"/>
      </dsp:txXfrm>
    </dsp:sp>
    <dsp:sp modelId="{3E2F0C78-650F-4B7A-BF7F-C144EC24A282}">
      <dsp:nvSpPr>
        <dsp:cNvPr id="0" name=""/>
        <dsp:cNvSpPr/>
      </dsp:nvSpPr>
      <dsp:spPr>
        <a:xfrm>
          <a:off x="0" y="1208375"/>
          <a:ext cx="8064896" cy="69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Puede atender la totalidad de sus compromisos financieros, pero existen situaciones posibles que de no ser corregidas oportunamente, podrían comprometer la capacidad futura de pago del cliente.</a:t>
          </a:r>
          <a:endParaRPr lang="es-EC" sz="1400" kern="1200" dirty="0"/>
        </a:p>
      </dsp:txBody>
      <dsp:txXfrm>
        <a:off x="0" y="1208375"/>
        <a:ext cx="8064896" cy="691689"/>
      </dsp:txXfrm>
    </dsp:sp>
    <dsp:sp modelId="{03179365-DAC1-4B5E-9C97-16D47B3E9F44}">
      <dsp:nvSpPr>
        <dsp:cNvPr id="0" name=""/>
        <dsp:cNvSpPr/>
      </dsp:nvSpPr>
      <dsp:spPr>
        <a:xfrm>
          <a:off x="2096872" y="1918709"/>
          <a:ext cx="5968023" cy="3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Con </a:t>
          </a:r>
          <a:r>
            <a:rPr lang="en-US" sz="1500" b="1" kern="1200" dirty="0" err="1" smtClean="0"/>
            <a:t>problemas</a:t>
          </a:r>
          <a:endParaRPr lang="es-EC" sz="1500" b="1" kern="1200" dirty="0"/>
        </a:p>
      </dsp:txBody>
      <dsp:txXfrm>
        <a:off x="2096872" y="1918709"/>
        <a:ext cx="5968023" cy="372894"/>
      </dsp:txXfrm>
    </dsp:sp>
    <dsp:sp modelId="{9ED7D38D-D45B-4F14-A496-9E36699B3F76}">
      <dsp:nvSpPr>
        <dsp:cNvPr id="0" name=""/>
        <dsp:cNvSpPr/>
      </dsp:nvSpPr>
      <dsp:spPr>
        <a:xfrm>
          <a:off x="0" y="1918709"/>
          <a:ext cx="2096872" cy="3728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</a:t>
          </a:r>
          <a:endParaRPr lang="es-EC" sz="1500" b="1" kern="1200" dirty="0"/>
        </a:p>
      </dsp:txBody>
      <dsp:txXfrm>
        <a:off x="18206" y="1936915"/>
        <a:ext cx="2060460" cy="354688"/>
      </dsp:txXfrm>
    </dsp:sp>
    <dsp:sp modelId="{0DB5F0CB-1DA0-44B1-96DE-7851A8A46E03}">
      <dsp:nvSpPr>
        <dsp:cNvPr id="0" name=""/>
        <dsp:cNvSpPr/>
      </dsp:nvSpPr>
      <dsp:spPr>
        <a:xfrm>
          <a:off x="0" y="2291604"/>
          <a:ext cx="8064896" cy="58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Tiene problemas para atender normalmente la totalidad de sus compromisos financieros y que, de no ser corregidos, esos problemas pueden resultar en una perdida para la entidad financiera</a:t>
          </a:r>
          <a:endParaRPr lang="es-EC" sz="1400" kern="1200" dirty="0"/>
        </a:p>
      </dsp:txBody>
      <dsp:txXfrm>
        <a:off x="0" y="2291604"/>
        <a:ext cx="8064896" cy="589254"/>
      </dsp:txXfrm>
    </dsp:sp>
    <dsp:sp modelId="{ABB58F87-342B-4129-B11D-B42A2C0FECF8}">
      <dsp:nvSpPr>
        <dsp:cNvPr id="0" name=""/>
        <dsp:cNvSpPr/>
      </dsp:nvSpPr>
      <dsp:spPr>
        <a:xfrm>
          <a:off x="2096872" y="2899503"/>
          <a:ext cx="5968023" cy="3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Con alto </a:t>
          </a:r>
          <a:r>
            <a:rPr lang="en-US" sz="1500" b="1" kern="1200" dirty="0" err="1" smtClean="0"/>
            <a:t>riesgo</a:t>
          </a:r>
          <a:r>
            <a:rPr lang="en-US" sz="1500" b="1" kern="1200" dirty="0" smtClean="0"/>
            <a:t> de </a:t>
          </a:r>
          <a:r>
            <a:rPr lang="en-US" sz="1500" b="1" kern="1200" dirty="0" err="1" smtClean="0"/>
            <a:t>insolvencia</a:t>
          </a:r>
          <a:endParaRPr lang="es-EC" sz="1500" b="1" kern="1200" dirty="0"/>
        </a:p>
      </dsp:txBody>
      <dsp:txXfrm>
        <a:off x="2096872" y="2899503"/>
        <a:ext cx="5968023" cy="372894"/>
      </dsp:txXfrm>
    </dsp:sp>
    <dsp:sp modelId="{98CFC969-364B-49E0-8440-87CF2FE1FBEE}">
      <dsp:nvSpPr>
        <dsp:cNvPr id="0" name=""/>
        <dsp:cNvSpPr/>
      </dsp:nvSpPr>
      <dsp:spPr>
        <a:xfrm>
          <a:off x="0" y="2899503"/>
          <a:ext cx="2096872" cy="3728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</a:t>
          </a:r>
          <a:endParaRPr lang="es-EC" sz="1500" b="1" kern="1200" dirty="0"/>
        </a:p>
      </dsp:txBody>
      <dsp:txXfrm>
        <a:off x="18206" y="2917709"/>
        <a:ext cx="2060460" cy="354688"/>
      </dsp:txXfrm>
    </dsp:sp>
    <dsp:sp modelId="{403EDBBC-3CE7-4235-B42E-E9CC30A1F601}">
      <dsp:nvSpPr>
        <dsp:cNvPr id="0" name=""/>
        <dsp:cNvSpPr/>
      </dsp:nvSpPr>
      <dsp:spPr>
        <a:xfrm>
          <a:off x="0" y="3272398"/>
          <a:ext cx="8064896" cy="91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Altamente improbable que pueda atender la totalidad de sus compromisos financieros; esto a consecuencia de una situación financiera ilíquida y muy alto nivel de endeudamiento, con resultados negativos, obligado a vender activos de que materialmente son significativos.</a:t>
          </a:r>
          <a:endParaRPr lang="es-EC" sz="1400" kern="1200" dirty="0"/>
        </a:p>
      </dsp:txBody>
      <dsp:txXfrm>
        <a:off x="0" y="3272398"/>
        <a:ext cx="8064896" cy="915750"/>
      </dsp:txXfrm>
    </dsp:sp>
    <dsp:sp modelId="{9768C238-F77B-462E-80E9-B9B0E2A802AB}">
      <dsp:nvSpPr>
        <dsp:cNvPr id="0" name=""/>
        <dsp:cNvSpPr/>
      </dsp:nvSpPr>
      <dsp:spPr>
        <a:xfrm>
          <a:off x="2096872" y="4206794"/>
          <a:ext cx="5968023" cy="37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Irrecuperable</a:t>
          </a:r>
          <a:endParaRPr lang="es-EC" sz="1500" b="1" kern="1200" dirty="0"/>
        </a:p>
      </dsp:txBody>
      <dsp:txXfrm>
        <a:off x="2096872" y="4206794"/>
        <a:ext cx="5968023" cy="372894"/>
      </dsp:txXfrm>
    </dsp:sp>
    <dsp:sp modelId="{7DDAFF4C-D2F3-4A51-988F-B903BB2DF085}">
      <dsp:nvSpPr>
        <dsp:cNvPr id="0" name=""/>
        <dsp:cNvSpPr/>
      </dsp:nvSpPr>
      <dsp:spPr>
        <a:xfrm>
          <a:off x="0" y="4206794"/>
          <a:ext cx="2096872" cy="3728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</a:t>
          </a:r>
          <a:endParaRPr lang="es-EC" sz="1500" b="1" kern="1200" dirty="0"/>
        </a:p>
      </dsp:txBody>
      <dsp:txXfrm>
        <a:off x="18206" y="4225000"/>
        <a:ext cx="2060460" cy="354688"/>
      </dsp:txXfrm>
    </dsp:sp>
    <dsp:sp modelId="{A1D4537D-E6B1-42BA-A681-D75E65825F9E}">
      <dsp:nvSpPr>
        <dsp:cNvPr id="0" name=""/>
        <dsp:cNvSpPr/>
      </dsp:nvSpPr>
      <dsp:spPr>
        <a:xfrm>
          <a:off x="0" y="4579688"/>
          <a:ext cx="8064896" cy="7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Las deudas se consideran incobrables, aunque los activos podrían tener algún valor de recuperación, su incobrabilidad es evidente al momento del análisis</a:t>
          </a:r>
          <a:endParaRPr lang="es-EC" sz="1400" kern="1200" dirty="0"/>
        </a:p>
      </dsp:txBody>
      <dsp:txXfrm>
        <a:off x="0" y="4579688"/>
        <a:ext cx="8064896" cy="745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57D29-6182-43D3-8907-DA8633360D33}">
      <dsp:nvSpPr>
        <dsp:cNvPr id="0" name=""/>
        <dsp:cNvSpPr/>
      </dsp:nvSpPr>
      <dsp:spPr>
        <a:xfrm>
          <a:off x="1723" y="0"/>
          <a:ext cx="2681524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Cartera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Crédito</a:t>
          </a:r>
          <a:endParaRPr lang="es-EC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Consumo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Vivienda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Microcrédito</a:t>
          </a:r>
          <a:endParaRPr lang="en-US" sz="1400" kern="1200" dirty="0" smtClean="0"/>
        </a:p>
      </dsp:txBody>
      <dsp:txXfrm>
        <a:off x="1723" y="2333059"/>
        <a:ext cx="2681524" cy="2333059"/>
      </dsp:txXfrm>
    </dsp:sp>
    <dsp:sp modelId="{A9CB21B9-E115-46D7-911C-3CC6425EF141}">
      <dsp:nvSpPr>
        <dsp:cNvPr id="0" name=""/>
        <dsp:cNvSpPr/>
      </dsp:nvSpPr>
      <dsp:spPr>
        <a:xfrm>
          <a:off x="371349" y="349958"/>
          <a:ext cx="1942271" cy="19422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29B432-6A57-4305-A87C-273A3A4F0112}">
      <dsp:nvSpPr>
        <dsp:cNvPr id="0" name=""/>
        <dsp:cNvSpPr/>
      </dsp:nvSpPr>
      <dsp:spPr>
        <a:xfrm>
          <a:off x="2763693" y="0"/>
          <a:ext cx="2681524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Depósitos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Ahorro</a:t>
          </a:r>
          <a:endParaRPr lang="es-EC" sz="2000" kern="1200" dirty="0"/>
        </a:p>
      </dsp:txBody>
      <dsp:txXfrm>
        <a:off x="2763693" y="2333059"/>
        <a:ext cx="2681524" cy="2333059"/>
      </dsp:txXfrm>
    </dsp:sp>
    <dsp:sp modelId="{BD0D44AE-05F1-429A-A444-BEC3B718EA8A}">
      <dsp:nvSpPr>
        <dsp:cNvPr id="0" name=""/>
        <dsp:cNvSpPr/>
      </dsp:nvSpPr>
      <dsp:spPr>
        <a:xfrm>
          <a:off x="3154801" y="360048"/>
          <a:ext cx="1942271" cy="258242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084520-DAF3-47BD-B5A5-AE136500293A}">
      <dsp:nvSpPr>
        <dsp:cNvPr id="0" name=""/>
        <dsp:cNvSpPr/>
      </dsp:nvSpPr>
      <dsp:spPr>
        <a:xfrm>
          <a:off x="5525663" y="0"/>
          <a:ext cx="2681524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Otros</a:t>
          </a:r>
          <a:endParaRPr lang="es-EC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0" u="none" kern="1200" dirty="0" smtClean="0"/>
            <a:t>Seguro de Desgravamen</a:t>
          </a:r>
          <a:endParaRPr lang="es-EC" sz="140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0" u="none" kern="1200" dirty="0" smtClean="0"/>
            <a:t>Coonecta Red – Cooperativa</a:t>
          </a:r>
          <a:endParaRPr lang="es-EC" sz="140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0" u="none" kern="1200" dirty="0" smtClean="0"/>
            <a:t>Transferencias Internacionales</a:t>
          </a:r>
          <a:endParaRPr lang="es-EC" sz="140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0" u="none" kern="1200" dirty="0" smtClean="0"/>
            <a:t>Fondo Mortuorio</a:t>
          </a:r>
          <a:endParaRPr lang="es-EC" sz="140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i="0" u="none" kern="1200" dirty="0" smtClean="0"/>
            <a:t>Atención Médica y Odontológica</a:t>
          </a:r>
          <a:endParaRPr lang="es-EC" sz="1400" i="0" u="none" kern="1200" dirty="0"/>
        </a:p>
      </dsp:txBody>
      <dsp:txXfrm>
        <a:off x="5525663" y="2333059"/>
        <a:ext cx="2681524" cy="2333059"/>
      </dsp:txXfrm>
    </dsp:sp>
    <dsp:sp modelId="{674045DC-F1E6-4CA5-AE44-F958140B94E8}">
      <dsp:nvSpPr>
        <dsp:cNvPr id="0" name=""/>
        <dsp:cNvSpPr/>
      </dsp:nvSpPr>
      <dsp:spPr>
        <a:xfrm>
          <a:off x="5895290" y="349958"/>
          <a:ext cx="1942271" cy="19422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7FC9F9-5393-49E5-B184-6498F42B5012}">
      <dsp:nvSpPr>
        <dsp:cNvPr id="0" name=""/>
        <dsp:cNvSpPr/>
      </dsp:nvSpPr>
      <dsp:spPr>
        <a:xfrm>
          <a:off x="328356" y="4666118"/>
          <a:ext cx="7552199" cy="874897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7F6EC-F381-4A58-8EF5-58FF56ED458C}">
      <dsp:nvSpPr>
        <dsp:cNvPr id="0" name=""/>
        <dsp:cNvSpPr/>
      </dsp:nvSpPr>
      <dsp:spPr>
        <a:xfrm rot="5400000">
          <a:off x="195629" y="1207670"/>
          <a:ext cx="735439" cy="837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C1E856-6A68-4998-AE8A-88C3942F5EA3}">
      <dsp:nvSpPr>
        <dsp:cNvPr id="0" name=""/>
        <dsp:cNvSpPr/>
      </dsp:nvSpPr>
      <dsp:spPr>
        <a:xfrm>
          <a:off x="782" y="431812"/>
          <a:ext cx="1238046" cy="7878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+mn-lt"/>
            </a:rPr>
            <a:t>Jefe de Análisis y Evaluación de Crédito</a:t>
          </a:r>
        </a:p>
      </dsp:txBody>
      <dsp:txXfrm>
        <a:off x="39247" y="470277"/>
        <a:ext cx="1161116" cy="710880"/>
      </dsp:txXfrm>
    </dsp:sp>
    <dsp:sp modelId="{CEB4312E-5335-4A4E-A086-F85716E59A1C}">
      <dsp:nvSpPr>
        <dsp:cNvPr id="0" name=""/>
        <dsp:cNvSpPr/>
      </dsp:nvSpPr>
      <dsp:spPr>
        <a:xfrm>
          <a:off x="1120516" y="475070"/>
          <a:ext cx="1137063" cy="70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>
              <a:latin typeface="+mn-lt"/>
            </a:rPr>
            <a:t>Humberto Tello</a:t>
          </a:r>
        </a:p>
      </dsp:txBody>
      <dsp:txXfrm>
        <a:off x="1120516" y="475070"/>
        <a:ext cx="1137063" cy="700418"/>
      </dsp:txXfrm>
    </dsp:sp>
    <dsp:sp modelId="{304B9B53-6548-43D5-A241-AB54F8BC0D7B}">
      <dsp:nvSpPr>
        <dsp:cNvPr id="0" name=""/>
        <dsp:cNvSpPr/>
      </dsp:nvSpPr>
      <dsp:spPr>
        <a:xfrm>
          <a:off x="1084045" y="1365890"/>
          <a:ext cx="1238046" cy="8665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6884873"/>
                <a:satOff val="43154"/>
                <a:lumOff val="-4313"/>
                <a:alphaOff val="0"/>
              </a:schemeClr>
            </a:gs>
            <a:gs pos="100000">
              <a:schemeClr val="accent4">
                <a:hueOff val="-16884873"/>
                <a:satOff val="43154"/>
                <a:lumOff val="-43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-16884873"/>
              <a:satOff val="43154"/>
              <a:lumOff val="-43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+mn-lt"/>
            </a:rPr>
            <a:t>Oficial de Negocios</a:t>
          </a:r>
        </a:p>
      </dsp:txBody>
      <dsp:txXfrm>
        <a:off x="1126356" y="1408201"/>
        <a:ext cx="1153424" cy="781970"/>
      </dsp:txXfrm>
    </dsp:sp>
    <dsp:sp modelId="{11320A9A-F102-4531-A832-DC23EBBC1F68}">
      <dsp:nvSpPr>
        <dsp:cNvPr id="0" name=""/>
        <dsp:cNvSpPr/>
      </dsp:nvSpPr>
      <dsp:spPr>
        <a:xfrm>
          <a:off x="2027468" y="1448540"/>
          <a:ext cx="1491250" cy="70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+mn-lt"/>
              <a:ea typeface="Arial Unicode MS" pitchFamily="2"/>
              <a:cs typeface="Tahoma" pitchFamily="2"/>
            </a:rPr>
            <a:t>José Teneda</a:t>
          </a:r>
          <a:endParaRPr lang="es-EC" sz="1200" kern="1200">
            <a:latin typeface="+mn-lt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+mn-lt"/>
              <a:ea typeface="Arial Unicode MS" pitchFamily="2"/>
              <a:cs typeface="Tahoma" pitchFamily="2"/>
            </a:rPr>
            <a:t>Alba Miniguano</a:t>
          </a:r>
          <a:endParaRPr lang="es-EC" sz="1200" kern="1200">
            <a:latin typeface="+mn-lt"/>
          </a:endParaRPr>
        </a:p>
      </dsp:txBody>
      <dsp:txXfrm>
        <a:off x="2027468" y="1448540"/>
        <a:ext cx="1491250" cy="7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1C3C-FC0E-4A48-A1FE-FCB0E998B66A}">
      <dsp:nvSpPr>
        <dsp:cNvPr id="0" name=""/>
        <dsp:cNvSpPr/>
      </dsp:nvSpPr>
      <dsp:spPr>
        <a:xfrm rot="16200000">
          <a:off x="-1190329" y="1191296"/>
          <a:ext cx="4896543" cy="251395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155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>
              <a:sym typeface="Wingdings 3"/>
            </a:rPr>
            <a:t> </a:t>
          </a:r>
          <a:r>
            <a:rPr lang="es-EC" sz="1800" b="0" i="0" u="none" kern="1200" dirty="0" smtClean="0"/>
            <a:t>para fines del 2013 el nivel de afectación de la cartera en un 25% y en los siguientes años </a:t>
          </a:r>
          <a:r>
            <a:rPr lang="es-EC" sz="1800" b="0" i="0" u="none" kern="1200" dirty="0" smtClean="0">
              <a:sym typeface="Wingdings 3"/>
            </a:rPr>
            <a:t> </a:t>
          </a:r>
          <a:r>
            <a:rPr lang="es-EC" sz="1800" b="0" i="0" u="none" kern="1200" dirty="0" smtClean="0"/>
            <a:t>este indicador al menos el 2% anual.</a:t>
          </a:r>
          <a:endParaRPr lang="es-EC" sz="1800" b="0" kern="1200" dirty="0"/>
        </a:p>
      </dsp:txBody>
      <dsp:txXfrm rot="5400000">
        <a:off x="967" y="979309"/>
        <a:ext cx="2513951" cy="2937925"/>
      </dsp:txXfrm>
    </dsp:sp>
    <dsp:sp modelId="{621DEABA-1338-4EF9-8CFE-C752E677D958}">
      <dsp:nvSpPr>
        <dsp:cNvPr id="0" name=""/>
        <dsp:cNvSpPr/>
      </dsp:nvSpPr>
      <dsp:spPr>
        <a:xfrm rot="16200000">
          <a:off x="1512167" y="1191296"/>
          <a:ext cx="4896543" cy="251395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155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/>
            <a:t>Lograr que permanentemente al menos el 95% de todas las operaciones crediticias se evacuen y recuperen, dentro del plazo establecido</a:t>
          </a:r>
          <a:endParaRPr lang="es-EC" sz="1800" b="0" i="0" u="none" kern="1200" dirty="0"/>
        </a:p>
      </dsp:txBody>
      <dsp:txXfrm rot="5400000">
        <a:off x="2703463" y="979309"/>
        <a:ext cx="2513951" cy="2937925"/>
      </dsp:txXfrm>
    </dsp:sp>
    <dsp:sp modelId="{C32D061E-D314-475C-9DCC-1C6FF198F168}">
      <dsp:nvSpPr>
        <dsp:cNvPr id="0" name=""/>
        <dsp:cNvSpPr/>
      </dsp:nvSpPr>
      <dsp:spPr>
        <a:xfrm rot="16200000">
          <a:off x="4214665" y="1191296"/>
          <a:ext cx="4896543" cy="251395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1559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/>
            <a:t>Lograr que para fines del 2013 todas las transacciones y operaciones se registren y procesen por medio de un sistema de gestión automatizada.</a:t>
          </a:r>
          <a:endParaRPr lang="es-EC" sz="1800" b="0" i="0" u="none" kern="1200" dirty="0"/>
        </a:p>
      </dsp:txBody>
      <dsp:txXfrm rot="5400000">
        <a:off x="5405961" y="979309"/>
        <a:ext cx="2513951" cy="2937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D2FD-983E-4E32-B0D7-535AF6C964C8}">
      <dsp:nvSpPr>
        <dsp:cNvPr id="0" name=""/>
        <dsp:cNvSpPr/>
      </dsp:nvSpPr>
      <dsp:spPr>
        <a:xfrm rot="16200000">
          <a:off x="-464300" y="468192"/>
          <a:ext cx="4680520" cy="3744134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>
              <a:sym typeface="Wingdings 3"/>
            </a:rPr>
            <a:t> </a:t>
          </a:r>
          <a:r>
            <a:rPr lang="es-EC" sz="1800" b="0" i="0" u="none" kern="1200" dirty="0" smtClean="0"/>
            <a:t>a partir del 2013 la cartera de clientes en un 20% anual, y mantener esta tendencia  constantemente</a:t>
          </a:r>
          <a:endParaRPr lang="es-EC" sz="1800" b="0" kern="1200" dirty="0"/>
        </a:p>
      </dsp:txBody>
      <dsp:txXfrm rot="5400000">
        <a:off x="3893" y="936103"/>
        <a:ext cx="3744134" cy="2808312"/>
      </dsp:txXfrm>
    </dsp:sp>
    <dsp:sp modelId="{A076C954-C27A-476F-9C7C-A0365C9D40EE}">
      <dsp:nvSpPr>
        <dsp:cNvPr id="0" name=""/>
        <dsp:cNvSpPr/>
      </dsp:nvSpPr>
      <dsp:spPr>
        <a:xfrm rot="16200000">
          <a:off x="3560644" y="468192"/>
          <a:ext cx="4680520" cy="3744134"/>
        </a:xfrm>
        <a:prstGeom prst="flowChartManualOperation">
          <a:avLst/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864919"/>
                <a:satOff val="-43640"/>
                <a:lumOff val="-313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>
              <a:sym typeface="Wingdings 3"/>
            </a:rPr>
            <a:t> </a:t>
          </a:r>
          <a:r>
            <a:rPr lang="es-EC" sz="1800" b="0" i="0" u="none" kern="1200" dirty="0" smtClean="0"/>
            <a:t>para fines del 2013 la colocación de recursos financieros en un 25%, y en los siguientes años que el incremento sea de al menos el 5% anual</a:t>
          </a:r>
          <a:endParaRPr lang="es-EC" sz="1800" b="0" i="0" u="none" kern="1200" dirty="0"/>
        </a:p>
      </dsp:txBody>
      <dsp:txXfrm rot="5400000">
        <a:off x="4028837" y="936103"/>
        <a:ext cx="3744134" cy="2808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6F0E-7523-47EF-BF82-6B97B55A477A}">
      <dsp:nvSpPr>
        <dsp:cNvPr id="0" name=""/>
        <dsp:cNvSpPr/>
      </dsp:nvSpPr>
      <dsp:spPr>
        <a:xfrm>
          <a:off x="0" y="1385399"/>
          <a:ext cx="8136905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Conclusión</a:t>
          </a:r>
          <a:endParaRPr lang="es-EC" sz="2000" kern="1200" dirty="0"/>
        </a:p>
      </dsp:txBody>
      <dsp:txXfrm>
        <a:off x="0" y="1681684"/>
        <a:ext cx="7840620" cy="592569"/>
      </dsp:txXfrm>
    </dsp:sp>
    <dsp:sp modelId="{596583C3-D0DD-4C9A-B96A-144FEC9FE5B0}">
      <dsp:nvSpPr>
        <dsp:cNvPr id="0" name=""/>
        <dsp:cNvSpPr/>
      </dsp:nvSpPr>
      <dsp:spPr>
        <a:xfrm>
          <a:off x="0" y="2302250"/>
          <a:ext cx="3759250" cy="2645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Visión</a:t>
          </a:r>
          <a:r>
            <a:rPr lang="en-US" sz="1500" kern="1200" dirty="0" smtClean="0"/>
            <a:t> mal </a:t>
          </a:r>
          <a:r>
            <a:rPr lang="es-EC" sz="1500" kern="1200" dirty="0" smtClean="0"/>
            <a:t>diseñada</a:t>
          </a:r>
          <a:endParaRPr lang="es-EC" sz="1500" kern="1200" dirty="0"/>
        </a:p>
      </dsp:txBody>
      <dsp:txXfrm>
        <a:off x="0" y="2302250"/>
        <a:ext cx="3759250" cy="2645295"/>
      </dsp:txXfrm>
    </dsp:sp>
    <dsp:sp modelId="{307E0432-1EFB-4642-A463-AADE671A1B18}">
      <dsp:nvSpPr>
        <dsp:cNvPr id="0" name=""/>
        <dsp:cNvSpPr/>
      </dsp:nvSpPr>
      <dsp:spPr>
        <a:xfrm>
          <a:off x="3759250" y="1780314"/>
          <a:ext cx="4377654" cy="1185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1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Recomendación</a:t>
          </a:r>
          <a:endParaRPr lang="es-EC" sz="2000" kern="1200" dirty="0"/>
        </a:p>
      </dsp:txBody>
      <dsp:txXfrm>
        <a:off x="3759250" y="2076599"/>
        <a:ext cx="4081369" cy="592569"/>
      </dsp:txXfrm>
    </dsp:sp>
    <dsp:sp modelId="{6EC2716B-AD57-4321-88F8-67E1F0CD0C03}">
      <dsp:nvSpPr>
        <dsp:cNvPr id="0" name=""/>
        <dsp:cNvSpPr/>
      </dsp:nvSpPr>
      <dsp:spPr>
        <a:xfrm>
          <a:off x="3759250" y="2568617"/>
          <a:ext cx="3759250" cy="2902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“En el año 2013, con el fruto tesonero del trabajo del personal, será una organización sólida, rentable y competitiva que incrementará constantemente el ahorro de sus socios y los destinará para apoyar a los pequeños y medianos emprendimientos productivos de sus socios; contará con una administración técnica, eficaz, </a:t>
          </a:r>
          <a:r>
            <a:rPr lang="es-EC" sz="1500" kern="1200" smtClean="0"/>
            <a:t>eficiente, responsable</a:t>
          </a:r>
          <a:r>
            <a:rPr lang="es-EC" sz="1500" kern="1200" dirty="0" smtClean="0"/>
            <a:t>, comprometida y capacitada que comparta los servicios financieros y sociales que brinda”</a:t>
          </a:r>
          <a:endParaRPr lang="es-EC" sz="1500" kern="1200" dirty="0"/>
        </a:p>
      </dsp:txBody>
      <dsp:txXfrm>
        <a:off x="3759250" y="2568617"/>
        <a:ext cx="3759250" cy="290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584ECA-BC64-4131-89C1-2E7ECE90A258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47DB07-28BB-42F8-9AB8-3BC67CC500C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50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38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7DB07-28BB-42F8-9AB8-3BC67CC500CB}" type="slidenum">
              <a:rPr lang="es-EC" smtClean="0"/>
              <a:pPr>
                <a:defRPr/>
              </a:pPr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6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1029-AC8D-4D28-B181-FE5765DBBA81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61BC-A31A-4E53-AB01-E91B647E570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04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678-D30B-4F3F-B595-CC80EB552AEB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0B18-228A-49CB-91E1-011FD939B15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2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4BCB-F1AD-4B7C-B44B-283F0F78CE97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0624-125F-4A7B-B975-02E4832A885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5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latin typeface="+mn-lt"/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latin typeface="+mn-lt"/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latin typeface="+mn-lt"/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latin typeface="+mn-lt"/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>
              <a:latin typeface="+mn-lt"/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ED6E1B-9E56-4C0C-A5C5-620CB4AFA2AA}" type="slidenum">
              <a:rPr lang="es-EC" smtClean="0">
                <a:solidFill>
                  <a:srgbClr val="98C723"/>
                </a:solidFill>
              </a:rPr>
              <a:pPr/>
              <a:t>‹Nº›</a:t>
            </a:fld>
            <a:endParaRPr lang="es-EC">
              <a:solidFill>
                <a:srgbClr val="98C723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0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4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76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42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25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B10A-A867-4AA5-8C38-9DB81F43F509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F249-85F6-4B26-B3AC-17B95F1EFE9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66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82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83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08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E7C-1349-4A98-ACCA-F00A62112D0D}" type="datetimeFigureOut">
              <a:rPr lang="es-EC" smtClean="0"/>
              <a:pPr/>
              <a:t>29/11/2012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98C7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6E1B-9E56-4C0C-A5C5-620CB4AFA2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51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96CC-2B77-4956-A8F7-B1D73B30E782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C0FA-6ECD-421B-951B-EFB646F973C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1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5C06-1DC8-4338-97CF-A3C3101DA981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F1A9-CA7B-4ABA-964E-8FF8ECA5CD1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35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9235-7EEB-4D61-BCA2-1FA68FA45021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31A5-12AC-4AD3-A22A-F4628C754A2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8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2905-F70A-43FB-9B83-CA7AD1D98021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8595-EA1A-4ABF-AF94-B72FDAB5BB3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7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DFB5-073B-4CAE-BF68-C54EDA266142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9504-E3E9-4D5C-AB96-48C7F6E29B7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8A88-8D1C-4CC1-A064-ED91ACD57867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A350-996A-4489-A8EB-8E30B164F14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98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455B-89A2-4012-A1EE-F2F08655E9E0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10FA-E000-4480-BF93-5450ACB801C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40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28828-7C5D-4937-BBF8-BA86AB37D838}" type="datetimeFigureOut">
              <a:rPr lang="es-EC"/>
              <a:pPr>
                <a:defRPr/>
              </a:pPr>
              <a:t>29/11/2012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66A61-9808-4DCE-B1A4-914952DFCE9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60EE7C-1349-4A98-ACCA-F00A62112D0D}" type="datetimeFigureOut">
              <a:rPr lang="es-EC" smtClean="0">
                <a:latin typeface="Comic Sans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29/11/2012</a:t>
            </a:fld>
            <a:endParaRPr lang="es-EC">
              <a:latin typeface="Comic Sans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C">
              <a:solidFill>
                <a:srgbClr val="98C723"/>
              </a:solidFill>
              <a:latin typeface="Comic Sans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ED6E1B-9E56-4C0C-A5C5-620CB4AFA2AA}" type="slidenum">
              <a:rPr lang="es-EC" smtClean="0">
                <a:latin typeface="Comic Sans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C">
              <a:latin typeface="Comic Sans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7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4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4.xml"/><Relationship Id="rId7" Type="http://schemas.openxmlformats.org/officeDocument/2006/relationships/slide" Target="slide4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gif"/><Relationship Id="rId4" Type="http://schemas.openxmlformats.org/officeDocument/2006/relationships/hyperlink" Target="aplicado%20caso%20practico.xls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41.gif"/><Relationship Id="rId4" Type="http://schemas.openxmlformats.org/officeDocument/2006/relationships/diagramData" Target="../diagrams/data16.xml"/><Relationship Id="rId9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17.xml"/><Relationship Id="rId7" Type="http://schemas.openxmlformats.org/officeDocument/2006/relationships/slide" Target="slide9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18.xml"/><Relationship Id="rId7" Type="http://schemas.openxmlformats.org/officeDocument/2006/relationships/slide" Target="slide27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2.gif"/><Relationship Id="rId5" Type="http://schemas.openxmlformats.org/officeDocument/2006/relationships/diagramData" Target="../diagrams/data3.xml"/><Relationship Id="rId10" Type="http://schemas.openxmlformats.org/officeDocument/2006/relationships/slide" Target="slide39.xml"/><Relationship Id="rId4" Type="http://schemas.openxmlformats.org/officeDocument/2006/relationships/image" Target="../media/image2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060426" cy="185438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2420888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nap ITC" pitchFamily="82" charset="0"/>
              </a:rPr>
              <a:t>Bienvenidos</a:t>
            </a:r>
            <a:endParaRPr lang="es-ES" sz="96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9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ACTUAL DE LA </a:t>
            </a:r>
            <a:r>
              <a:rPr lang="en-US" dirty="0" err="1" smtClean="0"/>
              <a:t>COOPERATIVA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" name="9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r="25124"/>
          <a:stretch>
            <a:fillRect/>
          </a:stretch>
        </p:blipFill>
        <p:spPr/>
      </p:pic>
      <p:sp>
        <p:nvSpPr>
          <p:cNvPr id="11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53989585"/>
              </p:ext>
            </p:extLst>
          </p:nvPr>
        </p:nvGraphicFramePr>
        <p:xfrm>
          <a:off x="609210" y="1772816"/>
          <a:ext cx="56526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817160"/>
          </a:xfrm>
        </p:spPr>
        <p:txBody>
          <a:bodyPr/>
          <a:lstStyle/>
          <a:p>
            <a:r>
              <a:rPr lang="en-US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Riesgos</a:t>
            </a: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</a:t>
            </a:r>
            <a:r>
              <a:rPr lang="en-US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LIQUIDEZ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288098" y="2204864"/>
            <a:ext cx="21602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1400" dirty="0" smtClean="0">
                <a:latin typeface="+mn-lt"/>
              </a:rPr>
              <a:t>Adecuada capacidad </a:t>
            </a:r>
            <a:r>
              <a:rPr lang="es-EC" sz="1400" dirty="0">
                <a:latin typeface="+mn-lt"/>
              </a:rPr>
              <a:t>de respuesta frente a los requerimientos de efectivo de sus depositantes, en el corto </a:t>
            </a:r>
            <a:r>
              <a:rPr lang="es-EC" sz="1400" dirty="0" smtClean="0">
                <a:latin typeface="+mn-lt"/>
              </a:rPr>
              <a:t>plazo.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10% más a </a:t>
            </a:r>
            <a:r>
              <a:rPr lang="es-EC" sz="1400" dirty="0">
                <a:latin typeface="+mn-lt"/>
              </a:rPr>
              <a:t>la </a:t>
            </a:r>
            <a:r>
              <a:rPr lang="es-EC" sz="1400" dirty="0" smtClean="0">
                <a:latin typeface="+mn-lt"/>
              </a:rPr>
              <a:t>media de Cooperativas Pequeñas 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5220072" y="5121264"/>
            <a:ext cx="0" cy="6840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12413999"/>
              </p:ext>
            </p:extLst>
          </p:nvPr>
        </p:nvGraphicFramePr>
        <p:xfrm>
          <a:off x="4006425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551482499"/>
              </p:ext>
            </p:extLst>
          </p:nvPr>
        </p:nvGraphicFramePr>
        <p:xfrm>
          <a:off x="467544" y="1293832"/>
          <a:ext cx="4572000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467544" y="476672"/>
            <a:ext cx="7024744" cy="817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Riesgos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operativos</a:t>
            </a:r>
            <a:endParaRPr lang="es-EC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211960" y="3302448"/>
            <a:ext cx="0" cy="4320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7839656" y="5931864"/>
            <a:ext cx="0" cy="4320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220072" y="1277363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Maneja </a:t>
            </a:r>
            <a:r>
              <a:rPr lang="es-EC" sz="1400" dirty="0">
                <a:latin typeface="+mn-lt"/>
              </a:rPr>
              <a:t>de manera eficiente la colocación de los recursos captados</a:t>
            </a:r>
            <a:r>
              <a:rPr lang="es-EC" sz="1400" dirty="0" smtClean="0">
                <a:latin typeface="+mn-lt"/>
              </a:rPr>
              <a:t>. </a:t>
            </a:r>
          </a:p>
          <a:p>
            <a:pPr marL="685800" lvl="1" indent="-22860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10% </a:t>
            </a:r>
            <a:r>
              <a:rPr lang="es-EC" sz="1400" dirty="0">
                <a:latin typeface="+mn-lt"/>
              </a:rPr>
              <a:t>más que el resto de las </a:t>
            </a:r>
            <a:r>
              <a:rPr lang="es-EC" sz="1400" dirty="0" smtClean="0">
                <a:latin typeface="+mn-lt"/>
              </a:rPr>
              <a:t>Cooperativas.</a:t>
            </a:r>
          </a:p>
          <a:p>
            <a:pPr marL="228600" indent="-228600" algn="just">
              <a:buFont typeface="+mj-lt"/>
              <a:buAutoNum type="arabicPeriod"/>
            </a:pPr>
            <a:endParaRPr lang="es-EC" sz="1400" dirty="0">
              <a:latin typeface="+mn-lt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20072" y="2492896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>
                <a:latin typeface="+mn-lt"/>
              </a:rPr>
              <a:t>Eficiente en la generación de ingresos financieros dentro de las operaciones regulares que realiza. </a:t>
            </a:r>
          </a:p>
          <a:p>
            <a:pPr marL="685800" lvl="1" indent="-22860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16% </a:t>
            </a:r>
            <a:r>
              <a:rPr lang="es-EC" sz="1400" dirty="0">
                <a:latin typeface="+mn-lt"/>
              </a:rPr>
              <a:t>más que el resto </a:t>
            </a:r>
            <a:r>
              <a:rPr lang="es-EC" sz="1400" dirty="0" smtClean="0">
                <a:latin typeface="+mn-lt"/>
              </a:rPr>
              <a:t>de Cooperativas</a:t>
            </a:r>
            <a:endParaRPr lang="es-EC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9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2" grpId="0" uiExpand="1">
        <p:bldSub>
          <a:bldChart bld="series"/>
        </p:bldSub>
      </p:bldGraphic>
      <p:bldP spid="5" grpId="0"/>
      <p:bldP spid="5" grpId="1"/>
      <p:bldP spid="10" grpId="0"/>
      <p:bldP spid="10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467544" y="692696"/>
            <a:ext cx="7024744" cy="817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Riesgos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MERCADO</a:t>
            </a:r>
            <a:endParaRPr lang="es-EC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700467216"/>
              </p:ext>
            </p:extLst>
          </p:nvPr>
        </p:nvGraphicFramePr>
        <p:xfrm>
          <a:off x="2543944" y="1844824"/>
          <a:ext cx="420012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683568" y="442085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1400" dirty="0">
                <a:latin typeface="+mn-lt"/>
              </a:rPr>
              <a:t>Competencia directa mejor posicionada en el mercado.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C" sz="1400" dirty="0">
                <a:latin typeface="+mn-lt"/>
              </a:rPr>
              <a:t>Cacpeco, ubicada en la Segmentación de Cooperativas Grandes, ocupa 1° lugar en el </a:t>
            </a:r>
            <a:r>
              <a:rPr lang="es-EC" sz="1400" dirty="0" err="1">
                <a:latin typeface="+mn-lt"/>
              </a:rPr>
              <a:t>Ranking</a:t>
            </a:r>
            <a:r>
              <a:rPr lang="es-EC" sz="1400" dirty="0">
                <a:latin typeface="+mn-lt"/>
              </a:rPr>
              <a:t> de Cooperativas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C" sz="1400" dirty="0">
                <a:latin typeface="+mn-lt"/>
              </a:rPr>
              <a:t>San Francisco de Asís, mismo segmento, 5° lugar. </a:t>
            </a:r>
          </a:p>
          <a:p>
            <a:pPr marL="342900" indent="-342900" algn="just">
              <a:buFont typeface="+mj-lt"/>
              <a:buAutoNum type="arabicPeriod"/>
            </a:pPr>
            <a:endParaRPr lang="es-EC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1400" dirty="0" smtClean="0">
                <a:latin typeface="+mn-lt"/>
              </a:rPr>
              <a:t>Incursión </a:t>
            </a:r>
            <a:r>
              <a:rPr lang="es-EC" sz="1400" dirty="0">
                <a:latin typeface="+mn-lt"/>
              </a:rPr>
              <a:t>creciente de instituciones bancarias, como son las corporaciones de desarrollo</a:t>
            </a:r>
            <a:r>
              <a:rPr lang="es-EC" sz="14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C" sz="1400" dirty="0">
              <a:latin typeface="+mn-lt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  <p:bldGraphic spid="3" grpId="1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03047541"/>
              </p:ext>
            </p:extLst>
          </p:nvPr>
        </p:nvGraphicFramePr>
        <p:xfrm>
          <a:off x="755576" y="1509856"/>
          <a:ext cx="403244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Título"/>
          <p:cNvSpPr txBox="1">
            <a:spLocks/>
          </p:cNvSpPr>
          <p:nvPr/>
        </p:nvSpPr>
        <p:spPr>
          <a:xfrm>
            <a:off x="467544" y="692696"/>
            <a:ext cx="7024744" cy="817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Riesgos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FINANCIEROS</a:t>
            </a:r>
            <a:endParaRPr lang="es-EC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025474" y="3429000"/>
            <a:ext cx="0" cy="2796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860032" y="1814180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Patrimonio </a:t>
            </a:r>
            <a:r>
              <a:rPr lang="es-EC" sz="1400" dirty="0">
                <a:latin typeface="+mn-lt"/>
              </a:rPr>
              <a:t>efectivo frente a los activos inmovilizados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>
                <a:latin typeface="+mn-lt"/>
              </a:rPr>
              <a:t>Hace frente a los riesgos de pérdidas por el desarrollo de sus operaciones.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+mn-lt"/>
              </a:rPr>
              <a:t>2,3 </a:t>
            </a:r>
            <a:r>
              <a:rPr lang="es-EC" sz="1400" dirty="0">
                <a:latin typeface="+mn-lt"/>
              </a:rPr>
              <a:t>veces más que el resto de Cooperativas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829754897"/>
              </p:ext>
            </p:extLst>
          </p:nvPr>
        </p:nvGraphicFramePr>
        <p:xfrm>
          <a:off x="683568" y="3904893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004048" y="4779149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+mn-lt"/>
              </a:rPr>
              <a:t>L</a:t>
            </a:r>
            <a:r>
              <a:rPr lang="es-EC" sz="1400" dirty="0" smtClean="0">
                <a:latin typeface="+mn-lt"/>
              </a:rPr>
              <a:t>a </a:t>
            </a:r>
            <a:r>
              <a:rPr lang="es-EC" sz="1400" dirty="0">
                <a:latin typeface="+mn-lt"/>
              </a:rPr>
              <a:t>Cooperativa está en </a:t>
            </a:r>
            <a:r>
              <a:rPr lang="es-EC" sz="1400" dirty="0" smtClean="0">
                <a:latin typeface="+mn-lt"/>
              </a:rPr>
              <a:t>capacidad </a:t>
            </a:r>
            <a:r>
              <a:rPr lang="es-EC" sz="1400" dirty="0">
                <a:latin typeface="+mn-lt"/>
              </a:rPr>
              <a:t>de responder las deudas a largo </a:t>
            </a:r>
            <a:r>
              <a:rPr lang="es-EC" sz="1400" dirty="0" smtClean="0">
                <a:latin typeface="+mn-lt"/>
              </a:rPr>
              <a:t>plazo</a:t>
            </a:r>
            <a:endParaRPr lang="es-EC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9" grpId="0"/>
      <p:bldP spid="9" grpId="1"/>
      <p:bldP spid="4" grpId="0"/>
      <p:bldP spid="4" grpId="1"/>
      <p:bldGraphic spid="13" grpId="0" uiExpand="1">
        <p:bldSub>
          <a:bldChart bld="series"/>
        </p:bldSub>
      </p:bldGraphic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la </a:t>
            </a:r>
            <a:r>
              <a:rPr lang="en-US" dirty="0" err="1" smtClean="0"/>
              <a:t>Cartera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endParaRPr lang="es-EC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8" y="2163663"/>
            <a:ext cx="3359623" cy="252837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936235189"/>
              </p:ext>
            </p:extLst>
          </p:nvPr>
        </p:nvGraphicFramePr>
        <p:xfrm>
          <a:off x="0" y="1916832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39552" y="16096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+mn-lt"/>
              </a:rPr>
              <a:t>Los resultados muestran que la gestión del crédito y cobranza en las agencias Latacunga y Mulalillo es mala comparada con la que se realiza en la Oficina Matriz.</a:t>
            </a: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67544" y="692696"/>
            <a:ext cx="7024744" cy="817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Concentración</a:t>
            </a: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la </a:t>
            </a:r>
            <a:r>
              <a:rPr lang="en-US" sz="3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cartera</a:t>
            </a:r>
            <a:endParaRPr lang="es-EC" sz="32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2318"/>
              </p:ext>
            </p:extLst>
          </p:nvPr>
        </p:nvGraphicFramePr>
        <p:xfrm>
          <a:off x="963314" y="1140728"/>
          <a:ext cx="6777038" cy="128016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1204957"/>
                <a:gridCol w="1265951"/>
                <a:gridCol w="1570917"/>
                <a:gridCol w="1316101"/>
                <a:gridCol w="1419112"/>
              </a:tblGrid>
              <a:tr h="26162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Detalle de Cartera por Tipo de Crédito</a:t>
                      </a:r>
                      <a:endParaRPr lang="es-EC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 Total 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 Consumo 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 Microcrédito 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Vivienda 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Promedio 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100,00%</a:t>
                      </a:r>
                      <a:endParaRPr lang="es-EC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50,20%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38,42%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11,37%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Política 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100%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40,00%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50,00%</a:t>
                      </a:r>
                      <a:endParaRPr lang="es-EC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10%</a:t>
                      </a:r>
                      <a:endParaRPr lang="es-EC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12989" y="2572162"/>
            <a:ext cx="77768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500" dirty="0" smtClean="0">
                <a:latin typeface="+mn-lt"/>
              </a:rPr>
              <a:t>&gt; concentración crédito </a:t>
            </a:r>
            <a:r>
              <a:rPr lang="es-EC" sz="1500" dirty="0">
                <a:latin typeface="+mn-lt"/>
              </a:rPr>
              <a:t>de </a:t>
            </a:r>
            <a:r>
              <a:rPr lang="es-EC" sz="1500" dirty="0" smtClean="0">
                <a:latin typeface="+mn-lt"/>
              </a:rPr>
              <a:t>consumo </a:t>
            </a:r>
            <a:r>
              <a:rPr lang="es-EC" sz="1500" dirty="0" smtClean="0">
                <a:latin typeface="+mn-lt"/>
                <a:sym typeface="Wingdings 3"/>
              </a:rPr>
              <a:t> </a:t>
            </a:r>
            <a:r>
              <a:rPr lang="es-EC" sz="1500" dirty="0" smtClean="0">
                <a:latin typeface="+mn-lt"/>
              </a:rPr>
              <a:t>&lt; </a:t>
            </a:r>
            <a:r>
              <a:rPr lang="es-EC" sz="1500" dirty="0">
                <a:latin typeface="+mn-lt"/>
              </a:rPr>
              <a:t>calidad de garantía que las otras líneas de </a:t>
            </a:r>
            <a:r>
              <a:rPr lang="es-EC" sz="1500" dirty="0" smtClean="0">
                <a:latin typeface="+mn-lt"/>
              </a:rPr>
              <a:t>crédito </a:t>
            </a:r>
            <a:r>
              <a:rPr lang="es-EC" sz="1500" dirty="0">
                <a:sym typeface="Wingdings 3"/>
              </a:rPr>
              <a:t></a:t>
            </a:r>
            <a:r>
              <a:rPr lang="es-EC" sz="1500" dirty="0" smtClean="0">
                <a:latin typeface="+mn-lt"/>
              </a:rPr>
              <a:t> el </a:t>
            </a:r>
            <a:r>
              <a:rPr lang="es-EC" sz="1500" dirty="0">
                <a:latin typeface="+mn-lt"/>
              </a:rPr>
              <a:t>riesgo de la cartera </a:t>
            </a:r>
            <a:r>
              <a:rPr lang="es-EC" sz="1500" dirty="0" smtClean="0">
                <a:latin typeface="+mn-lt"/>
                <a:sym typeface="Wingdings 3"/>
              </a:rPr>
              <a:t></a:t>
            </a:r>
            <a:r>
              <a:rPr lang="es-EC" sz="1500" dirty="0" smtClean="0">
                <a:latin typeface="+mn-lt"/>
              </a:rPr>
              <a:t> </a:t>
            </a:r>
          </a:p>
          <a:p>
            <a:pPr algn="ctr"/>
            <a:endParaRPr lang="es-EC" sz="1500" dirty="0" smtClean="0">
              <a:latin typeface="+mn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490" y="2683850"/>
            <a:ext cx="7024744" cy="1143000"/>
          </a:xfrm>
        </p:spPr>
        <p:txBody>
          <a:bodyPr/>
          <a:lstStyle/>
          <a:p>
            <a:r>
              <a:rPr lang="en-US" dirty="0" err="1" smtClean="0"/>
              <a:t>Morosidad</a:t>
            </a:r>
            <a:r>
              <a:rPr lang="en-US" dirty="0" smtClean="0"/>
              <a:t> 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82992"/>
              </p:ext>
            </p:extLst>
          </p:nvPr>
        </p:nvGraphicFramePr>
        <p:xfrm>
          <a:off x="827584" y="4149082"/>
          <a:ext cx="3672408" cy="2088230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1836204"/>
                <a:gridCol w="1836204"/>
              </a:tblGrid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s-EC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Promedio</a:t>
                      </a:r>
                      <a:endParaRPr lang="es-EC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Matriz</a:t>
                      </a:r>
                      <a:endParaRPr lang="es-EC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2,18%</a:t>
                      </a:r>
                      <a:endParaRPr lang="es-EC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Mulalillo</a:t>
                      </a:r>
                      <a:endParaRPr lang="es-EC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10,19%</a:t>
                      </a:r>
                      <a:endParaRPr lang="es-EC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Latacunga</a:t>
                      </a:r>
                      <a:endParaRPr lang="es-EC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16,59%</a:t>
                      </a:r>
                      <a:endParaRPr lang="es-EC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Consolidado</a:t>
                      </a:r>
                      <a:endParaRPr lang="es-EC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6,08%</a:t>
                      </a:r>
                      <a:endParaRPr lang="es-EC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602154" y="4121799"/>
            <a:ext cx="38582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500" dirty="0" smtClean="0">
                <a:latin typeface="+mn-lt"/>
              </a:rPr>
              <a:t>SBS establece </a:t>
            </a:r>
            <a:r>
              <a:rPr lang="es-EC" sz="1500" dirty="0">
                <a:latin typeface="+mn-lt"/>
              </a:rPr>
              <a:t>que el mayor valor que puede tener este indicador es del 3%, sin embargo por la mala gestión de las agencias Latacunga y Mulalillo el índice de toda la Cooperativa es de 6,08%, es decir 3,08% superior al límite máximo establecido.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2" name="1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43" y="2291338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0"/>
                            </p:stCondLst>
                            <p:childTnLst>
                              <p:par>
                                <p:cTn id="4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023554912"/>
              </p:ext>
            </p:extLst>
          </p:nvPr>
        </p:nvGraphicFramePr>
        <p:xfrm>
          <a:off x="323528" y="0"/>
          <a:ext cx="828092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Usuario\Documents\pesc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52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6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50" y="802658"/>
            <a:ext cx="6786563" cy="4947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DEPARTAMENTO DE CIENCIAS ECONÓMICAS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 ADMINISTRATIVAS Y DE COMERCIO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50" b="1" u="sng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100" b="1" u="sng" dirty="0">
                <a:latin typeface="Arial" pitchFamily="34" charset="0"/>
                <a:cs typeface="Arial" pitchFamily="34" charset="0"/>
              </a:rPr>
              <a:t>“ANÁLISIS DEL RIESGO CREDITICIO DE LA CARTERA DE LA COOPERATIVA DE AHORRO Y CRÉDITO 9 DE OCTUBRE LTDA. OFICINA MATRIZ DE LA CIUDAD DE SALCEDO, PROVINCIA COTOPAXI DURANTE EL </a:t>
            </a:r>
            <a:r>
              <a:rPr lang="es-EC" sz="1100" b="1" u="sng">
                <a:latin typeface="Arial" pitchFamily="34" charset="0"/>
                <a:cs typeface="Arial" pitchFamily="34" charset="0"/>
              </a:rPr>
              <a:t>AÑO </a:t>
            </a:r>
            <a:r>
              <a:rPr lang="es-EC" sz="1100" b="1" u="sng" smtClean="0">
                <a:latin typeface="Arial" pitchFamily="34" charset="0"/>
                <a:cs typeface="Arial" pitchFamily="34" charset="0"/>
              </a:rPr>
              <a:t>2011 </a:t>
            </a:r>
            <a:r>
              <a:rPr lang="es-EC" sz="1100" b="1" u="sng" dirty="0">
                <a:latin typeface="Arial" pitchFamily="34" charset="0"/>
                <a:cs typeface="Arial" pitchFamily="34" charset="0"/>
              </a:rPr>
              <a:t>Y PROPUESTA DE UN SCORING DE CRÉDITO PARA LA INSTITUCIÓN”</a:t>
            </a:r>
            <a:endParaRPr lang="es-ES" sz="10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latin typeface="Arial" pitchFamily="34" charset="0"/>
                <a:cs typeface="Arial" pitchFamily="34" charset="0"/>
              </a:rPr>
              <a:t>PREVIA A LA OBTENCIÓN DEL TÍTULO DE INGENIERA EN FINANZAS Y AUDITORÍA, CPA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latin typeface="Arial" pitchFamily="34" charset="0"/>
                <a:cs typeface="Arial" pitchFamily="34" charset="0"/>
              </a:rPr>
              <a:t>AUTORA: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RUIZ VELASTEGUÍ MAGALY DEL PILAR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DIRECTORA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DE TESIS: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ING. JOANNA GALLARDO</a:t>
            </a: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CODIRECTORA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DE TESIS: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latin typeface="Arial" pitchFamily="34" charset="0"/>
                <a:cs typeface="Arial" pitchFamily="34" charset="0"/>
              </a:rPr>
              <a:t>ING. </a:t>
            </a: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ELISABETH JIMÉNEZ</a:t>
            </a: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LATACUNGA, NOVIEMBRE DEL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9640" y="260350"/>
            <a:ext cx="7024688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Area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Financiera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55037946"/>
              </p:ext>
            </p:extLst>
          </p:nvPr>
        </p:nvGraphicFramePr>
        <p:xfrm>
          <a:off x="683568" y="1484784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91469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D1C3C-FC0E-4A48-A1FE-FCB0E998B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0CD1C3C-FC0E-4A48-A1FE-FCB0E998B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0CD1C3C-FC0E-4A48-A1FE-FCB0E998B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0CD1C3C-FC0E-4A48-A1FE-FCB0E998B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DEABA-1338-4EF9-8CFE-C752E677D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621DEABA-1338-4EF9-8CFE-C752E677D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621DEABA-1338-4EF9-8CFE-C752E677D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621DEABA-1338-4EF9-8CFE-C752E677D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2D061E-D314-475C-9DCC-1C6FF198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32D061E-D314-475C-9DCC-1C6FF198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C32D061E-D314-475C-9DCC-1C6FF198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32D061E-D314-475C-9DCC-1C6FF198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024688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Area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COMERCIAL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80228852"/>
              </p:ext>
            </p:extLst>
          </p:nvPr>
        </p:nvGraphicFramePr>
        <p:xfrm>
          <a:off x="611560" y="155679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45D2FD-983E-4E32-B0D7-535AF6C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645D2FD-983E-4E32-B0D7-535AF6C96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645D2FD-983E-4E32-B0D7-535AF6C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6645D2FD-983E-4E32-B0D7-535AF6C9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6C954-C27A-476F-9C7C-A0365C9D4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A076C954-C27A-476F-9C7C-A0365C9D4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A076C954-C27A-476F-9C7C-A0365C9D4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076C954-C27A-476F-9C7C-A0365C9D4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539552" y="620688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Area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ADMINISTRATIVA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06565298"/>
              </p:ext>
            </p:extLst>
          </p:nvPr>
        </p:nvGraphicFramePr>
        <p:xfrm>
          <a:off x="539552" y="1340768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7C788-DF98-4F76-BBC5-AAB93EBDD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EE7C788-DF98-4F76-BBC5-AAB93EBDD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EE7C788-DF98-4F76-BBC5-AAB93EBDD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EE7C788-DF98-4F76-BBC5-AAB93EBDD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214FFA-3A61-460F-842C-EA060164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4214FFA-3A61-460F-842C-EA0601645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4214FFA-3A61-460F-842C-EA060164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4214FFA-3A61-460F-842C-EA060164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9664A-D104-4367-9B45-86DC5A08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DEB9664A-D104-4367-9B45-86DC5A085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EB9664A-D104-4367-9B45-86DC5A08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EB9664A-D104-4367-9B45-86DC5A08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98D23-F84C-4E65-AB70-755B7623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E598D23-F84C-4E65-AB70-755B7623F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E598D23-F84C-4E65-AB70-755B7623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E598D23-F84C-4E65-AB70-755B7623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Graphic spid="2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propuesta</a:t>
            </a:r>
            <a:endParaRPr lang="es-EC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5765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45622005"/>
              </p:ext>
            </p:extLst>
          </p:nvPr>
        </p:nvGraphicFramePr>
        <p:xfrm>
          <a:off x="539552" y="692696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04486-6D1D-4BAB-895E-D080A300F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FB04486-6D1D-4BAB-895E-D080A300F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FB04486-6D1D-4BAB-895E-D080A300F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98705-836A-4650-8964-51DEE1AD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5FF98705-836A-4650-8964-51DEE1AD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FF98705-836A-4650-8964-51DEE1AD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4F21D-193D-474F-BEAF-133CFC4C3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54F21D-193D-474F-BEAF-133CFC4C3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54F21D-193D-474F-BEAF-133CFC4C3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2A104-9B1A-4111-B107-67F51427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6E2A104-9B1A-4111-B107-67F51427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D6E2A104-9B1A-4111-B107-67F51427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BA9B9-1869-4C4B-9431-F6A33C23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429BA9B9-1869-4C4B-9431-F6A33C23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29BA9B9-1869-4C4B-9431-F6A33C23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6C18E-8775-4E33-A0A6-8DD73FA1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736C18E-8775-4E33-A0A6-8DD73FA1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736C18E-8775-4E33-A0A6-8DD73FA1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9008-16BB-4FE2-B9AB-A8FA23ED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79C9008-16BB-4FE2-B9AB-A8FA23ED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79C9008-16BB-4FE2-B9AB-A8FA23ED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6ADEA-B01E-44DD-B7C7-1859A1FF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9436ADEA-B01E-44DD-B7C7-1859A1FF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436ADEA-B01E-44DD-B7C7-1859A1FF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15FB2-0CDF-4155-8C3D-FA7D24C38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1A215FB2-0CDF-4155-8C3D-FA7D24C38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A215FB2-0CDF-4155-8C3D-FA7D24C38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60509-CC3F-4F86-AF8E-D51184C8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C0360509-CC3F-4F86-AF8E-D51184C8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C0360509-CC3F-4F86-AF8E-D51184C8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6431ED-5E27-4C4E-8905-D5A1C22F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2E6431ED-5E27-4C4E-8905-D5A1C22F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2E6431ED-5E27-4C4E-8905-D5A1C22F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AA7BDF-EB05-462F-BA4E-C272A3D5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AAAA7BDF-EB05-462F-BA4E-C272A3D5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AAAA7BDF-EB05-462F-BA4E-C272A3D5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891F21-B710-4E18-946F-28F44A71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DC891F21-B710-4E18-946F-28F44A71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DC891F21-B710-4E18-946F-28F44A71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4788F5-8257-4F03-9D43-CACFC1221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8F4788F5-8257-4F03-9D43-CACFC1221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8F4788F5-8257-4F03-9D43-CACFC1221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5C984-D9CB-4837-A2E8-42766BE10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8515C984-D9CB-4837-A2E8-42766BE10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8515C984-D9CB-4837-A2E8-42766BE10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5002E-8E33-4DBB-8AFA-75E069B4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FF5002E-8E33-4DBB-8AFA-75E069B4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2FF5002E-8E33-4DBB-8AFA-75E069B4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6F6A4-041E-45FD-8E95-16728AE8F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C366F6A4-041E-45FD-8E95-16728AE8F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C366F6A4-041E-45FD-8E95-16728AE8F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570D0-7CC5-44E2-8FF1-1E764386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B74570D0-7CC5-44E2-8FF1-1E764386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B74570D0-7CC5-44E2-8FF1-1E764386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686A2A-E917-4C9D-ABD5-BD7F8ABB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38686A2A-E917-4C9D-ABD5-BD7F8ABB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38686A2A-E917-4C9D-ABD5-BD7F8ABB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C328E-0CD9-4C94-8ADE-A8D89A8F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3E1C328E-0CD9-4C94-8ADE-A8D89A8F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3E1C328E-0CD9-4C94-8ADE-A8D89A8F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E3554D-D26A-4126-B8D2-3D476166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10E3554D-D26A-4126-B8D2-3D476166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10E3554D-D26A-4126-B8D2-3D476166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6763A-6901-4119-BB34-293365A91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FE36763A-6901-4119-BB34-293365A91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FE36763A-6901-4119-BB34-293365A91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B0BD1-01B6-4A17-B993-45D74B7E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8B2B0BD1-01B6-4A17-B993-45D74B7E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8B2B0BD1-01B6-4A17-B993-45D74B7E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991EA-FA9E-4D8A-94A2-A5C3D1291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3ED991EA-FA9E-4D8A-94A2-A5C3D1291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3ED991EA-FA9E-4D8A-94A2-A5C3D1291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E4528-5A97-4C64-9573-BF762B26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720E4528-5A97-4C64-9573-BF762B26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720E4528-5A97-4C64-9573-BF762B26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7726D-2FAC-4139-9183-D03257A0E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dgm id="{31A7726D-2FAC-4139-9183-D03257A0E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dgm id="{31A7726D-2FAC-4139-9183-D03257A0E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BDE02-B418-45C8-B17F-A0680ABC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76BBDE02-B418-45C8-B17F-A0680ABC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76BBDE02-B418-45C8-B17F-A0680ABC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375AE-431B-4800-80CC-CEB96FDBC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>
                                            <p:graphicEl>
                                              <a:dgm id="{B16375AE-431B-4800-80CC-CEB96FDBC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B16375AE-431B-4800-80CC-CEB96FDBC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1ACE9-F0CF-4380-A79B-3A7948432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graphicEl>
                                              <a:dgm id="{3371ACE9-F0CF-4380-A79B-3A7948432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graphicEl>
                                              <a:dgm id="{3371ACE9-F0CF-4380-A79B-3A7948432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es-EC" dirty="0"/>
              <a:t>Garantizar que los requerimientos de crédito de los socios sean atendidos en el menor tiempo posible, cumpliendo con las normas y procedimientos establecidos que permitan maximizar los niveles de servicio, minimizar el riesgo y optimizar los recursos.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Scoring de </a:t>
            </a:r>
            <a:r>
              <a:rPr lang="en-US" dirty="0" err="1" smtClean="0"/>
              <a:t>Crédito</a:t>
            </a:r>
            <a:endParaRPr lang="es-EC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6880"/>
            <a:ext cx="2064986" cy="121811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620688"/>
            <a:ext cx="7024744" cy="1143000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Scoring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bajo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6cs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44051378"/>
              </p:ext>
            </p:extLst>
          </p:nvPr>
        </p:nvGraphicFramePr>
        <p:xfrm>
          <a:off x="351926" y="1192188"/>
          <a:ext cx="6096000" cy="52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4481753" y="4489956"/>
            <a:ext cx="3870159" cy="1113604"/>
            <a:chOff x="4481753" y="4489956"/>
            <a:chExt cx="3870159" cy="1113604"/>
          </a:xfrm>
        </p:grpSpPr>
        <p:sp>
          <p:nvSpPr>
            <p:cNvPr id="4" name="3 Rectángulo"/>
            <p:cNvSpPr/>
            <p:nvPr/>
          </p:nvSpPr>
          <p:spPr>
            <a:xfrm>
              <a:off x="5364088" y="4489956"/>
              <a:ext cx="29878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 smtClean="0">
                  <a:latin typeface="+mn-lt"/>
                </a:rPr>
                <a:t>Requisitos </a:t>
              </a:r>
              <a:r>
                <a:rPr lang="es-EC" sz="1400" dirty="0">
                  <a:latin typeface="+mn-lt"/>
                </a:rPr>
                <a:t>básicos para la concesión del crédito</a:t>
              </a:r>
            </a:p>
          </p:txBody>
        </p:sp>
        <p:sp>
          <p:nvSpPr>
            <p:cNvPr id="5" name="4 Cerrar llave"/>
            <p:cNvSpPr/>
            <p:nvPr/>
          </p:nvSpPr>
          <p:spPr>
            <a:xfrm rot="17676631">
              <a:off x="4829353" y="4463872"/>
              <a:ext cx="792088" cy="1487287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305260" y="2757992"/>
            <a:ext cx="3552740" cy="2044806"/>
            <a:chOff x="3305260" y="2757992"/>
            <a:chExt cx="3552740" cy="2044806"/>
          </a:xfrm>
        </p:grpSpPr>
        <p:sp>
          <p:nvSpPr>
            <p:cNvPr id="6" name="5 Cerrar llave"/>
            <p:cNvSpPr/>
            <p:nvPr/>
          </p:nvSpPr>
          <p:spPr>
            <a:xfrm rot="19922769">
              <a:off x="3305260" y="2757992"/>
              <a:ext cx="792088" cy="204480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104456" y="3257175"/>
              <a:ext cx="27535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 smtClean="0">
                  <a:latin typeface="+mn-lt"/>
                </a:rPr>
                <a:t>Requisitos para </a:t>
              </a:r>
            </a:p>
            <a:p>
              <a:r>
                <a:rPr lang="es-EC" sz="1400" dirty="0" smtClean="0"/>
                <a:t>elaborar </a:t>
              </a:r>
              <a:r>
                <a:rPr lang="es-EC" sz="1400" dirty="0"/>
                <a:t>el contrato de </a:t>
              </a:r>
              <a:r>
                <a:rPr lang="es-EC" sz="1400" dirty="0" smtClean="0"/>
                <a:t>crédito</a:t>
              </a:r>
              <a:endParaRPr lang="es-EC" sz="1400" dirty="0">
                <a:latin typeface="+mn-lt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008623" y="1857309"/>
            <a:ext cx="3446225" cy="841023"/>
            <a:chOff x="3008623" y="1857309"/>
            <a:chExt cx="3446225" cy="841023"/>
          </a:xfrm>
        </p:grpSpPr>
        <p:sp>
          <p:nvSpPr>
            <p:cNvPr id="8" name="7 Cerrar llave"/>
            <p:cNvSpPr/>
            <p:nvPr/>
          </p:nvSpPr>
          <p:spPr>
            <a:xfrm>
              <a:off x="3008623" y="1857309"/>
              <a:ext cx="583663" cy="841023"/>
            </a:xfrm>
            <a:prstGeom prst="rightBrac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701304" y="2016210"/>
              <a:ext cx="27535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 smtClean="0">
                  <a:latin typeface="+mn-lt"/>
                </a:rPr>
                <a:t>Requisitos para </a:t>
              </a:r>
              <a:r>
                <a:rPr lang="es-EC" sz="1400" dirty="0" smtClean="0"/>
                <a:t>tomar </a:t>
              </a:r>
              <a:r>
                <a:rPr lang="es-EC" sz="1400" dirty="0"/>
                <a:t>la decisión final de crédito</a:t>
              </a:r>
              <a:endParaRPr lang="es-EC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Graphic spid="3" grpId="0">
        <p:bldAsOne/>
      </p:bldGraphic>
      <p:bldGraphic spid="3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El scoring da </a:t>
            </a:r>
            <a:b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 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puntaje</a:t>
            </a:r>
            <a:endParaRPr lang="es-EC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39944"/>
              </p:ext>
            </p:extLst>
          </p:nvPr>
        </p:nvGraphicFramePr>
        <p:xfrm>
          <a:off x="611560" y="1700809"/>
          <a:ext cx="7776864" cy="4536502"/>
        </p:xfrm>
        <a:graphic>
          <a:graphicData uri="http://schemas.openxmlformats.org/drawingml/2006/table">
            <a:tbl>
              <a:tblPr firstRow="1" firstCol="1" bandRow="1"/>
              <a:tblGrid>
                <a:gridCol w="1861549"/>
                <a:gridCol w="1861549"/>
                <a:gridCol w="1861549"/>
                <a:gridCol w="2192217"/>
              </a:tblGrid>
              <a:tr h="594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DE CLIENTE </a:t>
                      </a:r>
                      <a:endParaRPr lang="es-EC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CALIFICACIÓN DE</a:t>
                      </a:r>
                      <a:b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SCORING</a:t>
                      </a:r>
                      <a:endParaRPr lang="es-EC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RIESGO DE</a:t>
                      </a:r>
                      <a:b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INCOBRABILIDAD</a:t>
                      </a:r>
                      <a:endParaRPr lang="es-EC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DECISIÓN</a:t>
                      </a:r>
                      <a:endParaRPr lang="es-EC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8910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A.- </a:t>
                      </a:r>
                      <a:r>
                        <a:rPr lang="es-EC" sz="12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C" sz="1200" b="0" i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C" sz="12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situación normal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100&lt;Ponderación&lt;85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BAJO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ACEPTAR Y 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CONCEDER 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CRÉDITO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306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B.- Con riesgo </a:t>
                      </a:r>
                      <a:r>
                        <a:rPr lang="es-EC" sz="12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C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potencial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85&lt;Ponderación&lt;70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MODERADAMENTE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BAJO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ACEPTAR Y 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CONCEDER 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CRÉDITO 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5572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C.- Con problemas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70&lt;Ponderación&lt;55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MODERADO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NEGAR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594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D.- Con alto </a:t>
                      </a:r>
                      <a:r>
                        <a:rPr lang="es-EC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riesgo</a:t>
                      </a:r>
                      <a:r>
                        <a:rPr lang="es-EC" sz="12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C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C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 insolvencia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55&lt;Ponderación&lt;40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MODERADAMENTE</a:t>
                      </a:r>
                      <a:b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ALTO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NEGAR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94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Categoría E.- Irrecuperable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40&lt;Ponderación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ALTO</a:t>
                      </a:r>
                      <a:endParaRPr lang="es-EC" sz="20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NEGAR</a:t>
                      </a:r>
                      <a:endParaRPr lang="es-EC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práctico</a:t>
            </a:r>
            <a:endParaRPr lang="es-EC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4" y="1844823"/>
            <a:ext cx="3384376" cy="2115235"/>
          </a:xfrm>
          <a:prstGeom prst="rect">
            <a:avLst/>
          </a:prstGeom>
        </p:spPr>
      </p:pic>
      <p:pic>
        <p:nvPicPr>
          <p:cNvPr id="9" name="8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27" y="4293096"/>
            <a:ext cx="10096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Conclusiones</a:t>
            </a:r>
            <a:r>
              <a:rPr lang="en-US" sz="2400" dirty="0" smtClean="0"/>
              <a:t> y </a:t>
            </a:r>
            <a:r>
              <a:rPr lang="en-US" sz="2400" dirty="0" err="1" smtClean="0"/>
              <a:t>recomendaciones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702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6" y="-27384"/>
            <a:ext cx="9153146" cy="6885384"/>
          </a:xfrm>
          <a:prstGeom prst="rect">
            <a:avLst/>
          </a:prstGeom>
        </p:spPr>
      </p:pic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-36512" y="21744"/>
            <a:ext cx="2808312" cy="146304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Cooperativa</a:t>
            </a:r>
            <a:r>
              <a:rPr lang="en-US" dirty="0" smtClean="0">
                <a:solidFill>
                  <a:schemeClr val="tx1"/>
                </a:solidFill>
              </a:rPr>
              <a:t> 9 de </a:t>
            </a:r>
            <a:r>
              <a:rPr lang="en-US" dirty="0" err="1" smtClean="0">
                <a:solidFill>
                  <a:schemeClr val="tx1"/>
                </a:solidFill>
              </a:rPr>
              <a:t>Octubre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39501336"/>
              </p:ext>
            </p:extLst>
          </p:nvPr>
        </p:nvGraphicFramePr>
        <p:xfrm>
          <a:off x="467544" y="1591"/>
          <a:ext cx="8136905" cy="685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7E0432-1EFB-4642-A463-AADE671A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07E0432-1EFB-4642-A463-AADE671A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07E0432-1EFB-4642-A463-AADE671A1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C2716B-AD57-4321-88F8-67E1F0CD0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6EC2716B-AD57-4321-88F8-67E1F0CD0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6EC2716B-AD57-4321-88F8-67E1F0CD0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42562221"/>
              </p:ext>
            </p:extLst>
          </p:nvPr>
        </p:nvGraphicFramePr>
        <p:xfrm>
          <a:off x="539552" y="0"/>
          <a:ext cx="820891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B62052-F51B-421F-8814-031AE4448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3B62052-F51B-421F-8814-031AE4448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3B62052-F51B-421F-8814-031AE4448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5600E-5440-41A3-B762-958BA39E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80D5600E-5440-41A3-B762-958BA39E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80D5600E-5440-41A3-B762-958BA39E3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5C66A9-1DFD-4796-8EAB-FC0BFB560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15C66A9-1DFD-4796-8EAB-FC0BFB560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15C66A9-1DFD-4796-8EAB-FC0BFB560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BA2B52-DBF4-4FAC-8484-754FECE9B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5FBA2B52-DBF4-4FAC-8484-754FECE9B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5FBA2B52-DBF4-4FAC-8484-754FECE9B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05916115"/>
              </p:ext>
            </p:extLst>
          </p:nvPr>
        </p:nvGraphicFramePr>
        <p:xfrm>
          <a:off x="46754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0E6F8-C1EE-4F8D-ABD3-31B0E9D57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E00E6F8-C1EE-4F8D-ABD3-31B0E9D57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E00E6F8-C1EE-4F8D-ABD3-31B0E9D57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76EEAF-7ADD-42EE-99F6-D79519A34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BE76EEAF-7ADD-42EE-99F6-D79519A34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E76EEAF-7ADD-42EE-99F6-D79519A34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19AB3D-315B-4D99-9059-5DAE4ED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E19AB3D-315B-4D99-9059-5DAE4ED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E19AB3D-315B-4D99-9059-5DAE4ED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989AF1-A5F8-4CB6-A927-CDD807332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2989AF1-A5F8-4CB6-A927-CDD807332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2989AF1-A5F8-4CB6-A927-CDD807332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54759889"/>
              </p:ext>
            </p:extLst>
          </p:nvPr>
        </p:nvGraphicFramePr>
        <p:xfrm>
          <a:off x="539551" y="1590"/>
          <a:ext cx="8136905" cy="685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92421550"/>
              </p:ext>
            </p:extLst>
          </p:nvPr>
        </p:nvGraphicFramePr>
        <p:xfrm>
          <a:off x="539551" y="0"/>
          <a:ext cx="813690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4456140"/>
              </p:ext>
            </p:extLst>
          </p:nvPr>
        </p:nvGraphicFramePr>
        <p:xfrm>
          <a:off x="539551" y="-377280"/>
          <a:ext cx="8136905" cy="726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F135DB9-9C59-4819-825B-F660F7127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DB8DAE15-19E6-4658-8637-D3941DE6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36438475"/>
              </p:ext>
            </p:extLst>
          </p:nvPr>
        </p:nvGraphicFramePr>
        <p:xfrm>
          <a:off x="539551" y="1590"/>
          <a:ext cx="8136905" cy="685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BE6F0E-7523-47EF-BF82-6B97B55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96583C3-D0DD-4C9A-B96A-144FEC9F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EB8876B8-3987-45B9-91AE-9D703B0A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C0572CD-B884-4BA3-9585-A67CE244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9"/>
          <a:stretch/>
        </p:blipFill>
        <p:spPr>
          <a:xfrm>
            <a:off x="696306" y="715739"/>
            <a:ext cx="4664014" cy="5521573"/>
          </a:xfrm>
          <a:prstGeom prst="rect">
            <a:avLst/>
          </a:prstGeom>
        </p:spPr>
      </p:pic>
      <p:pic>
        <p:nvPicPr>
          <p:cNvPr id="3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2" t="-6549" r="7882" b="25629"/>
          <a:stretch/>
        </p:blipFill>
        <p:spPr bwMode="auto">
          <a:xfrm>
            <a:off x="4860032" y="620688"/>
            <a:ext cx="4032717" cy="5432306"/>
          </a:xfrm>
          <a:prstGeom prst="su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1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n-US" dirty="0" err="1" smtClean="0"/>
              <a:t>Crédito</a:t>
            </a:r>
            <a:r>
              <a:rPr lang="en-US" dirty="0" smtClean="0"/>
              <a:t> </a:t>
            </a:r>
            <a:endParaRPr lang="es-EC" dirty="0"/>
          </a:p>
        </p:txBody>
      </p:sp>
      <p:grpSp>
        <p:nvGrpSpPr>
          <p:cNvPr id="7" name="6 Grupo"/>
          <p:cNvGrpSpPr/>
          <p:nvPr/>
        </p:nvGrpSpPr>
        <p:grpSpPr>
          <a:xfrm>
            <a:off x="2915816" y="1012532"/>
            <a:ext cx="5472608" cy="2031325"/>
            <a:chOff x="2915816" y="1012532"/>
            <a:chExt cx="5472608" cy="2031325"/>
          </a:xfrm>
        </p:grpSpPr>
        <p:sp>
          <p:nvSpPr>
            <p:cNvPr id="3" name="2 CuadroTexto"/>
            <p:cNvSpPr txBox="1"/>
            <p:nvPr/>
          </p:nvSpPr>
          <p:spPr>
            <a:xfrm>
              <a:off x="2915816" y="1012532"/>
              <a:ext cx="54726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Credĭtum =  </a:t>
              </a:r>
              <a:r>
                <a:rPr lang="es-EC" dirty="0"/>
                <a:t>“cosa confiada</a:t>
              </a:r>
              <a:r>
                <a:rPr lang="es-EC" dirty="0" smtClean="0"/>
                <a:t>” = </a:t>
              </a:r>
              <a:r>
                <a:rPr lang="es-EC" dirty="0"/>
                <a:t>tener confianza</a:t>
              </a:r>
            </a:p>
            <a:p>
              <a:endParaRPr lang="en-US" dirty="0" smtClean="0"/>
            </a:p>
            <a:p>
              <a:endParaRPr lang="es-EC" dirty="0" smtClean="0"/>
            </a:p>
            <a:p>
              <a:r>
                <a:rPr lang="es-EC" dirty="0" smtClean="0"/>
                <a:t>                      que </a:t>
              </a:r>
              <a:r>
                <a:rPr lang="es-EC" dirty="0"/>
                <a:t>se le debe a </a:t>
              </a:r>
              <a:r>
                <a:rPr lang="es-EC" dirty="0" smtClean="0"/>
                <a:t>una                         en </a:t>
              </a:r>
              <a:r>
                <a:rPr lang="es-EC" dirty="0"/>
                <a:t>un determinado plazo </a:t>
              </a:r>
              <a:r>
                <a:rPr lang="es-EC" dirty="0" smtClean="0"/>
                <a:t>y que se entregará junto </a:t>
              </a:r>
              <a:r>
                <a:rPr lang="es-EC" dirty="0"/>
                <a:t>a los </a:t>
              </a:r>
              <a:r>
                <a:rPr lang="es-EC" dirty="0" smtClean="0"/>
                <a:t>intereses</a:t>
              </a:r>
              <a:endParaRPr lang="es-EC" dirty="0"/>
            </a:p>
            <a:p>
              <a:endParaRPr lang="es-EC" dirty="0"/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330558"/>
              <a:ext cx="1429166" cy="1006912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3" y="1330558"/>
              <a:ext cx="626700" cy="886215"/>
            </a:xfrm>
            <a:prstGeom prst="rect">
              <a:avLst/>
            </a:prstGeom>
          </p:spPr>
        </p:pic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04893816"/>
              </p:ext>
            </p:extLst>
          </p:nvPr>
        </p:nvGraphicFramePr>
        <p:xfrm>
          <a:off x="582398" y="3043857"/>
          <a:ext cx="7662009" cy="324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8" name="7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600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6" grpId="0">
        <p:bldAsOne/>
      </p:bldGraphic>
      <p:bldGraphic spid="6" grpId="1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3329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Funciones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del </a:t>
            </a: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Departamento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</a:t>
            </a: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Crédito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981950" y="1412776"/>
            <a:ext cx="3057148" cy="639762"/>
          </a:xfrm>
        </p:spPr>
        <p:txBody>
          <a:bodyPr/>
          <a:lstStyle/>
          <a:p>
            <a:pPr marL="0" lvl="3"/>
            <a:r>
              <a:rPr lang="es-EC" sz="1500" dirty="0">
                <a:solidFill>
                  <a:schemeClr val="tx1"/>
                </a:solidFill>
              </a:rPr>
              <a:t>Jefe de Análisis y Evaluación de </a:t>
            </a:r>
            <a:r>
              <a:rPr lang="es-EC" sz="1500" dirty="0" smtClean="0">
                <a:solidFill>
                  <a:schemeClr val="tx1"/>
                </a:solidFill>
              </a:rPr>
              <a:t>Crédito</a:t>
            </a:r>
            <a:endParaRPr lang="es-EC" sz="1500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11560" y="2071461"/>
            <a:ext cx="3419856" cy="2835797"/>
          </a:xfrm>
        </p:spPr>
        <p:txBody>
          <a:bodyPr>
            <a:normAutofit/>
          </a:bodyPr>
          <a:lstStyle/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Analizar </a:t>
            </a:r>
            <a:r>
              <a:rPr lang="es-EC" sz="1400" dirty="0">
                <a:solidFill>
                  <a:schemeClr val="tx1"/>
                </a:solidFill>
              </a:rPr>
              <a:t>objetivamente para la </a:t>
            </a:r>
            <a:r>
              <a:rPr lang="es-EC" sz="1400" dirty="0" smtClean="0">
                <a:solidFill>
                  <a:schemeClr val="tx1"/>
                </a:solidFill>
              </a:rPr>
              <a:t>aprobación o no de un crédito</a:t>
            </a:r>
            <a:r>
              <a:rPr lang="es-EC" sz="1400" dirty="0">
                <a:solidFill>
                  <a:schemeClr val="tx1"/>
                </a:solidFill>
              </a:rPr>
              <a:t>, 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581676" y="1412777"/>
            <a:ext cx="3055717" cy="639762"/>
          </a:xfrm>
        </p:spPr>
        <p:txBody>
          <a:bodyPr/>
          <a:lstStyle/>
          <a:p>
            <a:pPr marL="0" lvl="3"/>
            <a:r>
              <a:rPr lang="es-EC" sz="1500" dirty="0">
                <a:solidFill>
                  <a:schemeClr val="tx1"/>
                </a:solidFill>
              </a:rPr>
              <a:t>Oficial de </a:t>
            </a:r>
            <a:r>
              <a:rPr lang="es-EC" sz="1500" dirty="0" smtClean="0">
                <a:solidFill>
                  <a:schemeClr val="tx1"/>
                </a:solidFill>
              </a:rPr>
              <a:t>Negocios</a:t>
            </a:r>
            <a:endParaRPr lang="es-EC" sz="1500" dirty="0">
              <a:solidFill>
                <a:schemeClr val="tx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214991" y="2071461"/>
            <a:ext cx="3419856" cy="2835797"/>
          </a:xfrm>
        </p:spPr>
        <p:txBody>
          <a:bodyPr/>
          <a:lstStyle/>
          <a:p>
            <a:pPr algn="just"/>
            <a:r>
              <a:rPr lang="es-EC" sz="1400" dirty="0">
                <a:solidFill>
                  <a:schemeClr val="tx1"/>
                </a:solidFill>
              </a:rPr>
              <a:t>Encargado de atender a los socios y clientes que requieren créditos de la Cooperativa.  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13739683"/>
              </p:ext>
            </p:extLst>
          </p:nvPr>
        </p:nvGraphicFramePr>
        <p:xfrm>
          <a:off x="467544" y="3140968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10" name="9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600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CDD27-1565-41C3-961D-E8223C4E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7F1D63-0BE5-4E37-BFF6-CABEFDDEB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247463-B361-446B-9B9F-9805737B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C4D862-516F-4581-87A2-99C5A18D1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DC424A-452F-45DB-8B4F-9AE0476C5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31D562-3F28-4429-873A-2A356C34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8455BA-F83D-4B9C-A9BD-9B2DC405C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047BA4-BCAD-45C3-8CC5-61E3FFA56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87E2EA-BB92-43E8-8431-904E58F24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CDD27-1565-41C3-961D-E8223C4E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782CDD27-1565-41C3-961D-E8223C4E2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7F1D63-0BE5-4E37-BFF6-CABEFDDEB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E77F1D63-0BE5-4E37-BFF6-CABEFDDEB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247463-B361-446B-9B9F-9805737B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58247463-B361-446B-9B9F-9805737B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C4D862-516F-4581-87A2-99C5A18D1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6AC4D862-516F-4581-87A2-99C5A18D1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DC424A-452F-45DB-8B4F-9AE0476C5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00DC424A-452F-45DB-8B4F-9AE0476C5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31D562-3F28-4429-873A-2A356C34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F031D562-3F28-4429-873A-2A356C34B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8455BA-F83D-4B9C-A9BD-9B2DC405C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918455BA-F83D-4B9C-A9BD-9B2DC405C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047BA4-BCAD-45C3-8CC5-61E3FFA56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65047BA4-BCAD-45C3-8CC5-61E3FFA56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87E2EA-BB92-43E8-8431-904E58F24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1C87E2EA-BB92-43E8-8431-904E58F24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5" grpId="0" build="p"/>
      <p:bldP spid="6" grpId="0" build="p"/>
      <p:bldP spid="7" grpId="0" build="p"/>
      <p:bldGraphic spid="8" grpId="0">
        <p:bldSub>
          <a:bldDgm bld="one"/>
        </p:bldSub>
      </p:bldGraphic>
      <p:bldGraphic spid="8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4644008" y="1591"/>
            <a:ext cx="3490058" cy="54708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</a:t>
            </a:r>
            <a:r>
              <a:rPr lang="en-US" sz="1800" dirty="0">
                <a:solidFill>
                  <a:schemeClr val="bg1"/>
                </a:solidFill>
                <a:latin typeface="Showcard Gothic" pitchFamily="82" charset="0"/>
              </a:rPr>
              <a:t>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89" y="2120082"/>
            <a:ext cx="3469158" cy="3469158"/>
          </a:xfrm>
          <a:prstGeom prst="rect">
            <a:avLst/>
          </a:prstGeom>
        </p:spPr>
      </p:pic>
      <p:sp>
        <p:nvSpPr>
          <p:cNvPr id="5" name="4 Llamada de nube"/>
          <p:cNvSpPr/>
          <p:nvPr/>
        </p:nvSpPr>
        <p:spPr>
          <a:xfrm>
            <a:off x="1920251" y="1111970"/>
            <a:ext cx="2664296" cy="1512168"/>
          </a:xfrm>
          <a:prstGeom prst="cloudCallout">
            <a:avLst>
              <a:gd name="adj1" fmla="val -41140"/>
              <a:gd name="adj2" fmla="val 74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Fuentes de </a:t>
            </a:r>
            <a:r>
              <a:rPr lang="en-US" sz="1600" dirty="0" err="1" smtClean="0">
                <a:solidFill>
                  <a:prstClr val="white"/>
                </a:solidFill>
              </a:rPr>
              <a:t>trabajo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</a:rPr>
              <a:t>para</a:t>
            </a:r>
            <a:r>
              <a:rPr lang="en-US" sz="1600" dirty="0" smtClean="0">
                <a:solidFill>
                  <a:prstClr val="white"/>
                </a:solidFill>
              </a:rPr>
              <a:t> los Salcedenses</a:t>
            </a:r>
            <a:endParaRPr lang="es-EC" sz="1600" dirty="0" smtClean="0">
              <a:solidFill>
                <a:prstClr val="white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284068" y="2096071"/>
            <a:ext cx="3392388" cy="2544291"/>
            <a:chOff x="2627784" y="3515255"/>
            <a:chExt cx="3392388" cy="2544291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515255"/>
              <a:ext cx="3392388" cy="2544291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2771800" y="3792808"/>
              <a:ext cx="1552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7030A0"/>
                  </a:solidFill>
                  <a:latin typeface="Snap ITC" pitchFamily="82" charset="0"/>
                  <a:cs typeface="+mn-cs"/>
                </a:rPr>
                <a:t>Si </a:t>
              </a:r>
              <a:r>
                <a:rPr lang="en-US" dirty="0" err="1" smtClean="0">
                  <a:solidFill>
                    <a:srgbClr val="7030A0"/>
                  </a:solidFill>
                  <a:latin typeface="Snap ITC" pitchFamily="82" charset="0"/>
                  <a:cs typeface="+mn-cs"/>
                </a:rPr>
                <a:t>Apoyamos</a:t>
              </a:r>
              <a:r>
                <a:rPr lang="en-US" dirty="0" smtClean="0">
                  <a:solidFill>
                    <a:srgbClr val="7030A0"/>
                  </a:solidFill>
                  <a:latin typeface="Snap ITC" pitchFamily="82" charset="0"/>
                  <a:cs typeface="+mn-cs"/>
                </a:rPr>
                <a:t> </a:t>
              </a:r>
              <a:endParaRPr lang="es-EC" dirty="0" smtClean="0">
                <a:solidFill>
                  <a:srgbClr val="7030A0"/>
                </a:solidFill>
                <a:latin typeface="Snap ITC" pitchFamily="82" charset="0"/>
                <a:cs typeface="+mn-cs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076056" y="3923764"/>
              <a:ext cx="776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7030A0"/>
                  </a:solidFill>
                  <a:latin typeface="Snap ITC" pitchFamily="82" charset="0"/>
                  <a:cs typeface="+mn-cs"/>
                </a:rPr>
                <a:t>Si</a:t>
              </a:r>
              <a:endParaRPr lang="es-EC" dirty="0" smtClean="0">
                <a:solidFill>
                  <a:srgbClr val="7030A0"/>
                </a:solidFill>
                <a:latin typeface="Snap ITC" pitchFamily="82" charset="0"/>
                <a:cs typeface="+mn-cs"/>
              </a:endParaRPr>
            </a:p>
          </p:txBody>
        </p:sp>
      </p:grpSp>
      <p:sp>
        <p:nvSpPr>
          <p:cNvPr id="10" name="9 Más"/>
          <p:cNvSpPr/>
          <p:nvPr/>
        </p:nvSpPr>
        <p:spPr>
          <a:xfrm>
            <a:off x="4008483" y="2336106"/>
            <a:ext cx="1152128" cy="1118378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C" smtClean="0">
              <a:solidFill>
                <a:prstClr val="white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8" y="4797152"/>
            <a:ext cx="4143928" cy="124410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58492" y="303039"/>
            <a:ext cx="1903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rgbClr val="59B0B9">
                        <a:satMod val="155000"/>
                      </a:srgbClr>
                    </a:gs>
                    <a:gs pos="100000">
                      <a:srgbClr val="59B0B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+mn-cs"/>
              </a:rPr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433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3" grpId="0"/>
      <p:bldP spid="1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3329" y="332656"/>
            <a:ext cx="7024744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Créditos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y </a:t>
            </a: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garantías</a:t>
            </a:r>
            <a:endParaRPr lang="es-EC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45942"/>
              </p:ext>
            </p:extLst>
          </p:nvPr>
        </p:nvGraphicFramePr>
        <p:xfrm>
          <a:off x="647126" y="1500585"/>
          <a:ext cx="7813305" cy="500125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1761119"/>
                <a:gridCol w="1554847"/>
                <a:gridCol w="1189185"/>
                <a:gridCol w="1184497"/>
                <a:gridCol w="1184497"/>
                <a:gridCol w="939160"/>
              </a:tblGrid>
              <a:tr h="542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/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/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>Categoría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Producto Crediticio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Garantía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Monto mínimo (dólares)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Monto máximo (dólares)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Plazo máximo (meses)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26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CONSUMO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Especiales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(1 garante o hipoteca)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24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2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Consumo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(1 garante o hipoteca)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3001,00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36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2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(2 garantes o hipoteca)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6001,00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48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Hipotecaria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10001,00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60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VIVIENDA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Remodelación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Hipotecaria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48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9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Compra o Construcción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Hipotecaria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60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5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MICROCRÉDITO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Minorista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(1 garante)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24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2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Acumulación Simple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(1 garante  o hipoteca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3001,00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36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22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Solidaria (2 garantes  o hipoteca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6001,00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hasta 48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Acumulación Ampliada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Hipotecaria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10001,00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20000,00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hasta 60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413" marR="314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9" y="6165304"/>
            <a:ext cx="600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7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Categorías</a:t>
            </a:r>
            <a:r>
              <a:rPr lang="en-US" dirty="0" smtClean="0"/>
              <a:t> de los </a:t>
            </a:r>
            <a:r>
              <a:rPr lang="en-US" dirty="0" err="1" smtClean="0"/>
              <a:t>clientes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95653966"/>
              </p:ext>
            </p:extLst>
          </p:nvPr>
        </p:nvGraphicFramePr>
        <p:xfrm>
          <a:off x="539552" y="1412776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6" y="6260486"/>
            <a:ext cx="600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  <p:bldGraphic spid="3" grpId="1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1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Afectación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Cartera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24412"/>
              </p:ext>
            </p:extLst>
          </p:nvPr>
        </p:nvGraphicFramePr>
        <p:xfrm>
          <a:off x="755576" y="1700809"/>
          <a:ext cx="7560839" cy="47111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45435"/>
                <a:gridCol w="1350366"/>
                <a:gridCol w="1350366"/>
                <a:gridCol w="1188564"/>
                <a:gridCol w="1164369"/>
                <a:gridCol w="961739"/>
              </a:tblGrid>
              <a:tr h="50705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CONCEPTO</a:t>
                      </a:r>
                      <a:endParaRPr lang="es-EC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TIPO</a:t>
                      </a:r>
                      <a:endParaRPr lang="es-EC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70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B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C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D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E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VALOR (1)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47.214,28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27.723,74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27.275,18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23.310,51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19.172,21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7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PROBABILIDAD DE</a:t>
                      </a:r>
                      <a:br>
                        <a:rPr lang="es-EC" sz="1300">
                          <a:effectLst/>
                        </a:rPr>
                      </a:br>
                      <a:r>
                        <a:rPr lang="es-EC" sz="1300">
                          <a:effectLst/>
                        </a:rPr>
                        <a:t>NO COBRO (2)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10,00%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20,00%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35,00%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55,00%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80,00%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PONDERADO (1*2)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4.721,43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5.544,75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9.546,31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12.820,78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15.337,77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05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RIESGO DE AFECTACIÓN DE LA CARTERA VENCIDA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47.971,04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705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PATRIMONIO DE LA COOPERATIVA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1.015.635,00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705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% DE AFECTACIÓN SOBRE EL PATRIMONIO DE LA COOPERATIVA</a:t>
                      </a:r>
                      <a:endParaRPr lang="es-EC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4,72%</a:t>
                      </a:r>
                      <a:endParaRPr lang="es-EC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7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Clr>
                <a:srgbClr val="98C723"/>
              </a:buClr>
              <a:buFont typeface="Wingdings 2" pitchFamily="18" charset="2"/>
              <a:buNone/>
            </a:pPr>
            <a:endParaRPr lang="es-EC" sz="1800" dirty="0">
              <a:solidFill>
                <a:prstClr val="white"/>
              </a:solidFill>
              <a:latin typeface="Showcard Gothic" pitchFamily="82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460275" y="404664"/>
            <a:ext cx="8264187" cy="6120680"/>
            <a:chOff x="460275" y="404664"/>
            <a:chExt cx="8264187" cy="612068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260" y="764704"/>
              <a:ext cx="4219871" cy="35249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3356992"/>
              <a:ext cx="4036716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37"/>
            <a:stretch/>
          </p:blipFill>
          <p:spPr>
            <a:xfrm>
              <a:off x="4499993" y="4289648"/>
              <a:ext cx="4224469" cy="22356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75" y="404664"/>
              <a:ext cx="4104456" cy="29523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859">
            <a:off x="3080931" y="1781214"/>
            <a:ext cx="3420181" cy="2565136"/>
          </a:xfrm>
          <a:prstGeom prst="heart">
            <a:avLst/>
          </a:prstGeom>
          <a:ln w="28575"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4644008" y="-27384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Showcard Gothic" pitchFamily="82" charset="0"/>
              </a:rPr>
              <a:t>Cooperativa 9 de Octubre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 rot="3496090">
            <a:off x="-374857" y="1717934"/>
            <a:ext cx="8190857" cy="3710160"/>
            <a:chOff x="649867" y="927137"/>
            <a:chExt cx="8190857" cy="3710160"/>
          </a:xfrm>
        </p:grpSpPr>
        <p:sp>
          <p:nvSpPr>
            <p:cNvPr id="8" name="7 Anillo"/>
            <p:cNvSpPr/>
            <p:nvPr/>
          </p:nvSpPr>
          <p:spPr>
            <a:xfrm>
              <a:off x="649867" y="2383530"/>
              <a:ext cx="1280663" cy="1280663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Forma libre"/>
            <p:cNvSpPr/>
            <p:nvPr/>
          </p:nvSpPr>
          <p:spPr>
            <a:xfrm rot="17700000">
              <a:off x="1101115" y="1339528"/>
              <a:ext cx="1592006" cy="767224"/>
            </a:xfrm>
            <a:custGeom>
              <a:avLst/>
              <a:gdLst>
                <a:gd name="connsiteX0" fmla="*/ 0 w 1592006"/>
                <a:gd name="connsiteY0" fmla="*/ 0 h 767224"/>
                <a:gd name="connsiteX1" fmla="*/ 1592006 w 1592006"/>
                <a:gd name="connsiteY1" fmla="*/ 0 h 767224"/>
                <a:gd name="connsiteX2" fmla="*/ 1592006 w 1592006"/>
                <a:gd name="connsiteY2" fmla="*/ 767224 h 767224"/>
                <a:gd name="connsiteX3" fmla="*/ 0 w 1592006"/>
                <a:gd name="connsiteY3" fmla="*/ 767224 h 767224"/>
                <a:gd name="connsiteX4" fmla="*/ 0 w 1592006"/>
                <a:gd name="connsiteY4" fmla="*/ 0 h 76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006" h="767224">
                  <a:moveTo>
                    <a:pt x="0" y="0"/>
                  </a:moveTo>
                  <a:lnTo>
                    <a:pt x="1592006" y="0"/>
                  </a:lnTo>
                  <a:lnTo>
                    <a:pt x="1592006" y="767224"/>
                  </a:lnTo>
                  <a:lnTo>
                    <a:pt x="0" y="767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-1" rIns="-1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1.991</a:t>
              </a:r>
            </a:p>
          </p:txBody>
        </p:sp>
        <p:sp>
          <p:nvSpPr>
            <p:cNvPr id="10" name="9 Elipse"/>
            <p:cNvSpPr/>
            <p:nvPr/>
          </p:nvSpPr>
          <p:spPr>
            <a:xfrm>
              <a:off x="2026994" y="2691489"/>
              <a:ext cx="664745" cy="664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Forma libre"/>
            <p:cNvSpPr/>
            <p:nvPr/>
          </p:nvSpPr>
          <p:spPr>
            <a:xfrm rot="17700000">
              <a:off x="1239695" y="3616709"/>
              <a:ext cx="1377160" cy="664015"/>
            </a:xfrm>
            <a:custGeom>
              <a:avLst/>
              <a:gdLst>
                <a:gd name="connsiteX0" fmla="*/ 0 w 1377160"/>
                <a:gd name="connsiteY0" fmla="*/ 0 h 664015"/>
                <a:gd name="connsiteX1" fmla="*/ 1377160 w 1377160"/>
                <a:gd name="connsiteY1" fmla="*/ 0 h 664015"/>
                <a:gd name="connsiteX2" fmla="*/ 1377160 w 1377160"/>
                <a:gd name="connsiteY2" fmla="*/ 664015 h 664015"/>
                <a:gd name="connsiteX3" fmla="*/ 0 w 1377160"/>
                <a:gd name="connsiteY3" fmla="*/ 664015 h 664015"/>
                <a:gd name="connsiteX4" fmla="*/ 0 w 1377160"/>
                <a:gd name="connsiteY4" fmla="*/ 0 h 6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160" h="664015">
                  <a:moveTo>
                    <a:pt x="0" y="0"/>
                  </a:moveTo>
                  <a:lnTo>
                    <a:pt x="1377160" y="0"/>
                  </a:lnTo>
                  <a:lnTo>
                    <a:pt x="1377160" y="664015"/>
                  </a:lnTo>
                  <a:lnTo>
                    <a:pt x="0" y="66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0480" bIns="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Construcción del edificio propio de la Cooperativa</a:t>
              </a:r>
              <a:endParaRPr lang="es-EC" sz="1300" kern="1200" dirty="0"/>
            </a:p>
          </p:txBody>
        </p:sp>
        <p:sp>
          <p:nvSpPr>
            <p:cNvPr id="12" name="11 Rectángulo"/>
            <p:cNvSpPr/>
            <p:nvPr/>
          </p:nvSpPr>
          <p:spPr>
            <a:xfrm rot="17700000">
              <a:off x="2101879" y="1766998"/>
              <a:ext cx="1377160" cy="664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Elipse"/>
            <p:cNvSpPr/>
            <p:nvPr/>
          </p:nvSpPr>
          <p:spPr>
            <a:xfrm>
              <a:off x="2788101" y="2691489"/>
              <a:ext cx="664745" cy="664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Forma libre"/>
            <p:cNvSpPr/>
            <p:nvPr/>
          </p:nvSpPr>
          <p:spPr>
            <a:xfrm rot="17700000">
              <a:off x="2000801" y="3616709"/>
              <a:ext cx="1377160" cy="664015"/>
            </a:xfrm>
            <a:custGeom>
              <a:avLst/>
              <a:gdLst>
                <a:gd name="connsiteX0" fmla="*/ 0 w 1377160"/>
                <a:gd name="connsiteY0" fmla="*/ 0 h 664015"/>
                <a:gd name="connsiteX1" fmla="*/ 1377160 w 1377160"/>
                <a:gd name="connsiteY1" fmla="*/ 0 h 664015"/>
                <a:gd name="connsiteX2" fmla="*/ 1377160 w 1377160"/>
                <a:gd name="connsiteY2" fmla="*/ 664015 h 664015"/>
                <a:gd name="connsiteX3" fmla="*/ 0 w 1377160"/>
                <a:gd name="connsiteY3" fmla="*/ 664015 h 664015"/>
                <a:gd name="connsiteX4" fmla="*/ 0 w 1377160"/>
                <a:gd name="connsiteY4" fmla="*/ 0 h 6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160" h="664015">
                  <a:moveTo>
                    <a:pt x="0" y="0"/>
                  </a:moveTo>
                  <a:lnTo>
                    <a:pt x="1377160" y="0"/>
                  </a:lnTo>
                  <a:lnTo>
                    <a:pt x="1377160" y="664015"/>
                  </a:lnTo>
                  <a:lnTo>
                    <a:pt x="0" y="66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0480" bIns="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Sistematización de sus operaciones</a:t>
              </a:r>
              <a:endParaRPr lang="es-EC" sz="1300" kern="1200" dirty="0"/>
            </a:p>
          </p:txBody>
        </p:sp>
        <p:sp>
          <p:nvSpPr>
            <p:cNvPr id="15" name="14 Rectángulo"/>
            <p:cNvSpPr/>
            <p:nvPr/>
          </p:nvSpPr>
          <p:spPr>
            <a:xfrm rot="17700000">
              <a:off x="2862986" y="1766998"/>
              <a:ext cx="1377160" cy="664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Elipse"/>
            <p:cNvSpPr/>
            <p:nvPr/>
          </p:nvSpPr>
          <p:spPr>
            <a:xfrm>
              <a:off x="3549208" y="2691489"/>
              <a:ext cx="664745" cy="664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Forma libre"/>
            <p:cNvSpPr/>
            <p:nvPr/>
          </p:nvSpPr>
          <p:spPr>
            <a:xfrm rot="17700000">
              <a:off x="2761908" y="3616709"/>
              <a:ext cx="1377160" cy="664015"/>
            </a:xfrm>
            <a:custGeom>
              <a:avLst/>
              <a:gdLst>
                <a:gd name="connsiteX0" fmla="*/ 0 w 1377160"/>
                <a:gd name="connsiteY0" fmla="*/ 0 h 664015"/>
                <a:gd name="connsiteX1" fmla="*/ 1377160 w 1377160"/>
                <a:gd name="connsiteY1" fmla="*/ 0 h 664015"/>
                <a:gd name="connsiteX2" fmla="*/ 1377160 w 1377160"/>
                <a:gd name="connsiteY2" fmla="*/ 664015 h 664015"/>
                <a:gd name="connsiteX3" fmla="*/ 0 w 1377160"/>
                <a:gd name="connsiteY3" fmla="*/ 664015 h 664015"/>
                <a:gd name="connsiteX4" fmla="*/ 0 w 1377160"/>
                <a:gd name="connsiteY4" fmla="*/ 0 h 6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160" h="664015">
                  <a:moveTo>
                    <a:pt x="0" y="0"/>
                  </a:moveTo>
                  <a:lnTo>
                    <a:pt x="1377160" y="0"/>
                  </a:lnTo>
                  <a:lnTo>
                    <a:pt x="1377160" y="664015"/>
                  </a:lnTo>
                  <a:lnTo>
                    <a:pt x="0" y="66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0480" bIns="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Primera Agencia en la Parroquia de Mulalillo</a:t>
              </a:r>
              <a:endParaRPr lang="es-EC" sz="1300" kern="1200" dirty="0"/>
            </a:p>
          </p:txBody>
        </p:sp>
        <p:sp>
          <p:nvSpPr>
            <p:cNvPr id="18" name="17 Rectángulo"/>
            <p:cNvSpPr/>
            <p:nvPr/>
          </p:nvSpPr>
          <p:spPr>
            <a:xfrm rot="17700000">
              <a:off x="3624093" y="1766998"/>
              <a:ext cx="1377160" cy="664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Elipse"/>
            <p:cNvSpPr/>
            <p:nvPr/>
          </p:nvSpPr>
          <p:spPr>
            <a:xfrm>
              <a:off x="4310315" y="2691489"/>
              <a:ext cx="664745" cy="664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Forma libre"/>
            <p:cNvSpPr/>
            <p:nvPr/>
          </p:nvSpPr>
          <p:spPr>
            <a:xfrm rot="17700000">
              <a:off x="3523015" y="3616709"/>
              <a:ext cx="1377160" cy="664015"/>
            </a:xfrm>
            <a:custGeom>
              <a:avLst/>
              <a:gdLst>
                <a:gd name="connsiteX0" fmla="*/ 0 w 1377160"/>
                <a:gd name="connsiteY0" fmla="*/ 0 h 664015"/>
                <a:gd name="connsiteX1" fmla="*/ 1377160 w 1377160"/>
                <a:gd name="connsiteY1" fmla="*/ 0 h 664015"/>
                <a:gd name="connsiteX2" fmla="*/ 1377160 w 1377160"/>
                <a:gd name="connsiteY2" fmla="*/ 664015 h 664015"/>
                <a:gd name="connsiteX3" fmla="*/ 0 w 1377160"/>
                <a:gd name="connsiteY3" fmla="*/ 664015 h 664015"/>
                <a:gd name="connsiteX4" fmla="*/ 0 w 1377160"/>
                <a:gd name="connsiteY4" fmla="*/ 0 h 6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160" h="664015">
                  <a:moveTo>
                    <a:pt x="0" y="0"/>
                  </a:moveTo>
                  <a:lnTo>
                    <a:pt x="1377160" y="0"/>
                  </a:lnTo>
                  <a:lnTo>
                    <a:pt x="1377160" y="664015"/>
                  </a:lnTo>
                  <a:lnTo>
                    <a:pt x="0" y="66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0480" bIns="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Agencia en Latacunga</a:t>
              </a:r>
              <a:endParaRPr lang="es-EC" sz="1300" kern="1200" dirty="0"/>
            </a:p>
          </p:txBody>
        </p:sp>
        <p:sp>
          <p:nvSpPr>
            <p:cNvPr id="21" name="20 Rectángulo"/>
            <p:cNvSpPr/>
            <p:nvPr/>
          </p:nvSpPr>
          <p:spPr>
            <a:xfrm rot="17700000">
              <a:off x="4385200" y="1766998"/>
              <a:ext cx="1377160" cy="664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Anillo"/>
            <p:cNvSpPr/>
            <p:nvPr/>
          </p:nvSpPr>
          <p:spPr>
            <a:xfrm>
              <a:off x="5071524" y="2383530"/>
              <a:ext cx="1280663" cy="1280663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Forma libre"/>
            <p:cNvSpPr/>
            <p:nvPr/>
          </p:nvSpPr>
          <p:spPr>
            <a:xfrm rot="17700000">
              <a:off x="5522772" y="1339528"/>
              <a:ext cx="1592006" cy="767224"/>
            </a:xfrm>
            <a:custGeom>
              <a:avLst/>
              <a:gdLst>
                <a:gd name="connsiteX0" fmla="*/ 0 w 1592006"/>
                <a:gd name="connsiteY0" fmla="*/ 0 h 767224"/>
                <a:gd name="connsiteX1" fmla="*/ 1592006 w 1592006"/>
                <a:gd name="connsiteY1" fmla="*/ 0 h 767224"/>
                <a:gd name="connsiteX2" fmla="*/ 1592006 w 1592006"/>
                <a:gd name="connsiteY2" fmla="*/ 767224 h 767224"/>
                <a:gd name="connsiteX3" fmla="*/ 0 w 1592006"/>
                <a:gd name="connsiteY3" fmla="*/ 767224 h 767224"/>
                <a:gd name="connsiteX4" fmla="*/ 0 w 1592006"/>
                <a:gd name="connsiteY4" fmla="*/ 0 h 76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006" h="767224">
                  <a:moveTo>
                    <a:pt x="0" y="0"/>
                  </a:moveTo>
                  <a:lnTo>
                    <a:pt x="1592006" y="0"/>
                  </a:lnTo>
                  <a:lnTo>
                    <a:pt x="1592006" y="767224"/>
                  </a:lnTo>
                  <a:lnTo>
                    <a:pt x="0" y="767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0" rIns="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2.004</a:t>
              </a:r>
              <a:endParaRPr lang="es-EC" sz="2400" kern="1200" dirty="0"/>
            </a:p>
          </p:txBody>
        </p:sp>
        <p:sp>
          <p:nvSpPr>
            <p:cNvPr id="24" name="23 Elipse"/>
            <p:cNvSpPr/>
            <p:nvPr/>
          </p:nvSpPr>
          <p:spPr>
            <a:xfrm>
              <a:off x="6448651" y="2691489"/>
              <a:ext cx="664745" cy="664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Forma libre"/>
            <p:cNvSpPr/>
            <p:nvPr/>
          </p:nvSpPr>
          <p:spPr>
            <a:xfrm rot="17700000">
              <a:off x="5661352" y="3616709"/>
              <a:ext cx="1377160" cy="664015"/>
            </a:xfrm>
            <a:custGeom>
              <a:avLst/>
              <a:gdLst>
                <a:gd name="connsiteX0" fmla="*/ 0 w 1377160"/>
                <a:gd name="connsiteY0" fmla="*/ 0 h 664015"/>
                <a:gd name="connsiteX1" fmla="*/ 1377160 w 1377160"/>
                <a:gd name="connsiteY1" fmla="*/ 0 h 664015"/>
                <a:gd name="connsiteX2" fmla="*/ 1377160 w 1377160"/>
                <a:gd name="connsiteY2" fmla="*/ 664015 h 664015"/>
                <a:gd name="connsiteX3" fmla="*/ 0 w 1377160"/>
                <a:gd name="connsiteY3" fmla="*/ 664015 h 664015"/>
                <a:gd name="connsiteX4" fmla="*/ 0 w 1377160"/>
                <a:gd name="connsiteY4" fmla="*/ 0 h 6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160" h="664015">
                  <a:moveTo>
                    <a:pt x="0" y="0"/>
                  </a:moveTo>
                  <a:lnTo>
                    <a:pt x="1377160" y="0"/>
                  </a:lnTo>
                  <a:lnTo>
                    <a:pt x="1377160" y="664015"/>
                  </a:lnTo>
                  <a:lnTo>
                    <a:pt x="0" y="6640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91440" bIns="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 dirty="0"/>
            </a:p>
          </p:txBody>
        </p:sp>
        <p:sp>
          <p:nvSpPr>
            <p:cNvPr id="26" name="25 Rectángulo"/>
            <p:cNvSpPr/>
            <p:nvPr/>
          </p:nvSpPr>
          <p:spPr>
            <a:xfrm rot="17700000">
              <a:off x="6523536" y="1766998"/>
              <a:ext cx="1377160" cy="6640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Anillo"/>
            <p:cNvSpPr/>
            <p:nvPr/>
          </p:nvSpPr>
          <p:spPr>
            <a:xfrm>
              <a:off x="7209861" y="2383530"/>
              <a:ext cx="1280663" cy="1280663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Forma libre"/>
            <p:cNvSpPr/>
            <p:nvPr/>
          </p:nvSpPr>
          <p:spPr>
            <a:xfrm rot="17700000">
              <a:off x="7661109" y="1339528"/>
              <a:ext cx="1592006" cy="767224"/>
            </a:xfrm>
            <a:custGeom>
              <a:avLst/>
              <a:gdLst>
                <a:gd name="connsiteX0" fmla="*/ 0 w 1592006"/>
                <a:gd name="connsiteY0" fmla="*/ 0 h 767224"/>
                <a:gd name="connsiteX1" fmla="*/ 1592006 w 1592006"/>
                <a:gd name="connsiteY1" fmla="*/ 0 h 767224"/>
                <a:gd name="connsiteX2" fmla="*/ 1592006 w 1592006"/>
                <a:gd name="connsiteY2" fmla="*/ 767224 h 767224"/>
                <a:gd name="connsiteX3" fmla="*/ 0 w 1592006"/>
                <a:gd name="connsiteY3" fmla="*/ 767224 h 767224"/>
                <a:gd name="connsiteX4" fmla="*/ 0 w 1592006"/>
                <a:gd name="connsiteY4" fmla="*/ 0 h 76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006" h="767224">
                  <a:moveTo>
                    <a:pt x="0" y="0"/>
                  </a:moveTo>
                  <a:lnTo>
                    <a:pt x="1592006" y="0"/>
                  </a:lnTo>
                  <a:lnTo>
                    <a:pt x="1592006" y="767224"/>
                  </a:lnTo>
                  <a:lnTo>
                    <a:pt x="0" y="767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59" tIns="0" rIns="0" bIns="-1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Actualidad</a:t>
              </a:r>
              <a:endParaRPr lang="es-EC" sz="2400" kern="1200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735932" y="266801"/>
            <a:ext cx="4635207" cy="3694392"/>
            <a:chOff x="3735932" y="266801"/>
            <a:chExt cx="4635207" cy="3694392"/>
          </a:xfrm>
        </p:grpSpPr>
        <p:sp>
          <p:nvSpPr>
            <p:cNvPr id="6" name="5 CuadroTexto"/>
            <p:cNvSpPr txBox="1"/>
            <p:nvPr/>
          </p:nvSpPr>
          <p:spPr>
            <a:xfrm>
              <a:off x="5868144" y="1213328"/>
              <a:ext cx="250299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700" dirty="0" smtClean="0"/>
                <a:t>Regulada por el Ministerio </a:t>
              </a:r>
              <a:r>
                <a:rPr lang="es-EC" sz="1700" dirty="0"/>
                <a:t>del Bienestar </a:t>
              </a:r>
              <a:r>
                <a:rPr lang="es-EC" sz="1700" dirty="0" smtClean="0"/>
                <a:t>Social</a:t>
              </a:r>
              <a:endParaRPr lang="es-EC" sz="1700" dirty="0"/>
            </a:p>
          </p:txBody>
        </p:sp>
        <p:sp>
          <p:nvSpPr>
            <p:cNvPr id="30" name="29 Cerrar llave"/>
            <p:cNvSpPr/>
            <p:nvPr/>
          </p:nvSpPr>
          <p:spPr>
            <a:xfrm rot="20343313">
              <a:off x="3735932" y="266801"/>
              <a:ext cx="2136960" cy="3694392"/>
            </a:xfrm>
            <a:prstGeom prst="rightBrace">
              <a:avLst>
                <a:gd name="adj1" fmla="val 3682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5623235" y="3651121"/>
            <a:ext cx="2900303" cy="1679690"/>
            <a:chOff x="5623235" y="3651121"/>
            <a:chExt cx="2900303" cy="1679690"/>
          </a:xfrm>
        </p:grpSpPr>
        <p:sp>
          <p:nvSpPr>
            <p:cNvPr id="31" name="30 Cerrar llave"/>
            <p:cNvSpPr/>
            <p:nvPr/>
          </p:nvSpPr>
          <p:spPr>
            <a:xfrm rot="18831027">
              <a:off x="6310269" y="3509755"/>
              <a:ext cx="1134022" cy="2508089"/>
            </a:xfrm>
            <a:prstGeom prst="rightBrace">
              <a:avLst>
                <a:gd name="adj1" fmla="val 30760"/>
                <a:gd name="adj2" fmla="val 367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6020543" y="3651121"/>
              <a:ext cx="250299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700" dirty="0" smtClean="0"/>
                <a:t>Regulada por la SBS</a:t>
              </a:r>
              <a:endParaRPr lang="es-EC" sz="1700" dirty="0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3" y="5551301"/>
            <a:ext cx="2889504" cy="867496"/>
          </a:xfrm>
          <a:prstGeom prst="rect">
            <a:avLst/>
          </a:prstGeom>
        </p:spPr>
      </p:pic>
      <p:sp>
        <p:nvSpPr>
          <p:cNvPr id="34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Showcard Gothic" pitchFamily="82" charset="0"/>
              </a:rPr>
              <a:t>Cooperativa 9 de Octubre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Showcard Gothic" pitchFamily="82" charset="0"/>
              </a:rPr>
              <a:t>Cooperativa 9 de Octubre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39833" y="980728"/>
            <a:ext cx="3304572" cy="1463153"/>
          </a:xfrm>
        </p:spPr>
        <p:txBody>
          <a:bodyPr/>
          <a:lstStyle/>
          <a:p>
            <a:r>
              <a:rPr lang="en-US" dirty="0" err="1" smtClean="0"/>
              <a:t>Misión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220897"/>
              </p:ext>
            </p:extLst>
          </p:nvPr>
        </p:nvGraphicFramePr>
        <p:xfrm>
          <a:off x="0" y="404664"/>
          <a:ext cx="4932040" cy="560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736592" y="2852936"/>
            <a:ext cx="3298784" cy="2801962"/>
          </a:xfrm>
        </p:spPr>
        <p:txBody>
          <a:bodyPr>
            <a:normAutofit/>
          </a:bodyPr>
          <a:lstStyle/>
          <a:p>
            <a:pPr algn="ctr"/>
            <a:r>
              <a:rPr lang="es-EC" dirty="0"/>
              <a:t>“Somos una institución transparente con principios cooperativos que satisfacen las necesidades financieras de nuestros socios y clientes, con talento humano experimentado y comprometido con el desarrollo de la comunidad donde tenemos cobertura, a través de nuestros productos y servicios”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049"/>
            <a:ext cx="2889504" cy="8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9CCA7E-9EA4-42AB-8E84-83011825B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89CCA7E-9EA4-42AB-8E84-83011825B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16F275-71A9-4ABA-BC93-35610574E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F16F275-71A9-4ABA-BC93-35610574E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98B7DD-4548-4C22-80DF-CA37D3EB5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C98B7DD-4548-4C22-80DF-CA37D3EB5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7CF96-633C-440A-9B5B-6ADE1E507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A1D7CF96-633C-440A-9B5B-6ADE1E507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37C030-372D-4197-B3A8-32D8E1213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2E37C030-372D-4197-B3A8-32D8E1213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A17C23-6DF5-45EE-8D44-A64FF3D14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33A17C23-6DF5-45EE-8D44-A64FF3D14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Graphic spid="6" grpId="0" uiExpand="1">
        <p:bldSub>
          <a:bldDgm bld="one"/>
        </p:bldSub>
      </p:bldGraphic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699854371"/>
              </p:ext>
            </p:extLst>
          </p:nvPr>
        </p:nvGraphicFramePr>
        <p:xfrm>
          <a:off x="467544" y="692696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30" y="908720"/>
            <a:ext cx="1892958" cy="2776339"/>
          </a:xfrm>
          <a:prstGeom prst="rect">
            <a:avLst/>
          </a:prstGeom>
        </p:spPr>
      </p:pic>
      <p:pic>
        <p:nvPicPr>
          <p:cNvPr id="3" name="2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7FC9F9-5393-49E5-B184-6498F42B5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A7FC9F9-5393-49E5-B184-6498F42B5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CB21B9-E115-46D7-911C-3CC6425EF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dgm id="{A9CB21B9-E115-46D7-911C-3CC6425EF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257D29-6182-43D3-8907-DA863336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6F257D29-6182-43D3-8907-DA863336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0D44AE-05F1-429A-A444-BEC3B718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D0D44AE-05F1-429A-A444-BEC3B718E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29B432-6A57-4305-A87C-273A3A4F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AA29B432-6A57-4305-A87C-273A3A4F0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4045DC-F1E6-4CA5-AE44-F958140B9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674045DC-F1E6-4CA5-AE44-F958140B9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084520-DAF3-47BD-B5A5-AE136500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E4084520-DAF3-47BD-B5A5-AE1365002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644008" y="1591"/>
            <a:ext cx="3490058" cy="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Cooperativa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9 de </a:t>
            </a:r>
            <a:r>
              <a:rPr lang="en-US" sz="1800" dirty="0" err="1" smtClean="0">
                <a:solidFill>
                  <a:schemeClr val="bg1"/>
                </a:solidFill>
                <a:latin typeface="Showcard Gothic" pitchFamily="82" charset="0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Showcard Gothic" pitchFamily="82" charset="0"/>
              </a:rPr>
              <a:t> Ltda.</a:t>
            </a:r>
            <a:endParaRPr lang="es-EC" sz="1800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29513" r="39873" b="66296"/>
          <a:stretch/>
        </p:blipFill>
        <p:spPr bwMode="auto">
          <a:xfrm>
            <a:off x="493804" y="1196752"/>
            <a:ext cx="4453064" cy="2664296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533712" y="4077072"/>
            <a:ext cx="7949792" cy="2123227"/>
            <a:chOff x="533712" y="4077072"/>
            <a:chExt cx="7949792" cy="2123227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40" b="17765"/>
            <a:stretch/>
          </p:blipFill>
          <p:spPr>
            <a:xfrm>
              <a:off x="533712" y="4077072"/>
              <a:ext cx="4650286" cy="2123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81"/>
            <a:stretch/>
          </p:blipFill>
          <p:spPr>
            <a:xfrm>
              <a:off x="5207649" y="4077072"/>
              <a:ext cx="3275855" cy="2123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99474851"/>
              </p:ext>
            </p:extLst>
          </p:nvPr>
        </p:nvGraphicFramePr>
        <p:xfrm>
          <a:off x="5183997" y="1124744"/>
          <a:ext cx="3518719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8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00808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 guta">
      <a:majorFont>
        <a:latin typeface="Showcard Gothic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2161</Words>
  <Application>Microsoft Office PowerPoint</Application>
  <PresentationFormat>Presentación en pantalla (4:3)</PresentationFormat>
  <Paragraphs>389</Paragraphs>
  <Slides>42</Slides>
  <Notes>8</Notes>
  <HiddenSlides>5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Tema de Office</vt:lpstr>
      <vt:lpstr>Austin</vt:lpstr>
      <vt:lpstr>CorelDRAW</vt:lpstr>
      <vt:lpstr>Presentación de PowerPoint</vt:lpstr>
      <vt:lpstr>Presentación de PowerPoint</vt:lpstr>
      <vt:lpstr>LA Cooperativa 9 de Octubre</vt:lpstr>
      <vt:lpstr>Presentación de PowerPoint</vt:lpstr>
      <vt:lpstr>Presentación de PowerPoint</vt:lpstr>
      <vt:lpstr>Presentación de PowerPoint</vt:lpstr>
      <vt:lpstr>Misión</vt:lpstr>
      <vt:lpstr>Presentación de PowerPoint</vt:lpstr>
      <vt:lpstr>Presentación de PowerPoint</vt:lpstr>
      <vt:lpstr>Análisis ACTUAL DE LA COOPERATIVA</vt:lpstr>
      <vt:lpstr>Riesgos DE LIQUIDEZ</vt:lpstr>
      <vt:lpstr>Presentación de PowerPoint</vt:lpstr>
      <vt:lpstr>Presentación de PowerPoint</vt:lpstr>
      <vt:lpstr>Presentación de PowerPoint</vt:lpstr>
      <vt:lpstr>Análisis de la Cartera de crédito</vt:lpstr>
      <vt:lpstr>Presentación de PowerPoint</vt:lpstr>
      <vt:lpstr>Morosidad </vt:lpstr>
      <vt:lpstr>Presentación de PowerPoint</vt:lpstr>
      <vt:lpstr>Presentación de PowerPoint</vt:lpstr>
      <vt:lpstr>Area Financiera</vt:lpstr>
      <vt:lpstr>Area COMERCIAL</vt:lpstr>
      <vt:lpstr>Presentación de PowerPoint</vt:lpstr>
      <vt:lpstr>propuesta</vt:lpstr>
      <vt:lpstr>Presentación de PowerPoint</vt:lpstr>
      <vt:lpstr>oBJETIVO</vt:lpstr>
      <vt:lpstr>Presentación de PowerPoint</vt:lpstr>
      <vt:lpstr>El scoring da  un puntaje</vt:lpstr>
      <vt:lpstr>Caso práctico</vt:lpstr>
      <vt:lpstr>Conclusiones y recomendaciones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Crédito </vt:lpstr>
      <vt:lpstr> Funciones del Departamento de Crédito</vt:lpstr>
      <vt:lpstr>Presentación de PowerPoint</vt:lpstr>
      <vt:lpstr>Categorías de los clientes</vt:lpstr>
      <vt:lpstr>Afectación de  la Cartera</vt:lpstr>
    </vt:vector>
  </TitlesOfParts>
  <Company>ASTRILEG CIA.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Astrileg HP530</dc:creator>
  <cp:lastModifiedBy>Usuario</cp:lastModifiedBy>
  <cp:revision>197</cp:revision>
  <dcterms:created xsi:type="dcterms:W3CDTF">2012-07-09T01:28:25Z</dcterms:created>
  <dcterms:modified xsi:type="dcterms:W3CDTF">2012-11-29T22:31:07Z</dcterms:modified>
</cp:coreProperties>
</file>