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264" r:id="rId4"/>
    <p:sldId id="265" r:id="rId5"/>
    <p:sldId id="287" r:id="rId6"/>
    <p:sldId id="266" r:id="rId7"/>
    <p:sldId id="279" r:id="rId8"/>
    <p:sldId id="281" r:id="rId9"/>
    <p:sldId id="261" r:id="rId10"/>
    <p:sldId id="258" r:id="rId11"/>
    <p:sldId id="262" r:id="rId12"/>
    <p:sldId id="278" r:id="rId13"/>
    <p:sldId id="277" r:id="rId14"/>
    <p:sldId id="272" r:id="rId15"/>
    <p:sldId id="282" r:id="rId16"/>
    <p:sldId id="288" r:id="rId17"/>
    <p:sldId id="285" r:id="rId18"/>
    <p:sldId id="286" r:id="rId19"/>
    <p:sldId id="284" r:id="rId20"/>
    <p:sldId id="269" r:id="rId21"/>
    <p:sldId id="297" r:id="rId22"/>
    <p:sldId id="298" r:id="rId23"/>
    <p:sldId id="299" r:id="rId24"/>
    <p:sldId id="300" r:id="rId25"/>
    <p:sldId id="301" r:id="rId26"/>
    <p:sldId id="302" r:id="rId27"/>
    <p:sldId id="303" r:id="rId28"/>
    <p:sldId id="304" r:id="rId29"/>
    <p:sldId id="268" r:id="rId30"/>
    <p:sldId id="260" r:id="rId31"/>
    <p:sldId id="305" r:id="rId32"/>
    <p:sldId id="306"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3073" autoAdjust="0"/>
  </p:normalViewPr>
  <p:slideViewPr>
    <p:cSldViewPr>
      <p:cViewPr varScale="1">
        <p:scale>
          <a:sx n="68" d="100"/>
          <a:sy n="68" d="100"/>
        </p:scale>
        <p:origin x="-12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rea\Dropbox\Tesis\Resultados%20Meteorol&#243;gicos%20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a\Dropbox\Tesis\Documento\ANEXO%20F.%20Datos%20Precipitaci&#243;n%20CHP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drea\Dropbox\Tesis\Documento\ANEXO%20F.%20Datos%20Precipitaci&#243;n%20CHP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ea\Dropbox\Tesis\Resultados%20Meteorol&#243;gicos%20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20-%20copi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drea\Dropbox\Tesis\Resultados%20Meteorol&#243;gicos%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233071325408281E-2"/>
          <c:y val="9.6718644164985254E-2"/>
          <c:w val="0.8985766627782098"/>
          <c:h val="0.68700117549662942"/>
        </c:manualLayout>
      </c:layout>
      <c:scatterChart>
        <c:scatterStyle val="smoothMarker"/>
        <c:varyColors val="0"/>
        <c:ser>
          <c:idx val="0"/>
          <c:order val="0"/>
          <c:spPr>
            <a:ln w="9525"/>
          </c:spPr>
          <c:marker>
            <c:spPr>
              <a:ln w="9525"/>
            </c:spPr>
          </c:marker>
          <c:xVal>
            <c:numRef>
              <c:f>'GRÁFICA MENSUAL'!$B$44:$B$408</c:f>
              <c:numCache>
                <c:formatCode>0</c:formatCode>
                <c:ptCount val="365"/>
                <c:pt idx="0">
                  <c:v>1</c:v>
                </c:pt>
                <c:pt idx="1">
                  <c:v>2</c:v>
                </c:pt>
                <c:pt idx="2">
                  <c:v>3</c:v>
                </c:pt>
                <c:pt idx="3">
                  <c:v>4</c:v>
                </c:pt>
                <c:pt idx="4">
                  <c:v>5</c:v>
                </c:pt>
                <c:pt idx="5">
                  <c:v>6</c:v>
                </c:pt>
                <c:pt idx="6">
                  <c:v>7</c:v>
                </c:pt>
                <c:pt idx="7">
                  <c:v>8</c:v>
                </c:pt>
                <c:pt idx="8">
                  <c:v>9</c:v>
                </c:pt>
                <c:pt idx="9" formatCode="General">
                  <c:v>10</c:v>
                </c:pt>
                <c:pt idx="10" formatCode="General">
                  <c:v>11</c:v>
                </c:pt>
                <c:pt idx="11" formatCode="General">
                  <c:v>12</c:v>
                </c:pt>
                <c:pt idx="12" formatCode="General">
                  <c:v>13</c:v>
                </c:pt>
                <c:pt idx="13" formatCode="General">
                  <c:v>14</c:v>
                </c:pt>
                <c:pt idx="14" formatCode="General">
                  <c:v>15</c:v>
                </c:pt>
                <c:pt idx="15" formatCode="General">
                  <c:v>16</c:v>
                </c:pt>
                <c:pt idx="16" formatCode="General">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formatCode="General">
                  <c:v>356</c:v>
                </c:pt>
                <c:pt idx="356" formatCode="General">
                  <c:v>357</c:v>
                </c:pt>
                <c:pt idx="357" formatCode="General">
                  <c:v>358</c:v>
                </c:pt>
                <c:pt idx="358" formatCode="General">
                  <c:v>359</c:v>
                </c:pt>
                <c:pt idx="359" formatCode="General">
                  <c:v>360</c:v>
                </c:pt>
                <c:pt idx="360" formatCode="General">
                  <c:v>361</c:v>
                </c:pt>
                <c:pt idx="361" formatCode="General">
                  <c:v>362</c:v>
                </c:pt>
                <c:pt idx="362" formatCode="General">
                  <c:v>363</c:v>
                </c:pt>
                <c:pt idx="363" formatCode="General">
                  <c:v>364</c:v>
                </c:pt>
                <c:pt idx="364" formatCode="General">
                  <c:v>365</c:v>
                </c:pt>
              </c:numCache>
            </c:numRef>
          </c:xVal>
          <c:yVal>
            <c:numRef>
              <c:f>'GRÁFICA MENSUAL'!$C$44:$C$408</c:f>
              <c:numCache>
                <c:formatCode>0.00</c:formatCode>
                <c:ptCount val="365"/>
                <c:pt idx="0">
                  <c:v>659.01</c:v>
                </c:pt>
                <c:pt idx="1">
                  <c:v>537.32000000000005</c:v>
                </c:pt>
                <c:pt idx="2">
                  <c:v>437.15999999999997</c:v>
                </c:pt>
                <c:pt idx="3">
                  <c:v>508.92999999999995</c:v>
                </c:pt>
                <c:pt idx="4">
                  <c:v>596.97</c:v>
                </c:pt>
                <c:pt idx="5">
                  <c:v>601.87000000000012</c:v>
                </c:pt>
                <c:pt idx="6">
                  <c:v>625.63</c:v>
                </c:pt>
                <c:pt idx="7">
                  <c:v>585.29</c:v>
                </c:pt>
                <c:pt idx="9" formatCode="General">
                  <c:v>429.5</c:v>
                </c:pt>
                <c:pt idx="10" formatCode="General">
                  <c:v>444.87</c:v>
                </c:pt>
                <c:pt idx="11" formatCode="General">
                  <c:v>500.47999999999996</c:v>
                </c:pt>
                <c:pt idx="12" formatCode="General">
                  <c:v>554.96</c:v>
                </c:pt>
                <c:pt idx="13" formatCode="General">
                  <c:v>565.4799999999999</c:v>
                </c:pt>
                <c:pt idx="14" formatCode="General">
                  <c:v>607.01</c:v>
                </c:pt>
                <c:pt idx="15" formatCode="General">
                  <c:v>575.34</c:v>
                </c:pt>
                <c:pt idx="16" formatCode="General">
                  <c:v>603.05999999999983</c:v>
                </c:pt>
                <c:pt idx="17">
                  <c:v>589.91000000000008</c:v>
                </c:pt>
                <c:pt idx="18">
                  <c:v>594.17999999999995</c:v>
                </c:pt>
                <c:pt idx="19">
                  <c:v>577.47</c:v>
                </c:pt>
                <c:pt idx="20">
                  <c:v>580.81000000000017</c:v>
                </c:pt>
                <c:pt idx="21">
                  <c:v>551.30000000000007</c:v>
                </c:pt>
                <c:pt idx="22">
                  <c:v>539.92000000000007</c:v>
                </c:pt>
                <c:pt idx="23">
                  <c:v>576.06999999999994</c:v>
                </c:pt>
                <c:pt idx="24">
                  <c:v>568.64</c:v>
                </c:pt>
                <c:pt idx="25">
                  <c:v>574.56999999999994</c:v>
                </c:pt>
                <c:pt idx="26">
                  <c:v>552.53000000000009</c:v>
                </c:pt>
                <c:pt idx="27">
                  <c:v>573.04</c:v>
                </c:pt>
                <c:pt idx="28">
                  <c:v>518.06999999999994</c:v>
                </c:pt>
                <c:pt idx="29">
                  <c:v>469.29999999999995</c:v>
                </c:pt>
                <c:pt idx="30">
                  <c:v>479.41</c:v>
                </c:pt>
                <c:pt idx="31">
                  <c:v>489.42</c:v>
                </c:pt>
                <c:pt idx="32">
                  <c:v>520.53</c:v>
                </c:pt>
                <c:pt idx="33">
                  <c:v>492.59000000000003</c:v>
                </c:pt>
                <c:pt idx="34">
                  <c:v>496.65000000000009</c:v>
                </c:pt>
                <c:pt idx="35">
                  <c:v>426.11</c:v>
                </c:pt>
                <c:pt idx="36">
                  <c:v>404.15</c:v>
                </c:pt>
                <c:pt idx="37">
                  <c:v>428.54999999999995</c:v>
                </c:pt>
                <c:pt idx="38">
                  <c:v>414.46</c:v>
                </c:pt>
                <c:pt idx="39">
                  <c:v>499.67</c:v>
                </c:pt>
                <c:pt idx="40">
                  <c:v>571.45000000000005</c:v>
                </c:pt>
                <c:pt idx="41">
                  <c:v>539.1099999999999</c:v>
                </c:pt>
                <c:pt idx="42">
                  <c:v>390.96</c:v>
                </c:pt>
                <c:pt idx="43">
                  <c:v>346.34</c:v>
                </c:pt>
                <c:pt idx="44">
                  <c:v>343.79</c:v>
                </c:pt>
                <c:pt idx="45">
                  <c:v>418.30999999999995</c:v>
                </c:pt>
                <c:pt idx="46">
                  <c:v>461.31</c:v>
                </c:pt>
                <c:pt idx="47">
                  <c:v>551.13000000000011</c:v>
                </c:pt>
                <c:pt idx="48">
                  <c:v>627.85</c:v>
                </c:pt>
                <c:pt idx="49">
                  <c:v>582.84</c:v>
                </c:pt>
                <c:pt idx="50">
                  <c:v>518.69000000000005</c:v>
                </c:pt>
                <c:pt idx="51">
                  <c:v>432.57</c:v>
                </c:pt>
                <c:pt idx="52">
                  <c:v>515.62999999999988</c:v>
                </c:pt>
                <c:pt idx="53">
                  <c:v>547.48</c:v>
                </c:pt>
                <c:pt idx="54">
                  <c:v>610.82999999999981</c:v>
                </c:pt>
                <c:pt idx="55">
                  <c:v>668.17</c:v>
                </c:pt>
                <c:pt idx="56">
                  <c:v>586.97</c:v>
                </c:pt>
                <c:pt idx="57">
                  <c:v>505.23</c:v>
                </c:pt>
                <c:pt idx="58">
                  <c:v>600.94999999999993</c:v>
                </c:pt>
                <c:pt idx="59">
                  <c:v>627.80999999999995</c:v>
                </c:pt>
                <c:pt idx="60">
                  <c:v>562.77</c:v>
                </c:pt>
                <c:pt idx="61">
                  <c:v>564.62999999999988</c:v>
                </c:pt>
                <c:pt idx="62">
                  <c:v>555.49</c:v>
                </c:pt>
                <c:pt idx="63">
                  <c:v>560.68999999999994</c:v>
                </c:pt>
                <c:pt idx="64">
                  <c:v>522.12</c:v>
                </c:pt>
                <c:pt idx="65">
                  <c:v>373.83000000000004</c:v>
                </c:pt>
                <c:pt idx="66">
                  <c:v>356.13000000000005</c:v>
                </c:pt>
                <c:pt idx="67">
                  <c:v>388.77</c:v>
                </c:pt>
                <c:pt idx="68">
                  <c:v>449.90000000000003</c:v>
                </c:pt>
                <c:pt idx="69">
                  <c:v>384.89</c:v>
                </c:pt>
                <c:pt idx="70">
                  <c:v>359.96999999999997</c:v>
                </c:pt>
                <c:pt idx="71">
                  <c:v>450.89</c:v>
                </c:pt>
                <c:pt idx="72">
                  <c:v>555.36</c:v>
                </c:pt>
                <c:pt idx="73">
                  <c:v>603.29999999999995</c:v>
                </c:pt>
                <c:pt idx="74">
                  <c:v>535.56000000000006</c:v>
                </c:pt>
                <c:pt idx="75">
                  <c:v>498.09000000000003</c:v>
                </c:pt>
                <c:pt idx="76">
                  <c:v>482.45</c:v>
                </c:pt>
                <c:pt idx="77">
                  <c:v>458.16</c:v>
                </c:pt>
                <c:pt idx="78">
                  <c:v>449.37000000000006</c:v>
                </c:pt>
                <c:pt idx="79">
                  <c:v>524.02</c:v>
                </c:pt>
                <c:pt idx="80">
                  <c:v>423.73999999999995</c:v>
                </c:pt>
                <c:pt idx="81">
                  <c:v>531.68999999999994</c:v>
                </c:pt>
                <c:pt idx="82">
                  <c:v>440.93999999999994</c:v>
                </c:pt>
                <c:pt idx="83">
                  <c:v>482.31</c:v>
                </c:pt>
                <c:pt idx="84">
                  <c:v>557.80999999999995</c:v>
                </c:pt>
                <c:pt idx="85">
                  <c:v>497.52</c:v>
                </c:pt>
                <c:pt idx="86">
                  <c:v>502.03999999999996</c:v>
                </c:pt>
                <c:pt idx="87">
                  <c:v>518.65</c:v>
                </c:pt>
                <c:pt idx="88">
                  <c:v>574.89</c:v>
                </c:pt>
                <c:pt idx="89">
                  <c:v>545.26</c:v>
                </c:pt>
                <c:pt idx="90">
                  <c:v>492.41000000000008</c:v>
                </c:pt>
                <c:pt idx="91">
                  <c:v>509.65</c:v>
                </c:pt>
                <c:pt idx="92">
                  <c:v>600.28</c:v>
                </c:pt>
                <c:pt idx="93">
                  <c:v>617.79</c:v>
                </c:pt>
                <c:pt idx="94">
                  <c:v>582.24</c:v>
                </c:pt>
                <c:pt idx="95">
                  <c:v>499.18999999999994</c:v>
                </c:pt>
                <c:pt idx="96">
                  <c:v>304.19</c:v>
                </c:pt>
                <c:pt idx="97">
                  <c:v>246.4</c:v>
                </c:pt>
                <c:pt idx="98">
                  <c:v>288.12</c:v>
                </c:pt>
                <c:pt idx="99">
                  <c:v>307.95999999999998</c:v>
                </c:pt>
                <c:pt idx="100">
                  <c:v>320.84999999999991</c:v>
                </c:pt>
                <c:pt idx="101">
                  <c:v>268.03000000000003</c:v>
                </c:pt>
                <c:pt idx="102">
                  <c:v>315.81</c:v>
                </c:pt>
                <c:pt idx="103">
                  <c:v>317.89000000000004</c:v>
                </c:pt>
                <c:pt idx="104">
                  <c:v>327.51</c:v>
                </c:pt>
                <c:pt idx="105">
                  <c:v>320.53000000000009</c:v>
                </c:pt>
                <c:pt idx="106">
                  <c:v>291.55999999999995</c:v>
                </c:pt>
                <c:pt idx="107">
                  <c:v>229.06</c:v>
                </c:pt>
                <c:pt idx="108">
                  <c:v>276.51</c:v>
                </c:pt>
                <c:pt idx="109">
                  <c:v>279.43</c:v>
                </c:pt>
                <c:pt idx="110">
                  <c:v>363.23000000000008</c:v>
                </c:pt>
                <c:pt idx="111">
                  <c:v>403.98999999999995</c:v>
                </c:pt>
                <c:pt idx="112">
                  <c:v>436.63</c:v>
                </c:pt>
                <c:pt idx="113">
                  <c:v>574.79000000000008</c:v>
                </c:pt>
                <c:pt idx="114">
                  <c:v>520.99</c:v>
                </c:pt>
                <c:pt idx="115">
                  <c:v>370.96</c:v>
                </c:pt>
                <c:pt idx="116">
                  <c:v>378.79</c:v>
                </c:pt>
                <c:pt idx="117">
                  <c:v>423.22999999999996</c:v>
                </c:pt>
                <c:pt idx="118">
                  <c:v>450.13000000000005</c:v>
                </c:pt>
                <c:pt idx="119">
                  <c:v>367.19</c:v>
                </c:pt>
                <c:pt idx="120">
                  <c:v>228.15000000000003</c:v>
                </c:pt>
                <c:pt idx="121">
                  <c:v>219.76000000000002</c:v>
                </c:pt>
                <c:pt idx="122">
                  <c:v>234.99</c:v>
                </c:pt>
                <c:pt idx="123">
                  <c:v>249.22999999999996</c:v>
                </c:pt>
                <c:pt idx="124">
                  <c:v>332.4</c:v>
                </c:pt>
                <c:pt idx="125">
                  <c:v>350.19000000000005</c:v>
                </c:pt>
                <c:pt idx="126">
                  <c:v>375.08</c:v>
                </c:pt>
                <c:pt idx="127">
                  <c:v>460.6099999999999</c:v>
                </c:pt>
                <c:pt idx="128">
                  <c:v>494.67999999999995</c:v>
                </c:pt>
                <c:pt idx="129">
                  <c:v>296.77</c:v>
                </c:pt>
                <c:pt idx="130">
                  <c:v>274.36</c:v>
                </c:pt>
                <c:pt idx="131">
                  <c:v>251.82</c:v>
                </c:pt>
                <c:pt idx="132">
                  <c:v>174.79</c:v>
                </c:pt>
                <c:pt idx="133">
                  <c:v>219.15999999999997</c:v>
                </c:pt>
                <c:pt idx="134">
                  <c:v>218.06</c:v>
                </c:pt>
                <c:pt idx="135">
                  <c:v>258.07</c:v>
                </c:pt>
                <c:pt idx="136">
                  <c:v>360.79</c:v>
                </c:pt>
                <c:pt idx="137">
                  <c:v>400.48999999999995</c:v>
                </c:pt>
                <c:pt idx="138">
                  <c:v>422.43</c:v>
                </c:pt>
                <c:pt idx="139">
                  <c:v>284.65000000000003</c:v>
                </c:pt>
                <c:pt idx="140">
                  <c:v>273.53999999999996</c:v>
                </c:pt>
                <c:pt idx="141">
                  <c:v>271.27999999999997</c:v>
                </c:pt>
                <c:pt idx="142">
                  <c:v>302.44</c:v>
                </c:pt>
                <c:pt idx="143">
                  <c:v>291.05</c:v>
                </c:pt>
                <c:pt idx="144">
                  <c:v>412.87</c:v>
                </c:pt>
                <c:pt idx="145">
                  <c:v>360.19</c:v>
                </c:pt>
                <c:pt idx="146">
                  <c:v>273.66000000000003</c:v>
                </c:pt>
                <c:pt idx="147">
                  <c:v>299.21000000000004</c:v>
                </c:pt>
                <c:pt idx="148">
                  <c:v>314.35000000000008</c:v>
                </c:pt>
                <c:pt idx="149">
                  <c:v>305.53999999999996</c:v>
                </c:pt>
                <c:pt idx="150">
                  <c:v>329.99000000000007</c:v>
                </c:pt>
                <c:pt idx="151">
                  <c:v>237.52</c:v>
                </c:pt>
                <c:pt idx="152">
                  <c:v>298.68999999999994</c:v>
                </c:pt>
                <c:pt idx="153">
                  <c:v>311.24</c:v>
                </c:pt>
                <c:pt idx="154">
                  <c:v>322.02</c:v>
                </c:pt>
                <c:pt idx="155">
                  <c:v>434.95000000000005</c:v>
                </c:pt>
                <c:pt idx="156">
                  <c:v>157.62999999999997</c:v>
                </c:pt>
                <c:pt idx="157">
                  <c:v>122.94</c:v>
                </c:pt>
                <c:pt idx="158">
                  <c:v>172.53000000000003</c:v>
                </c:pt>
                <c:pt idx="159">
                  <c:v>244.33</c:v>
                </c:pt>
                <c:pt idx="160">
                  <c:v>323.84999999999997</c:v>
                </c:pt>
                <c:pt idx="161">
                  <c:v>296.18</c:v>
                </c:pt>
                <c:pt idx="162">
                  <c:v>223.55</c:v>
                </c:pt>
                <c:pt idx="163">
                  <c:v>152.05000000000004</c:v>
                </c:pt>
                <c:pt idx="164">
                  <c:v>180.16</c:v>
                </c:pt>
                <c:pt idx="165">
                  <c:v>140</c:v>
                </c:pt>
                <c:pt idx="166">
                  <c:v>138.75000000000003</c:v>
                </c:pt>
                <c:pt idx="167">
                  <c:v>150.49</c:v>
                </c:pt>
                <c:pt idx="168">
                  <c:v>183.88</c:v>
                </c:pt>
                <c:pt idx="169">
                  <c:v>139.49</c:v>
                </c:pt>
                <c:pt idx="170">
                  <c:v>132.47</c:v>
                </c:pt>
                <c:pt idx="171">
                  <c:v>218.93</c:v>
                </c:pt>
                <c:pt idx="172">
                  <c:v>319.44</c:v>
                </c:pt>
                <c:pt idx="173">
                  <c:v>234.28999999999996</c:v>
                </c:pt>
                <c:pt idx="174">
                  <c:v>220.84</c:v>
                </c:pt>
                <c:pt idx="175">
                  <c:v>210.36</c:v>
                </c:pt>
                <c:pt idx="176">
                  <c:v>137.74000000000004</c:v>
                </c:pt>
                <c:pt idx="177">
                  <c:v>139.13</c:v>
                </c:pt>
                <c:pt idx="178">
                  <c:v>150.6</c:v>
                </c:pt>
                <c:pt idx="179">
                  <c:v>163.87999999999997</c:v>
                </c:pt>
                <c:pt idx="180">
                  <c:v>140.39000000000001</c:v>
                </c:pt>
                <c:pt idx="181">
                  <c:v>136.72</c:v>
                </c:pt>
                <c:pt idx="182">
                  <c:v>153.72</c:v>
                </c:pt>
                <c:pt idx="183">
                  <c:v>160.35</c:v>
                </c:pt>
                <c:pt idx="184">
                  <c:v>190.59999999999997</c:v>
                </c:pt>
                <c:pt idx="185">
                  <c:v>181.89000000000001</c:v>
                </c:pt>
                <c:pt idx="186">
                  <c:v>186.41</c:v>
                </c:pt>
                <c:pt idx="187">
                  <c:v>136.30000000000001</c:v>
                </c:pt>
                <c:pt idx="188">
                  <c:v>156.22000000000003</c:v>
                </c:pt>
                <c:pt idx="189">
                  <c:v>249.75</c:v>
                </c:pt>
                <c:pt idx="190">
                  <c:v>343.89</c:v>
                </c:pt>
                <c:pt idx="191">
                  <c:v>357.17999999999995</c:v>
                </c:pt>
                <c:pt idx="192">
                  <c:v>346.55000000000007</c:v>
                </c:pt>
                <c:pt idx="193">
                  <c:v>398.79</c:v>
                </c:pt>
                <c:pt idx="194">
                  <c:v>481.17000000000007</c:v>
                </c:pt>
                <c:pt idx="195">
                  <c:v>413.24999999999994</c:v>
                </c:pt>
                <c:pt idx="196">
                  <c:v>422.96000000000009</c:v>
                </c:pt>
                <c:pt idx="197">
                  <c:v>442.98</c:v>
                </c:pt>
                <c:pt idx="198">
                  <c:v>437.89000000000004</c:v>
                </c:pt>
                <c:pt idx="199">
                  <c:v>344.87000000000006</c:v>
                </c:pt>
                <c:pt idx="200">
                  <c:v>302.16000000000003</c:v>
                </c:pt>
                <c:pt idx="201">
                  <c:v>266.04000000000002</c:v>
                </c:pt>
                <c:pt idx="202">
                  <c:v>219.76000000000002</c:v>
                </c:pt>
                <c:pt idx="203">
                  <c:v>272.86</c:v>
                </c:pt>
                <c:pt idx="204">
                  <c:v>269.72000000000003</c:v>
                </c:pt>
                <c:pt idx="205">
                  <c:v>192.01000000000002</c:v>
                </c:pt>
                <c:pt idx="206">
                  <c:v>164.51</c:v>
                </c:pt>
                <c:pt idx="207">
                  <c:v>225.17</c:v>
                </c:pt>
                <c:pt idx="208">
                  <c:v>261.18</c:v>
                </c:pt>
                <c:pt idx="209">
                  <c:v>245.66</c:v>
                </c:pt>
                <c:pt idx="210">
                  <c:v>231.37</c:v>
                </c:pt>
                <c:pt idx="211">
                  <c:v>189.56000000000003</c:v>
                </c:pt>
                <c:pt idx="212">
                  <c:v>219.56000000000003</c:v>
                </c:pt>
                <c:pt idx="213">
                  <c:v>348.06</c:v>
                </c:pt>
                <c:pt idx="214">
                  <c:v>341.96</c:v>
                </c:pt>
                <c:pt idx="215">
                  <c:v>343.22999999999996</c:v>
                </c:pt>
                <c:pt idx="216">
                  <c:v>330.59999999999997</c:v>
                </c:pt>
                <c:pt idx="217">
                  <c:v>198.77</c:v>
                </c:pt>
                <c:pt idx="218">
                  <c:v>154.69999999999999</c:v>
                </c:pt>
                <c:pt idx="219">
                  <c:v>189.44</c:v>
                </c:pt>
                <c:pt idx="220">
                  <c:v>207.54000000000002</c:v>
                </c:pt>
                <c:pt idx="221">
                  <c:v>270.95999999999998</c:v>
                </c:pt>
                <c:pt idx="222">
                  <c:v>264.42</c:v>
                </c:pt>
                <c:pt idx="223">
                  <c:v>207.62</c:v>
                </c:pt>
                <c:pt idx="224">
                  <c:v>222.16999999999996</c:v>
                </c:pt>
                <c:pt idx="225">
                  <c:v>296.98</c:v>
                </c:pt>
                <c:pt idx="226">
                  <c:v>252.28</c:v>
                </c:pt>
                <c:pt idx="227">
                  <c:v>143.23000000000002</c:v>
                </c:pt>
                <c:pt idx="228">
                  <c:v>142.19999999999999</c:v>
                </c:pt>
                <c:pt idx="229">
                  <c:v>116.51999999999998</c:v>
                </c:pt>
                <c:pt idx="230">
                  <c:v>115.62999999999998</c:v>
                </c:pt>
                <c:pt idx="231">
                  <c:v>139.02000000000001</c:v>
                </c:pt>
                <c:pt idx="232">
                  <c:v>161.69</c:v>
                </c:pt>
                <c:pt idx="233">
                  <c:v>151.66000000000003</c:v>
                </c:pt>
                <c:pt idx="234">
                  <c:v>148.39000000000004</c:v>
                </c:pt>
                <c:pt idx="235">
                  <c:v>137.88999999999999</c:v>
                </c:pt>
                <c:pt idx="236">
                  <c:v>153.70999999999998</c:v>
                </c:pt>
                <c:pt idx="237">
                  <c:v>148.63999999999999</c:v>
                </c:pt>
                <c:pt idx="238">
                  <c:v>159.4</c:v>
                </c:pt>
                <c:pt idx="239">
                  <c:v>206.56</c:v>
                </c:pt>
                <c:pt idx="240">
                  <c:v>224.62999999999997</c:v>
                </c:pt>
                <c:pt idx="241">
                  <c:v>240.95</c:v>
                </c:pt>
                <c:pt idx="242">
                  <c:v>234.88</c:v>
                </c:pt>
                <c:pt idx="243">
                  <c:v>168.15000000000003</c:v>
                </c:pt>
                <c:pt idx="244">
                  <c:v>160.86000000000004</c:v>
                </c:pt>
                <c:pt idx="245">
                  <c:v>165.95999999999998</c:v>
                </c:pt>
                <c:pt idx="246">
                  <c:v>177.65</c:v>
                </c:pt>
                <c:pt idx="247">
                  <c:v>286.37</c:v>
                </c:pt>
                <c:pt idx="248">
                  <c:v>383.02</c:v>
                </c:pt>
                <c:pt idx="249">
                  <c:v>409.43</c:v>
                </c:pt>
                <c:pt idx="250">
                  <c:v>335.63</c:v>
                </c:pt>
                <c:pt idx="251">
                  <c:v>265.88</c:v>
                </c:pt>
                <c:pt idx="252">
                  <c:v>217.57</c:v>
                </c:pt>
                <c:pt idx="253">
                  <c:v>153.67000000000002</c:v>
                </c:pt>
                <c:pt idx="254">
                  <c:v>165.68</c:v>
                </c:pt>
                <c:pt idx="255">
                  <c:v>182.21</c:v>
                </c:pt>
                <c:pt idx="256">
                  <c:v>171.38000000000002</c:v>
                </c:pt>
                <c:pt idx="257">
                  <c:v>337.32</c:v>
                </c:pt>
                <c:pt idx="258">
                  <c:v>392.02</c:v>
                </c:pt>
                <c:pt idx="259">
                  <c:v>364.17000000000007</c:v>
                </c:pt>
                <c:pt idx="260">
                  <c:v>396.17</c:v>
                </c:pt>
                <c:pt idx="261">
                  <c:v>314.15999999999997</c:v>
                </c:pt>
                <c:pt idx="262">
                  <c:v>373.21000000000009</c:v>
                </c:pt>
                <c:pt idx="263">
                  <c:v>390.15000000000003</c:v>
                </c:pt>
                <c:pt idx="264">
                  <c:v>386.42999999999995</c:v>
                </c:pt>
                <c:pt idx="265">
                  <c:v>359.27</c:v>
                </c:pt>
                <c:pt idx="266">
                  <c:v>391.63</c:v>
                </c:pt>
                <c:pt idx="267">
                  <c:v>436.48999999999995</c:v>
                </c:pt>
                <c:pt idx="268">
                  <c:v>450.00000000000006</c:v>
                </c:pt>
                <c:pt idx="269">
                  <c:v>484.28000000000003</c:v>
                </c:pt>
                <c:pt idx="270">
                  <c:v>502.82</c:v>
                </c:pt>
                <c:pt idx="271">
                  <c:v>484.53999999999996</c:v>
                </c:pt>
                <c:pt idx="272">
                  <c:v>503.20000000000005</c:v>
                </c:pt>
                <c:pt idx="273">
                  <c:v>533.78</c:v>
                </c:pt>
                <c:pt idx="274">
                  <c:v>496.93999999999994</c:v>
                </c:pt>
                <c:pt idx="275">
                  <c:v>530.00999999999988</c:v>
                </c:pt>
                <c:pt idx="276">
                  <c:v>520.45000000000005</c:v>
                </c:pt>
                <c:pt idx="277">
                  <c:v>471.83000000000004</c:v>
                </c:pt>
                <c:pt idx="278">
                  <c:v>367.94999999999993</c:v>
                </c:pt>
                <c:pt idx="279">
                  <c:v>446.25</c:v>
                </c:pt>
                <c:pt idx="280">
                  <c:v>401.27000000000004</c:v>
                </c:pt>
                <c:pt idx="281">
                  <c:v>220.82999999999998</c:v>
                </c:pt>
                <c:pt idx="282">
                  <c:v>296.02000000000004</c:v>
                </c:pt>
                <c:pt idx="283">
                  <c:v>302.65999999999997</c:v>
                </c:pt>
                <c:pt idx="284">
                  <c:v>172.89999999999998</c:v>
                </c:pt>
                <c:pt idx="285">
                  <c:v>232.48000000000002</c:v>
                </c:pt>
                <c:pt idx="286">
                  <c:v>414.43</c:v>
                </c:pt>
                <c:pt idx="287">
                  <c:v>521.65</c:v>
                </c:pt>
                <c:pt idx="288">
                  <c:v>514.13</c:v>
                </c:pt>
                <c:pt idx="289">
                  <c:v>523.70000000000005</c:v>
                </c:pt>
                <c:pt idx="290">
                  <c:v>498.81000000000006</c:v>
                </c:pt>
                <c:pt idx="291">
                  <c:v>255.07999999999996</c:v>
                </c:pt>
                <c:pt idx="292">
                  <c:v>207.84000000000003</c:v>
                </c:pt>
                <c:pt idx="293">
                  <c:v>268.39999999999998</c:v>
                </c:pt>
                <c:pt idx="294">
                  <c:v>319.66999999999996</c:v>
                </c:pt>
                <c:pt idx="295">
                  <c:v>503.9</c:v>
                </c:pt>
                <c:pt idx="296">
                  <c:v>459.59999999999997</c:v>
                </c:pt>
                <c:pt idx="297">
                  <c:v>406.44000000000005</c:v>
                </c:pt>
                <c:pt idx="298">
                  <c:v>445.90000000000009</c:v>
                </c:pt>
                <c:pt idx="299">
                  <c:v>265.12999999999994</c:v>
                </c:pt>
                <c:pt idx="300">
                  <c:v>276.45999999999998</c:v>
                </c:pt>
                <c:pt idx="301">
                  <c:v>260.20999999999998</c:v>
                </c:pt>
                <c:pt idx="302">
                  <c:v>429.34999999999997</c:v>
                </c:pt>
                <c:pt idx="303">
                  <c:v>516.1</c:v>
                </c:pt>
                <c:pt idx="304">
                  <c:v>551.12</c:v>
                </c:pt>
                <c:pt idx="305">
                  <c:v>330.90999999999997</c:v>
                </c:pt>
                <c:pt idx="306">
                  <c:v>313.02000000000004</c:v>
                </c:pt>
                <c:pt idx="307">
                  <c:v>332.01</c:v>
                </c:pt>
                <c:pt idx="308">
                  <c:v>391.11</c:v>
                </c:pt>
                <c:pt idx="309">
                  <c:v>539.15</c:v>
                </c:pt>
                <c:pt idx="310">
                  <c:v>343.09</c:v>
                </c:pt>
                <c:pt idx="311">
                  <c:v>380.57000000000005</c:v>
                </c:pt>
                <c:pt idx="312">
                  <c:v>460.77</c:v>
                </c:pt>
                <c:pt idx="313">
                  <c:v>538.18000000000006</c:v>
                </c:pt>
                <c:pt idx="314">
                  <c:v>422.29000000000008</c:v>
                </c:pt>
                <c:pt idx="315">
                  <c:v>403.64000000000004</c:v>
                </c:pt>
                <c:pt idx="316">
                  <c:v>414.5499999999999</c:v>
                </c:pt>
                <c:pt idx="317">
                  <c:v>387.83000000000004</c:v>
                </c:pt>
                <c:pt idx="318">
                  <c:v>389.99999999999994</c:v>
                </c:pt>
                <c:pt idx="319">
                  <c:v>499.18000000000006</c:v>
                </c:pt>
                <c:pt idx="320">
                  <c:v>458.54999999999995</c:v>
                </c:pt>
                <c:pt idx="321">
                  <c:v>352.2</c:v>
                </c:pt>
                <c:pt idx="322">
                  <c:v>264.62</c:v>
                </c:pt>
                <c:pt idx="323">
                  <c:v>358.88</c:v>
                </c:pt>
                <c:pt idx="324">
                  <c:v>500.33000000000004</c:v>
                </c:pt>
                <c:pt idx="325">
                  <c:v>539.97</c:v>
                </c:pt>
                <c:pt idx="326">
                  <c:v>575.87000000000012</c:v>
                </c:pt>
                <c:pt idx="327">
                  <c:v>550</c:v>
                </c:pt>
                <c:pt idx="328">
                  <c:v>520.04999999999995</c:v>
                </c:pt>
                <c:pt idx="329">
                  <c:v>452.42999999999995</c:v>
                </c:pt>
                <c:pt idx="330">
                  <c:v>328.74</c:v>
                </c:pt>
                <c:pt idx="331">
                  <c:v>311.84000000000003</c:v>
                </c:pt>
                <c:pt idx="332">
                  <c:v>461.19000000000005</c:v>
                </c:pt>
                <c:pt idx="333">
                  <c:v>596.23000000000013</c:v>
                </c:pt>
                <c:pt idx="334">
                  <c:v>583.35000000000014</c:v>
                </c:pt>
                <c:pt idx="335">
                  <c:v>622.9899999999999</c:v>
                </c:pt>
                <c:pt idx="336">
                  <c:v>629.92000000000007</c:v>
                </c:pt>
                <c:pt idx="337">
                  <c:v>581.21999999999991</c:v>
                </c:pt>
                <c:pt idx="338">
                  <c:v>633.95999999999992</c:v>
                </c:pt>
                <c:pt idx="339">
                  <c:v>624.49</c:v>
                </c:pt>
                <c:pt idx="340">
                  <c:v>613.58999999999992</c:v>
                </c:pt>
                <c:pt idx="341">
                  <c:v>576.7600000000001</c:v>
                </c:pt>
                <c:pt idx="342">
                  <c:v>473.25</c:v>
                </c:pt>
                <c:pt idx="343">
                  <c:v>416.90000000000009</c:v>
                </c:pt>
                <c:pt idx="344">
                  <c:v>444.85</c:v>
                </c:pt>
                <c:pt idx="345">
                  <c:v>599.95999999999992</c:v>
                </c:pt>
                <c:pt idx="346">
                  <c:v>591.15000000000009</c:v>
                </c:pt>
                <c:pt idx="347">
                  <c:v>644.67999999999995</c:v>
                </c:pt>
                <c:pt idx="348">
                  <c:v>648.53</c:v>
                </c:pt>
                <c:pt idx="349">
                  <c:v>621.5</c:v>
                </c:pt>
                <c:pt idx="355" formatCode="General">
                  <c:v>594.63</c:v>
                </c:pt>
                <c:pt idx="356" formatCode="General">
                  <c:v>598.37</c:v>
                </c:pt>
                <c:pt idx="357" formatCode="General">
                  <c:v>599.6</c:v>
                </c:pt>
                <c:pt idx="358" formatCode="General">
                  <c:v>530.57000000000005</c:v>
                </c:pt>
                <c:pt idx="359" formatCode="General">
                  <c:v>620.63</c:v>
                </c:pt>
                <c:pt idx="360" formatCode="General">
                  <c:v>635.54</c:v>
                </c:pt>
                <c:pt idx="361" formatCode="General">
                  <c:v>544.92999999999995</c:v>
                </c:pt>
                <c:pt idx="362" formatCode="General">
                  <c:v>367.03000000000003</c:v>
                </c:pt>
                <c:pt idx="363" formatCode="General">
                  <c:v>411.83999999999992</c:v>
                </c:pt>
                <c:pt idx="364" formatCode="General">
                  <c:v>467.96000000000004</c:v>
                </c:pt>
              </c:numCache>
            </c:numRef>
          </c:yVal>
          <c:smooth val="1"/>
        </c:ser>
        <c:dLbls>
          <c:showLegendKey val="0"/>
          <c:showVal val="0"/>
          <c:showCatName val="0"/>
          <c:showSerName val="0"/>
          <c:showPercent val="0"/>
          <c:showBubbleSize val="0"/>
        </c:dLbls>
        <c:axId val="106041728"/>
        <c:axId val="106044032"/>
      </c:scatterChart>
      <c:valAx>
        <c:axId val="106041728"/>
        <c:scaling>
          <c:orientation val="minMax"/>
          <c:max val="365"/>
          <c:min val="0"/>
        </c:scaling>
        <c:delete val="0"/>
        <c:axPos val="b"/>
        <c:title>
          <c:tx>
            <c:rich>
              <a:bodyPr/>
              <a:lstStyle/>
              <a:p>
                <a:pPr>
                  <a:defRPr/>
                </a:pPr>
                <a:r>
                  <a:rPr lang="es-EC"/>
                  <a:t>Día GPS</a:t>
                </a:r>
              </a:p>
            </c:rich>
          </c:tx>
          <c:layout/>
          <c:overlay val="0"/>
        </c:title>
        <c:numFmt formatCode="0" sourceLinked="1"/>
        <c:majorTickMark val="out"/>
        <c:minorTickMark val="none"/>
        <c:tickLblPos val="nextTo"/>
        <c:crossAx val="106044032"/>
        <c:crosses val="autoZero"/>
        <c:crossBetween val="midCat"/>
        <c:majorUnit val="20"/>
        <c:minorUnit val="7"/>
      </c:valAx>
      <c:valAx>
        <c:axId val="106044032"/>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06041728"/>
        <c:crosses val="autoZero"/>
        <c:crossBetween val="midCat"/>
      </c:valAx>
    </c:plotArea>
    <c:plotVisOnly val="1"/>
    <c:dispBlanksAs val="gap"/>
    <c:showDLblsOverMax val="0"/>
  </c:chart>
  <c:spPr>
    <a:ln>
      <a:solidFill>
        <a:schemeClr val="tx1"/>
      </a:solidFill>
    </a:ln>
  </c:spPr>
  <c:txPr>
    <a:bodyPr/>
    <a:lstStyle/>
    <a:p>
      <a:pPr>
        <a:defRPr sz="1000">
          <a:latin typeface="Times New Roman" pitchFamily="18" charset="0"/>
          <a:cs typeface="Times New Roman"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692573051586474"/>
          <c:y val="5.1314945477870431E-2"/>
          <c:w val="0.83812681309573145"/>
          <c:h val="0.8245699576014538"/>
        </c:manualLayout>
      </c:layout>
      <c:lineChart>
        <c:grouping val="standard"/>
        <c:varyColors val="0"/>
        <c:ser>
          <c:idx val="0"/>
          <c:order val="0"/>
          <c:tx>
            <c:strRef>
              <c:f>'GRÁFICA MENSUAL RIOP'!$B$1</c:f>
              <c:strCache>
                <c:ptCount val="1"/>
                <c:pt idx="0">
                  <c:v>VAPOR MENSUAL</c:v>
                </c:pt>
              </c:strCache>
            </c:strRef>
          </c:tx>
          <c:spPr>
            <a:ln w="25400"/>
          </c:spPr>
          <c:trendline>
            <c:trendlineType val="linear"/>
            <c:dispRSqr val="0"/>
            <c:dispEq val="0"/>
          </c:trendline>
          <c:cat>
            <c:strRef>
              <c:f>'GRÁFICA MENSUAL RIOP'!$A$2:$A$25</c:f>
              <c:strCache>
                <c:ptCount val="2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strCache>
            </c:strRef>
          </c:cat>
          <c:val>
            <c:numRef>
              <c:f>'GRÁFICA MENSUAL RIOP'!$B$2:$B$25</c:f>
              <c:numCache>
                <c:formatCode>General</c:formatCode>
                <c:ptCount val="24"/>
                <c:pt idx="0">
                  <c:v>8610.85</c:v>
                </c:pt>
                <c:pt idx="1">
                  <c:v>8661.6299999999992</c:v>
                </c:pt>
                <c:pt idx="2">
                  <c:v>10112.190000000002</c:v>
                </c:pt>
                <c:pt idx="3">
                  <c:v>10423.400000000001</c:v>
                </c:pt>
                <c:pt idx="4">
                  <c:v>10096.48</c:v>
                </c:pt>
                <c:pt idx="5">
                  <c:v>9568.9</c:v>
                </c:pt>
                <c:pt idx="6">
                  <c:v>9120.9699999999993</c:v>
                </c:pt>
                <c:pt idx="7">
                  <c:v>8394.7099999999991</c:v>
                </c:pt>
                <c:pt idx="8">
                  <c:v>8442.8799999999992</c:v>
                </c:pt>
                <c:pt idx="9">
                  <c:v>8933.8299999999981</c:v>
                </c:pt>
                <c:pt idx="10">
                  <c:v>8878.84</c:v>
                </c:pt>
                <c:pt idx="11">
                  <c:v>9516.5300000000007</c:v>
                </c:pt>
                <c:pt idx="12">
                  <c:v>8269.7200000000012</c:v>
                </c:pt>
                <c:pt idx="13">
                  <c:v>8493.14</c:v>
                </c:pt>
                <c:pt idx="14">
                  <c:v>8866.19</c:v>
                </c:pt>
                <c:pt idx="15">
                  <c:v>10056.189999999997</c:v>
                </c:pt>
                <c:pt idx="16" formatCode="0.00">
                  <c:v>9061.48</c:v>
                </c:pt>
                <c:pt idx="17">
                  <c:v>8565.35</c:v>
                </c:pt>
                <c:pt idx="18">
                  <c:v>8708.9</c:v>
                </c:pt>
                <c:pt idx="19">
                  <c:v>8220.07</c:v>
                </c:pt>
                <c:pt idx="20" formatCode="0.00">
                  <c:v>8560.43</c:v>
                </c:pt>
                <c:pt idx="21">
                  <c:v>8242.51</c:v>
                </c:pt>
                <c:pt idx="23">
                  <c:v>9366.0599999999977</c:v>
                </c:pt>
              </c:numCache>
            </c:numRef>
          </c:val>
          <c:smooth val="0"/>
        </c:ser>
        <c:dLbls>
          <c:showLegendKey val="0"/>
          <c:showVal val="0"/>
          <c:showCatName val="0"/>
          <c:showSerName val="0"/>
          <c:showPercent val="0"/>
          <c:showBubbleSize val="0"/>
        </c:dLbls>
        <c:marker val="1"/>
        <c:smooth val="0"/>
        <c:axId val="156911488"/>
        <c:axId val="156913024"/>
      </c:lineChart>
      <c:catAx>
        <c:axId val="156911488"/>
        <c:scaling>
          <c:orientation val="minMax"/>
        </c:scaling>
        <c:delete val="0"/>
        <c:axPos val="b"/>
        <c:majorTickMark val="out"/>
        <c:minorTickMark val="none"/>
        <c:tickLblPos val="nextTo"/>
        <c:txPr>
          <a:bodyPr rot="-5400000" vert="horz"/>
          <a:lstStyle/>
          <a:p>
            <a:pPr>
              <a:defRPr/>
            </a:pPr>
            <a:endParaRPr lang="es-EC"/>
          </a:p>
        </c:txPr>
        <c:crossAx val="156913024"/>
        <c:crosses val="autoZero"/>
        <c:auto val="1"/>
        <c:lblAlgn val="ctr"/>
        <c:lblOffset val="100"/>
        <c:noMultiLvlLbl val="0"/>
      </c:catAx>
      <c:valAx>
        <c:axId val="156913024"/>
        <c:scaling>
          <c:orientation val="minMax"/>
          <c:max val="12000"/>
          <c:min val="0"/>
        </c:scaling>
        <c:delete val="0"/>
        <c:axPos val="l"/>
        <c:majorGridlines/>
        <c:title>
          <c:tx>
            <c:rich>
              <a:bodyPr rot="-5400000" vert="horz"/>
              <a:lstStyle/>
              <a:p>
                <a:pPr>
                  <a:defRPr/>
                </a:pPr>
                <a:r>
                  <a:rPr lang="es-EC"/>
                  <a:t>Vapor de agua [mm]</a:t>
                </a:r>
              </a:p>
            </c:rich>
          </c:tx>
          <c:layout/>
          <c:overlay val="0"/>
        </c:title>
        <c:numFmt formatCode="General" sourceLinked="1"/>
        <c:majorTickMark val="out"/>
        <c:minorTickMark val="none"/>
        <c:tickLblPos val="nextTo"/>
        <c:crossAx val="156911488"/>
        <c:crosses val="autoZero"/>
        <c:crossBetween val="between"/>
        <c:majorUnit val="2000"/>
      </c:valAx>
    </c:plotArea>
    <c:plotVisOnly val="1"/>
    <c:dispBlanksAs val="gap"/>
    <c:showDLblsOverMax val="0"/>
  </c:chart>
  <c:txPr>
    <a:bodyPr/>
    <a:lstStyle/>
    <a:p>
      <a:pPr>
        <a:defRPr sz="14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4233071325408281E-2"/>
          <c:y val="6.064062896095733E-2"/>
          <c:w val="0.8985766627782098"/>
          <c:h val="0.75184179089965175"/>
        </c:manualLayout>
      </c:layout>
      <c:scatterChart>
        <c:scatterStyle val="lineMarker"/>
        <c:varyColors val="0"/>
        <c:ser>
          <c:idx val="0"/>
          <c:order val="0"/>
          <c:spPr>
            <a:ln w="9525"/>
          </c:spPr>
          <c:xVal>
            <c:numRef>
              <c:f>'GRÁFICA MENSUAL'!$A$27:$A$391</c:f>
              <c:numCache>
                <c:formatCode>General</c:formatCode>
                <c:ptCount val="365"/>
                <c:pt idx="0" formatCode="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'GRÁFICA MENSUAL'!$B$27:$B$391</c:f>
              <c:numCache>
                <c:formatCode>General</c:formatCode>
                <c:ptCount val="365"/>
                <c:pt idx="0" formatCode="0.00">
                  <c:v>614.39</c:v>
                </c:pt>
                <c:pt idx="1">
                  <c:v>618.15</c:v>
                </c:pt>
                <c:pt idx="2">
                  <c:v>636.3599999999999</c:v>
                </c:pt>
                <c:pt idx="3">
                  <c:v>651.83999999999992</c:v>
                </c:pt>
                <c:pt idx="4">
                  <c:v>610.11000000000013</c:v>
                </c:pt>
                <c:pt idx="5">
                  <c:v>633.37000000000012</c:v>
                </c:pt>
                <c:pt idx="6">
                  <c:v>609.3599999999999</c:v>
                </c:pt>
                <c:pt idx="7" formatCode="0.00">
                  <c:v>608.02</c:v>
                </c:pt>
                <c:pt idx="8" formatCode="0.00">
                  <c:v>524.79999999999995</c:v>
                </c:pt>
                <c:pt idx="9" formatCode="0.00">
                  <c:v>581.24</c:v>
                </c:pt>
                <c:pt idx="10" formatCode="0.00">
                  <c:v>603.45000000000005</c:v>
                </c:pt>
                <c:pt idx="11" formatCode="0.00">
                  <c:v>618.16999999999996</c:v>
                </c:pt>
                <c:pt idx="12" formatCode="0.00">
                  <c:v>634.12</c:v>
                </c:pt>
                <c:pt idx="13" formatCode="0.00">
                  <c:v>631.2700000000001</c:v>
                </c:pt>
                <c:pt idx="14" formatCode="0.00">
                  <c:v>575.46</c:v>
                </c:pt>
                <c:pt idx="15" formatCode="0.00">
                  <c:v>597.25</c:v>
                </c:pt>
                <c:pt idx="16" formatCode="0.00">
                  <c:v>627.3900000000001</c:v>
                </c:pt>
                <c:pt idx="17" formatCode="0.00">
                  <c:v>600.97</c:v>
                </c:pt>
                <c:pt idx="18" formatCode="0.00">
                  <c:v>556.52</c:v>
                </c:pt>
                <c:pt idx="19" formatCode="0.00">
                  <c:v>539.18999999999994</c:v>
                </c:pt>
                <c:pt idx="20" formatCode="0.00">
                  <c:v>433.31</c:v>
                </c:pt>
                <c:pt idx="21" formatCode="0.00">
                  <c:v>475.09000000000003</c:v>
                </c:pt>
                <c:pt idx="22" formatCode="0.00">
                  <c:v>519.54</c:v>
                </c:pt>
                <c:pt idx="23" formatCode="0.00">
                  <c:v>502.14999999999992</c:v>
                </c:pt>
                <c:pt idx="24" formatCode="0.00">
                  <c:v>413.46</c:v>
                </c:pt>
                <c:pt idx="25" formatCode="0.00">
                  <c:v>387.22</c:v>
                </c:pt>
                <c:pt idx="26" formatCode="0.00">
                  <c:v>440.22</c:v>
                </c:pt>
                <c:pt idx="27" formatCode="0.00">
                  <c:v>468.41999999999996</c:v>
                </c:pt>
                <c:pt idx="28" formatCode="0.00">
                  <c:v>487.66</c:v>
                </c:pt>
                <c:pt idx="29" formatCode="0.00">
                  <c:v>528.29000000000008</c:v>
                </c:pt>
                <c:pt idx="30" formatCode="0.00">
                  <c:v>545.68000000000006</c:v>
                </c:pt>
                <c:pt idx="31" formatCode="0.00">
                  <c:v>580.03000000000009</c:v>
                </c:pt>
                <c:pt idx="32" formatCode="0.00">
                  <c:v>565.7299999999999</c:v>
                </c:pt>
                <c:pt idx="33" formatCode="0.00">
                  <c:v>501.91000000000008</c:v>
                </c:pt>
                <c:pt idx="34" formatCode="0.00">
                  <c:v>426.94</c:v>
                </c:pt>
                <c:pt idx="35" formatCode="0.00">
                  <c:v>357.55</c:v>
                </c:pt>
                <c:pt idx="36" formatCode="0.00">
                  <c:v>403.44000000000005</c:v>
                </c:pt>
                <c:pt idx="37" formatCode="0.00">
                  <c:v>470.35</c:v>
                </c:pt>
                <c:pt idx="38" formatCode="0.00">
                  <c:v>424.55000000000007</c:v>
                </c:pt>
                <c:pt idx="39" formatCode="0.00">
                  <c:v>402.38</c:v>
                </c:pt>
                <c:pt idx="40" formatCode="0.00">
                  <c:v>395.86</c:v>
                </c:pt>
                <c:pt idx="41" formatCode="0.00">
                  <c:v>535.05000000000007</c:v>
                </c:pt>
                <c:pt idx="42" formatCode="0.00">
                  <c:v>498.86999999999995</c:v>
                </c:pt>
                <c:pt idx="43" formatCode="0.00">
                  <c:v>453.35</c:v>
                </c:pt>
                <c:pt idx="44" formatCode="0.00">
                  <c:v>515.74</c:v>
                </c:pt>
                <c:pt idx="45" formatCode="0.00">
                  <c:v>546.67000000000007</c:v>
                </c:pt>
                <c:pt idx="46" formatCode="0.00">
                  <c:v>558.29000000000008</c:v>
                </c:pt>
                <c:pt idx="47" formatCode="0.00">
                  <c:v>508.56</c:v>
                </c:pt>
                <c:pt idx="48" formatCode="0.00">
                  <c:v>467.26000000000005</c:v>
                </c:pt>
                <c:pt idx="49" formatCode="0.00">
                  <c:v>357.82</c:v>
                </c:pt>
                <c:pt idx="50" formatCode="0.00">
                  <c:v>447.14</c:v>
                </c:pt>
                <c:pt idx="51" formatCode="0.00">
                  <c:v>498.1</c:v>
                </c:pt>
                <c:pt idx="52" formatCode="0.00">
                  <c:v>503.59999999999997</c:v>
                </c:pt>
                <c:pt idx="53" formatCode="0.00">
                  <c:v>574.53</c:v>
                </c:pt>
                <c:pt idx="54" formatCode="0.00">
                  <c:v>588.37</c:v>
                </c:pt>
                <c:pt idx="55" formatCode="0.00">
                  <c:v>581.6400000000001</c:v>
                </c:pt>
                <c:pt idx="56" formatCode="0.00">
                  <c:v>540.16999999999996</c:v>
                </c:pt>
                <c:pt idx="57" formatCode="0.00">
                  <c:v>562.88</c:v>
                </c:pt>
                <c:pt idx="58" formatCode="0.00">
                  <c:v>657.17</c:v>
                </c:pt>
                <c:pt idx="59" formatCode="0.00">
                  <c:v>604.38</c:v>
                </c:pt>
                <c:pt idx="60" formatCode="0.00">
                  <c:v>611.44000000000005</c:v>
                </c:pt>
                <c:pt idx="61" formatCode="0.00">
                  <c:v>568.78</c:v>
                </c:pt>
                <c:pt idx="62" formatCode="0.00">
                  <c:v>584.92999999999995</c:v>
                </c:pt>
                <c:pt idx="63" formatCode="0.00">
                  <c:v>605.88</c:v>
                </c:pt>
                <c:pt idx="64" formatCode="0.00">
                  <c:v>584.62</c:v>
                </c:pt>
                <c:pt idx="65" formatCode="0.00">
                  <c:v>600.03</c:v>
                </c:pt>
                <c:pt idx="66" formatCode="0.00">
                  <c:v>627.13999999999987</c:v>
                </c:pt>
                <c:pt idx="67" formatCode="0.00">
                  <c:v>538.64</c:v>
                </c:pt>
                <c:pt idx="68" formatCode="0.00">
                  <c:v>475.69</c:v>
                </c:pt>
                <c:pt idx="69" formatCode="0.00">
                  <c:v>503.30999999999995</c:v>
                </c:pt>
                <c:pt idx="70" formatCode="0.00">
                  <c:v>566.89</c:v>
                </c:pt>
                <c:pt idx="71" formatCode="0.00">
                  <c:v>625.18999999999994</c:v>
                </c:pt>
                <c:pt idx="72" formatCode="0.00">
                  <c:v>593.38</c:v>
                </c:pt>
                <c:pt idx="73" formatCode="0.00">
                  <c:v>582.51</c:v>
                </c:pt>
                <c:pt idx="74" formatCode="0.00">
                  <c:v>625.79999999999995</c:v>
                </c:pt>
                <c:pt idx="75" formatCode="0.00">
                  <c:v>558.82000000000005</c:v>
                </c:pt>
                <c:pt idx="76" formatCode="0.00">
                  <c:v>517.15000000000009</c:v>
                </c:pt>
                <c:pt idx="77" formatCode="0.00">
                  <c:v>506.23</c:v>
                </c:pt>
                <c:pt idx="78" formatCode="0.00">
                  <c:v>442.15000000000003</c:v>
                </c:pt>
                <c:pt idx="79" formatCode="0.00">
                  <c:v>417.96</c:v>
                </c:pt>
                <c:pt idx="80" formatCode="0.00">
                  <c:v>511.33</c:v>
                </c:pt>
                <c:pt idx="81" formatCode="0.00">
                  <c:v>462.77000000000004</c:v>
                </c:pt>
                <c:pt idx="82" formatCode="0.00">
                  <c:v>509.09000000000003</c:v>
                </c:pt>
                <c:pt idx="83" formatCode="0.00">
                  <c:v>519.33000000000015</c:v>
                </c:pt>
                <c:pt idx="84" formatCode="0.00">
                  <c:v>508.71</c:v>
                </c:pt>
                <c:pt idx="85" formatCode="0.00">
                  <c:v>568.49</c:v>
                </c:pt>
                <c:pt idx="86" formatCode="0.00">
                  <c:v>574.59</c:v>
                </c:pt>
                <c:pt idx="87" formatCode="0.00">
                  <c:v>623.62</c:v>
                </c:pt>
                <c:pt idx="88" formatCode="0.00">
                  <c:v>609.11</c:v>
                </c:pt>
                <c:pt idx="89" formatCode="0.00">
                  <c:v>534.11</c:v>
                </c:pt>
                <c:pt idx="90" formatCode="0.00">
                  <c:v>453.59</c:v>
                </c:pt>
                <c:pt idx="91" formatCode="0.00">
                  <c:v>495.42000000000007</c:v>
                </c:pt>
                <c:pt idx="92" formatCode="0.00">
                  <c:v>576.31000000000006</c:v>
                </c:pt>
                <c:pt idx="93" formatCode="0.00">
                  <c:v>551.60000000000014</c:v>
                </c:pt>
                <c:pt idx="94" formatCode="0.00">
                  <c:v>497.02000000000004</c:v>
                </c:pt>
                <c:pt idx="95" formatCode="0.00">
                  <c:v>260.53000000000003</c:v>
                </c:pt>
                <c:pt idx="96" formatCode="0.00">
                  <c:v>318.66000000000003</c:v>
                </c:pt>
                <c:pt idx="97" formatCode="0.00">
                  <c:v>335.28</c:v>
                </c:pt>
                <c:pt idx="98" formatCode="0.00">
                  <c:v>409.64</c:v>
                </c:pt>
                <c:pt idx="99" formatCode="0.00">
                  <c:v>395.27</c:v>
                </c:pt>
                <c:pt idx="100" formatCode="0.00">
                  <c:v>432.50999999999993</c:v>
                </c:pt>
                <c:pt idx="101" formatCode="0.00">
                  <c:v>436.44</c:v>
                </c:pt>
                <c:pt idx="102" formatCode="0.00">
                  <c:v>522.26</c:v>
                </c:pt>
                <c:pt idx="103" formatCode="0.00">
                  <c:v>485.11000000000013</c:v>
                </c:pt>
                <c:pt idx="104" formatCode="0.00">
                  <c:v>457.11</c:v>
                </c:pt>
                <c:pt idx="105" formatCode="0.00">
                  <c:v>403.64000000000004</c:v>
                </c:pt>
                <c:pt idx="106" formatCode="0.00">
                  <c:v>415.11</c:v>
                </c:pt>
                <c:pt idx="107" formatCode="0.00">
                  <c:v>374.13</c:v>
                </c:pt>
                <c:pt idx="108" formatCode="0.00">
                  <c:v>391.3</c:v>
                </c:pt>
                <c:pt idx="109" formatCode="0.00">
                  <c:v>337.11</c:v>
                </c:pt>
                <c:pt idx="110" formatCode="0.00">
                  <c:v>302.45000000000005</c:v>
                </c:pt>
                <c:pt idx="111" formatCode="0.00">
                  <c:v>342.54</c:v>
                </c:pt>
                <c:pt idx="112" formatCode="0.00">
                  <c:v>359.09</c:v>
                </c:pt>
                <c:pt idx="113" formatCode="0.00">
                  <c:v>456.46000000000004</c:v>
                </c:pt>
                <c:pt idx="114" formatCode="0.00">
                  <c:v>467.64999999999992</c:v>
                </c:pt>
                <c:pt idx="115" formatCode="0.00">
                  <c:v>464.10999999999996</c:v>
                </c:pt>
                <c:pt idx="116" formatCode="0.00">
                  <c:v>422.11</c:v>
                </c:pt>
                <c:pt idx="117" formatCode="0.00">
                  <c:v>424.28</c:v>
                </c:pt>
                <c:pt idx="118" formatCode="0.00">
                  <c:v>423.06</c:v>
                </c:pt>
                <c:pt idx="119" formatCode="0.00">
                  <c:v>305.35000000000002</c:v>
                </c:pt>
                <c:pt idx="120" formatCode="0.00">
                  <c:v>388.44000000000005</c:v>
                </c:pt>
                <c:pt idx="121" formatCode="0.00">
                  <c:v>499.91</c:v>
                </c:pt>
                <c:pt idx="122" formatCode="0.00">
                  <c:v>324.95000000000005</c:v>
                </c:pt>
                <c:pt idx="123" formatCode="0.00">
                  <c:v>324.18000000000006</c:v>
                </c:pt>
                <c:pt idx="124" formatCode="0.00">
                  <c:v>317.83000000000004</c:v>
                </c:pt>
                <c:pt idx="125" formatCode="0.00">
                  <c:v>286.67999999999995</c:v>
                </c:pt>
                <c:pt idx="126" formatCode="0.00">
                  <c:v>134.29</c:v>
                </c:pt>
                <c:pt idx="127" formatCode="0.00">
                  <c:v>244.89999999999998</c:v>
                </c:pt>
                <c:pt idx="128" formatCode="0.00">
                  <c:v>359.94000000000005</c:v>
                </c:pt>
                <c:pt idx="129" formatCode="0.00">
                  <c:v>419.34000000000003</c:v>
                </c:pt>
                <c:pt idx="130" formatCode="0.00">
                  <c:v>379.54</c:v>
                </c:pt>
                <c:pt idx="131" formatCode="0.00">
                  <c:v>386.78999999999996</c:v>
                </c:pt>
                <c:pt idx="132" formatCode="0.00">
                  <c:v>401.20000000000005</c:v>
                </c:pt>
                <c:pt idx="133" formatCode="0.00">
                  <c:v>358.08000000000004</c:v>
                </c:pt>
                <c:pt idx="134" formatCode="0.00">
                  <c:v>387.45000000000005</c:v>
                </c:pt>
                <c:pt idx="135" formatCode="0.00">
                  <c:v>318.22999999999996</c:v>
                </c:pt>
                <c:pt idx="136" formatCode="0.00">
                  <c:v>271.92</c:v>
                </c:pt>
                <c:pt idx="137" formatCode="0.00">
                  <c:v>235.74</c:v>
                </c:pt>
                <c:pt idx="138" formatCode="0.00">
                  <c:v>284.03999999999996</c:v>
                </c:pt>
                <c:pt idx="139" formatCode="0.00">
                  <c:v>295.38000000000005</c:v>
                </c:pt>
                <c:pt idx="140" formatCode="0.00">
                  <c:v>253.04000000000002</c:v>
                </c:pt>
                <c:pt idx="141" formatCode="0.00">
                  <c:v>180.89999999999998</c:v>
                </c:pt>
                <c:pt idx="142" formatCode="0.00">
                  <c:v>200.56000000000003</c:v>
                </c:pt>
                <c:pt idx="143" formatCode="0.00">
                  <c:v>273.56</c:v>
                </c:pt>
                <c:pt idx="144" formatCode="0.00">
                  <c:v>229.45999999999998</c:v>
                </c:pt>
                <c:pt idx="145" formatCode="0.00">
                  <c:v>262.08</c:v>
                </c:pt>
                <c:pt idx="146" formatCode="0.00">
                  <c:v>347.11</c:v>
                </c:pt>
                <c:pt idx="147" formatCode="0.00">
                  <c:v>268.97000000000003</c:v>
                </c:pt>
                <c:pt idx="148" formatCode="0.00">
                  <c:v>204.52</c:v>
                </c:pt>
                <c:pt idx="149" formatCode="0.00">
                  <c:v>181.49</c:v>
                </c:pt>
                <c:pt idx="150" formatCode="0.00">
                  <c:v>222.42999999999998</c:v>
                </c:pt>
                <c:pt idx="151" formatCode="0.00">
                  <c:v>270.91000000000003</c:v>
                </c:pt>
                <c:pt idx="152" formatCode="0.00">
                  <c:v>299.77</c:v>
                </c:pt>
                <c:pt idx="153" formatCode="0.00">
                  <c:v>352.00999999999993</c:v>
                </c:pt>
                <c:pt idx="154" formatCode="0.00">
                  <c:v>298.58999999999997</c:v>
                </c:pt>
                <c:pt idx="155" formatCode="0.00">
                  <c:v>124.94000000000001</c:v>
                </c:pt>
                <c:pt idx="156" formatCode="0.00">
                  <c:v>149.1</c:v>
                </c:pt>
                <c:pt idx="157" formatCode="0.00">
                  <c:v>300.10000000000002</c:v>
                </c:pt>
                <c:pt idx="158" formatCode="0.00">
                  <c:v>169.15</c:v>
                </c:pt>
                <c:pt idx="159" formatCode="0.00">
                  <c:v>256.3</c:v>
                </c:pt>
                <c:pt idx="160" formatCode="0.00">
                  <c:v>217.97</c:v>
                </c:pt>
                <c:pt idx="161" formatCode="0.00">
                  <c:v>169.18</c:v>
                </c:pt>
                <c:pt idx="162" formatCode="0.00">
                  <c:v>166.86</c:v>
                </c:pt>
                <c:pt idx="163" formatCode="0.00">
                  <c:v>158.5</c:v>
                </c:pt>
                <c:pt idx="164" formatCode="0.00">
                  <c:v>189.8</c:v>
                </c:pt>
                <c:pt idx="165" formatCode="0.00">
                  <c:v>185.04000000000002</c:v>
                </c:pt>
                <c:pt idx="166" formatCode="0.00">
                  <c:v>153.54000000000002</c:v>
                </c:pt>
                <c:pt idx="167" formatCode="0.00">
                  <c:v>151.19</c:v>
                </c:pt>
                <c:pt idx="168" formatCode="0.00">
                  <c:v>204.09</c:v>
                </c:pt>
                <c:pt idx="169" formatCode="0.00">
                  <c:v>248.19</c:v>
                </c:pt>
                <c:pt idx="170" formatCode="0.00">
                  <c:v>239.48999999999995</c:v>
                </c:pt>
                <c:pt idx="171" formatCode="0.00">
                  <c:v>256.76</c:v>
                </c:pt>
                <c:pt idx="172" formatCode="0.00">
                  <c:v>297.01</c:v>
                </c:pt>
                <c:pt idx="173" formatCode="0.00">
                  <c:v>288.2000000000001</c:v>
                </c:pt>
                <c:pt idx="174" formatCode="0.00">
                  <c:v>281.12</c:v>
                </c:pt>
                <c:pt idx="175" formatCode="0.00">
                  <c:v>290.72000000000003</c:v>
                </c:pt>
                <c:pt idx="176" formatCode="0.00">
                  <c:v>325.93</c:v>
                </c:pt>
                <c:pt idx="177" formatCode="0.00">
                  <c:v>302.04000000000002</c:v>
                </c:pt>
                <c:pt idx="178" formatCode="0.00">
                  <c:v>105.08</c:v>
                </c:pt>
                <c:pt idx="179" formatCode="0.00">
                  <c:v>218.95</c:v>
                </c:pt>
                <c:pt idx="180" formatCode="0.00">
                  <c:v>302.41000000000003</c:v>
                </c:pt>
                <c:pt idx="181" formatCode="0.00">
                  <c:v>313.04000000000002</c:v>
                </c:pt>
                <c:pt idx="182" formatCode="0.00">
                  <c:v>343.34999999999997</c:v>
                </c:pt>
                <c:pt idx="183" formatCode="0.00">
                  <c:v>384.58</c:v>
                </c:pt>
                <c:pt idx="184" formatCode="0.00">
                  <c:v>352.68</c:v>
                </c:pt>
                <c:pt idx="185" formatCode="0.00">
                  <c:v>315.52000000000004</c:v>
                </c:pt>
                <c:pt idx="186" formatCode="0.00">
                  <c:v>342.55000000000007</c:v>
                </c:pt>
                <c:pt idx="187" formatCode="0.00">
                  <c:v>318.69999999999993</c:v>
                </c:pt>
                <c:pt idx="188" formatCode="0.00">
                  <c:v>139.72</c:v>
                </c:pt>
                <c:pt idx="189" formatCode="0.00">
                  <c:v>120.30000000000001</c:v>
                </c:pt>
                <c:pt idx="190" formatCode="0.00">
                  <c:v>135.24</c:v>
                </c:pt>
                <c:pt idx="191" formatCode="0.00">
                  <c:v>195.94</c:v>
                </c:pt>
                <c:pt idx="192" formatCode="0.00">
                  <c:v>222.4</c:v>
                </c:pt>
                <c:pt idx="193" formatCode="0.00">
                  <c:v>215.85</c:v>
                </c:pt>
                <c:pt idx="194" formatCode="0.00">
                  <c:v>243.19</c:v>
                </c:pt>
                <c:pt idx="195" formatCode="0.00">
                  <c:v>201.77</c:v>
                </c:pt>
                <c:pt idx="196" formatCode="0.00">
                  <c:v>182.20999999999995</c:v>
                </c:pt>
                <c:pt idx="197" formatCode="0.00">
                  <c:v>255.49</c:v>
                </c:pt>
                <c:pt idx="198" formatCode="0.00">
                  <c:v>344.46999999999997</c:v>
                </c:pt>
                <c:pt idx="199" formatCode="0.00">
                  <c:v>382.55999999999995</c:v>
                </c:pt>
                <c:pt idx="200" formatCode="0.00">
                  <c:v>352.1699999999999</c:v>
                </c:pt>
                <c:pt idx="201" formatCode="0.00">
                  <c:v>241.85999999999999</c:v>
                </c:pt>
                <c:pt idx="202" formatCode="0.00">
                  <c:v>368.78</c:v>
                </c:pt>
                <c:pt idx="203" formatCode="0.00">
                  <c:v>352.31</c:v>
                </c:pt>
                <c:pt idx="204" formatCode="0.00">
                  <c:v>283.47999999999996</c:v>
                </c:pt>
                <c:pt idx="205" formatCode="0.00">
                  <c:v>258.54000000000002</c:v>
                </c:pt>
                <c:pt idx="206" formatCode="0.00">
                  <c:v>235.63000000000005</c:v>
                </c:pt>
                <c:pt idx="207" formatCode="0.00">
                  <c:v>253.2</c:v>
                </c:pt>
                <c:pt idx="208" formatCode="0.00">
                  <c:v>239</c:v>
                </c:pt>
                <c:pt idx="209" formatCode="0.00">
                  <c:v>230.24</c:v>
                </c:pt>
                <c:pt idx="210" formatCode="0.00">
                  <c:v>307.7</c:v>
                </c:pt>
                <c:pt idx="211" formatCode="0.00">
                  <c:v>419.21000000000004</c:v>
                </c:pt>
                <c:pt idx="212" formatCode="0.00">
                  <c:v>386.65999999999997</c:v>
                </c:pt>
                <c:pt idx="213" formatCode="0.00">
                  <c:v>401.18</c:v>
                </c:pt>
                <c:pt idx="214" formatCode="0.00">
                  <c:v>420.62</c:v>
                </c:pt>
                <c:pt idx="215" formatCode="0.00">
                  <c:v>132.04000000000002</c:v>
                </c:pt>
                <c:pt idx="216" formatCode="0.00">
                  <c:v>127.21000000000001</c:v>
                </c:pt>
                <c:pt idx="217" formatCode="0.00">
                  <c:v>326.89000000000004</c:v>
                </c:pt>
                <c:pt idx="218" formatCode="0.00">
                  <c:v>313.73</c:v>
                </c:pt>
                <c:pt idx="219" formatCode="0.00">
                  <c:v>320.64</c:v>
                </c:pt>
                <c:pt idx="220" formatCode="0.00">
                  <c:v>368.70999999999992</c:v>
                </c:pt>
                <c:pt idx="221" formatCode="0.00">
                  <c:v>339.8</c:v>
                </c:pt>
                <c:pt idx="222" formatCode="0.00">
                  <c:v>234.93</c:v>
                </c:pt>
                <c:pt idx="223" formatCode="0.00">
                  <c:v>179.15</c:v>
                </c:pt>
                <c:pt idx="224" formatCode="0.00">
                  <c:v>148.38</c:v>
                </c:pt>
                <c:pt idx="225" formatCode="0.00">
                  <c:v>228.98000000000002</c:v>
                </c:pt>
                <c:pt idx="226" formatCode="0.00">
                  <c:v>266.27000000000004</c:v>
                </c:pt>
                <c:pt idx="227" formatCode="0.00">
                  <c:v>163.36000000000001</c:v>
                </c:pt>
                <c:pt idx="228" formatCode="0.00">
                  <c:v>147.20999999999998</c:v>
                </c:pt>
                <c:pt idx="229" formatCode="0.00">
                  <c:v>211.59</c:v>
                </c:pt>
                <c:pt idx="230" formatCode="0.00">
                  <c:v>252.89000000000001</c:v>
                </c:pt>
                <c:pt idx="231" formatCode="0.00">
                  <c:v>413.30999999999995</c:v>
                </c:pt>
                <c:pt idx="232" formatCode="0.00">
                  <c:v>425.86000000000007</c:v>
                </c:pt>
                <c:pt idx="233" formatCode="0.00">
                  <c:v>367.87000000000006</c:v>
                </c:pt>
                <c:pt idx="234" formatCode="0.00">
                  <c:v>390.25999999999993</c:v>
                </c:pt>
                <c:pt idx="235" formatCode="0.00">
                  <c:v>373.56</c:v>
                </c:pt>
                <c:pt idx="236" formatCode="0.00">
                  <c:v>348.04999999999995</c:v>
                </c:pt>
                <c:pt idx="237" formatCode="0.00">
                  <c:v>365.24</c:v>
                </c:pt>
                <c:pt idx="238" formatCode="0.00">
                  <c:v>240.94</c:v>
                </c:pt>
                <c:pt idx="239" formatCode="0.00">
                  <c:v>260.10000000000002</c:v>
                </c:pt>
                <c:pt idx="240" formatCode="0.00">
                  <c:v>253.4</c:v>
                </c:pt>
                <c:pt idx="241" formatCode="0.00">
                  <c:v>248.34</c:v>
                </c:pt>
                <c:pt idx="242" formatCode="0.00">
                  <c:v>377.84</c:v>
                </c:pt>
                <c:pt idx="243" formatCode="0.00">
                  <c:v>188.99</c:v>
                </c:pt>
                <c:pt idx="244" formatCode="0.00">
                  <c:v>123.1</c:v>
                </c:pt>
                <c:pt idx="245" formatCode="0.00">
                  <c:v>104.15999999999998</c:v>
                </c:pt>
                <c:pt idx="246" formatCode="0.00">
                  <c:v>99.080000000000013</c:v>
                </c:pt>
                <c:pt idx="247" formatCode="0.00">
                  <c:v>118.41</c:v>
                </c:pt>
                <c:pt idx="248" formatCode="0.00">
                  <c:v>167.95</c:v>
                </c:pt>
                <c:pt idx="249" formatCode="0.00">
                  <c:v>246.48</c:v>
                </c:pt>
                <c:pt idx="250" formatCode="0.00">
                  <c:v>218.49</c:v>
                </c:pt>
                <c:pt idx="251" formatCode="0.00">
                  <c:v>248.42</c:v>
                </c:pt>
                <c:pt idx="252" formatCode="0.00">
                  <c:v>366.27</c:v>
                </c:pt>
                <c:pt idx="253" formatCode="0.00">
                  <c:v>436.72</c:v>
                </c:pt>
                <c:pt idx="254" formatCode="0.00">
                  <c:v>324.62</c:v>
                </c:pt>
                <c:pt idx="255" formatCode="0.00">
                  <c:v>326.72999999999996</c:v>
                </c:pt>
                <c:pt idx="256" formatCode="0.00">
                  <c:v>373.55</c:v>
                </c:pt>
                <c:pt idx="257" formatCode="0.00">
                  <c:v>322.24</c:v>
                </c:pt>
                <c:pt idx="258" formatCode="0.00">
                  <c:v>291.16000000000003</c:v>
                </c:pt>
                <c:pt idx="259" formatCode="0.00">
                  <c:v>223.43</c:v>
                </c:pt>
                <c:pt idx="260" formatCode="0.00">
                  <c:v>191.82000000000002</c:v>
                </c:pt>
                <c:pt idx="261" formatCode="0.00">
                  <c:v>179.81</c:v>
                </c:pt>
                <c:pt idx="262" formatCode="0.00">
                  <c:v>198.62</c:v>
                </c:pt>
                <c:pt idx="263" formatCode="0.00">
                  <c:v>329.74000000000007</c:v>
                </c:pt>
                <c:pt idx="264" formatCode="0.00">
                  <c:v>367.78</c:v>
                </c:pt>
                <c:pt idx="265" formatCode="0.00">
                  <c:v>332.27000000000004</c:v>
                </c:pt>
                <c:pt idx="266" formatCode="0.00">
                  <c:v>408.51</c:v>
                </c:pt>
                <c:pt idx="267" formatCode="0.00">
                  <c:v>213.05999999999997</c:v>
                </c:pt>
                <c:pt idx="268" formatCode="0.00">
                  <c:v>178.5</c:v>
                </c:pt>
                <c:pt idx="269" formatCode="0.00">
                  <c:v>220.91</c:v>
                </c:pt>
                <c:pt idx="270" formatCode="0.00">
                  <c:v>323.49</c:v>
                </c:pt>
                <c:pt idx="271" formatCode="0.00">
                  <c:v>285.19</c:v>
                </c:pt>
                <c:pt idx="272" formatCode="0.00">
                  <c:v>264.60000000000002</c:v>
                </c:pt>
                <c:pt idx="273" formatCode="0.00">
                  <c:v>277.86</c:v>
                </c:pt>
                <c:pt idx="274" formatCode="0.00">
                  <c:v>393.93000000000006</c:v>
                </c:pt>
                <c:pt idx="275" formatCode="0.00">
                  <c:v>407.34000000000003</c:v>
                </c:pt>
                <c:pt idx="276" formatCode="0.00">
                  <c:v>243.72000000000006</c:v>
                </c:pt>
                <c:pt idx="277" formatCode="0.00">
                  <c:v>321.73000000000008</c:v>
                </c:pt>
                <c:pt idx="278" formatCode="0.00">
                  <c:v>308.12</c:v>
                </c:pt>
                <c:pt idx="279" formatCode="0.00">
                  <c:v>244.06</c:v>
                </c:pt>
                <c:pt idx="280" formatCode="0.00">
                  <c:v>346.72</c:v>
                </c:pt>
                <c:pt idx="281" formatCode="0.00">
                  <c:v>477.99000000000012</c:v>
                </c:pt>
                <c:pt idx="282" formatCode="0.00">
                  <c:v>445.99</c:v>
                </c:pt>
                <c:pt idx="283" formatCode="0.00">
                  <c:v>527.78</c:v>
                </c:pt>
                <c:pt idx="284" formatCode="0.00">
                  <c:v>398.38</c:v>
                </c:pt>
                <c:pt idx="285" formatCode="0.00">
                  <c:v>542.7600000000001</c:v>
                </c:pt>
                <c:pt idx="286" formatCode="0.00">
                  <c:v>614.77</c:v>
                </c:pt>
                <c:pt idx="287" formatCode="0.00">
                  <c:v>618.59999999999991</c:v>
                </c:pt>
                <c:pt idx="288" formatCode="0.00">
                  <c:v>599.66000000000008</c:v>
                </c:pt>
                <c:pt idx="289" formatCode="0.00">
                  <c:v>480.06000000000006</c:v>
                </c:pt>
                <c:pt idx="290" formatCode="0.00">
                  <c:v>310.22999999999996</c:v>
                </c:pt>
                <c:pt idx="291" formatCode="0.00">
                  <c:v>230.51</c:v>
                </c:pt>
                <c:pt idx="292" formatCode="0.00">
                  <c:v>249.42</c:v>
                </c:pt>
                <c:pt idx="293" formatCode="0.00">
                  <c:v>221.23</c:v>
                </c:pt>
                <c:pt idx="294" formatCode="0.00">
                  <c:v>356.86</c:v>
                </c:pt>
                <c:pt idx="295" formatCode="0.00">
                  <c:v>426.16999999999996</c:v>
                </c:pt>
                <c:pt idx="296" formatCode="0.00">
                  <c:v>364.62</c:v>
                </c:pt>
                <c:pt idx="297" formatCode="0.00">
                  <c:v>332.99</c:v>
                </c:pt>
                <c:pt idx="298" formatCode="0.00">
                  <c:v>392.57</c:v>
                </c:pt>
                <c:pt idx="299" formatCode="0.00">
                  <c:v>374.46000000000004</c:v>
                </c:pt>
                <c:pt idx="300" formatCode="0.00">
                  <c:v>400.56</c:v>
                </c:pt>
                <c:pt idx="301" formatCode="0.00">
                  <c:v>341.74</c:v>
                </c:pt>
                <c:pt idx="302" formatCode="0.00">
                  <c:v>508.5200000000001</c:v>
                </c:pt>
                <c:pt idx="303" formatCode="0.00">
                  <c:v>419.42</c:v>
                </c:pt>
                <c:pt idx="304" formatCode="0.00">
                  <c:v>210.86999999999998</c:v>
                </c:pt>
                <c:pt idx="305" formatCode="0.00">
                  <c:v>217.16</c:v>
                </c:pt>
                <c:pt idx="306" formatCode="0.00">
                  <c:v>242.77999999999997</c:v>
                </c:pt>
                <c:pt idx="307" formatCode="0.00">
                  <c:v>261.94</c:v>
                </c:pt>
                <c:pt idx="308" formatCode="0.00">
                  <c:v>252.35</c:v>
                </c:pt>
                <c:pt idx="309" formatCode="0.00">
                  <c:v>337.48</c:v>
                </c:pt>
                <c:pt idx="310" formatCode="0.00">
                  <c:v>403.40000000000003</c:v>
                </c:pt>
                <c:pt idx="311" formatCode="0.00">
                  <c:v>311.68</c:v>
                </c:pt>
                <c:pt idx="312" formatCode="0.00">
                  <c:v>360.91</c:v>
                </c:pt>
                <c:pt idx="313" formatCode="0.00">
                  <c:v>412.6</c:v>
                </c:pt>
                <c:pt idx="314" formatCode="0.00">
                  <c:v>439.44000000000005</c:v>
                </c:pt>
                <c:pt idx="315" formatCode="0.00">
                  <c:v>477.55999999999995</c:v>
                </c:pt>
                <c:pt idx="316" formatCode="0.00">
                  <c:v>495.5499999999999</c:v>
                </c:pt>
                <c:pt idx="317" formatCode="0.00">
                  <c:v>565.91999999999996</c:v>
                </c:pt>
                <c:pt idx="318" formatCode="0.00">
                  <c:v>553.75</c:v>
                </c:pt>
                <c:pt idx="319" formatCode="0.00">
                  <c:v>433.61000000000007</c:v>
                </c:pt>
                <c:pt idx="320" formatCode="0.00">
                  <c:v>346.96000000000004</c:v>
                </c:pt>
                <c:pt idx="321" formatCode="0.00">
                  <c:v>339.42999999999995</c:v>
                </c:pt>
                <c:pt idx="322" formatCode="0.00">
                  <c:v>326.41999999999996</c:v>
                </c:pt>
                <c:pt idx="323" formatCode="0.00">
                  <c:v>274.26</c:v>
                </c:pt>
                <c:pt idx="324" formatCode="0.00">
                  <c:v>328.9</c:v>
                </c:pt>
                <c:pt idx="325" formatCode="0.00">
                  <c:v>491.84999999999991</c:v>
                </c:pt>
                <c:pt idx="326" formatCode="0.00">
                  <c:v>432.12</c:v>
                </c:pt>
                <c:pt idx="327" formatCode="0.00">
                  <c:v>290.11</c:v>
                </c:pt>
                <c:pt idx="328" formatCode="0.00">
                  <c:v>326.56999999999994</c:v>
                </c:pt>
                <c:pt idx="329" formatCode="0.00">
                  <c:v>446.82</c:v>
                </c:pt>
                <c:pt idx="330" formatCode="0.00">
                  <c:v>497.17000000000007</c:v>
                </c:pt>
                <c:pt idx="331" formatCode="0.00">
                  <c:v>491.18</c:v>
                </c:pt>
                <c:pt idx="332" formatCode="0.00">
                  <c:v>473.66999999999996</c:v>
                </c:pt>
                <c:pt idx="333" formatCode="0.00">
                  <c:v>503.37000000000006</c:v>
                </c:pt>
                <c:pt idx="334" formatCode="0.00">
                  <c:v>470.61</c:v>
                </c:pt>
                <c:pt idx="335" formatCode="0.00">
                  <c:v>425.54999999999995</c:v>
                </c:pt>
                <c:pt idx="336" formatCode="0.00">
                  <c:v>391.85000000000008</c:v>
                </c:pt>
                <c:pt idx="337" formatCode="0.00">
                  <c:v>397.90000000000003</c:v>
                </c:pt>
                <c:pt idx="338" formatCode="0.00">
                  <c:v>430.28</c:v>
                </c:pt>
                <c:pt idx="339" formatCode="0.00">
                  <c:v>502.71999999999997</c:v>
                </c:pt>
                <c:pt idx="340" formatCode="0.00">
                  <c:v>557.15</c:v>
                </c:pt>
                <c:pt idx="341" formatCode="0.00">
                  <c:v>584.01999999999987</c:v>
                </c:pt>
                <c:pt idx="342" formatCode="0.00">
                  <c:v>601.80000000000007</c:v>
                </c:pt>
                <c:pt idx="343" formatCode="0.00">
                  <c:v>510.84000000000003</c:v>
                </c:pt>
                <c:pt idx="344" formatCode="0.00">
                  <c:v>317.11</c:v>
                </c:pt>
                <c:pt idx="345" formatCode="0.00">
                  <c:v>340.75000000000006</c:v>
                </c:pt>
                <c:pt idx="346" formatCode="0.00">
                  <c:v>411.84</c:v>
                </c:pt>
                <c:pt idx="347" formatCode="0.00">
                  <c:v>512.41999999999996</c:v>
                </c:pt>
                <c:pt idx="348" formatCode="0.00">
                  <c:v>543.3900000000001</c:v>
                </c:pt>
                <c:pt idx="349" formatCode="0.00">
                  <c:v>432.28999999999996</c:v>
                </c:pt>
                <c:pt idx="350" formatCode="0.00">
                  <c:v>386.52999999999992</c:v>
                </c:pt>
                <c:pt idx="351" formatCode="0.00">
                  <c:v>520.43000000000006</c:v>
                </c:pt>
                <c:pt idx="352" formatCode="0.00">
                  <c:v>465.7000000000001</c:v>
                </c:pt>
                <c:pt idx="353" formatCode="0.00">
                  <c:v>385.62</c:v>
                </c:pt>
                <c:pt idx="354" formatCode="0.00">
                  <c:v>358.46000000000004</c:v>
                </c:pt>
                <c:pt idx="355" formatCode="0.00">
                  <c:v>291.27999999999997</c:v>
                </c:pt>
                <c:pt idx="356" formatCode="0.00">
                  <c:v>347.96999999999997</c:v>
                </c:pt>
                <c:pt idx="357" formatCode="0.00">
                  <c:v>473.2299999999999</c:v>
                </c:pt>
                <c:pt idx="358" formatCode="0.00">
                  <c:v>581.2600000000001</c:v>
                </c:pt>
                <c:pt idx="359" formatCode="0.00">
                  <c:v>584.02</c:v>
                </c:pt>
                <c:pt idx="360" formatCode="0.00">
                  <c:v>475.12999999999994</c:v>
                </c:pt>
                <c:pt idx="361" formatCode="0.00">
                  <c:v>476.01000000000005</c:v>
                </c:pt>
                <c:pt idx="362" formatCode="0.00">
                  <c:v>455.86</c:v>
                </c:pt>
                <c:pt idx="363" formatCode="0.00">
                  <c:v>419.35</c:v>
                </c:pt>
                <c:pt idx="364" formatCode="0.00">
                  <c:v>527.70000000000005</c:v>
                </c:pt>
              </c:numCache>
            </c:numRef>
          </c:yVal>
          <c:smooth val="0"/>
        </c:ser>
        <c:dLbls>
          <c:showLegendKey val="0"/>
          <c:showVal val="0"/>
          <c:showCatName val="0"/>
          <c:showSerName val="0"/>
          <c:showPercent val="0"/>
          <c:showBubbleSize val="0"/>
        </c:dLbls>
        <c:axId val="105871616"/>
        <c:axId val="105877888"/>
      </c:scatterChart>
      <c:valAx>
        <c:axId val="105871616"/>
        <c:scaling>
          <c:orientation val="minMax"/>
          <c:max val="365"/>
          <c:min val="0"/>
        </c:scaling>
        <c:delete val="0"/>
        <c:axPos val="b"/>
        <c:title>
          <c:tx>
            <c:rich>
              <a:bodyPr/>
              <a:lstStyle/>
              <a:p>
                <a:pPr>
                  <a:defRPr/>
                </a:pPr>
                <a:r>
                  <a:rPr lang="es-EC"/>
                  <a:t>Día GPS</a:t>
                </a:r>
              </a:p>
            </c:rich>
          </c:tx>
          <c:layout/>
          <c:overlay val="0"/>
        </c:title>
        <c:numFmt formatCode="0" sourceLinked="1"/>
        <c:majorTickMark val="out"/>
        <c:minorTickMark val="none"/>
        <c:tickLblPos val="nextTo"/>
        <c:crossAx val="105877888"/>
        <c:crosses val="autoZero"/>
        <c:crossBetween val="midCat"/>
        <c:majorUnit val="20"/>
      </c:valAx>
      <c:valAx>
        <c:axId val="105877888"/>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05871616"/>
        <c:crosses val="autoZero"/>
        <c:crossBetween val="midCat"/>
      </c:valAx>
    </c:plotArea>
    <c:plotVisOnly val="1"/>
    <c:dispBlanksAs val="gap"/>
    <c:showDLblsOverMax val="0"/>
  </c:chart>
  <c:spPr>
    <a:ln>
      <a:solidFill>
        <a:schemeClr val="tx1"/>
      </a:solidFill>
    </a:ln>
  </c:spPr>
  <c:txPr>
    <a:bodyPr/>
    <a:lstStyle/>
    <a:p>
      <a:pPr>
        <a:defRPr sz="1000">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95824135482532E-2"/>
          <c:y val="4.4456448642598685E-2"/>
          <c:w val="0.86934012162899776"/>
          <c:h val="0.71534321818643642"/>
        </c:manualLayout>
      </c:layout>
      <c:scatterChart>
        <c:scatterStyle val="lineMarker"/>
        <c:varyColors val="0"/>
        <c:ser>
          <c:idx val="3"/>
          <c:order val="0"/>
          <c:tx>
            <c:v>Vapor de agua</c:v>
          </c:tx>
          <c:spPr>
            <a:ln w="15875">
              <a:solidFill>
                <a:schemeClr val="tx2"/>
              </a:solidFill>
            </a:ln>
          </c:spPr>
          <c:marker>
            <c:symbol val="circle"/>
            <c:size val="3"/>
            <c:spPr>
              <a:solidFill>
                <a:schemeClr val="tx2"/>
              </a:solidFill>
              <a:ln>
                <a:solidFill>
                  <a:schemeClr val="tx2"/>
                </a:solidFill>
              </a:ln>
            </c:spPr>
          </c:marker>
          <c:xVal>
            <c:numRef>
              <c:f>Hoja1!$C$9:$C$43</c:f>
              <c:numCache>
                <c:formatCode>General</c:formatCode>
                <c:ptCount val="35"/>
                <c:pt idx="0">
                  <c:v>4</c:v>
                </c:pt>
                <c:pt idx="1">
                  <c:v>11</c:v>
                </c:pt>
                <c:pt idx="2">
                  <c:v>18</c:v>
                </c:pt>
                <c:pt idx="3">
                  <c:v>25</c:v>
                </c:pt>
                <c:pt idx="4">
                  <c:v>32</c:v>
                </c:pt>
                <c:pt idx="5">
                  <c:v>39</c:v>
                </c:pt>
                <c:pt idx="6">
                  <c:v>46</c:v>
                </c:pt>
                <c:pt idx="7">
                  <c:v>53</c:v>
                </c:pt>
                <c:pt idx="8">
                  <c:v>60</c:v>
                </c:pt>
                <c:pt idx="9">
                  <c:v>67</c:v>
                </c:pt>
                <c:pt idx="10">
                  <c:v>74</c:v>
                </c:pt>
                <c:pt idx="11">
                  <c:v>81</c:v>
                </c:pt>
                <c:pt idx="12">
                  <c:v>88</c:v>
                </c:pt>
                <c:pt idx="13">
                  <c:v>95</c:v>
                </c:pt>
                <c:pt idx="14">
                  <c:v>116</c:v>
                </c:pt>
                <c:pt idx="15">
                  <c:v>123</c:v>
                </c:pt>
                <c:pt idx="16">
                  <c:v>137</c:v>
                </c:pt>
                <c:pt idx="17">
                  <c:v>151</c:v>
                </c:pt>
                <c:pt idx="18">
                  <c:v>158</c:v>
                </c:pt>
                <c:pt idx="19">
                  <c:v>193</c:v>
                </c:pt>
                <c:pt idx="20">
                  <c:v>249</c:v>
                </c:pt>
                <c:pt idx="21">
                  <c:v>256</c:v>
                </c:pt>
                <c:pt idx="22">
                  <c:v>263</c:v>
                </c:pt>
                <c:pt idx="23">
                  <c:v>270</c:v>
                </c:pt>
                <c:pt idx="24">
                  <c:v>277</c:v>
                </c:pt>
                <c:pt idx="25">
                  <c:v>291</c:v>
                </c:pt>
                <c:pt idx="26">
                  <c:v>298</c:v>
                </c:pt>
                <c:pt idx="27">
                  <c:v>305</c:v>
                </c:pt>
                <c:pt idx="28">
                  <c:v>312</c:v>
                </c:pt>
                <c:pt idx="29">
                  <c:v>319</c:v>
                </c:pt>
                <c:pt idx="30">
                  <c:v>326</c:v>
                </c:pt>
                <c:pt idx="31">
                  <c:v>333</c:v>
                </c:pt>
                <c:pt idx="32">
                  <c:v>340</c:v>
                </c:pt>
                <c:pt idx="33">
                  <c:v>347</c:v>
                </c:pt>
                <c:pt idx="34">
                  <c:v>361</c:v>
                </c:pt>
              </c:numCache>
            </c:numRef>
          </c:xVal>
          <c:yVal>
            <c:numRef>
              <c:f>Hoja1!$E$9:$E$43</c:f>
              <c:numCache>
                <c:formatCode>General</c:formatCode>
                <c:ptCount val="35"/>
                <c:pt idx="0" formatCode="0.00">
                  <c:v>508.92999999999995</c:v>
                </c:pt>
                <c:pt idx="1">
                  <c:v>444.87</c:v>
                </c:pt>
                <c:pt idx="2" formatCode="0.00">
                  <c:v>589.91000000000008</c:v>
                </c:pt>
                <c:pt idx="3" formatCode="0.00">
                  <c:v>568.64</c:v>
                </c:pt>
                <c:pt idx="4" formatCode="0.00">
                  <c:v>489.42</c:v>
                </c:pt>
                <c:pt idx="5" formatCode="0.00">
                  <c:v>414.46</c:v>
                </c:pt>
                <c:pt idx="6" formatCode="0.00">
                  <c:v>418.30999999999995</c:v>
                </c:pt>
                <c:pt idx="7" formatCode="0.00">
                  <c:v>515.62999999999988</c:v>
                </c:pt>
                <c:pt idx="8" formatCode="0.00">
                  <c:v>627.80999999999995</c:v>
                </c:pt>
                <c:pt idx="9" formatCode="0.00">
                  <c:v>356.13000000000005</c:v>
                </c:pt>
                <c:pt idx="10" formatCode="0.00">
                  <c:v>603.29999999999995</c:v>
                </c:pt>
                <c:pt idx="11" formatCode="0.00">
                  <c:v>423.73999999999995</c:v>
                </c:pt>
                <c:pt idx="12" formatCode="0.00">
                  <c:v>518.65</c:v>
                </c:pt>
                <c:pt idx="13" formatCode="0.00">
                  <c:v>582.24</c:v>
                </c:pt>
                <c:pt idx="14" formatCode="0.00">
                  <c:v>370.96</c:v>
                </c:pt>
                <c:pt idx="15" formatCode="0.00">
                  <c:v>234.99</c:v>
                </c:pt>
                <c:pt idx="16" formatCode="0.00">
                  <c:v>360.79</c:v>
                </c:pt>
                <c:pt idx="17" formatCode="0.00">
                  <c:v>329.99000000000007</c:v>
                </c:pt>
                <c:pt idx="18" formatCode="0.00">
                  <c:v>122.94</c:v>
                </c:pt>
                <c:pt idx="19" formatCode="0.00">
                  <c:v>346.55000000000007</c:v>
                </c:pt>
                <c:pt idx="20" formatCode="0.00">
                  <c:v>383.02</c:v>
                </c:pt>
                <c:pt idx="21" formatCode="0.00">
                  <c:v>182.21</c:v>
                </c:pt>
                <c:pt idx="22" formatCode="0.00">
                  <c:v>373.21000000000009</c:v>
                </c:pt>
                <c:pt idx="23" formatCode="0.00">
                  <c:v>484.28000000000003</c:v>
                </c:pt>
                <c:pt idx="24" formatCode="0.00">
                  <c:v>520.45000000000005</c:v>
                </c:pt>
                <c:pt idx="25" formatCode="0.00">
                  <c:v>498.81000000000006</c:v>
                </c:pt>
                <c:pt idx="26" formatCode="0.00">
                  <c:v>406.44000000000005</c:v>
                </c:pt>
                <c:pt idx="27" formatCode="0.00">
                  <c:v>551.12</c:v>
                </c:pt>
                <c:pt idx="28" formatCode="0.00">
                  <c:v>380.57000000000005</c:v>
                </c:pt>
                <c:pt idx="29" formatCode="0.00">
                  <c:v>389.99999999999994</c:v>
                </c:pt>
                <c:pt idx="30" formatCode="0.00">
                  <c:v>539.97</c:v>
                </c:pt>
                <c:pt idx="31" formatCode="0.00">
                  <c:v>461.19000000000005</c:v>
                </c:pt>
                <c:pt idx="32" formatCode="0.00">
                  <c:v>624.49</c:v>
                </c:pt>
                <c:pt idx="33" formatCode="0.00">
                  <c:v>591.15000000000009</c:v>
                </c:pt>
                <c:pt idx="34">
                  <c:v>635.54</c:v>
                </c:pt>
              </c:numCache>
            </c:numRef>
          </c:yVal>
          <c:smooth val="0"/>
        </c:ser>
        <c:dLbls>
          <c:showLegendKey val="0"/>
          <c:showVal val="0"/>
          <c:showCatName val="0"/>
          <c:showSerName val="0"/>
          <c:showPercent val="0"/>
          <c:showBubbleSize val="0"/>
        </c:dLbls>
        <c:axId val="106089472"/>
        <c:axId val="106092032"/>
      </c:scatterChart>
      <c:scatterChart>
        <c:scatterStyle val="lineMarker"/>
        <c:varyColors val="0"/>
        <c:ser>
          <c:idx val="0"/>
          <c:order val="1"/>
          <c:tx>
            <c:v>Precipitación</c:v>
          </c:tx>
          <c:spPr>
            <a:ln w="15875">
              <a:solidFill>
                <a:schemeClr val="accent2"/>
              </a:solidFill>
            </a:ln>
          </c:spPr>
          <c:marker>
            <c:symbol val="diamond"/>
            <c:size val="3"/>
            <c:spPr>
              <a:solidFill>
                <a:schemeClr val="accent2"/>
              </a:solidFill>
              <a:ln>
                <a:solidFill>
                  <a:schemeClr val="accent2"/>
                </a:solidFill>
              </a:ln>
            </c:spPr>
          </c:marker>
          <c:xVal>
            <c:numRef>
              <c:f>Hoja1!$C$9:$C$43</c:f>
              <c:numCache>
                <c:formatCode>General</c:formatCode>
                <c:ptCount val="35"/>
                <c:pt idx="0">
                  <c:v>4</c:v>
                </c:pt>
                <c:pt idx="1">
                  <c:v>11</c:v>
                </c:pt>
                <c:pt idx="2">
                  <c:v>18</c:v>
                </c:pt>
                <c:pt idx="3">
                  <c:v>25</c:v>
                </c:pt>
                <c:pt idx="4">
                  <c:v>32</c:v>
                </c:pt>
                <c:pt idx="5">
                  <c:v>39</c:v>
                </c:pt>
                <c:pt idx="6">
                  <c:v>46</c:v>
                </c:pt>
                <c:pt idx="7">
                  <c:v>53</c:v>
                </c:pt>
                <c:pt idx="8">
                  <c:v>60</c:v>
                </c:pt>
                <c:pt idx="9">
                  <c:v>67</c:v>
                </c:pt>
                <c:pt idx="10">
                  <c:v>74</c:v>
                </c:pt>
                <c:pt idx="11">
                  <c:v>81</c:v>
                </c:pt>
                <c:pt idx="12">
                  <c:v>88</c:v>
                </c:pt>
                <c:pt idx="13">
                  <c:v>95</c:v>
                </c:pt>
                <c:pt idx="14">
                  <c:v>116</c:v>
                </c:pt>
                <c:pt idx="15">
                  <c:v>123</c:v>
                </c:pt>
                <c:pt idx="16">
                  <c:v>137</c:v>
                </c:pt>
                <c:pt idx="17">
                  <c:v>151</c:v>
                </c:pt>
                <c:pt idx="18">
                  <c:v>158</c:v>
                </c:pt>
                <c:pt idx="19">
                  <c:v>193</c:v>
                </c:pt>
                <c:pt idx="20">
                  <c:v>249</c:v>
                </c:pt>
                <c:pt idx="21">
                  <c:v>256</c:v>
                </c:pt>
                <c:pt idx="22">
                  <c:v>263</c:v>
                </c:pt>
                <c:pt idx="23">
                  <c:v>270</c:v>
                </c:pt>
                <c:pt idx="24">
                  <c:v>277</c:v>
                </c:pt>
                <c:pt idx="25">
                  <c:v>291</c:v>
                </c:pt>
                <c:pt idx="26">
                  <c:v>298</c:v>
                </c:pt>
                <c:pt idx="27">
                  <c:v>305</c:v>
                </c:pt>
                <c:pt idx="28">
                  <c:v>312</c:v>
                </c:pt>
                <c:pt idx="29">
                  <c:v>319</c:v>
                </c:pt>
                <c:pt idx="30">
                  <c:v>326</c:v>
                </c:pt>
                <c:pt idx="31">
                  <c:v>333</c:v>
                </c:pt>
                <c:pt idx="32">
                  <c:v>340</c:v>
                </c:pt>
                <c:pt idx="33">
                  <c:v>347</c:v>
                </c:pt>
                <c:pt idx="34">
                  <c:v>361</c:v>
                </c:pt>
              </c:numCache>
            </c:numRef>
          </c:xVal>
          <c:yVal>
            <c:numRef>
              <c:f>Hoja1!$D$9:$D$43</c:f>
              <c:numCache>
                <c:formatCode>General</c:formatCode>
                <c:ptCount val="35"/>
                <c:pt idx="0">
                  <c:v>16</c:v>
                </c:pt>
                <c:pt idx="1">
                  <c:v>11</c:v>
                </c:pt>
                <c:pt idx="2">
                  <c:v>84</c:v>
                </c:pt>
                <c:pt idx="3">
                  <c:v>46</c:v>
                </c:pt>
                <c:pt idx="4">
                  <c:v>16</c:v>
                </c:pt>
                <c:pt idx="5">
                  <c:v>30</c:v>
                </c:pt>
                <c:pt idx="6">
                  <c:v>20</c:v>
                </c:pt>
                <c:pt idx="7">
                  <c:v>38</c:v>
                </c:pt>
                <c:pt idx="8">
                  <c:v>67</c:v>
                </c:pt>
                <c:pt idx="9">
                  <c:v>8</c:v>
                </c:pt>
                <c:pt idx="10">
                  <c:v>53</c:v>
                </c:pt>
                <c:pt idx="11">
                  <c:v>15</c:v>
                </c:pt>
                <c:pt idx="12">
                  <c:v>73</c:v>
                </c:pt>
                <c:pt idx="13">
                  <c:v>44</c:v>
                </c:pt>
                <c:pt idx="14">
                  <c:v>9</c:v>
                </c:pt>
                <c:pt idx="15">
                  <c:v>14</c:v>
                </c:pt>
                <c:pt idx="16">
                  <c:v>6</c:v>
                </c:pt>
                <c:pt idx="17">
                  <c:v>15</c:v>
                </c:pt>
                <c:pt idx="18">
                  <c:v>1</c:v>
                </c:pt>
                <c:pt idx="19">
                  <c:v>45</c:v>
                </c:pt>
                <c:pt idx="20">
                  <c:v>2</c:v>
                </c:pt>
                <c:pt idx="21">
                  <c:v>1</c:v>
                </c:pt>
                <c:pt idx="22">
                  <c:v>41</c:v>
                </c:pt>
                <c:pt idx="23">
                  <c:v>41</c:v>
                </c:pt>
                <c:pt idx="24">
                  <c:v>24</c:v>
                </c:pt>
                <c:pt idx="25">
                  <c:v>23</c:v>
                </c:pt>
                <c:pt idx="26">
                  <c:v>39</c:v>
                </c:pt>
                <c:pt idx="27">
                  <c:v>52</c:v>
                </c:pt>
                <c:pt idx="28">
                  <c:v>32</c:v>
                </c:pt>
                <c:pt idx="29">
                  <c:v>50</c:v>
                </c:pt>
                <c:pt idx="30">
                  <c:v>35</c:v>
                </c:pt>
                <c:pt idx="31">
                  <c:v>102</c:v>
                </c:pt>
                <c:pt idx="32">
                  <c:v>60</c:v>
                </c:pt>
                <c:pt idx="33">
                  <c:v>98</c:v>
                </c:pt>
                <c:pt idx="34">
                  <c:v>27</c:v>
                </c:pt>
              </c:numCache>
            </c:numRef>
          </c:yVal>
          <c:smooth val="0"/>
        </c:ser>
        <c:dLbls>
          <c:showLegendKey val="0"/>
          <c:showVal val="0"/>
          <c:showCatName val="0"/>
          <c:showSerName val="0"/>
          <c:showPercent val="0"/>
          <c:showBubbleSize val="0"/>
        </c:dLbls>
        <c:axId val="106366464"/>
        <c:axId val="106093952"/>
      </c:scatterChart>
      <c:valAx>
        <c:axId val="106089472"/>
        <c:scaling>
          <c:orientation val="minMax"/>
          <c:max val="365"/>
          <c:min val="0"/>
        </c:scaling>
        <c:delete val="0"/>
        <c:axPos val="b"/>
        <c:title>
          <c:tx>
            <c:rich>
              <a:bodyPr/>
              <a:lstStyle/>
              <a:p>
                <a:pPr>
                  <a:defRPr/>
                </a:pPr>
                <a:r>
                  <a:rPr lang="es-EC"/>
                  <a:t>Día GPS</a:t>
                </a:r>
              </a:p>
            </c:rich>
          </c:tx>
          <c:layout/>
          <c:overlay val="0"/>
        </c:title>
        <c:numFmt formatCode="General" sourceLinked="1"/>
        <c:majorTickMark val="out"/>
        <c:minorTickMark val="none"/>
        <c:tickLblPos val="nextTo"/>
        <c:crossAx val="106092032"/>
        <c:crosses val="autoZero"/>
        <c:crossBetween val="midCat"/>
        <c:majorUnit val="50"/>
      </c:valAx>
      <c:valAx>
        <c:axId val="106092032"/>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06089472"/>
        <c:crosses val="autoZero"/>
        <c:crossBetween val="midCat"/>
      </c:valAx>
      <c:valAx>
        <c:axId val="106093952"/>
        <c:scaling>
          <c:orientation val="minMax"/>
          <c:max val="220"/>
          <c:min val="0"/>
        </c:scaling>
        <c:delete val="0"/>
        <c:axPos val="r"/>
        <c:title>
          <c:tx>
            <c:rich>
              <a:bodyPr rot="-5400000" vert="horz"/>
              <a:lstStyle/>
              <a:p>
                <a:pPr>
                  <a:defRPr/>
                </a:pPr>
                <a:r>
                  <a:rPr lang="es-EC"/>
                  <a:t>Precipitación [mm]</a:t>
                </a:r>
              </a:p>
            </c:rich>
          </c:tx>
          <c:layout/>
          <c:overlay val="0"/>
        </c:title>
        <c:numFmt formatCode="General" sourceLinked="1"/>
        <c:majorTickMark val="out"/>
        <c:minorTickMark val="none"/>
        <c:tickLblPos val="nextTo"/>
        <c:crossAx val="106366464"/>
        <c:crosses val="max"/>
        <c:crossBetween val="midCat"/>
      </c:valAx>
      <c:valAx>
        <c:axId val="106366464"/>
        <c:scaling>
          <c:orientation val="minMax"/>
        </c:scaling>
        <c:delete val="1"/>
        <c:axPos val="b"/>
        <c:numFmt formatCode="General" sourceLinked="1"/>
        <c:majorTickMark val="out"/>
        <c:minorTickMark val="none"/>
        <c:tickLblPos val="nextTo"/>
        <c:crossAx val="106093952"/>
        <c:crosses val="autoZero"/>
        <c:crossBetween val="midCat"/>
      </c:valAx>
    </c:plotArea>
    <c:legend>
      <c:legendPos val="b"/>
      <c:layout>
        <c:manualLayout>
          <c:xMode val="edge"/>
          <c:yMode val="edge"/>
          <c:x val="0.26205988204961611"/>
          <c:y val="0.89106464812658259"/>
          <c:w val="0.47588023590076778"/>
          <c:h val="9.1627489990703068E-2"/>
        </c:manualLayout>
      </c:layout>
      <c:overlay val="0"/>
    </c:legend>
    <c:plotVisOnly val="1"/>
    <c:dispBlanksAs val="gap"/>
    <c:showDLblsOverMax val="0"/>
  </c:chart>
  <c:spPr>
    <a:ln>
      <a:solidFill>
        <a:schemeClr val="tx1"/>
      </a:solidFill>
    </a:ln>
  </c:spPr>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88931181559534E-2"/>
          <c:y val="4.3419267299864311E-2"/>
          <c:w val="0.86934012162899776"/>
          <c:h val="0.71636038295311388"/>
        </c:manualLayout>
      </c:layout>
      <c:scatterChart>
        <c:scatterStyle val="lineMarker"/>
        <c:varyColors val="0"/>
        <c:ser>
          <c:idx val="3"/>
          <c:order val="0"/>
          <c:tx>
            <c:v>Vapor de agua</c:v>
          </c:tx>
          <c:spPr>
            <a:ln w="15875">
              <a:solidFill>
                <a:schemeClr val="tx2"/>
              </a:solidFill>
            </a:ln>
          </c:spPr>
          <c:marker>
            <c:symbol val="circle"/>
            <c:size val="3"/>
            <c:spPr>
              <a:solidFill>
                <a:schemeClr val="tx2"/>
              </a:solidFill>
              <a:ln>
                <a:solidFill>
                  <a:schemeClr val="tx2"/>
                </a:solidFill>
              </a:ln>
            </c:spPr>
          </c:marker>
          <c:xVal>
            <c:numRef>
              <c:f>Hoja1!$C$59:$C$93</c:f>
              <c:numCache>
                <c:formatCode>General</c:formatCode>
                <c:ptCount val="35"/>
                <c:pt idx="0">
                  <c:v>3</c:v>
                </c:pt>
                <c:pt idx="1">
                  <c:v>10</c:v>
                </c:pt>
                <c:pt idx="2">
                  <c:v>17</c:v>
                </c:pt>
                <c:pt idx="3">
                  <c:v>24</c:v>
                </c:pt>
                <c:pt idx="4">
                  <c:v>31</c:v>
                </c:pt>
                <c:pt idx="5">
                  <c:v>38</c:v>
                </c:pt>
                <c:pt idx="6">
                  <c:v>45</c:v>
                </c:pt>
                <c:pt idx="7">
                  <c:v>52</c:v>
                </c:pt>
                <c:pt idx="8">
                  <c:v>59</c:v>
                </c:pt>
                <c:pt idx="9">
                  <c:v>66</c:v>
                </c:pt>
                <c:pt idx="10">
                  <c:v>73</c:v>
                </c:pt>
                <c:pt idx="11">
                  <c:v>80</c:v>
                </c:pt>
                <c:pt idx="12">
                  <c:v>87</c:v>
                </c:pt>
                <c:pt idx="13">
                  <c:v>94</c:v>
                </c:pt>
                <c:pt idx="14">
                  <c:v>101</c:v>
                </c:pt>
                <c:pt idx="15">
                  <c:v>115</c:v>
                </c:pt>
                <c:pt idx="16">
                  <c:v>122</c:v>
                </c:pt>
                <c:pt idx="17">
                  <c:v>129</c:v>
                </c:pt>
                <c:pt idx="18">
                  <c:v>136</c:v>
                </c:pt>
                <c:pt idx="19">
                  <c:v>157</c:v>
                </c:pt>
                <c:pt idx="20">
                  <c:v>178</c:v>
                </c:pt>
                <c:pt idx="21">
                  <c:v>213</c:v>
                </c:pt>
                <c:pt idx="22">
                  <c:v>220</c:v>
                </c:pt>
                <c:pt idx="23">
                  <c:v>262</c:v>
                </c:pt>
                <c:pt idx="24">
                  <c:v>276</c:v>
                </c:pt>
                <c:pt idx="25">
                  <c:v>283</c:v>
                </c:pt>
                <c:pt idx="26">
                  <c:v>290</c:v>
                </c:pt>
                <c:pt idx="27">
                  <c:v>297</c:v>
                </c:pt>
                <c:pt idx="28">
                  <c:v>304</c:v>
                </c:pt>
                <c:pt idx="29">
                  <c:v>311</c:v>
                </c:pt>
                <c:pt idx="30">
                  <c:v>318</c:v>
                </c:pt>
                <c:pt idx="31">
                  <c:v>325</c:v>
                </c:pt>
                <c:pt idx="32">
                  <c:v>332</c:v>
                </c:pt>
                <c:pt idx="33">
                  <c:v>346</c:v>
                </c:pt>
                <c:pt idx="34">
                  <c:v>353</c:v>
                </c:pt>
              </c:numCache>
            </c:numRef>
          </c:xVal>
          <c:yVal>
            <c:numRef>
              <c:f>Hoja1!$E$59:$E$93</c:f>
              <c:numCache>
                <c:formatCode>0.00</c:formatCode>
                <c:ptCount val="35"/>
                <c:pt idx="0" formatCode="General">
                  <c:v>636.3599999999999</c:v>
                </c:pt>
                <c:pt idx="1">
                  <c:v>581.24</c:v>
                </c:pt>
                <c:pt idx="2">
                  <c:v>627.3900000000001</c:v>
                </c:pt>
                <c:pt idx="3">
                  <c:v>502.14999999999992</c:v>
                </c:pt>
                <c:pt idx="4">
                  <c:v>545.68000000000006</c:v>
                </c:pt>
                <c:pt idx="5">
                  <c:v>470.35</c:v>
                </c:pt>
                <c:pt idx="6">
                  <c:v>515.74</c:v>
                </c:pt>
                <c:pt idx="7">
                  <c:v>498.1</c:v>
                </c:pt>
                <c:pt idx="8">
                  <c:v>657.17</c:v>
                </c:pt>
                <c:pt idx="9">
                  <c:v>600.03</c:v>
                </c:pt>
                <c:pt idx="10">
                  <c:v>593.38</c:v>
                </c:pt>
                <c:pt idx="11">
                  <c:v>417.96</c:v>
                </c:pt>
                <c:pt idx="12">
                  <c:v>574.59</c:v>
                </c:pt>
                <c:pt idx="13">
                  <c:v>551.60000000000014</c:v>
                </c:pt>
                <c:pt idx="14">
                  <c:v>432.50999999999993</c:v>
                </c:pt>
                <c:pt idx="15">
                  <c:v>467.64999999999992</c:v>
                </c:pt>
                <c:pt idx="16">
                  <c:v>499.91</c:v>
                </c:pt>
                <c:pt idx="17">
                  <c:v>359.94000000000005</c:v>
                </c:pt>
                <c:pt idx="18">
                  <c:v>318.22999999999996</c:v>
                </c:pt>
                <c:pt idx="19">
                  <c:v>149.1</c:v>
                </c:pt>
                <c:pt idx="20">
                  <c:v>302.04000000000002</c:v>
                </c:pt>
                <c:pt idx="21">
                  <c:v>386.65999999999997</c:v>
                </c:pt>
                <c:pt idx="22">
                  <c:v>320.64</c:v>
                </c:pt>
                <c:pt idx="23">
                  <c:v>179.81</c:v>
                </c:pt>
                <c:pt idx="24">
                  <c:v>407.34000000000003</c:v>
                </c:pt>
                <c:pt idx="25">
                  <c:v>445.99</c:v>
                </c:pt>
                <c:pt idx="26">
                  <c:v>480.06000000000006</c:v>
                </c:pt>
                <c:pt idx="27">
                  <c:v>364.62</c:v>
                </c:pt>
                <c:pt idx="28">
                  <c:v>419.42</c:v>
                </c:pt>
                <c:pt idx="29">
                  <c:v>403.40000000000003</c:v>
                </c:pt>
                <c:pt idx="30">
                  <c:v>565.91999999999996</c:v>
                </c:pt>
                <c:pt idx="31">
                  <c:v>328.9</c:v>
                </c:pt>
                <c:pt idx="32">
                  <c:v>491.18</c:v>
                </c:pt>
                <c:pt idx="33">
                  <c:v>340.75000000000006</c:v>
                </c:pt>
                <c:pt idx="34">
                  <c:v>465.7000000000001</c:v>
                </c:pt>
              </c:numCache>
            </c:numRef>
          </c:yVal>
          <c:smooth val="0"/>
        </c:ser>
        <c:dLbls>
          <c:showLegendKey val="0"/>
          <c:showVal val="0"/>
          <c:showCatName val="0"/>
          <c:showSerName val="0"/>
          <c:showPercent val="0"/>
          <c:showBubbleSize val="0"/>
        </c:dLbls>
        <c:axId val="105863808"/>
        <c:axId val="106382464"/>
      </c:scatterChart>
      <c:scatterChart>
        <c:scatterStyle val="lineMarker"/>
        <c:varyColors val="0"/>
        <c:ser>
          <c:idx val="0"/>
          <c:order val="1"/>
          <c:tx>
            <c:v>Precipitación</c:v>
          </c:tx>
          <c:spPr>
            <a:ln w="15875">
              <a:solidFill>
                <a:schemeClr val="accent2"/>
              </a:solidFill>
            </a:ln>
          </c:spPr>
          <c:marker>
            <c:symbol val="diamond"/>
            <c:size val="3"/>
            <c:spPr>
              <a:solidFill>
                <a:schemeClr val="accent2"/>
              </a:solidFill>
              <a:ln>
                <a:solidFill>
                  <a:schemeClr val="accent2"/>
                </a:solidFill>
              </a:ln>
            </c:spPr>
          </c:marker>
          <c:xVal>
            <c:numRef>
              <c:f>Hoja1!$C$59:$C$93</c:f>
              <c:numCache>
                <c:formatCode>General</c:formatCode>
                <c:ptCount val="35"/>
                <c:pt idx="0">
                  <c:v>3</c:v>
                </c:pt>
                <c:pt idx="1">
                  <c:v>10</c:v>
                </c:pt>
                <c:pt idx="2">
                  <c:v>17</c:v>
                </c:pt>
                <c:pt idx="3">
                  <c:v>24</c:v>
                </c:pt>
                <c:pt idx="4">
                  <c:v>31</c:v>
                </c:pt>
                <c:pt idx="5">
                  <c:v>38</c:v>
                </c:pt>
                <c:pt idx="6">
                  <c:v>45</c:v>
                </c:pt>
                <c:pt idx="7">
                  <c:v>52</c:v>
                </c:pt>
                <c:pt idx="8">
                  <c:v>59</c:v>
                </c:pt>
                <c:pt idx="9">
                  <c:v>66</c:v>
                </c:pt>
                <c:pt idx="10">
                  <c:v>73</c:v>
                </c:pt>
                <c:pt idx="11">
                  <c:v>80</c:v>
                </c:pt>
                <c:pt idx="12">
                  <c:v>87</c:v>
                </c:pt>
                <c:pt idx="13">
                  <c:v>94</c:v>
                </c:pt>
                <c:pt idx="14">
                  <c:v>101</c:v>
                </c:pt>
                <c:pt idx="15">
                  <c:v>115</c:v>
                </c:pt>
                <c:pt idx="16">
                  <c:v>122</c:v>
                </c:pt>
                <c:pt idx="17">
                  <c:v>129</c:v>
                </c:pt>
                <c:pt idx="18">
                  <c:v>136</c:v>
                </c:pt>
                <c:pt idx="19">
                  <c:v>157</c:v>
                </c:pt>
                <c:pt idx="20">
                  <c:v>178</c:v>
                </c:pt>
                <c:pt idx="21">
                  <c:v>213</c:v>
                </c:pt>
                <c:pt idx="22">
                  <c:v>220</c:v>
                </c:pt>
                <c:pt idx="23">
                  <c:v>262</c:v>
                </c:pt>
                <c:pt idx="24">
                  <c:v>276</c:v>
                </c:pt>
                <c:pt idx="25">
                  <c:v>283</c:v>
                </c:pt>
                <c:pt idx="26">
                  <c:v>290</c:v>
                </c:pt>
                <c:pt idx="27">
                  <c:v>297</c:v>
                </c:pt>
                <c:pt idx="28">
                  <c:v>304</c:v>
                </c:pt>
                <c:pt idx="29">
                  <c:v>311</c:v>
                </c:pt>
                <c:pt idx="30">
                  <c:v>318</c:v>
                </c:pt>
                <c:pt idx="31">
                  <c:v>325</c:v>
                </c:pt>
                <c:pt idx="32">
                  <c:v>332</c:v>
                </c:pt>
                <c:pt idx="33">
                  <c:v>346</c:v>
                </c:pt>
                <c:pt idx="34">
                  <c:v>353</c:v>
                </c:pt>
              </c:numCache>
            </c:numRef>
          </c:xVal>
          <c:yVal>
            <c:numRef>
              <c:f>Hoja1!$D$59:$D$93</c:f>
              <c:numCache>
                <c:formatCode>General</c:formatCode>
                <c:ptCount val="35"/>
                <c:pt idx="0">
                  <c:v>171</c:v>
                </c:pt>
                <c:pt idx="1">
                  <c:v>170</c:v>
                </c:pt>
                <c:pt idx="2">
                  <c:v>54</c:v>
                </c:pt>
                <c:pt idx="3">
                  <c:v>36</c:v>
                </c:pt>
                <c:pt idx="4">
                  <c:v>52</c:v>
                </c:pt>
                <c:pt idx="5">
                  <c:v>18</c:v>
                </c:pt>
                <c:pt idx="6">
                  <c:v>49</c:v>
                </c:pt>
                <c:pt idx="7">
                  <c:v>16</c:v>
                </c:pt>
                <c:pt idx="8">
                  <c:v>94</c:v>
                </c:pt>
                <c:pt idx="9">
                  <c:v>9</c:v>
                </c:pt>
                <c:pt idx="10">
                  <c:v>24</c:v>
                </c:pt>
                <c:pt idx="11">
                  <c:v>1</c:v>
                </c:pt>
                <c:pt idx="12">
                  <c:v>19</c:v>
                </c:pt>
                <c:pt idx="13">
                  <c:v>20</c:v>
                </c:pt>
                <c:pt idx="14">
                  <c:v>13</c:v>
                </c:pt>
                <c:pt idx="15">
                  <c:v>21</c:v>
                </c:pt>
                <c:pt idx="16">
                  <c:v>13</c:v>
                </c:pt>
                <c:pt idx="17">
                  <c:v>1</c:v>
                </c:pt>
                <c:pt idx="18">
                  <c:v>6</c:v>
                </c:pt>
                <c:pt idx="19">
                  <c:v>29</c:v>
                </c:pt>
                <c:pt idx="20">
                  <c:v>13</c:v>
                </c:pt>
                <c:pt idx="21">
                  <c:v>7</c:v>
                </c:pt>
                <c:pt idx="22">
                  <c:v>2</c:v>
                </c:pt>
                <c:pt idx="23">
                  <c:v>1</c:v>
                </c:pt>
                <c:pt idx="24">
                  <c:v>38</c:v>
                </c:pt>
                <c:pt idx="25">
                  <c:v>43</c:v>
                </c:pt>
                <c:pt idx="26">
                  <c:v>15</c:v>
                </c:pt>
                <c:pt idx="27">
                  <c:v>2</c:v>
                </c:pt>
                <c:pt idx="28">
                  <c:v>8</c:v>
                </c:pt>
                <c:pt idx="29">
                  <c:v>13</c:v>
                </c:pt>
                <c:pt idx="30">
                  <c:v>74</c:v>
                </c:pt>
                <c:pt idx="31">
                  <c:v>19</c:v>
                </c:pt>
                <c:pt idx="32">
                  <c:v>5</c:v>
                </c:pt>
                <c:pt idx="33">
                  <c:v>5</c:v>
                </c:pt>
                <c:pt idx="34">
                  <c:v>1</c:v>
                </c:pt>
              </c:numCache>
            </c:numRef>
          </c:yVal>
          <c:smooth val="0"/>
        </c:ser>
        <c:dLbls>
          <c:showLegendKey val="0"/>
          <c:showVal val="0"/>
          <c:showCatName val="0"/>
          <c:showSerName val="0"/>
          <c:showPercent val="0"/>
          <c:showBubbleSize val="0"/>
        </c:dLbls>
        <c:axId val="106398848"/>
        <c:axId val="106384384"/>
      </c:scatterChart>
      <c:valAx>
        <c:axId val="105863808"/>
        <c:scaling>
          <c:orientation val="minMax"/>
          <c:max val="365"/>
          <c:min val="0"/>
        </c:scaling>
        <c:delete val="0"/>
        <c:axPos val="b"/>
        <c:title>
          <c:tx>
            <c:rich>
              <a:bodyPr/>
              <a:lstStyle/>
              <a:p>
                <a:pPr>
                  <a:defRPr/>
                </a:pPr>
                <a:r>
                  <a:rPr lang="es-EC"/>
                  <a:t>Día</a:t>
                </a:r>
                <a:r>
                  <a:rPr lang="es-EC" baseline="0"/>
                  <a:t> GPS</a:t>
                </a:r>
                <a:endParaRPr lang="es-EC"/>
              </a:p>
            </c:rich>
          </c:tx>
          <c:layout/>
          <c:overlay val="0"/>
        </c:title>
        <c:numFmt formatCode="General" sourceLinked="1"/>
        <c:majorTickMark val="out"/>
        <c:minorTickMark val="none"/>
        <c:tickLblPos val="nextTo"/>
        <c:crossAx val="106382464"/>
        <c:crosses val="autoZero"/>
        <c:crossBetween val="midCat"/>
        <c:majorUnit val="50"/>
      </c:valAx>
      <c:valAx>
        <c:axId val="106382464"/>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05863808"/>
        <c:crosses val="autoZero"/>
        <c:crossBetween val="midCat"/>
      </c:valAx>
      <c:valAx>
        <c:axId val="106384384"/>
        <c:scaling>
          <c:orientation val="minMax"/>
          <c:max val="220"/>
          <c:min val="0"/>
        </c:scaling>
        <c:delete val="0"/>
        <c:axPos val="r"/>
        <c:title>
          <c:tx>
            <c:rich>
              <a:bodyPr rot="-5400000" vert="horz"/>
              <a:lstStyle/>
              <a:p>
                <a:pPr>
                  <a:defRPr/>
                </a:pPr>
                <a:r>
                  <a:rPr lang="es-EC"/>
                  <a:t>Precipitación [mm]</a:t>
                </a:r>
              </a:p>
            </c:rich>
          </c:tx>
          <c:layout/>
          <c:overlay val="0"/>
        </c:title>
        <c:numFmt formatCode="General" sourceLinked="1"/>
        <c:majorTickMark val="out"/>
        <c:minorTickMark val="none"/>
        <c:tickLblPos val="nextTo"/>
        <c:crossAx val="106398848"/>
        <c:crosses val="max"/>
        <c:crossBetween val="midCat"/>
      </c:valAx>
      <c:valAx>
        <c:axId val="106398848"/>
        <c:scaling>
          <c:orientation val="minMax"/>
        </c:scaling>
        <c:delete val="1"/>
        <c:axPos val="b"/>
        <c:numFmt formatCode="General" sourceLinked="1"/>
        <c:majorTickMark val="out"/>
        <c:minorTickMark val="none"/>
        <c:tickLblPos val="nextTo"/>
        <c:crossAx val="106384384"/>
        <c:crosses val="autoZero"/>
        <c:crossBetween val="midCat"/>
      </c:valAx>
    </c:plotArea>
    <c:legend>
      <c:legendPos val="b"/>
      <c:layout>
        <c:manualLayout>
          <c:xMode val="edge"/>
          <c:yMode val="edge"/>
          <c:x val="0.26205988204961611"/>
          <c:y val="0.89106507548157565"/>
          <c:w val="0.47588023590076778"/>
          <c:h val="9.1627451022087636E-2"/>
        </c:manualLayout>
      </c:layout>
      <c:overlay val="0"/>
    </c:legend>
    <c:plotVisOnly val="1"/>
    <c:dispBlanksAs val="gap"/>
    <c:showDLblsOverMax val="0"/>
  </c:chart>
  <c:spPr>
    <a:ln>
      <a:solidFill>
        <a:schemeClr val="tx1"/>
      </a:solidFill>
    </a:ln>
  </c:spPr>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02415458937194E-2"/>
          <c:y val="7.0293836805555551E-2"/>
          <c:w val="0.91408961352657003"/>
          <c:h val="0.73996831597222235"/>
        </c:manualLayout>
      </c:layout>
      <c:scatterChart>
        <c:scatterStyle val="lineMarker"/>
        <c:varyColors val="0"/>
        <c:ser>
          <c:idx val="0"/>
          <c:order val="0"/>
          <c:spPr>
            <a:ln w="9525"/>
          </c:spPr>
          <c:xVal>
            <c:numRef>
              <c:f>'GRÁFICA MENSUAL RIOP'!$A$39:$A$403</c:f>
              <c:numCache>
                <c:formatCode>General</c:formatCode>
                <c:ptCount val="36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'GRÁFICA MENSUAL RIOP'!$B$39:$B$403</c:f>
              <c:numCache>
                <c:formatCode>0.00</c:formatCode>
                <c:ptCount val="365"/>
                <c:pt idx="0">
                  <c:v>252.23000000000002</c:v>
                </c:pt>
                <c:pt idx="1">
                  <c:v>215.18999999999997</c:v>
                </c:pt>
                <c:pt idx="2">
                  <c:v>186.85999999999999</c:v>
                </c:pt>
                <c:pt idx="3">
                  <c:v>193.96999999999997</c:v>
                </c:pt>
                <c:pt idx="4">
                  <c:v>258.76</c:v>
                </c:pt>
                <c:pt idx="5">
                  <c:v>268.74</c:v>
                </c:pt>
                <c:pt idx="6">
                  <c:v>287.02</c:v>
                </c:pt>
                <c:pt idx="7">
                  <c:v>272.33999999999997</c:v>
                </c:pt>
                <c:pt idx="8">
                  <c:v>300.57000000000005</c:v>
                </c:pt>
                <c:pt idx="9">
                  <c:v>300.57</c:v>
                </c:pt>
                <c:pt idx="10">
                  <c:v>317.96999999999997</c:v>
                </c:pt>
                <c:pt idx="11">
                  <c:v>293.96000000000004</c:v>
                </c:pt>
                <c:pt idx="12">
                  <c:v>235.28000000000003</c:v>
                </c:pt>
                <c:pt idx="13">
                  <c:v>256.71000000000004</c:v>
                </c:pt>
                <c:pt idx="14">
                  <c:v>289.27999999999997</c:v>
                </c:pt>
                <c:pt idx="15">
                  <c:v>319.45999999999998</c:v>
                </c:pt>
                <c:pt idx="16">
                  <c:v>332.38999999999993</c:v>
                </c:pt>
                <c:pt idx="17">
                  <c:v>330.76</c:v>
                </c:pt>
                <c:pt idx="18">
                  <c:v>304.47999999999996</c:v>
                </c:pt>
                <c:pt idx="19">
                  <c:v>270.58</c:v>
                </c:pt>
                <c:pt idx="20">
                  <c:v>278.67</c:v>
                </c:pt>
                <c:pt idx="21">
                  <c:v>271.77999999999997</c:v>
                </c:pt>
                <c:pt idx="22">
                  <c:v>276.91999999999996</c:v>
                </c:pt>
                <c:pt idx="23">
                  <c:v>310.95999999999998</c:v>
                </c:pt>
                <c:pt idx="24">
                  <c:v>309.16000000000003</c:v>
                </c:pt>
                <c:pt idx="25">
                  <c:v>333.87</c:v>
                </c:pt>
                <c:pt idx="26">
                  <c:v>288.18</c:v>
                </c:pt>
                <c:pt idx="27">
                  <c:v>274.38000000000005</c:v>
                </c:pt>
                <c:pt idx="28">
                  <c:v>264.8</c:v>
                </c:pt>
                <c:pt idx="29">
                  <c:v>247.89999999999998</c:v>
                </c:pt>
                <c:pt idx="30">
                  <c:v>267.11</c:v>
                </c:pt>
                <c:pt idx="31">
                  <c:v>273.65999999999997</c:v>
                </c:pt>
                <c:pt idx="32">
                  <c:v>267.75000000000006</c:v>
                </c:pt>
                <c:pt idx="33">
                  <c:v>300.79999999999995</c:v>
                </c:pt>
                <c:pt idx="34">
                  <c:v>294.60000000000002</c:v>
                </c:pt>
                <c:pt idx="35">
                  <c:v>312.88</c:v>
                </c:pt>
                <c:pt idx="36">
                  <c:v>366.54999999999995</c:v>
                </c:pt>
                <c:pt idx="37">
                  <c:v>341.69</c:v>
                </c:pt>
                <c:pt idx="38">
                  <c:v>301.46999999999997</c:v>
                </c:pt>
                <c:pt idx="39">
                  <c:v>301.47999999999996</c:v>
                </c:pt>
                <c:pt idx="40">
                  <c:v>305.36</c:v>
                </c:pt>
                <c:pt idx="41">
                  <c:v>268.10999999999996</c:v>
                </c:pt>
                <c:pt idx="42">
                  <c:v>306.84999999999997</c:v>
                </c:pt>
                <c:pt idx="43">
                  <c:v>307</c:v>
                </c:pt>
                <c:pt idx="44">
                  <c:v>276.39999999999998</c:v>
                </c:pt>
                <c:pt idx="45">
                  <c:v>282.32000000000005</c:v>
                </c:pt>
                <c:pt idx="46">
                  <c:v>319.68</c:v>
                </c:pt>
                <c:pt idx="47">
                  <c:v>327.40000000000003</c:v>
                </c:pt>
                <c:pt idx="48">
                  <c:v>271.85999999999996</c:v>
                </c:pt>
                <c:pt idx="49">
                  <c:v>297.67</c:v>
                </c:pt>
                <c:pt idx="50">
                  <c:v>320.58</c:v>
                </c:pt>
                <c:pt idx="51">
                  <c:v>304.31</c:v>
                </c:pt>
                <c:pt idx="52">
                  <c:v>316.32</c:v>
                </c:pt>
                <c:pt idx="53">
                  <c:v>345.64000000000004</c:v>
                </c:pt>
                <c:pt idx="54">
                  <c:v>322.85000000000002</c:v>
                </c:pt>
                <c:pt idx="55">
                  <c:v>330.2600000000001</c:v>
                </c:pt>
                <c:pt idx="56">
                  <c:v>338.15999999999997</c:v>
                </c:pt>
                <c:pt idx="57">
                  <c:v>345.81</c:v>
                </c:pt>
                <c:pt idx="58">
                  <c:v>314.17</c:v>
                </c:pt>
                <c:pt idx="59">
                  <c:v>321.11</c:v>
                </c:pt>
                <c:pt idx="60">
                  <c:v>343.98999999999995</c:v>
                </c:pt>
                <c:pt idx="61">
                  <c:v>336.22</c:v>
                </c:pt>
                <c:pt idx="62">
                  <c:v>321.45</c:v>
                </c:pt>
                <c:pt idx="63">
                  <c:v>330.52</c:v>
                </c:pt>
                <c:pt idx="64">
                  <c:v>332.54</c:v>
                </c:pt>
                <c:pt idx="65">
                  <c:v>335.02</c:v>
                </c:pt>
                <c:pt idx="66">
                  <c:v>336.27</c:v>
                </c:pt>
                <c:pt idx="67">
                  <c:v>330.68999999999994</c:v>
                </c:pt>
                <c:pt idx="68">
                  <c:v>360.09999999999997</c:v>
                </c:pt>
                <c:pt idx="69">
                  <c:v>359.78000000000009</c:v>
                </c:pt>
                <c:pt idx="70">
                  <c:v>312.20999999999998</c:v>
                </c:pt>
                <c:pt idx="71">
                  <c:v>312.93</c:v>
                </c:pt>
                <c:pt idx="72">
                  <c:v>332.30000000000007</c:v>
                </c:pt>
                <c:pt idx="73">
                  <c:v>286.16999999999996</c:v>
                </c:pt>
                <c:pt idx="74">
                  <c:v>306.82</c:v>
                </c:pt>
                <c:pt idx="75">
                  <c:v>359.57</c:v>
                </c:pt>
                <c:pt idx="76">
                  <c:v>347.55000000000007</c:v>
                </c:pt>
                <c:pt idx="77">
                  <c:v>355.21999999999997</c:v>
                </c:pt>
                <c:pt idx="78">
                  <c:v>351.81000000000006</c:v>
                </c:pt>
                <c:pt idx="79">
                  <c:v>351.02000000000004</c:v>
                </c:pt>
                <c:pt idx="80">
                  <c:v>319.54999999999995</c:v>
                </c:pt>
                <c:pt idx="81">
                  <c:v>296.95999999999998</c:v>
                </c:pt>
                <c:pt idx="82">
                  <c:v>243.31000000000003</c:v>
                </c:pt>
                <c:pt idx="83">
                  <c:v>251.09</c:v>
                </c:pt>
                <c:pt idx="84">
                  <c:v>337.89</c:v>
                </c:pt>
                <c:pt idx="85">
                  <c:v>337.11</c:v>
                </c:pt>
                <c:pt idx="86">
                  <c:v>296.84999999999997</c:v>
                </c:pt>
                <c:pt idx="87">
                  <c:v>310.58</c:v>
                </c:pt>
                <c:pt idx="88">
                  <c:v>336.68</c:v>
                </c:pt>
                <c:pt idx="89">
                  <c:v>358.88</c:v>
                </c:pt>
                <c:pt idx="90">
                  <c:v>347.01</c:v>
                </c:pt>
                <c:pt idx="91">
                  <c:v>339.79</c:v>
                </c:pt>
                <c:pt idx="92">
                  <c:v>348.79999999999995</c:v>
                </c:pt>
                <c:pt idx="93">
                  <c:v>339.57</c:v>
                </c:pt>
                <c:pt idx="94">
                  <c:v>359.99</c:v>
                </c:pt>
                <c:pt idx="95">
                  <c:v>374.39</c:v>
                </c:pt>
                <c:pt idx="96">
                  <c:v>378.89</c:v>
                </c:pt>
                <c:pt idx="97">
                  <c:v>363.22</c:v>
                </c:pt>
                <c:pt idx="98">
                  <c:v>357.80000000000007</c:v>
                </c:pt>
                <c:pt idx="99">
                  <c:v>346.17999999999989</c:v>
                </c:pt>
                <c:pt idx="100">
                  <c:v>358.28</c:v>
                </c:pt>
                <c:pt idx="101">
                  <c:v>338.86000000000007</c:v>
                </c:pt>
                <c:pt idx="102">
                  <c:v>343.84</c:v>
                </c:pt>
                <c:pt idx="103">
                  <c:v>340.28999999999996</c:v>
                </c:pt>
                <c:pt idx="104">
                  <c:v>334.2</c:v>
                </c:pt>
                <c:pt idx="105">
                  <c:v>331.14</c:v>
                </c:pt>
                <c:pt idx="106">
                  <c:v>347.83</c:v>
                </c:pt>
                <c:pt idx="107">
                  <c:v>329.85000000000008</c:v>
                </c:pt>
                <c:pt idx="108">
                  <c:v>335.61999999999995</c:v>
                </c:pt>
                <c:pt idx="109">
                  <c:v>339.43</c:v>
                </c:pt>
                <c:pt idx="110">
                  <c:v>313.09999999999997</c:v>
                </c:pt>
                <c:pt idx="111">
                  <c:v>338.59</c:v>
                </c:pt>
                <c:pt idx="112">
                  <c:v>308.45999999999998</c:v>
                </c:pt>
                <c:pt idx="113">
                  <c:v>335.90999999999997</c:v>
                </c:pt>
                <c:pt idx="114">
                  <c:v>350.57999999999993</c:v>
                </c:pt>
                <c:pt idx="115">
                  <c:v>346.34</c:v>
                </c:pt>
                <c:pt idx="116">
                  <c:v>377.45000000000005</c:v>
                </c:pt>
                <c:pt idx="117">
                  <c:v>370.03000000000003</c:v>
                </c:pt>
                <c:pt idx="118">
                  <c:v>371.72999999999996</c:v>
                </c:pt>
                <c:pt idx="119">
                  <c:v>356.23</c:v>
                </c:pt>
                <c:pt idx="120">
                  <c:v>367.5</c:v>
                </c:pt>
                <c:pt idx="121">
                  <c:v>363.45999999999992</c:v>
                </c:pt>
                <c:pt idx="122">
                  <c:v>346.17999999999995</c:v>
                </c:pt>
                <c:pt idx="123">
                  <c:v>360.71999999999997</c:v>
                </c:pt>
                <c:pt idx="124">
                  <c:v>355.98000000000008</c:v>
                </c:pt>
                <c:pt idx="125">
                  <c:v>337.63</c:v>
                </c:pt>
                <c:pt idx="126">
                  <c:v>322.33999999999997</c:v>
                </c:pt>
                <c:pt idx="127">
                  <c:v>342.27999999999992</c:v>
                </c:pt>
                <c:pt idx="128">
                  <c:v>334.47000000000008</c:v>
                </c:pt>
                <c:pt idx="129">
                  <c:v>331.46</c:v>
                </c:pt>
                <c:pt idx="130">
                  <c:v>335.90000000000003</c:v>
                </c:pt>
                <c:pt idx="131">
                  <c:v>302.07000000000005</c:v>
                </c:pt>
                <c:pt idx="132">
                  <c:v>265.32</c:v>
                </c:pt>
                <c:pt idx="133">
                  <c:v>251.41000000000003</c:v>
                </c:pt>
                <c:pt idx="134">
                  <c:v>245.12</c:v>
                </c:pt>
                <c:pt idx="135">
                  <c:v>237.44</c:v>
                </c:pt>
                <c:pt idx="136">
                  <c:v>286.98999999999995</c:v>
                </c:pt>
                <c:pt idx="137">
                  <c:v>321.05</c:v>
                </c:pt>
                <c:pt idx="138">
                  <c:v>323.41999999999996</c:v>
                </c:pt>
                <c:pt idx="139">
                  <c:v>346.72</c:v>
                </c:pt>
                <c:pt idx="140">
                  <c:v>375.39</c:v>
                </c:pt>
                <c:pt idx="141">
                  <c:v>355.24</c:v>
                </c:pt>
                <c:pt idx="142">
                  <c:v>339.51000000000005</c:v>
                </c:pt>
                <c:pt idx="143">
                  <c:v>317.99000000000007</c:v>
                </c:pt>
                <c:pt idx="144">
                  <c:v>308.70999999999998</c:v>
                </c:pt>
                <c:pt idx="145">
                  <c:v>327.08</c:v>
                </c:pt>
                <c:pt idx="146">
                  <c:v>325.73999999999995</c:v>
                </c:pt>
                <c:pt idx="147">
                  <c:v>349.52000000000004</c:v>
                </c:pt>
                <c:pt idx="148">
                  <c:v>325.39</c:v>
                </c:pt>
                <c:pt idx="149">
                  <c:v>340.75</c:v>
                </c:pt>
                <c:pt idx="150">
                  <c:v>353.7</c:v>
                </c:pt>
                <c:pt idx="151">
                  <c:v>366.98</c:v>
                </c:pt>
                <c:pt idx="152">
                  <c:v>368.40000000000003</c:v>
                </c:pt>
                <c:pt idx="153">
                  <c:v>341.09</c:v>
                </c:pt>
                <c:pt idx="154">
                  <c:v>308.56</c:v>
                </c:pt>
                <c:pt idx="155">
                  <c:v>279.5</c:v>
                </c:pt>
                <c:pt idx="156">
                  <c:v>306.53999999999996</c:v>
                </c:pt>
                <c:pt idx="157">
                  <c:v>321.09999999999997</c:v>
                </c:pt>
                <c:pt idx="158">
                  <c:v>324.83</c:v>
                </c:pt>
                <c:pt idx="159">
                  <c:v>327.61999999999995</c:v>
                </c:pt>
                <c:pt idx="160">
                  <c:v>307.52</c:v>
                </c:pt>
                <c:pt idx="161">
                  <c:v>302.64</c:v>
                </c:pt>
                <c:pt idx="162">
                  <c:v>313.65000000000003</c:v>
                </c:pt>
                <c:pt idx="163">
                  <c:v>307.34999999999997</c:v>
                </c:pt>
                <c:pt idx="164">
                  <c:v>310.53000000000003</c:v>
                </c:pt>
                <c:pt idx="165">
                  <c:v>314.79000000000002</c:v>
                </c:pt>
                <c:pt idx="166">
                  <c:v>318.89999999999998</c:v>
                </c:pt>
                <c:pt idx="167">
                  <c:v>323.73999999999995</c:v>
                </c:pt>
                <c:pt idx="168">
                  <c:v>323.99</c:v>
                </c:pt>
                <c:pt idx="169">
                  <c:v>335.70000000000005</c:v>
                </c:pt>
                <c:pt idx="170">
                  <c:v>336.2</c:v>
                </c:pt>
                <c:pt idx="171">
                  <c:v>329.04</c:v>
                </c:pt>
                <c:pt idx="172">
                  <c:v>295.02</c:v>
                </c:pt>
                <c:pt idx="173">
                  <c:v>290.38</c:v>
                </c:pt>
                <c:pt idx="174">
                  <c:v>308.09000000000003</c:v>
                </c:pt>
                <c:pt idx="175">
                  <c:v>313.23999999999995</c:v>
                </c:pt>
                <c:pt idx="176">
                  <c:v>329.66</c:v>
                </c:pt>
                <c:pt idx="177">
                  <c:v>310.19000000000005</c:v>
                </c:pt>
                <c:pt idx="178">
                  <c:v>316.67999999999995</c:v>
                </c:pt>
                <c:pt idx="179">
                  <c:v>330.9</c:v>
                </c:pt>
                <c:pt idx="180">
                  <c:v>306.07000000000005</c:v>
                </c:pt>
                <c:pt idx="181">
                  <c:v>319.94</c:v>
                </c:pt>
                <c:pt idx="182">
                  <c:v>306.85999999999996</c:v>
                </c:pt>
                <c:pt idx="183">
                  <c:v>290.21999999999997</c:v>
                </c:pt>
                <c:pt idx="184">
                  <c:v>319.20000000000005</c:v>
                </c:pt>
                <c:pt idx="185">
                  <c:v>314.44999999999993</c:v>
                </c:pt>
                <c:pt idx="186">
                  <c:v>299.79000000000002</c:v>
                </c:pt>
                <c:pt idx="187">
                  <c:v>302.63</c:v>
                </c:pt>
                <c:pt idx="188">
                  <c:v>297.77</c:v>
                </c:pt>
                <c:pt idx="189">
                  <c:v>331.55999999999995</c:v>
                </c:pt>
                <c:pt idx="190">
                  <c:v>328.75</c:v>
                </c:pt>
                <c:pt idx="191">
                  <c:v>333.32000000000011</c:v>
                </c:pt>
                <c:pt idx="192">
                  <c:v>321.20999999999998</c:v>
                </c:pt>
                <c:pt idx="193">
                  <c:v>296.98</c:v>
                </c:pt>
                <c:pt idx="194">
                  <c:v>322.32</c:v>
                </c:pt>
                <c:pt idx="195">
                  <c:v>312.93</c:v>
                </c:pt>
                <c:pt idx="196">
                  <c:v>344.67</c:v>
                </c:pt>
                <c:pt idx="197">
                  <c:v>319.45999999999998</c:v>
                </c:pt>
                <c:pt idx="198">
                  <c:v>291.95999999999998</c:v>
                </c:pt>
                <c:pt idx="199">
                  <c:v>258.17999999999995</c:v>
                </c:pt>
                <c:pt idx="200">
                  <c:v>231.07999999999998</c:v>
                </c:pt>
                <c:pt idx="201">
                  <c:v>194.47</c:v>
                </c:pt>
                <c:pt idx="202">
                  <c:v>194.84999999999997</c:v>
                </c:pt>
                <c:pt idx="203">
                  <c:v>224.04</c:v>
                </c:pt>
                <c:pt idx="204">
                  <c:v>304.77</c:v>
                </c:pt>
                <c:pt idx="205">
                  <c:v>295.19</c:v>
                </c:pt>
                <c:pt idx="206">
                  <c:v>284.77999999999997</c:v>
                </c:pt>
                <c:pt idx="207">
                  <c:v>321.05999999999995</c:v>
                </c:pt>
                <c:pt idx="208">
                  <c:v>299.01000000000005</c:v>
                </c:pt>
                <c:pt idx="209">
                  <c:v>288.14999999999992</c:v>
                </c:pt>
                <c:pt idx="210">
                  <c:v>299.06000000000006</c:v>
                </c:pt>
                <c:pt idx="211">
                  <c:v>272.31000000000006</c:v>
                </c:pt>
                <c:pt idx="212">
                  <c:v>260.70999999999998</c:v>
                </c:pt>
                <c:pt idx="213">
                  <c:v>311.95</c:v>
                </c:pt>
                <c:pt idx="214">
                  <c:v>313.19</c:v>
                </c:pt>
                <c:pt idx="215">
                  <c:v>302.08</c:v>
                </c:pt>
                <c:pt idx="216">
                  <c:v>250.42000000000002</c:v>
                </c:pt>
                <c:pt idx="217">
                  <c:v>243.11999999999998</c:v>
                </c:pt>
                <c:pt idx="218">
                  <c:v>279.24999999999994</c:v>
                </c:pt>
                <c:pt idx="219">
                  <c:v>250.57</c:v>
                </c:pt>
                <c:pt idx="220">
                  <c:v>242.38</c:v>
                </c:pt>
                <c:pt idx="221">
                  <c:v>250.89999999999998</c:v>
                </c:pt>
                <c:pt idx="222">
                  <c:v>257.68</c:v>
                </c:pt>
                <c:pt idx="223">
                  <c:v>296.45999999999998</c:v>
                </c:pt>
                <c:pt idx="224">
                  <c:v>294.90999999999997</c:v>
                </c:pt>
                <c:pt idx="225">
                  <c:v>304.14999999999998</c:v>
                </c:pt>
                <c:pt idx="226">
                  <c:v>306.8</c:v>
                </c:pt>
                <c:pt idx="227">
                  <c:v>279.05</c:v>
                </c:pt>
                <c:pt idx="228">
                  <c:v>235.68000000000004</c:v>
                </c:pt>
                <c:pt idx="229">
                  <c:v>210.88</c:v>
                </c:pt>
                <c:pt idx="230">
                  <c:v>222.04</c:v>
                </c:pt>
                <c:pt idx="231">
                  <c:v>251.73</c:v>
                </c:pt>
                <c:pt idx="232">
                  <c:v>264.43999999999994</c:v>
                </c:pt>
                <c:pt idx="233">
                  <c:v>273.31</c:v>
                </c:pt>
                <c:pt idx="234">
                  <c:v>250.17000000000002</c:v>
                </c:pt>
                <c:pt idx="235">
                  <c:v>245.68999999999997</c:v>
                </c:pt>
                <c:pt idx="236">
                  <c:v>277.77999999999997</c:v>
                </c:pt>
                <c:pt idx="237">
                  <c:v>298.19</c:v>
                </c:pt>
                <c:pt idx="238">
                  <c:v>293.51</c:v>
                </c:pt>
                <c:pt idx="239">
                  <c:v>308.20000000000005</c:v>
                </c:pt>
                <c:pt idx="240">
                  <c:v>280.01</c:v>
                </c:pt>
                <c:pt idx="241">
                  <c:v>263.71999999999997</c:v>
                </c:pt>
                <c:pt idx="242">
                  <c:v>275.74</c:v>
                </c:pt>
                <c:pt idx="243">
                  <c:v>320.13</c:v>
                </c:pt>
                <c:pt idx="244">
                  <c:v>329.55999999999995</c:v>
                </c:pt>
                <c:pt idx="245">
                  <c:v>316.76</c:v>
                </c:pt>
                <c:pt idx="246">
                  <c:v>303.69</c:v>
                </c:pt>
                <c:pt idx="247">
                  <c:v>311.42</c:v>
                </c:pt>
                <c:pt idx="248">
                  <c:v>320.99</c:v>
                </c:pt>
                <c:pt idx="249">
                  <c:v>312.92</c:v>
                </c:pt>
                <c:pt idx="250">
                  <c:v>274.94</c:v>
                </c:pt>
                <c:pt idx="251">
                  <c:v>229.04</c:v>
                </c:pt>
                <c:pt idx="252">
                  <c:v>212.03</c:v>
                </c:pt>
                <c:pt idx="253">
                  <c:v>245.59</c:v>
                </c:pt>
                <c:pt idx="254">
                  <c:v>271.8</c:v>
                </c:pt>
                <c:pt idx="255">
                  <c:v>281</c:v>
                </c:pt>
                <c:pt idx="256">
                  <c:v>301.06</c:v>
                </c:pt>
                <c:pt idx="257">
                  <c:v>284.48</c:v>
                </c:pt>
                <c:pt idx="258">
                  <c:v>297.93</c:v>
                </c:pt>
                <c:pt idx="259">
                  <c:v>230.79</c:v>
                </c:pt>
                <c:pt idx="260">
                  <c:v>244.04000000000002</c:v>
                </c:pt>
                <c:pt idx="261">
                  <c:v>294.01</c:v>
                </c:pt>
                <c:pt idx="262">
                  <c:v>280.29999999999995</c:v>
                </c:pt>
                <c:pt idx="263">
                  <c:v>258.59000000000003</c:v>
                </c:pt>
                <c:pt idx="264">
                  <c:v>304.5</c:v>
                </c:pt>
                <c:pt idx="265">
                  <c:v>321.19</c:v>
                </c:pt>
                <c:pt idx="266">
                  <c:v>322.32000000000005</c:v>
                </c:pt>
                <c:pt idx="267">
                  <c:v>283.06999999999994</c:v>
                </c:pt>
                <c:pt idx="268">
                  <c:v>249.45999999999998</c:v>
                </c:pt>
                <c:pt idx="269">
                  <c:v>237.32999999999998</c:v>
                </c:pt>
                <c:pt idx="270">
                  <c:v>277.41999999999996</c:v>
                </c:pt>
                <c:pt idx="271">
                  <c:v>278.32999999999993</c:v>
                </c:pt>
                <c:pt idx="272">
                  <c:v>248.18999999999997</c:v>
                </c:pt>
                <c:pt idx="273">
                  <c:v>270.18</c:v>
                </c:pt>
                <c:pt idx="274">
                  <c:v>269.24</c:v>
                </c:pt>
                <c:pt idx="275">
                  <c:v>288.25000000000006</c:v>
                </c:pt>
                <c:pt idx="276">
                  <c:v>303.49</c:v>
                </c:pt>
                <c:pt idx="277">
                  <c:v>296.66999999999996</c:v>
                </c:pt>
                <c:pt idx="278">
                  <c:v>299.04000000000002</c:v>
                </c:pt>
                <c:pt idx="279">
                  <c:v>274.37</c:v>
                </c:pt>
                <c:pt idx="280">
                  <c:v>305.68</c:v>
                </c:pt>
                <c:pt idx="281">
                  <c:v>310.39</c:v>
                </c:pt>
                <c:pt idx="282">
                  <c:v>286.84000000000003</c:v>
                </c:pt>
                <c:pt idx="283">
                  <c:v>280.60000000000002</c:v>
                </c:pt>
                <c:pt idx="284">
                  <c:v>276</c:v>
                </c:pt>
                <c:pt idx="285">
                  <c:v>261.34000000000003</c:v>
                </c:pt>
                <c:pt idx="286">
                  <c:v>279.85000000000002</c:v>
                </c:pt>
                <c:pt idx="287">
                  <c:v>281.18</c:v>
                </c:pt>
                <c:pt idx="288">
                  <c:v>299.63</c:v>
                </c:pt>
                <c:pt idx="289">
                  <c:v>312.18999999999994</c:v>
                </c:pt>
                <c:pt idx="290">
                  <c:v>302.89999999999998</c:v>
                </c:pt>
                <c:pt idx="291">
                  <c:v>331.61</c:v>
                </c:pt>
                <c:pt idx="292">
                  <c:v>304.99</c:v>
                </c:pt>
                <c:pt idx="293">
                  <c:v>246.60999999999999</c:v>
                </c:pt>
                <c:pt idx="294">
                  <c:v>262.51</c:v>
                </c:pt>
                <c:pt idx="295">
                  <c:v>279.86</c:v>
                </c:pt>
                <c:pt idx="296">
                  <c:v>286.08</c:v>
                </c:pt>
                <c:pt idx="297">
                  <c:v>312.57</c:v>
                </c:pt>
                <c:pt idx="298">
                  <c:v>302.77</c:v>
                </c:pt>
                <c:pt idx="299">
                  <c:v>327.02</c:v>
                </c:pt>
                <c:pt idx="300">
                  <c:v>285.69</c:v>
                </c:pt>
                <c:pt idx="301">
                  <c:v>245.82000000000005</c:v>
                </c:pt>
                <c:pt idx="302">
                  <c:v>263.14</c:v>
                </c:pt>
                <c:pt idx="303">
                  <c:v>287.31999999999994</c:v>
                </c:pt>
                <c:pt idx="304">
                  <c:v>335.72999999999996</c:v>
                </c:pt>
                <c:pt idx="305">
                  <c:v>336.95</c:v>
                </c:pt>
                <c:pt idx="306">
                  <c:v>328.42999999999995</c:v>
                </c:pt>
                <c:pt idx="307">
                  <c:v>251.32</c:v>
                </c:pt>
                <c:pt idx="308">
                  <c:v>205.34</c:v>
                </c:pt>
                <c:pt idx="309">
                  <c:v>287.95000000000005</c:v>
                </c:pt>
                <c:pt idx="310">
                  <c:v>249.44</c:v>
                </c:pt>
                <c:pt idx="311">
                  <c:v>214.38</c:v>
                </c:pt>
                <c:pt idx="312">
                  <c:v>198.53000000000003</c:v>
                </c:pt>
                <c:pt idx="313">
                  <c:v>270.39</c:v>
                </c:pt>
                <c:pt idx="314">
                  <c:v>312.41000000000003</c:v>
                </c:pt>
                <c:pt idx="315">
                  <c:v>322.71000000000004</c:v>
                </c:pt>
                <c:pt idx="316">
                  <c:v>336.33999999999992</c:v>
                </c:pt>
                <c:pt idx="317">
                  <c:v>326.73000000000008</c:v>
                </c:pt>
                <c:pt idx="318">
                  <c:v>327.45999999999998</c:v>
                </c:pt>
                <c:pt idx="319">
                  <c:v>333.47</c:v>
                </c:pt>
                <c:pt idx="320">
                  <c:v>329.66</c:v>
                </c:pt>
                <c:pt idx="321">
                  <c:v>323.09000000000003</c:v>
                </c:pt>
                <c:pt idx="322">
                  <c:v>305.69999999999993</c:v>
                </c:pt>
                <c:pt idx="323">
                  <c:v>304.25000000000006</c:v>
                </c:pt>
                <c:pt idx="324">
                  <c:v>283.26</c:v>
                </c:pt>
                <c:pt idx="325">
                  <c:v>296.21999999999997</c:v>
                </c:pt>
                <c:pt idx="326">
                  <c:v>277.58000000000004</c:v>
                </c:pt>
                <c:pt idx="327">
                  <c:v>267.14999999999998</c:v>
                </c:pt>
                <c:pt idx="328">
                  <c:v>286.44999999999993</c:v>
                </c:pt>
                <c:pt idx="329">
                  <c:v>308.69999999999993</c:v>
                </c:pt>
                <c:pt idx="330">
                  <c:v>324.83</c:v>
                </c:pt>
                <c:pt idx="331">
                  <c:v>324.36</c:v>
                </c:pt>
                <c:pt idx="332">
                  <c:v>297.99</c:v>
                </c:pt>
                <c:pt idx="333">
                  <c:v>312.02</c:v>
                </c:pt>
                <c:pt idx="334">
                  <c:v>320.72000000000003</c:v>
                </c:pt>
                <c:pt idx="335">
                  <c:v>334.15000000000003</c:v>
                </c:pt>
                <c:pt idx="336">
                  <c:v>316.19000000000005</c:v>
                </c:pt>
                <c:pt idx="337">
                  <c:v>298.92</c:v>
                </c:pt>
                <c:pt idx="338">
                  <c:v>309.89999999999998</c:v>
                </c:pt>
                <c:pt idx="339">
                  <c:v>291.91999999999996</c:v>
                </c:pt>
                <c:pt idx="340">
                  <c:v>308.94</c:v>
                </c:pt>
                <c:pt idx="341">
                  <c:v>304.29000000000002</c:v>
                </c:pt>
                <c:pt idx="342">
                  <c:v>332.40000000000003</c:v>
                </c:pt>
                <c:pt idx="343">
                  <c:v>318.50999999999993</c:v>
                </c:pt>
                <c:pt idx="344">
                  <c:v>320.14</c:v>
                </c:pt>
                <c:pt idx="345">
                  <c:v>306.05</c:v>
                </c:pt>
                <c:pt idx="346">
                  <c:v>308.75999999999993</c:v>
                </c:pt>
                <c:pt idx="347">
                  <c:v>289.64000000000004</c:v>
                </c:pt>
                <c:pt idx="348">
                  <c:v>310.00000000000006</c:v>
                </c:pt>
                <c:pt idx="349">
                  <c:v>298.73</c:v>
                </c:pt>
                <c:pt idx="350">
                  <c:v>311.77999999999992</c:v>
                </c:pt>
                <c:pt idx="351">
                  <c:v>312.70000000000005</c:v>
                </c:pt>
                <c:pt idx="352">
                  <c:v>281.64999999999998</c:v>
                </c:pt>
                <c:pt idx="353">
                  <c:v>308.29000000000002</c:v>
                </c:pt>
                <c:pt idx="354">
                  <c:v>303.12</c:v>
                </c:pt>
                <c:pt idx="355">
                  <c:v>304.92999999999995</c:v>
                </c:pt>
                <c:pt idx="356">
                  <c:v>324.93</c:v>
                </c:pt>
                <c:pt idx="357">
                  <c:v>319.09999999999997</c:v>
                </c:pt>
                <c:pt idx="358">
                  <c:v>291.69000000000005</c:v>
                </c:pt>
                <c:pt idx="359">
                  <c:v>307.5</c:v>
                </c:pt>
                <c:pt idx="360">
                  <c:v>311.52999999999992</c:v>
                </c:pt>
                <c:pt idx="361">
                  <c:v>297.77</c:v>
                </c:pt>
                <c:pt idx="362">
                  <c:v>314.26000000000005</c:v>
                </c:pt>
                <c:pt idx="363">
                  <c:v>317.81</c:v>
                </c:pt>
                <c:pt idx="364">
                  <c:v>240.20999999999998</c:v>
                </c:pt>
              </c:numCache>
            </c:numRef>
          </c:yVal>
          <c:smooth val="0"/>
        </c:ser>
        <c:dLbls>
          <c:showLegendKey val="0"/>
          <c:showVal val="0"/>
          <c:showCatName val="0"/>
          <c:showSerName val="0"/>
          <c:showPercent val="0"/>
          <c:showBubbleSize val="0"/>
        </c:dLbls>
        <c:axId val="106412288"/>
        <c:axId val="106414464"/>
      </c:scatterChart>
      <c:valAx>
        <c:axId val="106412288"/>
        <c:scaling>
          <c:orientation val="minMax"/>
          <c:max val="365"/>
          <c:min val="0"/>
        </c:scaling>
        <c:delete val="0"/>
        <c:axPos val="b"/>
        <c:title>
          <c:tx>
            <c:rich>
              <a:bodyPr/>
              <a:lstStyle/>
              <a:p>
                <a:pPr>
                  <a:defRPr/>
                </a:pPr>
                <a:r>
                  <a:rPr lang="es-EC"/>
                  <a:t>Día GPS</a:t>
                </a:r>
              </a:p>
            </c:rich>
          </c:tx>
          <c:layout/>
          <c:overlay val="0"/>
        </c:title>
        <c:numFmt formatCode="General" sourceLinked="1"/>
        <c:majorTickMark val="out"/>
        <c:minorTickMark val="none"/>
        <c:tickLblPos val="nextTo"/>
        <c:crossAx val="106414464"/>
        <c:crosses val="autoZero"/>
        <c:crossBetween val="midCat"/>
        <c:majorUnit val="20"/>
      </c:valAx>
      <c:valAx>
        <c:axId val="106414464"/>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06412288"/>
        <c:crosses val="autoZero"/>
        <c:crossBetween val="midCat"/>
      </c:valAx>
    </c:plotArea>
    <c:plotVisOnly val="1"/>
    <c:dispBlanksAs val="gap"/>
    <c:showDLblsOverMax val="0"/>
  </c:chart>
  <c:spPr>
    <a:ln>
      <a:solidFill>
        <a:schemeClr val="tx1"/>
      </a:solidFill>
    </a:ln>
  </c:spPr>
  <c:txPr>
    <a:bodyPr/>
    <a:lstStyle/>
    <a:p>
      <a:pPr>
        <a:defRPr sz="1000">
          <a:latin typeface="Times New Roman" pitchFamily="18" charset="0"/>
          <a:cs typeface="Times New Roman"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6.0602415458937207E-2"/>
          <c:y val="7.0293836805555551E-2"/>
          <c:w val="0.91408961352657003"/>
          <c:h val="0.73996831597222235"/>
        </c:manualLayout>
      </c:layout>
      <c:scatterChart>
        <c:scatterStyle val="lineMarker"/>
        <c:varyColors val="0"/>
        <c:ser>
          <c:idx val="0"/>
          <c:order val="0"/>
          <c:spPr>
            <a:ln w="9525"/>
          </c:spPr>
          <c:xVal>
            <c:numRef>
              <c:f>'GRÁFICA MENSUAL RIOP'!$A$39:$A$403</c:f>
              <c:numCache>
                <c:formatCode>General</c:formatCode>
                <c:ptCount val="36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'GRÁFICA MENSUAL RIOP'!$B$39:$B$403</c:f>
              <c:numCache>
                <c:formatCode>0.00</c:formatCode>
                <c:ptCount val="365"/>
                <c:pt idx="0">
                  <c:v>246.8</c:v>
                </c:pt>
                <c:pt idx="1">
                  <c:v>262.99</c:v>
                </c:pt>
                <c:pt idx="2">
                  <c:v>312.10000000000002</c:v>
                </c:pt>
                <c:pt idx="3">
                  <c:v>284.41999999999996</c:v>
                </c:pt>
                <c:pt idx="4">
                  <c:v>265.02</c:v>
                </c:pt>
                <c:pt idx="5">
                  <c:v>297.04000000000002</c:v>
                </c:pt>
                <c:pt idx="6">
                  <c:v>299.47000000000003</c:v>
                </c:pt>
                <c:pt idx="7">
                  <c:v>300.40999999999997</c:v>
                </c:pt>
                <c:pt idx="8">
                  <c:v>308.83</c:v>
                </c:pt>
                <c:pt idx="9">
                  <c:v>278.74000000000007</c:v>
                </c:pt>
                <c:pt idx="10">
                  <c:v>259.63</c:v>
                </c:pt>
                <c:pt idx="11">
                  <c:v>234.79</c:v>
                </c:pt>
                <c:pt idx="12">
                  <c:v>235.58</c:v>
                </c:pt>
                <c:pt idx="13">
                  <c:v>221.27</c:v>
                </c:pt>
                <c:pt idx="14">
                  <c:v>214.59</c:v>
                </c:pt>
                <c:pt idx="15">
                  <c:v>238.35999999999999</c:v>
                </c:pt>
                <c:pt idx="16">
                  <c:v>289.27000000000004</c:v>
                </c:pt>
                <c:pt idx="17">
                  <c:v>272.16999999999996</c:v>
                </c:pt>
                <c:pt idx="18">
                  <c:v>234.74999999999994</c:v>
                </c:pt>
                <c:pt idx="19">
                  <c:v>277.81</c:v>
                </c:pt>
                <c:pt idx="20">
                  <c:v>299.52999999999997</c:v>
                </c:pt>
                <c:pt idx="21">
                  <c:v>289.55999999999995</c:v>
                </c:pt>
                <c:pt idx="22">
                  <c:v>288.58999999999997</c:v>
                </c:pt>
                <c:pt idx="23">
                  <c:v>233.10999999999996</c:v>
                </c:pt>
                <c:pt idx="24">
                  <c:v>225.49999999999997</c:v>
                </c:pt>
                <c:pt idx="25">
                  <c:v>233.79</c:v>
                </c:pt>
                <c:pt idx="26">
                  <c:v>240.71999999999997</c:v>
                </c:pt>
                <c:pt idx="27">
                  <c:v>295.84999999999991</c:v>
                </c:pt>
                <c:pt idx="28">
                  <c:v>299.17000000000007</c:v>
                </c:pt>
                <c:pt idx="29">
                  <c:v>230.89000000000004</c:v>
                </c:pt>
                <c:pt idx="30">
                  <c:v>298.96999999999997</c:v>
                </c:pt>
                <c:pt idx="31">
                  <c:v>271.84000000000003</c:v>
                </c:pt>
                <c:pt idx="32">
                  <c:v>283.08999999999997</c:v>
                </c:pt>
                <c:pt idx="33">
                  <c:v>281.54999999999995</c:v>
                </c:pt>
                <c:pt idx="34">
                  <c:v>273.85000000000002</c:v>
                </c:pt>
                <c:pt idx="35">
                  <c:v>290.39000000000004</c:v>
                </c:pt>
                <c:pt idx="36">
                  <c:v>310.53000000000003</c:v>
                </c:pt>
                <c:pt idx="37">
                  <c:v>332.90999999999997</c:v>
                </c:pt>
                <c:pt idx="38">
                  <c:v>343.05</c:v>
                </c:pt>
                <c:pt idx="39">
                  <c:v>326.01</c:v>
                </c:pt>
                <c:pt idx="40">
                  <c:v>318</c:v>
                </c:pt>
                <c:pt idx="41">
                  <c:v>343.27999999999992</c:v>
                </c:pt>
                <c:pt idx="42">
                  <c:v>312.89000000000004</c:v>
                </c:pt>
                <c:pt idx="43">
                  <c:v>321.33999999999997</c:v>
                </c:pt>
                <c:pt idx="44">
                  <c:v>322.19</c:v>
                </c:pt>
                <c:pt idx="45">
                  <c:v>325.53999999999996</c:v>
                </c:pt>
                <c:pt idx="46">
                  <c:v>314.49</c:v>
                </c:pt>
                <c:pt idx="47">
                  <c:v>323.41000000000008</c:v>
                </c:pt>
                <c:pt idx="48">
                  <c:v>306.27999999999997</c:v>
                </c:pt>
                <c:pt idx="49">
                  <c:v>278.74</c:v>
                </c:pt>
                <c:pt idx="50">
                  <c:v>253.54999999999995</c:v>
                </c:pt>
                <c:pt idx="51">
                  <c:v>282.74</c:v>
                </c:pt>
                <c:pt idx="52">
                  <c:v>290.98999999999995</c:v>
                </c:pt>
                <c:pt idx="53">
                  <c:v>281.95</c:v>
                </c:pt>
                <c:pt idx="54">
                  <c:v>306.88000000000005</c:v>
                </c:pt>
                <c:pt idx="55">
                  <c:v>316.21999999999997</c:v>
                </c:pt>
                <c:pt idx="56">
                  <c:v>269.07</c:v>
                </c:pt>
                <c:pt idx="57">
                  <c:v>304.06</c:v>
                </c:pt>
                <c:pt idx="58">
                  <c:v>308.3</c:v>
                </c:pt>
                <c:pt idx="59">
                  <c:v>279.96999999999997</c:v>
                </c:pt>
                <c:pt idx="60">
                  <c:v>232.82999999999998</c:v>
                </c:pt>
                <c:pt idx="61">
                  <c:v>198.44</c:v>
                </c:pt>
                <c:pt idx="62">
                  <c:v>199.68</c:v>
                </c:pt>
                <c:pt idx="63">
                  <c:v>259.10000000000002</c:v>
                </c:pt>
                <c:pt idx="64">
                  <c:v>277.28999999999996</c:v>
                </c:pt>
                <c:pt idx="65">
                  <c:v>254.49</c:v>
                </c:pt>
                <c:pt idx="66">
                  <c:v>280.52999999999997</c:v>
                </c:pt>
                <c:pt idx="67">
                  <c:v>272.16000000000003</c:v>
                </c:pt>
                <c:pt idx="68">
                  <c:v>232.99999999999997</c:v>
                </c:pt>
                <c:pt idx="69">
                  <c:v>244.12</c:v>
                </c:pt>
                <c:pt idx="70">
                  <c:v>258.58</c:v>
                </c:pt>
                <c:pt idx="71">
                  <c:v>247.75999999999996</c:v>
                </c:pt>
                <c:pt idx="72">
                  <c:v>246.56999999999996</c:v>
                </c:pt>
                <c:pt idx="73">
                  <c:v>275.46999999999997</c:v>
                </c:pt>
                <c:pt idx="74">
                  <c:v>290.34000000000003</c:v>
                </c:pt>
                <c:pt idx="75">
                  <c:v>302.13</c:v>
                </c:pt>
                <c:pt idx="76">
                  <c:v>282.28000000000003</c:v>
                </c:pt>
                <c:pt idx="77">
                  <c:v>331.92000000000007</c:v>
                </c:pt>
                <c:pt idx="78">
                  <c:v>335.34999999999997</c:v>
                </c:pt>
                <c:pt idx="79">
                  <c:v>337.43</c:v>
                </c:pt>
                <c:pt idx="80">
                  <c:v>314.03999999999996</c:v>
                </c:pt>
                <c:pt idx="81">
                  <c:v>290.95999999999998</c:v>
                </c:pt>
                <c:pt idx="82">
                  <c:v>316.43000000000006</c:v>
                </c:pt>
                <c:pt idx="83">
                  <c:v>340.43000000000006</c:v>
                </c:pt>
                <c:pt idx="84">
                  <c:v>340.62999999999994</c:v>
                </c:pt>
                <c:pt idx="85">
                  <c:v>318.80999999999995</c:v>
                </c:pt>
                <c:pt idx="86">
                  <c:v>317.59999999999997</c:v>
                </c:pt>
                <c:pt idx="87">
                  <c:v>310.83999999999997</c:v>
                </c:pt>
                <c:pt idx="88">
                  <c:v>324.90000000000003</c:v>
                </c:pt>
                <c:pt idx="89">
                  <c:v>352.10999999999996</c:v>
                </c:pt>
                <c:pt idx="90">
                  <c:v>330.79</c:v>
                </c:pt>
                <c:pt idx="91">
                  <c:v>330.78999999999996</c:v>
                </c:pt>
                <c:pt idx="92">
                  <c:v>338.41</c:v>
                </c:pt>
                <c:pt idx="93">
                  <c:v>342.03000000000003</c:v>
                </c:pt>
                <c:pt idx="94">
                  <c:v>343.57000000000005</c:v>
                </c:pt>
                <c:pt idx="95">
                  <c:v>352.92999999999995</c:v>
                </c:pt>
                <c:pt idx="96">
                  <c:v>348.05999999999995</c:v>
                </c:pt>
                <c:pt idx="97">
                  <c:v>343.29000000000008</c:v>
                </c:pt>
                <c:pt idx="98">
                  <c:v>345.98999999999995</c:v>
                </c:pt>
                <c:pt idx="99">
                  <c:v>352.29</c:v>
                </c:pt>
                <c:pt idx="100">
                  <c:v>339.24</c:v>
                </c:pt>
                <c:pt idx="101">
                  <c:v>321.17</c:v>
                </c:pt>
                <c:pt idx="102">
                  <c:v>328.24999999999994</c:v>
                </c:pt>
                <c:pt idx="103">
                  <c:v>332.97999999999996</c:v>
                </c:pt>
                <c:pt idx="104">
                  <c:v>337.4</c:v>
                </c:pt>
                <c:pt idx="105">
                  <c:v>328.23</c:v>
                </c:pt>
                <c:pt idx="106">
                  <c:v>319.32000000000005</c:v>
                </c:pt>
                <c:pt idx="107">
                  <c:v>329.24</c:v>
                </c:pt>
                <c:pt idx="108">
                  <c:v>341.05</c:v>
                </c:pt>
                <c:pt idx="109">
                  <c:v>331.32000000000005</c:v>
                </c:pt>
                <c:pt idx="110">
                  <c:v>322.72999999999996</c:v>
                </c:pt>
                <c:pt idx="111">
                  <c:v>333.34000000000003</c:v>
                </c:pt>
                <c:pt idx="112">
                  <c:v>337.84</c:v>
                </c:pt>
                <c:pt idx="113">
                  <c:v>330.66</c:v>
                </c:pt>
                <c:pt idx="114">
                  <c:v>343.69</c:v>
                </c:pt>
                <c:pt idx="115">
                  <c:v>344.07999999999993</c:v>
                </c:pt>
                <c:pt idx="116">
                  <c:v>354.07</c:v>
                </c:pt>
                <c:pt idx="117">
                  <c:v>333.27</c:v>
                </c:pt>
                <c:pt idx="118">
                  <c:v>317.50999999999993</c:v>
                </c:pt>
                <c:pt idx="119">
                  <c:v>302.64999999999998</c:v>
                </c:pt>
                <c:pt idx="120">
                  <c:v>282.43</c:v>
                </c:pt>
                <c:pt idx="121">
                  <c:v>271.41999999999996</c:v>
                </c:pt>
                <c:pt idx="122">
                  <c:v>281.52000000000004</c:v>
                </c:pt>
                <c:pt idx="123">
                  <c:v>270.06999999999994</c:v>
                </c:pt>
                <c:pt idx="124">
                  <c:v>242.46</c:v>
                </c:pt>
                <c:pt idx="125">
                  <c:v>258.07000000000005</c:v>
                </c:pt>
                <c:pt idx="126">
                  <c:v>292.10000000000002</c:v>
                </c:pt>
                <c:pt idx="127">
                  <c:v>291.32</c:v>
                </c:pt>
                <c:pt idx="128">
                  <c:v>303.47000000000003</c:v>
                </c:pt>
                <c:pt idx="129">
                  <c:v>294.67</c:v>
                </c:pt>
                <c:pt idx="130">
                  <c:v>288.92</c:v>
                </c:pt>
                <c:pt idx="131">
                  <c:v>315.23</c:v>
                </c:pt>
                <c:pt idx="132">
                  <c:v>356.58999999999992</c:v>
                </c:pt>
                <c:pt idx="133">
                  <c:v>339.06</c:v>
                </c:pt>
                <c:pt idx="134">
                  <c:v>295.23999999999995</c:v>
                </c:pt>
                <c:pt idx="135">
                  <c:v>291.64</c:v>
                </c:pt>
                <c:pt idx="136">
                  <c:v>243.13999999999996</c:v>
                </c:pt>
                <c:pt idx="137">
                  <c:v>215.82</c:v>
                </c:pt>
                <c:pt idx="138">
                  <c:v>238.77</c:v>
                </c:pt>
                <c:pt idx="139">
                  <c:v>283.86999999999995</c:v>
                </c:pt>
                <c:pt idx="140">
                  <c:v>303.20999999999998</c:v>
                </c:pt>
                <c:pt idx="141">
                  <c:v>312.10999999999996</c:v>
                </c:pt>
                <c:pt idx="142">
                  <c:v>330.40000000000003</c:v>
                </c:pt>
                <c:pt idx="143">
                  <c:v>309.36</c:v>
                </c:pt>
                <c:pt idx="144">
                  <c:v>322.06</c:v>
                </c:pt>
                <c:pt idx="145">
                  <c:v>314.2</c:v>
                </c:pt>
                <c:pt idx="146">
                  <c:v>304.05</c:v>
                </c:pt>
                <c:pt idx="147">
                  <c:v>316.15999999999997</c:v>
                </c:pt>
                <c:pt idx="148">
                  <c:v>308.13</c:v>
                </c:pt>
                <c:pt idx="149">
                  <c:v>291.61</c:v>
                </c:pt>
                <c:pt idx="150">
                  <c:v>294.37999999999994</c:v>
                </c:pt>
                <c:pt idx="151">
                  <c:v>300.59999999999997</c:v>
                </c:pt>
                <c:pt idx="152">
                  <c:v>306.60999999999996</c:v>
                </c:pt>
                <c:pt idx="153">
                  <c:v>287.3</c:v>
                </c:pt>
                <c:pt idx="154">
                  <c:v>303.51000000000005</c:v>
                </c:pt>
                <c:pt idx="155">
                  <c:v>292.26</c:v>
                </c:pt>
                <c:pt idx="156">
                  <c:v>256.24</c:v>
                </c:pt>
                <c:pt idx="157">
                  <c:v>280.58</c:v>
                </c:pt>
                <c:pt idx="158">
                  <c:v>238.33999999999997</c:v>
                </c:pt>
                <c:pt idx="159">
                  <c:v>296.57</c:v>
                </c:pt>
                <c:pt idx="160">
                  <c:v>283.90000000000009</c:v>
                </c:pt>
                <c:pt idx="161">
                  <c:v>304.79000000000002</c:v>
                </c:pt>
                <c:pt idx="162">
                  <c:v>304.00000000000006</c:v>
                </c:pt>
                <c:pt idx="163">
                  <c:v>294.95999999999998</c:v>
                </c:pt>
                <c:pt idx="164">
                  <c:v>305</c:v>
                </c:pt>
                <c:pt idx="165">
                  <c:v>285.69</c:v>
                </c:pt>
                <c:pt idx="166">
                  <c:v>275.83</c:v>
                </c:pt>
                <c:pt idx="167">
                  <c:v>258.02999999999997</c:v>
                </c:pt>
                <c:pt idx="168">
                  <c:v>259.94</c:v>
                </c:pt>
                <c:pt idx="169">
                  <c:v>270.93</c:v>
                </c:pt>
                <c:pt idx="170">
                  <c:v>244.55</c:v>
                </c:pt>
                <c:pt idx="171">
                  <c:v>268.87</c:v>
                </c:pt>
                <c:pt idx="172">
                  <c:v>294.04999999999995</c:v>
                </c:pt>
                <c:pt idx="173">
                  <c:v>327.21999999999997</c:v>
                </c:pt>
                <c:pt idx="174">
                  <c:v>291.48</c:v>
                </c:pt>
                <c:pt idx="175">
                  <c:v>293.76</c:v>
                </c:pt>
                <c:pt idx="176">
                  <c:v>305.83000000000004</c:v>
                </c:pt>
                <c:pt idx="177">
                  <c:v>311.48</c:v>
                </c:pt>
                <c:pt idx="178">
                  <c:v>271.43000000000006</c:v>
                </c:pt>
                <c:pt idx="179">
                  <c:v>250.5</c:v>
                </c:pt>
                <c:pt idx="180">
                  <c:v>301.09999999999997</c:v>
                </c:pt>
                <c:pt idx="181">
                  <c:v>304.43000000000006</c:v>
                </c:pt>
                <c:pt idx="182">
                  <c:v>307.57</c:v>
                </c:pt>
                <c:pt idx="183">
                  <c:v>295.95</c:v>
                </c:pt>
                <c:pt idx="184">
                  <c:v>291.98</c:v>
                </c:pt>
                <c:pt idx="185">
                  <c:v>285.23</c:v>
                </c:pt>
                <c:pt idx="186">
                  <c:v>272.87</c:v>
                </c:pt>
                <c:pt idx="187">
                  <c:v>251.12</c:v>
                </c:pt>
                <c:pt idx="188">
                  <c:v>243.98</c:v>
                </c:pt>
                <c:pt idx="189">
                  <c:v>264.85000000000002</c:v>
                </c:pt>
                <c:pt idx="190">
                  <c:v>271.85000000000002</c:v>
                </c:pt>
                <c:pt idx="191">
                  <c:v>280.46999999999997</c:v>
                </c:pt>
                <c:pt idx="192">
                  <c:v>290.47000000000003</c:v>
                </c:pt>
                <c:pt idx="193">
                  <c:v>289.93</c:v>
                </c:pt>
                <c:pt idx="194">
                  <c:v>282.27999999999997</c:v>
                </c:pt>
                <c:pt idx="195">
                  <c:v>290.84999999999997</c:v>
                </c:pt>
                <c:pt idx="196">
                  <c:v>305.72000000000003</c:v>
                </c:pt>
                <c:pt idx="197">
                  <c:v>302.86999999999995</c:v>
                </c:pt>
                <c:pt idx="198">
                  <c:v>289.02</c:v>
                </c:pt>
                <c:pt idx="199">
                  <c:v>294.67</c:v>
                </c:pt>
                <c:pt idx="200">
                  <c:v>237.11999999999998</c:v>
                </c:pt>
                <c:pt idx="201">
                  <c:v>256.47999999999996</c:v>
                </c:pt>
                <c:pt idx="202">
                  <c:v>281.22000000000003</c:v>
                </c:pt>
                <c:pt idx="203">
                  <c:v>276.67</c:v>
                </c:pt>
                <c:pt idx="204">
                  <c:v>278</c:v>
                </c:pt>
                <c:pt idx="205">
                  <c:v>256.18</c:v>
                </c:pt>
                <c:pt idx="206">
                  <c:v>252.55</c:v>
                </c:pt>
                <c:pt idx="207">
                  <c:v>291.45</c:v>
                </c:pt>
                <c:pt idx="208">
                  <c:v>296.98999999999995</c:v>
                </c:pt>
                <c:pt idx="209">
                  <c:v>281.94</c:v>
                </c:pt>
                <c:pt idx="210">
                  <c:v>307.85999999999996</c:v>
                </c:pt>
                <c:pt idx="211">
                  <c:v>276.33</c:v>
                </c:pt>
                <c:pt idx="212">
                  <c:v>278.33999999999997</c:v>
                </c:pt>
                <c:pt idx="213">
                  <c:v>278.23</c:v>
                </c:pt>
                <c:pt idx="214">
                  <c:v>281.95</c:v>
                </c:pt>
                <c:pt idx="215">
                  <c:v>263.58999999999997</c:v>
                </c:pt>
                <c:pt idx="216">
                  <c:v>290.68999999999994</c:v>
                </c:pt>
                <c:pt idx="217">
                  <c:v>283.06</c:v>
                </c:pt>
                <c:pt idx="218">
                  <c:v>222.46</c:v>
                </c:pt>
                <c:pt idx="219">
                  <c:v>222.81</c:v>
                </c:pt>
                <c:pt idx="220">
                  <c:v>253.22999999999996</c:v>
                </c:pt>
                <c:pt idx="221">
                  <c:v>260.02999999999997</c:v>
                </c:pt>
                <c:pt idx="222">
                  <c:v>228.61</c:v>
                </c:pt>
                <c:pt idx="223">
                  <c:v>202.95000000000002</c:v>
                </c:pt>
                <c:pt idx="224">
                  <c:v>222.52</c:v>
                </c:pt>
                <c:pt idx="225">
                  <c:v>221.92</c:v>
                </c:pt>
                <c:pt idx="226">
                  <c:v>246.34</c:v>
                </c:pt>
                <c:pt idx="227">
                  <c:v>266.31</c:v>
                </c:pt>
                <c:pt idx="228">
                  <c:v>277.27999999999997</c:v>
                </c:pt>
                <c:pt idx="229">
                  <c:v>301.02999999999992</c:v>
                </c:pt>
                <c:pt idx="230">
                  <c:v>274.74</c:v>
                </c:pt>
                <c:pt idx="231">
                  <c:v>294.41999999999996</c:v>
                </c:pt>
                <c:pt idx="232">
                  <c:v>322.67999999999995</c:v>
                </c:pt>
                <c:pt idx="233">
                  <c:v>322.46000000000004</c:v>
                </c:pt>
                <c:pt idx="234">
                  <c:v>299.68000000000006</c:v>
                </c:pt>
                <c:pt idx="235">
                  <c:v>250.38000000000002</c:v>
                </c:pt>
                <c:pt idx="236">
                  <c:v>233.70999999999998</c:v>
                </c:pt>
                <c:pt idx="237">
                  <c:v>266.17</c:v>
                </c:pt>
                <c:pt idx="238">
                  <c:v>277.49</c:v>
                </c:pt>
                <c:pt idx="239">
                  <c:v>286.99</c:v>
                </c:pt>
                <c:pt idx="240">
                  <c:v>279.74</c:v>
                </c:pt>
                <c:pt idx="241">
                  <c:v>249.45999999999998</c:v>
                </c:pt>
                <c:pt idx="242">
                  <c:v>260.80000000000007</c:v>
                </c:pt>
                <c:pt idx="243">
                  <c:v>233.77</c:v>
                </c:pt>
                <c:pt idx="244">
                  <c:v>249.81000000000003</c:v>
                </c:pt>
                <c:pt idx="245">
                  <c:v>276.09999999999997</c:v>
                </c:pt>
                <c:pt idx="246">
                  <c:v>279.00999999999993</c:v>
                </c:pt>
                <c:pt idx="247">
                  <c:v>261.39</c:v>
                </c:pt>
                <c:pt idx="248">
                  <c:v>275.25</c:v>
                </c:pt>
                <c:pt idx="249">
                  <c:v>292.82</c:v>
                </c:pt>
                <c:pt idx="250">
                  <c:v>291.07000000000005</c:v>
                </c:pt>
                <c:pt idx="251">
                  <c:v>300.45000000000005</c:v>
                </c:pt>
                <c:pt idx="252">
                  <c:v>307.96000000000004</c:v>
                </c:pt>
                <c:pt idx="253">
                  <c:v>317.33</c:v>
                </c:pt>
                <c:pt idx="254">
                  <c:v>304.84999999999997</c:v>
                </c:pt>
                <c:pt idx="255">
                  <c:v>309.25</c:v>
                </c:pt>
                <c:pt idx="256">
                  <c:v>283.62</c:v>
                </c:pt>
                <c:pt idx="257">
                  <c:v>285.05</c:v>
                </c:pt>
                <c:pt idx="258">
                  <c:v>307.95999999999998</c:v>
                </c:pt>
                <c:pt idx="259">
                  <c:v>313.61</c:v>
                </c:pt>
                <c:pt idx="260">
                  <c:v>310.12999999999994</c:v>
                </c:pt>
                <c:pt idx="261">
                  <c:v>309.45999999999998</c:v>
                </c:pt>
                <c:pt idx="262">
                  <c:v>299.34999999999997</c:v>
                </c:pt>
                <c:pt idx="263">
                  <c:v>276.72000000000003</c:v>
                </c:pt>
                <c:pt idx="264">
                  <c:v>309.98999999999995</c:v>
                </c:pt>
                <c:pt idx="265">
                  <c:v>303.55000000000007</c:v>
                </c:pt>
                <c:pt idx="267">
                  <c:v>346.08000000000004</c:v>
                </c:pt>
                <c:pt idx="268">
                  <c:v>322.53000000000003</c:v>
                </c:pt>
                <c:pt idx="269">
                  <c:v>305.56999999999994</c:v>
                </c:pt>
                <c:pt idx="270">
                  <c:v>305.60000000000002</c:v>
                </c:pt>
                <c:pt idx="271">
                  <c:v>292.70999999999992</c:v>
                </c:pt>
                <c:pt idx="272">
                  <c:v>289.44000000000005</c:v>
                </c:pt>
                <c:pt idx="273">
                  <c:v>310.45999999999998</c:v>
                </c:pt>
                <c:pt idx="274">
                  <c:v>320.39000000000004</c:v>
                </c:pt>
                <c:pt idx="275">
                  <c:v>326.96999999999997</c:v>
                </c:pt>
                <c:pt idx="276">
                  <c:v>349.53</c:v>
                </c:pt>
                <c:pt idx="277">
                  <c:v>334.69999999999993</c:v>
                </c:pt>
                <c:pt idx="278">
                  <c:v>330.24</c:v>
                </c:pt>
                <c:pt idx="279">
                  <c:v>320.62999999999994</c:v>
                </c:pt>
                <c:pt idx="280">
                  <c:v>301.39000000000004</c:v>
                </c:pt>
                <c:pt idx="281">
                  <c:v>290.2</c:v>
                </c:pt>
                <c:pt idx="282">
                  <c:v>277.57</c:v>
                </c:pt>
                <c:pt idx="283">
                  <c:v>313.45000000000005</c:v>
                </c:pt>
                <c:pt idx="284">
                  <c:v>279.5</c:v>
                </c:pt>
                <c:pt idx="285">
                  <c:v>214.67999999999998</c:v>
                </c:pt>
                <c:pt idx="286">
                  <c:v>213.08999999999997</c:v>
                </c:pt>
                <c:pt idx="287">
                  <c:v>220.39999999999998</c:v>
                </c:pt>
                <c:pt idx="288">
                  <c:v>266.32</c:v>
                </c:pt>
                <c:pt idx="289">
                  <c:v>217.45999999999998</c:v>
                </c:pt>
                <c:pt idx="290">
                  <c:v>143.67999999999998</c:v>
                </c:pt>
                <c:pt idx="291">
                  <c:v>161.12</c:v>
                </c:pt>
                <c:pt idx="292">
                  <c:v>189.14000000000001</c:v>
                </c:pt>
                <c:pt idx="293">
                  <c:v>194.88</c:v>
                </c:pt>
                <c:pt idx="294">
                  <c:v>176.68</c:v>
                </c:pt>
                <c:pt idx="295">
                  <c:v>254.59999999999997</c:v>
                </c:pt>
                <c:pt idx="296">
                  <c:v>267.46999999999997</c:v>
                </c:pt>
                <c:pt idx="297">
                  <c:v>271.35000000000002</c:v>
                </c:pt>
                <c:pt idx="298">
                  <c:v>265.66999999999996</c:v>
                </c:pt>
                <c:pt idx="299">
                  <c:v>285.08</c:v>
                </c:pt>
                <c:pt idx="300">
                  <c:v>300.2</c:v>
                </c:pt>
                <c:pt idx="301">
                  <c:v>290.81</c:v>
                </c:pt>
                <c:pt idx="302">
                  <c:v>282.90999999999997</c:v>
                </c:pt>
                <c:pt idx="303">
                  <c:v>271.94</c:v>
                </c:pt>
                <c:pt idx="304">
                  <c:v>212.03000000000003</c:v>
                </c:pt>
                <c:pt idx="305">
                  <c:v>260.47999999999996</c:v>
                </c:pt>
                <c:pt idx="306">
                  <c:v>275.26000000000005</c:v>
                </c:pt>
                <c:pt idx="307">
                  <c:v>296.64</c:v>
                </c:pt>
                <c:pt idx="308">
                  <c:v>297.31000000000006</c:v>
                </c:pt>
                <c:pt idx="309">
                  <c:v>318.55</c:v>
                </c:pt>
                <c:pt idx="310">
                  <c:v>352.15999999999997</c:v>
                </c:pt>
                <c:pt idx="311">
                  <c:v>344.71999999999997</c:v>
                </c:pt>
                <c:pt idx="325">
                  <c:v>78.53</c:v>
                </c:pt>
                <c:pt idx="326">
                  <c:v>314.44000000000005</c:v>
                </c:pt>
                <c:pt idx="327">
                  <c:v>333.39</c:v>
                </c:pt>
                <c:pt idx="328">
                  <c:v>296.42</c:v>
                </c:pt>
                <c:pt idx="329">
                  <c:v>292.08</c:v>
                </c:pt>
                <c:pt idx="330">
                  <c:v>335.48</c:v>
                </c:pt>
                <c:pt idx="331">
                  <c:v>343.40999999999997</c:v>
                </c:pt>
                <c:pt idx="332">
                  <c:v>327.52999999999997</c:v>
                </c:pt>
                <c:pt idx="333">
                  <c:v>335.29999999999995</c:v>
                </c:pt>
                <c:pt idx="334">
                  <c:v>327.24</c:v>
                </c:pt>
                <c:pt idx="335">
                  <c:v>355.48999999999995</c:v>
                </c:pt>
                <c:pt idx="336">
                  <c:v>328.02000000000004</c:v>
                </c:pt>
                <c:pt idx="337">
                  <c:v>327.04999999999995</c:v>
                </c:pt>
                <c:pt idx="338">
                  <c:v>310.81000000000006</c:v>
                </c:pt>
                <c:pt idx="339">
                  <c:v>292.64</c:v>
                </c:pt>
                <c:pt idx="340">
                  <c:v>297.48</c:v>
                </c:pt>
                <c:pt idx="341">
                  <c:v>301.55</c:v>
                </c:pt>
                <c:pt idx="342">
                  <c:v>291.83</c:v>
                </c:pt>
                <c:pt idx="343">
                  <c:v>271.7</c:v>
                </c:pt>
                <c:pt idx="344">
                  <c:v>257.82</c:v>
                </c:pt>
                <c:pt idx="345">
                  <c:v>314.22999999999996</c:v>
                </c:pt>
                <c:pt idx="346">
                  <c:v>335.59</c:v>
                </c:pt>
                <c:pt idx="347">
                  <c:v>342.27</c:v>
                </c:pt>
                <c:pt idx="348">
                  <c:v>329.92</c:v>
                </c:pt>
                <c:pt idx="349">
                  <c:v>325.07</c:v>
                </c:pt>
                <c:pt idx="350">
                  <c:v>325.19000000000005</c:v>
                </c:pt>
                <c:pt idx="351">
                  <c:v>334.91</c:v>
                </c:pt>
                <c:pt idx="352">
                  <c:v>321.2</c:v>
                </c:pt>
                <c:pt idx="353">
                  <c:v>311.31</c:v>
                </c:pt>
                <c:pt idx="354">
                  <c:v>282.63000000000005</c:v>
                </c:pt>
                <c:pt idx="355">
                  <c:v>261.66000000000003</c:v>
                </c:pt>
                <c:pt idx="356">
                  <c:v>237.92000000000002</c:v>
                </c:pt>
                <c:pt idx="357">
                  <c:v>303.38</c:v>
                </c:pt>
                <c:pt idx="358">
                  <c:v>290.45</c:v>
                </c:pt>
                <c:pt idx="359">
                  <c:v>263.39999999999998</c:v>
                </c:pt>
                <c:pt idx="360">
                  <c:v>301.71999999999997</c:v>
                </c:pt>
                <c:pt idx="361">
                  <c:v>274.96000000000004</c:v>
                </c:pt>
                <c:pt idx="362">
                  <c:v>268.41999999999996</c:v>
                </c:pt>
                <c:pt idx="363">
                  <c:v>318.30000000000007</c:v>
                </c:pt>
                <c:pt idx="364">
                  <c:v>261.89999999999998</c:v>
                </c:pt>
              </c:numCache>
            </c:numRef>
          </c:yVal>
          <c:smooth val="0"/>
        </c:ser>
        <c:dLbls>
          <c:showLegendKey val="0"/>
          <c:showVal val="0"/>
          <c:showCatName val="0"/>
          <c:showSerName val="0"/>
          <c:showPercent val="0"/>
          <c:showBubbleSize val="0"/>
        </c:dLbls>
        <c:axId val="137355264"/>
        <c:axId val="137357184"/>
      </c:scatterChart>
      <c:valAx>
        <c:axId val="137355264"/>
        <c:scaling>
          <c:orientation val="minMax"/>
          <c:max val="365"/>
          <c:min val="0"/>
        </c:scaling>
        <c:delete val="0"/>
        <c:axPos val="b"/>
        <c:title>
          <c:tx>
            <c:rich>
              <a:bodyPr/>
              <a:lstStyle/>
              <a:p>
                <a:pPr>
                  <a:defRPr/>
                </a:pPr>
                <a:r>
                  <a:rPr lang="es-EC"/>
                  <a:t>Día GPS</a:t>
                </a:r>
              </a:p>
            </c:rich>
          </c:tx>
          <c:layout/>
          <c:overlay val="0"/>
        </c:title>
        <c:numFmt formatCode="General" sourceLinked="1"/>
        <c:majorTickMark val="out"/>
        <c:minorTickMark val="none"/>
        <c:tickLblPos val="nextTo"/>
        <c:crossAx val="137357184"/>
        <c:crosses val="autoZero"/>
        <c:crossBetween val="midCat"/>
        <c:majorUnit val="20"/>
      </c:valAx>
      <c:valAx>
        <c:axId val="137357184"/>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0"/>
        <c:majorTickMark val="out"/>
        <c:minorTickMark val="none"/>
        <c:tickLblPos val="nextTo"/>
        <c:crossAx val="137355264"/>
        <c:crosses val="autoZero"/>
        <c:crossBetween val="midCat"/>
      </c:valAx>
    </c:plotArea>
    <c:plotVisOnly val="1"/>
    <c:dispBlanksAs val="gap"/>
    <c:showDLblsOverMax val="0"/>
  </c:chart>
  <c:spPr>
    <a:ln>
      <a:solidFill>
        <a:schemeClr val="tx1"/>
      </a:solidFill>
    </a:ln>
  </c:spPr>
  <c:txPr>
    <a:bodyPr/>
    <a:lstStyle/>
    <a:p>
      <a:pPr>
        <a:defRPr sz="1000">
          <a:latin typeface="Times New Roman" pitchFamily="18" charset="0"/>
          <a:cs typeface="Times New Roman"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38988186748304"/>
          <c:y val="5.9259259259259255E-2"/>
          <c:w val="0.85170915604989106"/>
          <c:h val="0.80236422370280636"/>
        </c:manualLayout>
      </c:layout>
      <c:lineChart>
        <c:grouping val="standard"/>
        <c:varyColors val="0"/>
        <c:ser>
          <c:idx val="0"/>
          <c:order val="0"/>
          <c:tx>
            <c:strRef>
              <c:f>'GRÁFICA MENSUAL'!$B$1</c:f>
              <c:strCache>
                <c:ptCount val="1"/>
                <c:pt idx="0">
                  <c:v>VAPOR MENSUAL</c:v>
                </c:pt>
              </c:strCache>
            </c:strRef>
          </c:tx>
          <c:spPr>
            <a:ln w="25400"/>
          </c:spPr>
          <c:trendline>
            <c:trendlineType val="linear"/>
            <c:dispRSqr val="0"/>
            <c:dispEq val="0"/>
          </c:trendline>
          <c:cat>
            <c:strRef>
              <c:f>'GRÁFICA MENSUAL'!$A$2:$A$25</c:f>
              <c:strCache>
                <c:ptCount val="2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strCache>
            </c:strRef>
          </c:cat>
          <c:val>
            <c:numRef>
              <c:f>'GRÁFICA MENSUAL'!$B$2:$B$25</c:f>
              <c:numCache>
                <c:formatCode>0.00</c:formatCode>
                <c:ptCount val="24"/>
                <c:pt idx="0">
                  <c:v>16578.099999999995</c:v>
                </c:pt>
                <c:pt idx="1">
                  <c:v>13991.74</c:v>
                </c:pt>
                <c:pt idx="2">
                  <c:v>15339.050000000003</c:v>
                </c:pt>
                <c:pt idx="3">
                  <c:v>11248.710000000001</c:v>
                </c:pt>
                <c:pt idx="4">
                  <c:v>9540.5999999999967</c:v>
                </c:pt>
                <c:pt idx="5">
                  <c:v>6298.3200000000006</c:v>
                </c:pt>
                <c:pt idx="6">
                  <c:v>8381.49</c:v>
                </c:pt>
                <c:pt idx="7">
                  <c:v>6473.2900000000009</c:v>
                </c:pt>
                <c:pt idx="8">
                  <c:v>9809.32</c:v>
                </c:pt>
                <c:pt idx="9">
                  <c:v>12080.169999999998</c:v>
                </c:pt>
                <c:pt idx="10">
                  <c:v>12968.320000000002</c:v>
                </c:pt>
                <c:pt idx="11">
                  <c:v>14678.200000000004</c:v>
                </c:pt>
                <c:pt idx="12">
                  <c:v>17272.469999999998</c:v>
                </c:pt>
                <c:pt idx="13">
                  <c:v>13923.95</c:v>
                </c:pt>
                <c:pt idx="14">
                  <c:v>17162.069999999996</c:v>
                </c:pt>
                <c:pt idx="15">
                  <c:v>12515.140000000003</c:v>
                </c:pt>
                <c:pt idx="16">
                  <c:v>9242.9500000000007</c:v>
                </c:pt>
                <c:pt idx="17">
                  <c:v>6972.9400000000005</c:v>
                </c:pt>
                <c:pt idx="18">
                  <c:v>8551.68</c:v>
                </c:pt>
                <c:pt idx="19">
                  <c:v>9035.010000000002</c:v>
                </c:pt>
                <c:pt idx="20">
                  <c:v>7674.1</c:v>
                </c:pt>
                <c:pt idx="21">
                  <c:v>12178.770000000002</c:v>
                </c:pt>
                <c:pt idx="22">
                  <c:v>11545.830000000002</c:v>
                </c:pt>
                <c:pt idx="23">
                  <c:v>14179.070000000003</c:v>
                </c:pt>
              </c:numCache>
            </c:numRef>
          </c:val>
          <c:smooth val="0"/>
        </c:ser>
        <c:dLbls>
          <c:showLegendKey val="0"/>
          <c:showVal val="0"/>
          <c:showCatName val="0"/>
          <c:showSerName val="0"/>
          <c:showPercent val="0"/>
          <c:showBubbleSize val="0"/>
        </c:dLbls>
        <c:marker val="1"/>
        <c:smooth val="0"/>
        <c:axId val="156589440"/>
        <c:axId val="156599424"/>
      </c:lineChart>
      <c:catAx>
        <c:axId val="156589440"/>
        <c:scaling>
          <c:orientation val="minMax"/>
        </c:scaling>
        <c:delete val="0"/>
        <c:axPos val="b"/>
        <c:majorTickMark val="out"/>
        <c:minorTickMark val="none"/>
        <c:tickLblPos val="nextTo"/>
        <c:txPr>
          <a:bodyPr rot="-5400000" vert="horz"/>
          <a:lstStyle/>
          <a:p>
            <a:pPr>
              <a:defRPr/>
            </a:pPr>
            <a:endParaRPr lang="es-EC"/>
          </a:p>
        </c:txPr>
        <c:crossAx val="156599424"/>
        <c:crosses val="autoZero"/>
        <c:auto val="1"/>
        <c:lblAlgn val="ctr"/>
        <c:lblOffset val="100"/>
        <c:noMultiLvlLbl val="0"/>
      </c:catAx>
      <c:valAx>
        <c:axId val="156599424"/>
        <c:scaling>
          <c:orientation val="minMax"/>
        </c:scaling>
        <c:delete val="0"/>
        <c:axPos val="l"/>
        <c:majorGridlines/>
        <c:title>
          <c:tx>
            <c:rich>
              <a:bodyPr rot="-5400000" vert="horz"/>
              <a:lstStyle/>
              <a:p>
                <a:pPr>
                  <a:defRPr/>
                </a:pPr>
                <a:r>
                  <a:rPr lang="es-EC"/>
                  <a:t>Vapor de agua [mm]</a:t>
                </a:r>
              </a:p>
            </c:rich>
          </c:tx>
          <c:layout>
            <c:manualLayout>
              <c:xMode val="edge"/>
              <c:yMode val="edge"/>
              <c:x val="1.1318619128466326E-2"/>
              <c:y val="0.22257143769888174"/>
            </c:manualLayout>
          </c:layout>
          <c:overlay val="0"/>
        </c:title>
        <c:numFmt formatCode="General" sourceLinked="0"/>
        <c:majorTickMark val="out"/>
        <c:minorTickMark val="none"/>
        <c:tickLblPos val="nextTo"/>
        <c:crossAx val="156589440"/>
        <c:crosses val="autoZero"/>
        <c:crossBetween val="between"/>
      </c:valAx>
    </c:plotArea>
    <c:plotVisOnly val="1"/>
    <c:dispBlanksAs val="zero"/>
    <c:showDLblsOverMax val="0"/>
  </c:chart>
  <c:txPr>
    <a:bodyPr/>
    <a:lstStyle/>
    <a:p>
      <a:pPr>
        <a:defRPr sz="1400">
          <a:latin typeface="Times New Roman" pitchFamily="18" charset="0"/>
          <a:cs typeface="Times New Roman"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'[Resultados Meteorológicos 2010 - copia.xlsx]GRÁFICA MENSUAL MDO1'!$B$1</c:f>
              <c:strCache>
                <c:ptCount val="1"/>
                <c:pt idx="0">
                  <c:v>VAPOR MENSUAL</c:v>
                </c:pt>
              </c:strCache>
            </c:strRef>
          </c:tx>
          <c:spPr>
            <a:ln w="25400"/>
          </c:spPr>
          <c:trendline>
            <c:trendlineType val="linear"/>
            <c:dispRSqr val="0"/>
            <c:dispEq val="0"/>
          </c:trendline>
          <c:cat>
            <c:strRef>
              <c:f>'[Resultados Meteorológicos 2010 - copia.xlsx]GRÁFICA MENSUAL MDO1'!$A$2:$A$25</c:f>
              <c:strCache>
                <c:ptCount val="2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strCache>
            </c:strRef>
          </c:cat>
          <c:val>
            <c:numRef>
              <c:f>'[Resultados Meteorológicos 2010 - copia.xlsx]GRÁFICA MENSUAL MDO1'!$B$2:$B$25</c:f>
              <c:numCache>
                <c:formatCode>General</c:formatCode>
                <c:ptCount val="24"/>
                <c:pt idx="0">
                  <c:v>1703.8099999999997</c:v>
                </c:pt>
                <c:pt idx="1">
                  <c:v>1709.6500000000003</c:v>
                </c:pt>
                <c:pt idx="2">
                  <c:v>1069.6699999999998</c:v>
                </c:pt>
                <c:pt idx="3">
                  <c:v>2908.2799999999993</c:v>
                </c:pt>
                <c:pt idx="4">
                  <c:v>3528.2600000000007</c:v>
                </c:pt>
                <c:pt idx="5">
                  <c:v>6985.18</c:v>
                </c:pt>
                <c:pt idx="6">
                  <c:v>10903.029999999999</c:v>
                </c:pt>
                <c:pt idx="7">
                  <c:v>9207.3100000000013</c:v>
                </c:pt>
                <c:pt idx="8">
                  <c:v>9027.84</c:v>
                </c:pt>
                <c:pt idx="9">
                  <c:v>5991.14</c:v>
                </c:pt>
                <c:pt idx="10">
                  <c:v>1367.4599999999998</c:v>
                </c:pt>
                <c:pt idx="11">
                  <c:v>2018.1000000000001</c:v>
                </c:pt>
                <c:pt idx="12">
                  <c:v>360.96999999999991</c:v>
                </c:pt>
                <c:pt idx="13">
                  <c:v>846.94000000000017</c:v>
                </c:pt>
                <c:pt idx="14">
                  <c:v>1919.79</c:v>
                </c:pt>
                <c:pt idx="15">
                  <c:v>1587.1000000000004</c:v>
                </c:pt>
                <c:pt idx="16">
                  <c:v>2542.2700000000004</c:v>
                </c:pt>
                <c:pt idx="17">
                  <c:v>4731.1799999999994</c:v>
                </c:pt>
                <c:pt idx="18">
                  <c:v>8386.159999999998</c:v>
                </c:pt>
                <c:pt idx="19">
                  <c:v>8910.27</c:v>
                </c:pt>
                <c:pt idx="20">
                  <c:v>7003.2400000000016</c:v>
                </c:pt>
                <c:pt idx="21">
                  <c:v>3049.5</c:v>
                </c:pt>
                <c:pt idx="22">
                  <c:v>2003.94</c:v>
                </c:pt>
                <c:pt idx="23">
                  <c:v>1715.28</c:v>
                </c:pt>
              </c:numCache>
            </c:numRef>
          </c:val>
          <c:smooth val="0"/>
        </c:ser>
        <c:dLbls>
          <c:showLegendKey val="0"/>
          <c:showVal val="0"/>
          <c:showCatName val="0"/>
          <c:showSerName val="0"/>
          <c:showPercent val="0"/>
          <c:showBubbleSize val="0"/>
        </c:dLbls>
        <c:marker val="1"/>
        <c:smooth val="0"/>
        <c:axId val="156867584"/>
        <c:axId val="156873472"/>
      </c:lineChart>
      <c:catAx>
        <c:axId val="156867584"/>
        <c:scaling>
          <c:orientation val="minMax"/>
        </c:scaling>
        <c:delete val="0"/>
        <c:axPos val="b"/>
        <c:majorTickMark val="out"/>
        <c:minorTickMark val="none"/>
        <c:tickLblPos val="nextTo"/>
        <c:crossAx val="156873472"/>
        <c:crosses val="autoZero"/>
        <c:auto val="1"/>
        <c:lblAlgn val="ctr"/>
        <c:lblOffset val="100"/>
        <c:noMultiLvlLbl val="0"/>
      </c:catAx>
      <c:valAx>
        <c:axId val="156873472"/>
        <c:scaling>
          <c:orientation val="minMax"/>
          <c:max val="12000"/>
          <c:min val="0"/>
        </c:scaling>
        <c:delete val="0"/>
        <c:axPos val="l"/>
        <c:majorGridlines/>
        <c:title>
          <c:tx>
            <c:rich>
              <a:bodyPr rot="-5400000" vert="horz"/>
              <a:lstStyle/>
              <a:p>
                <a:pPr>
                  <a:defRPr/>
                </a:pPr>
                <a:r>
                  <a:rPr lang="es-EC"/>
                  <a:t>Vapor de agua [mm]</a:t>
                </a:r>
              </a:p>
            </c:rich>
          </c:tx>
          <c:layout/>
          <c:overlay val="0"/>
        </c:title>
        <c:numFmt formatCode="General" sourceLinked="1"/>
        <c:majorTickMark val="out"/>
        <c:minorTickMark val="none"/>
        <c:tickLblPos val="nextTo"/>
        <c:crossAx val="156867584"/>
        <c:crosses val="autoZero"/>
        <c:crossBetween val="between"/>
      </c:valAx>
    </c:plotArea>
    <c:plotVisOnly val="1"/>
    <c:dispBlanksAs val="zero"/>
    <c:showDLblsOverMax val="0"/>
  </c:chart>
  <c:txPr>
    <a:bodyPr/>
    <a:lstStyle/>
    <a:p>
      <a:pPr>
        <a:defRPr sz="1400">
          <a:latin typeface="Times New Roman" pitchFamily="18" charset="0"/>
          <a:cs typeface="Times New Roman"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'GRÁFICA MENSUAL SCUB'!$B$1</c:f>
              <c:strCache>
                <c:ptCount val="1"/>
                <c:pt idx="0">
                  <c:v>VAPOR MENSUAL</c:v>
                </c:pt>
              </c:strCache>
            </c:strRef>
          </c:tx>
          <c:spPr>
            <a:ln w="25400"/>
          </c:spPr>
          <c:trendline>
            <c:trendlineType val="linear"/>
            <c:dispRSqr val="0"/>
            <c:dispEq val="0"/>
          </c:trendline>
          <c:cat>
            <c:strRef>
              <c:f>'GRÁFICA MENSUAL SCUB'!$A$2:$A$25</c:f>
              <c:strCache>
                <c:ptCount val="2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strCache>
            </c:strRef>
          </c:cat>
          <c:val>
            <c:numRef>
              <c:f>'GRÁFICA MENSUAL SCUB'!$B$2:$B$25</c:f>
              <c:numCache>
                <c:formatCode>General</c:formatCode>
                <c:ptCount val="24"/>
                <c:pt idx="0">
                  <c:v>12005.280000000002</c:v>
                </c:pt>
                <c:pt idx="1">
                  <c:v>11831.720000000001</c:v>
                </c:pt>
                <c:pt idx="2">
                  <c:v>16448.75</c:v>
                </c:pt>
                <c:pt idx="3">
                  <c:v>16814.939999999999</c:v>
                </c:pt>
                <c:pt idx="4" formatCode="0.00">
                  <c:v>17679.75</c:v>
                </c:pt>
                <c:pt idx="5">
                  <c:v>18719.169999999998</c:v>
                </c:pt>
                <c:pt idx="6">
                  <c:v>19915.889999999996</c:v>
                </c:pt>
                <c:pt idx="7">
                  <c:v>19020.5</c:v>
                </c:pt>
                <c:pt idx="8" formatCode="0.00">
                  <c:v>18909.21</c:v>
                </c:pt>
                <c:pt idx="9">
                  <c:v>19806.809999999998</c:v>
                </c:pt>
                <c:pt idx="10">
                  <c:v>12428.239999999996</c:v>
                </c:pt>
                <c:pt idx="11">
                  <c:v>9641.5700000000015</c:v>
                </c:pt>
                <c:pt idx="12">
                  <c:v>12747.19</c:v>
                </c:pt>
                <c:pt idx="13" formatCode="0.00">
                  <c:v>9823.4999999999982</c:v>
                </c:pt>
                <c:pt idx="14" formatCode="0.00">
                  <c:v>11329.410000000002</c:v>
                </c:pt>
                <c:pt idx="15" formatCode="0.00">
                  <c:v>12898.919999999998</c:v>
                </c:pt>
                <c:pt idx="16" formatCode="0.00">
                  <c:v>14984.910000000002</c:v>
                </c:pt>
                <c:pt idx="17" formatCode="0.00">
                  <c:v>17831.920000000006</c:v>
                </c:pt>
                <c:pt idx="18" formatCode="0.00">
                  <c:v>16981.149999999998</c:v>
                </c:pt>
                <c:pt idx="19" formatCode="0.00">
                  <c:v>17024.84</c:v>
                </c:pt>
                <c:pt idx="20" formatCode="0.00">
                  <c:v>14332.4</c:v>
                </c:pt>
                <c:pt idx="21" formatCode="0.00">
                  <c:v>19810.780000000002</c:v>
                </c:pt>
              </c:numCache>
            </c:numRef>
          </c:val>
          <c:smooth val="0"/>
        </c:ser>
        <c:dLbls>
          <c:showLegendKey val="0"/>
          <c:showVal val="0"/>
          <c:showCatName val="0"/>
          <c:showSerName val="0"/>
          <c:showPercent val="0"/>
          <c:showBubbleSize val="0"/>
        </c:dLbls>
        <c:marker val="1"/>
        <c:smooth val="0"/>
        <c:axId val="156846336"/>
        <c:axId val="156860416"/>
      </c:lineChart>
      <c:catAx>
        <c:axId val="156846336"/>
        <c:scaling>
          <c:orientation val="minMax"/>
        </c:scaling>
        <c:delete val="0"/>
        <c:axPos val="b"/>
        <c:majorTickMark val="out"/>
        <c:minorTickMark val="none"/>
        <c:tickLblPos val="nextTo"/>
        <c:txPr>
          <a:bodyPr rot="-5400000" vert="horz"/>
          <a:lstStyle/>
          <a:p>
            <a:pPr>
              <a:defRPr/>
            </a:pPr>
            <a:endParaRPr lang="es-EC"/>
          </a:p>
        </c:txPr>
        <c:crossAx val="156860416"/>
        <c:crosses val="autoZero"/>
        <c:auto val="1"/>
        <c:lblAlgn val="ctr"/>
        <c:lblOffset val="100"/>
        <c:noMultiLvlLbl val="0"/>
      </c:catAx>
      <c:valAx>
        <c:axId val="156860416"/>
        <c:scaling>
          <c:orientation val="minMax"/>
        </c:scaling>
        <c:delete val="0"/>
        <c:axPos val="l"/>
        <c:majorGridlines/>
        <c:title>
          <c:tx>
            <c:rich>
              <a:bodyPr rot="-5400000" vert="horz"/>
              <a:lstStyle/>
              <a:p>
                <a:pPr>
                  <a:defRPr/>
                </a:pPr>
                <a:r>
                  <a:rPr lang="es-EC"/>
                  <a:t>Vapor de agua [mm]</a:t>
                </a:r>
              </a:p>
            </c:rich>
          </c:tx>
          <c:layout/>
          <c:overlay val="0"/>
        </c:title>
        <c:numFmt formatCode="General" sourceLinked="1"/>
        <c:majorTickMark val="out"/>
        <c:minorTickMark val="none"/>
        <c:tickLblPos val="nextTo"/>
        <c:crossAx val="156846336"/>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5068D-5AC6-45F5-ADD2-E518F23BF942}" type="doc">
      <dgm:prSet loTypeId="urn:microsoft.com/office/officeart/2005/8/layout/vList6" loCatId="list" qsTypeId="urn:microsoft.com/office/officeart/2005/8/quickstyle/simple4" qsCatId="simple" csTypeId="urn:microsoft.com/office/officeart/2005/8/colors/colorful1" csCatId="colorful" phldr="1"/>
      <dgm:spPr/>
      <dgm:t>
        <a:bodyPr/>
        <a:lstStyle/>
        <a:p>
          <a:endParaRPr lang="es-EC"/>
        </a:p>
      </dgm:t>
    </dgm:pt>
    <dgm:pt modelId="{62CDBEA8-FFEF-487F-9847-87DB8503D956}">
      <dgm:prSet phldrT="[Texto]" custT="1"/>
      <dgm:spPr/>
      <dgm:t>
        <a:bodyPr/>
        <a:lstStyle/>
        <a:p>
          <a:r>
            <a:rPr lang="es-EC" sz="1600" dirty="0" smtClean="0"/>
            <a:t>Composición</a:t>
          </a:r>
          <a:endParaRPr lang="es-EC" sz="1600" dirty="0"/>
        </a:p>
      </dgm:t>
    </dgm:pt>
    <dgm:pt modelId="{2F27F470-60C0-4DAA-BE6C-4E47F8065E1E}" type="parTrans" cxnId="{4763B902-ABF5-4AD8-9AC5-3655253ADF01}">
      <dgm:prSet/>
      <dgm:spPr/>
      <dgm:t>
        <a:bodyPr/>
        <a:lstStyle/>
        <a:p>
          <a:endParaRPr lang="es-EC" sz="1600"/>
        </a:p>
      </dgm:t>
    </dgm:pt>
    <dgm:pt modelId="{24F7E212-9953-4B6C-99A9-2C72D1F111D6}" type="sibTrans" cxnId="{4763B902-ABF5-4AD8-9AC5-3655253ADF01}">
      <dgm:prSet/>
      <dgm:spPr/>
      <dgm:t>
        <a:bodyPr/>
        <a:lstStyle/>
        <a:p>
          <a:endParaRPr lang="es-EC" sz="1600"/>
        </a:p>
      </dgm:t>
    </dgm:pt>
    <dgm:pt modelId="{D8521206-78BA-43B7-AD24-C404A8B2CCEA}">
      <dgm:prSet phldrT="[Texto]" custT="1"/>
      <dgm:spPr/>
      <dgm:t>
        <a:bodyPr/>
        <a:lstStyle/>
        <a:p>
          <a:r>
            <a:rPr lang="es-EC" sz="1600" dirty="0" smtClean="0"/>
            <a:t>90% de la masa atmosférica bajo los 16km</a:t>
          </a:r>
          <a:endParaRPr lang="es-EC" sz="1600" dirty="0"/>
        </a:p>
      </dgm:t>
    </dgm:pt>
    <dgm:pt modelId="{1D17802A-98B9-4049-8A9D-E8D4B1A7D901}" type="parTrans" cxnId="{0C06EB39-144A-4A29-8550-63F67DF37F0A}">
      <dgm:prSet/>
      <dgm:spPr/>
      <dgm:t>
        <a:bodyPr/>
        <a:lstStyle/>
        <a:p>
          <a:endParaRPr lang="es-EC" sz="1600"/>
        </a:p>
      </dgm:t>
    </dgm:pt>
    <dgm:pt modelId="{12344D09-C1FF-4A96-BA63-57E9946CF6D2}" type="sibTrans" cxnId="{0C06EB39-144A-4A29-8550-63F67DF37F0A}">
      <dgm:prSet/>
      <dgm:spPr/>
      <dgm:t>
        <a:bodyPr/>
        <a:lstStyle/>
        <a:p>
          <a:endParaRPr lang="es-EC" sz="1600"/>
        </a:p>
      </dgm:t>
    </dgm:pt>
    <dgm:pt modelId="{96527C34-0E07-4E86-88AC-9B0194DF9699}">
      <dgm:prSet phldrT="[Texto]" custT="1"/>
      <dgm:spPr/>
      <dgm:t>
        <a:bodyPr/>
        <a:lstStyle/>
        <a:p>
          <a:r>
            <a:rPr lang="es-EC" sz="1600" dirty="0" smtClean="0"/>
            <a:t>99% bajo los 30km</a:t>
          </a:r>
          <a:endParaRPr lang="es-EC" sz="1600" dirty="0"/>
        </a:p>
      </dgm:t>
    </dgm:pt>
    <dgm:pt modelId="{64548269-FBF8-47D9-B711-6084C7FEB99F}" type="parTrans" cxnId="{1DD46DD0-E202-4CDB-8561-0F6AE7D4F89B}">
      <dgm:prSet/>
      <dgm:spPr/>
      <dgm:t>
        <a:bodyPr/>
        <a:lstStyle/>
        <a:p>
          <a:endParaRPr lang="es-EC" sz="1600"/>
        </a:p>
      </dgm:t>
    </dgm:pt>
    <dgm:pt modelId="{F6F82898-330B-456F-B1D6-1EA32E34546F}" type="sibTrans" cxnId="{1DD46DD0-E202-4CDB-8561-0F6AE7D4F89B}">
      <dgm:prSet/>
      <dgm:spPr/>
      <dgm:t>
        <a:bodyPr/>
        <a:lstStyle/>
        <a:p>
          <a:endParaRPr lang="es-EC" sz="1600"/>
        </a:p>
      </dgm:t>
    </dgm:pt>
    <dgm:pt modelId="{D41D1290-F919-4B17-A982-CA6A359DD19F}">
      <dgm:prSet phldrT="[Texto]" custT="1"/>
      <dgm:spPr/>
      <dgm:t>
        <a:bodyPr/>
        <a:lstStyle/>
        <a:p>
          <a:r>
            <a:rPr lang="es-EC" sz="1600" dirty="0" smtClean="0"/>
            <a:t>Propagación de la señal GPS</a:t>
          </a:r>
          <a:endParaRPr lang="es-EC" sz="1600" dirty="0"/>
        </a:p>
      </dgm:t>
    </dgm:pt>
    <dgm:pt modelId="{12522A87-DF0B-4380-8053-DD628426B880}" type="parTrans" cxnId="{ABA2E713-E87C-4DB4-B21D-8272F9719EFC}">
      <dgm:prSet/>
      <dgm:spPr/>
      <dgm:t>
        <a:bodyPr/>
        <a:lstStyle/>
        <a:p>
          <a:endParaRPr lang="es-EC" sz="1600"/>
        </a:p>
      </dgm:t>
    </dgm:pt>
    <dgm:pt modelId="{77E57010-D9DF-4C10-8473-A04770B051B2}" type="sibTrans" cxnId="{ABA2E713-E87C-4DB4-B21D-8272F9719EFC}">
      <dgm:prSet/>
      <dgm:spPr/>
      <dgm:t>
        <a:bodyPr/>
        <a:lstStyle/>
        <a:p>
          <a:endParaRPr lang="es-EC" sz="1600"/>
        </a:p>
      </dgm:t>
    </dgm:pt>
    <dgm:pt modelId="{ACBAA5FC-E3CF-4924-9A82-47F96D57CE33}">
      <dgm:prSet phldrT="[Texto]" custT="1"/>
      <dgm:spPr/>
      <dgm:t>
        <a:bodyPr/>
        <a:lstStyle/>
        <a:p>
          <a:r>
            <a:rPr lang="es-EC" sz="1600" dirty="0" smtClean="0"/>
            <a:t>Depende de la temperatura y vapor de agua</a:t>
          </a:r>
          <a:endParaRPr lang="es-EC" sz="1600" dirty="0"/>
        </a:p>
      </dgm:t>
    </dgm:pt>
    <dgm:pt modelId="{8CC0E962-BBB8-43BF-AD9C-F36D082B1E02}" type="parTrans" cxnId="{C310DE65-5783-46DE-A95B-C7FC5FC264A3}">
      <dgm:prSet/>
      <dgm:spPr/>
      <dgm:t>
        <a:bodyPr/>
        <a:lstStyle/>
        <a:p>
          <a:endParaRPr lang="es-EC" sz="1600"/>
        </a:p>
      </dgm:t>
    </dgm:pt>
    <dgm:pt modelId="{37906815-05E9-43D4-9B89-D5E5F8DFF80B}" type="sibTrans" cxnId="{C310DE65-5783-46DE-A95B-C7FC5FC264A3}">
      <dgm:prSet/>
      <dgm:spPr/>
      <dgm:t>
        <a:bodyPr/>
        <a:lstStyle/>
        <a:p>
          <a:endParaRPr lang="es-EC" sz="1600"/>
        </a:p>
      </dgm:t>
    </dgm:pt>
    <dgm:pt modelId="{37635CCB-6010-45DF-BAF2-AE00C7175437}">
      <dgm:prSet phldrT="[Texto]" custT="1"/>
      <dgm:spPr/>
      <dgm:t>
        <a:bodyPr/>
        <a:lstStyle/>
        <a:p>
          <a:r>
            <a:rPr lang="es-EC" sz="1600" dirty="0" smtClean="0"/>
            <a:t>Medio no dispersivo</a:t>
          </a:r>
          <a:endParaRPr lang="es-EC" sz="1600" dirty="0"/>
        </a:p>
      </dgm:t>
    </dgm:pt>
    <dgm:pt modelId="{ED33540C-5F15-4F18-AF10-B3E0C35F1966}" type="parTrans" cxnId="{22151764-B990-44CB-9D2C-B91586C09F01}">
      <dgm:prSet/>
      <dgm:spPr/>
      <dgm:t>
        <a:bodyPr/>
        <a:lstStyle/>
        <a:p>
          <a:endParaRPr lang="es-EC" sz="1600"/>
        </a:p>
      </dgm:t>
    </dgm:pt>
    <dgm:pt modelId="{7B45B396-64EB-4D95-9136-10ED3CDACCCA}" type="sibTrans" cxnId="{22151764-B990-44CB-9D2C-B91586C09F01}">
      <dgm:prSet/>
      <dgm:spPr/>
      <dgm:t>
        <a:bodyPr/>
        <a:lstStyle/>
        <a:p>
          <a:endParaRPr lang="es-EC" sz="1600"/>
        </a:p>
      </dgm:t>
    </dgm:pt>
    <dgm:pt modelId="{4B69A23B-EA54-4635-A083-ED3B2717819F}">
      <dgm:prSet phldrT="[Texto]" custT="1"/>
      <dgm:spPr/>
      <dgm:t>
        <a:bodyPr/>
        <a:lstStyle/>
        <a:p>
          <a:r>
            <a:rPr lang="es-EC" sz="1600" dirty="0" smtClean="0"/>
            <a:t>Componentes</a:t>
          </a:r>
          <a:endParaRPr lang="es-EC" sz="1600" dirty="0"/>
        </a:p>
      </dgm:t>
    </dgm:pt>
    <dgm:pt modelId="{8C8540EF-0887-4CBD-94DF-92D1669F2CA2}" type="parTrans" cxnId="{6E4A8DC1-665D-43A3-9C3B-4545DEFDD1E5}">
      <dgm:prSet/>
      <dgm:spPr/>
      <dgm:t>
        <a:bodyPr/>
        <a:lstStyle/>
        <a:p>
          <a:endParaRPr lang="es-EC"/>
        </a:p>
      </dgm:t>
    </dgm:pt>
    <dgm:pt modelId="{A38EED27-3EB4-4C15-BF69-072520FFB143}" type="sibTrans" cxnId="{6E4A8DC1-665D-43A3-9C3B-4545DEFDD1E5}">
      <dgm:prSet/>
      <dgm:spPr/>
      <dgm:t>
        <a:bodyPr/>
        <a:lstStyle/>
        <a:p>
          <a:endParaRPr lang="es-EC"/>
        </a:p>
      </dgm:t>
    </dgm:pt>
    <dgm:pt modelId="{3D5FF90B-C966-43CD-B6DB-A8C93B3DCCDB}">
      <dgm:prSet phldrT="[Texto]" custT="1"/>
      <dgm:spPr/>
      <dgm:t>
        <a:bodyPr/>
        <a:lstStyle/>
        <a:p>
          <a:r>
            <a:rPr lang="es-EC" sz="1600" dirty="0" smtClean="0"/>
            <a:t>Componente Húmeda: vapor de agua</a:t>
          </a:r>
          <a:endParaRPr lang="es-EC" sz="1600" dirty="0"/>
        </a:p>
      </dgm:t>
    </dgm:pt>
    <dgm:pt modelId="{66A33DFA-B8D1-478A-B9CE-EA447BBC1456}" type="parTrans" cxnId="{2DB874E0-DB7D-44FB-9641-D46C244E27D0}">
      <dgm:prSet/>
      <dgm:spPr/>
      <dgm:t>
        <a:bodyPr/>
        <a:lstStyle/>
        <a:p>
          <a:endParaRPr lang="es-EC"/>
        </a:p>
      </dgm:t>
    </dgm:pt>
    <dgm:pt modelId="{D814E9F5-B3EC-40A6-8C94-06DE2B77CC58}" type="sibTrans" cxnId="{2DB874E0-DB7D-44FB-9641-D46C244E27D0}">
      <dgm:prSet/>
      <dgm:spPr/>
      <dgm:t>
        <a:bodyPr/>
        <a:lstStyle/>
        <a:p>
          <a:endParaRPr lang="es-EC"/>
        </a:p>
      </dgm:t>
    </dgm:pt>
    <dgm:pt modelId="{3724242A-3DBE-43FD-9304-207F45C474C1}">
      <dgm:prSet custT="1"/>
      <dgm:spPr/>
      <dgm:t>
        <a:bodyPr/>
        <a:lstStyle/>
        <a:p>
          <a:r>
            <a:rPr lang="es-EC" sz="1600" dirty="0" smtClean="0"/>
            <a:t>Componente Hidrostática: nitrógeno y oxígeno</a:t>
          </a:r>
        </a:p>
      </dgm:t>
    </dgm:pt>
    <dgm:pt modelId="{597245C7-FD84-464E-B00C-0DD1DC12074C}" type="parTrans" cxnId="{CE1D44BF-5732-478C-9D97-21FAA07E4BF1}">
      <dgm:prSet/>
      <dgm:spPr/>
      <dgm:t>
        <a:bodyPr/>
        <a:lstStyle/>
        <a:p>
          <a:endParaRPr lang="es-EC"/>
        </a:p>
      </dgm:t>
    </dgm:pt>
    <dgm:pt modelId="{D482209F-3EC3-493A-954A-33EB1B5B5A97}" type="sibTrans" cxnId="{CE1D44BF-5732-478C-9D97-21FAA07E4BF1}">
      <dgm:prSet/>
      <dgm:spPr/>
      <dgm:t>
        <a:bodyPr/>
        <a:lstStyle/>
        <a:p>
          <a:endParaRPr lang="es-EC"/>
        </a:p>
      </dgm:t>
    </dgm:pt>
    <dgm:pt modelId="{70114E26-F5FF-44B8-B26F-08CB711B6CC7}" type="pres">
      <dgm:prSet presAssocID="{3D35068D-5AC6-45F5-ADD2-E518F23BF942}" presName="Name0" presStyleCnt="0">
        <dgm:presLayoutVars>
          <dgm:dir/>
          <dgm:animLvl val="lvl"/>
          <dgm:resizeHandles/>
        </dgm:presLayoutVars>
      </dgm:prSet>
      <dgm:spPr/>
      <dgm:t>
        <a:bodyPr/>
        <a:lstStyle/>
        <a:p>
          <a:endParaRPr lang="es-EC"/>
        </a:p>
      </dgm:t>
    </dgm:pt>
    <dgm:pt modelId="{035CED52-EAC6-4EB8-B8D8-AACF272365F8}" type="pres">
      <dgm:prSet presAssocID="{62CDBEA8-FFEF-487F-9847-87DB8503D956}" presName="linNode" presStyleCnt="0"/>
      <dgm:spPr/>
    </dgm:pt>
    <dgm:pt modelId="{B5BD09BB-A200-48C6-8E78-CD4F3C49028A}" type="pres">
      <dgm:prSet presAssocID="{62CDBEA8-FFEF-487F-9847-87DB8503D956}" presName="parentShp" presStyleLbl="node1" presStyleIdx="0" presStyleCnt="3">
        <dgm:presLayoutVars>
          <dgm:bulletEnabled val="1"/>
        </dgm:presLayoutVars>
      </dgm:prSet>
      <dgm:spPr/>
      <dgm:t>
        <a:bodyPr/>
        <a:lstStyle/>
        <a:p>
          <a:endParaRPr lang="es-EC"/>
        </a:p>
      </dgm:t>
    </dgm:pt>
    <dgm:pt modelId="{D239A856-7F21-4453-B13B-BD96F28F65A2}" type="pres">
      <dgm:prSet presAssocID="{62CDBEA8-FFEF-487F-9847-87DB8503D956}" presName="childShp" presStyleLbl="bgAccFollowNode1" presStyleIdx="0" presStyleCnt="3">
        <dgm:presLayoutVars>
          <dgm:bulletEnabled val="1"/>
        </dgm:presLayoutVars>
      </dgm:prSet>
      <dgm:spPr/>
      <dgm:t>
        <a:bodyPr/>
        <a:lstStyle/>
        <a:p>
          <a:endParaRPr lang="es-EC"/>
        </a:p>
      </dgm:t>
    </dgm:pt>
    <dgm:pt modelId="{7F858F70-8676-47E2-9C92-7F7D2164785A}" type="pres">
      <dgm:prSet presAssocID="{24F7E212-9953-4B6C-99A9-2C72D1F111D6}" presName="spacing" presStyleCnt="0"/>
      <dgm:spPr/>
    </dgm:pt>
    <dgm:pt modelId="{C153F827-82BD-41F0-8C4B-6044DF637769}" type="pres">
      <dgm:prSet presAssocID="{D41D1290-F919-4B17-A982-CA6A359DD19F}" presName="linNode" presStyleCnt="0"/>
      <dgm:spPr/>
    </dgm:pt>
    <dgm:pt modelId="{7522DF57-993B-45C5-A674-45F51FB2607D}" type="pres">
      <dgm:prSet presAssocID="{D41D1290-F919-4B17-A982-CA6A359DD19F}" presName="parentShp" presStyleLbl="node1" presStyleIdx="1" presStyleCnt="3">
        <dgm:presLayoutVars>
          <dgm:bulletEnabled val="1"/>
        </dgm:presLayoutVars>
      </dgm:prSet>
      <dgm:spPr/>
      <dgm:t>
        <a:bodyPr/>
        <a:lstStyle/>
        <a:p>
          <a:endParaRPr lang="es-EC"/>
        </a:p>
      </dgm:t>
    </dgm:pt>
    <dgm:pt modelId="{04A61D45-3672-4F4E-89D5-88C4785BF5BA}" type="pres">
      <dgm:prSet presAssocID="{D41D1290-F919-4B17-A982-CA6A359DD19F}" presName="childShp" presStyleLbl="bgAccFollowNode1" presStyleIdx="1" presStyleCnt="3">
        <dgm:presLayoutVars>
          <dgm:bulletEnabled val="1"/>
        </dgm:presLayoutVars>
      </dgm:prSet>
      <dgm:spPr/>
      <dgm:t>
        <a:bodyPr/>
        <a:lstStyle/>
        <a:p>
          <a:endParaRPr lang="es-EC"/>
        </a:p>
      </dgm:t>
    </dgm:pt>
    <dgm:pt modelId="{9D7AAFF5-94DB-4B80-A1BF-82B568F9F8FE}" type="pres">
      <dgm:prSet presAssocID="{77E57010-D9DF-4C10-8473-A04770B051B2}" presName="spacing" presStyleCnt="0"/>
      <dgm:spPr/>
    </dgm:pt>
    <dgm:pt modelId="{AED75341-8543-48FF-B9D5-91C541F85EB8}" type="pres">
      <dgm:prSet presAssocID="{4B69A23B-EA54-4635-A083-ED3B2717819F}" presName="linNode" presStyleCnt="0"/>
      <dgm:spPr/>
    </dgm:pt>
    <dgm:pt modelId="{DC1F19CD-8C39-4E92-A4E5-7FD5CDA9E998}" type="pres">
      <dgm:prSet presAssocID="{4B69A23B-EA54-4635-A083-ED3B2717819F}" presName="parentShp" presStyleLbl="node1" presStyleIdx="2" presStyleCnt="3">
        <dgm:presLayoutVars>
          <dgm:bulletEnabled val="1"/>
        </dgm:presLayoutVars>
      </dgm:prSet>
      <dgm:spPr/>
      <dgm:t>
        <a:bodyPr/>
        <a:lstStyle/>
        <a:p>
          <a:endParaRPr lang="es-EC"/>
        </a:p>
      </dgm:t>
    </dgm:pt>
    <dgm:pt modelId="{BAECE378-F05D-4D2D-8124-057BD5B68781}" type="pres">
      <dgm:prSet presAssocID="{4B69A23B-EA54-4635-A083-ED3B2717819F}" presName="childShp" presStyleLbl="bgAccFollowNode1" presStyleIdx="2" presStyleCnt="3">
        <dgm:presLayoutVars>
          <dgm:bulletEnabled val="1"/>
        </dgm:presLayoutVars>
      </dgm:prSet>
      <dgm:spPr/>
      <dgm:t>
        <a:bodyPr/>
        <a:lstStyle/>
        <a:p>
          <a:endParaRPr lang="es-EC"/>
        </a:p>
      </dgm:t>
    </dgm:pt>
  </dgm:ptLst>
  <dgm:cxnLst>
    <dgm:cxn modelId="{114E898E-2A99-4E8B-99E5-A32A3136EE36}" type="presOf" srcId="{ACBAA5FC-E3CF-4924-9A82-47F96D57CE33}" destId="{04A61D45-3672-4F4E-89D5-88C4785BF5BA}" srcOrd="0" destOrd="0" presId="urn:microsoft.com/office/officeart/2005/8/layout/vList6"/>
    <dgm:cxn modelId="{1DD46DD0-E202-4CDB-8561-0F6AE7D4F89B}" srcId="{62CDBEA8-FFEF-487F-9847-87DB8503D956}" destId="{96527C34-0E07-4E86-88AC-9B0194DF9699}" srcOrd="1" destOrd="0" parTransId="{64548269-FBF8-47D9-B711-6084C7FEB99F}" sibTransId="{F6F82898-330B-456F-B1D6-1EA32E34546F}"/>
    <dgm:cxn modelId="{E141E720-61FB-4114-9C31-ED1E9273AEF6}" type="presOf" srcId="{D8521206-78BA-43B7-AD24-C404A8B2CCEA}" destId="{D239A856-7F21-4453-B13B-BD96F28F65A2}" srcOrd="0" destOrd="0" presId="urn:microsoft.com/office/officeart/2005/8/layout/vList6"/>
    <dgm:cxn modelId="{48AE60A7-3CD9-4F5F-AD27-F24D3A90A917}" type="presOf" srcId="{62CDBEA8-FFEF-487F-9847-87DB8503D956}" destId="{B5BD09BB-A200-48C6-8E78-CD4F3C49028A}" srcOrd="0" destOrd="0" presId="urn:microsoft.com/office/officeart/2005/8/layout/vList6"/>
    <dgm:cxn modelId="{C310DE65-5783-46DE-A95B-C7FC5FC264A3}" srcId="{D41D1290-F919-4B17-A982-CA6A359DD19F}" destId="{ACBAA5FC-E3CF-4924-9A82-47F96D57CE33}" srcOrd="0" destOrd="0" parTransId="{8CC0E962-BBB8-43BF-AD9C-F36D082B1E02}" sibTransId="{37906815-05E9-43D4-9B89-D5E5F8DFF80B}"/>
    <dgm:cxn modelId="{14DF66D5-D73A-476F-A500-59D54624B337}" type="presOf" srcId="{37635CCB-6010-45DF-BAF2-AE00C7175437}" destId="{04A61D45-3672-4F4E-89D5-88C4785BF5BA}" srcOrd="0" destOrd="1" presId="urn:microsoft.com/office/officeart/2005/8/layout/vList6"/>
    <dgm:cxn modelId="{6E4A8DC1-665D-43A3-9C3B-4545DEFDD1E5}" srcId="{3D35068D-5AC6-45F5-ADD2-E518F23BF942}" destId="{4B69A23B-EA54-4635-A083-ED3B2717819F}" srcOrd="2" destOrd="0" parTransId="{8C8540EF-0887-4CBD-94DF-92D1669F2CA2}" sibTransId="{A38EED27-3EB4-4C15-BF69-072520FFB143}"/>
    <dgm:cxn modelId="{4763B902-ABF5-4AD8-9AC5-3655253ADF01}" srcId="{3D35068D-5AC6-45F5-ADD2-E518F23BF942}" destId="{62CDBEA8-FFEF-487F-9847-87DB8503D956}" srcOrd="0" destOrd="0" parTransId="{2F27F470-60C0-4DAA-BE6C-4E47F8065E1E}" sibTransId="{24F7E212-9953-4B6C-99A9-2C72D1F111D6}"/>
    <dgm:cxn modelId="{72AC5446-988D-4785-92E2-47324453A5EF}" type="presOf" srcId="{3724242A-3DBE-43FD-9304-207F45C474C1}" destId="{BAECE378-F05D-4D2D-8124-057BD5B68781}" srcOrd="0" destOrd="1" presId="urn:microsoft.com/office/officeart/2005/8/layout/vList6"/>
    <dgm:cxn modelId="{2DB874E0-DB7D-44FB-9641-D46C244E27D0}" srcId="{4B69A23B-EA54-4635-A083-ED3B2717819F}" destId="{3D5FF90B-C966-43CD-B6DB-A8C93B3DCCDB}" srcOrd="0" destOrd="0" parTransId="{66A33DFA-B8D1-478A-B9CE-EA447BBC1456}" sibTransId="{D814E9F5-B3EC-40A6-8C94-06DE2B77CC58}"/>
    <dgm:cxn modelId="{789D548D-57D0-4B43-AAB5-606DF4E53829}" type="presOf" srcId="{96527C34-0E07-4E86-88AC-9B0194DF9699}" destId="{D239A856-7F21-4453-B13B-BD96F28F65A2}" srcOrd="0" destOrd="1" presId="urn:microsoft.com/office/officeart/2005/8/layout/vList6"/>
    <dgm:cxn modelId="{CE1D44BF-5732-478C-9D97-21FAA07E4BF1}" srcId="{4B69A23B-EA54-4635-A083-ED3B2717819F}" destId="{3724242A-3DBE-43FD-9304-207F45C474C1}" srcOrd="1" destOrd="0" parTransId="{597245C7-FD84-464E-B00C-0DD1DC12074C}" sibTransId="{D482209F-3EC3-493A-954A-33EB1B5B5A97}"/>
    <dgm:cxn modelId="{0C06EB39-144A-4A29-8550-63F67DF37F0A}" srcId="{62CDBEA8-FFEF-487F-9847-87DB8503D956}" destId="{D8521206-78BA-43B7-AD24-C404A8B2CCEA}" srcOrd="0" destOrd="0" parTransId="{1D17802A-98B9-4049-8A9D-E8D4B1A7D901}" sibTransId="{12344D09-C1FF-4A96-BA63-57E9946CF6D2}"/>
    <dgm:cxn modelId="{3B25D2DB-2346-4DA3-A68D-C2FC862004AD}" type="presOf" srcId="{D41D1290-F919-4B17-A982-CA6A359DD19F}" destId="{7522DF57-993B-45C5-A674-45F51FB2607D}" srcOrd="0" destOrd="0" presId="urn:microsoft.com/office/officeart/2005/8/layout/vList6"/>
    <dgm:cxn modelId="{6B36E437-3C3D-4A9A-AC81-EB7A06D639DE}" type="presOf" srcId="{3D5FF90B-C966-43CD-B6DB-A8C93B3DCCDB}" destId="{BAECE378-F05D-4D2D-8124-057BD5B68781}" srcOrd="0" destOrd="0" presId="urn:microsoft.com/office/officeart/2005/8/layout/vList6"/>
    <dgm:cxn modelId="{18A4F0DF-8912-4CFD-906F-2379BD7992C4}" type="presOf" srcId="{4B69A23B-EA54-4635-A083-ED3B2717819F}" destId="{DC1F19CD-8C39-4E92-A4E5-7FD5CDA9E998}" srcOrd="0" destOrd="0" presId="urn:microsoft.com/office/officeart/2005/8/layout/vList6"/>
    <dgm:cxn modelId="{22151764-B990-44CB-9D2C-B91586C09F01}" srcId="{D41D1290-F919-4B17-A982-CA6A359DD19F}" destId="{37635CCB-6010-45DF-BAF2-AE00C7175437}" srcOrd="1" destOrd="0" parTransId="{ED33540C-5F15-4F18-AF10-B3E0C35F1966}" sibTransId="{7B45B396-64EB-4D95-9136-10ED3CDACCCA}"/>
    <dgm:cxn modelId="{2D773299-4716-4B44-B39B-31D644E96335}" type="presOf" srcId="{3D35068D-5AC6-45F5-ADD2-E518F23BF942}" destId="{70114E26-F5FF-44B8-B26F-08CB711B6CC7}" srcOrd="0" destOrd="0" presId="urn:microsoft.com/office/officeart/2005/8/layout/vList6"/>
    <dgm:cxn modelId="{ABA2E713-E87C-4DB4-B21D-8272F9719EFC}" srcId="{3D35068D-5AC6-45F5-ADD2-E518F23BF942}" destId="{D41D1290-F919-4B17-A982-CA6A359DD19F}" srcOrd="1" destOrd="0" parTransId="{12522A87-DF0B-4380-8053-DD628426B880}" sibTransId="{77E57010-D9DF-4C10-8473-A04770B051B2}"/>
    <dgm:cxn modelId="{BB67CCC2-23CD-4A03-8F93-1A82FF5CD703}" type="presParOf" srcId="{70114E26-F5FF-44B8-B26F-08CB711B6CC7}" destId="{035CED52-EAC6-4EB8-B8D8-AACF272365F8}" srcOrd="0" destOrd="0" presId="urn:microsoft.com/office/officeart/2005/8/layout/vList6"/>
    <dgm:cxn modelId="{7D3BC24B-DFCD-430A-9BB7-8571617DF5D7}" type="presParOf" srcId="{035CED52-EAC6-4EB8-B8D8-AACF272365F8}" destId="{B5BD09BB-A200-48C6-8E78-CD4F3C49028A}" srcOrd="0" destOrd="0" presId="urn:microsoft.com/office/officeart/2005/8/layout/vList6"/>
    <dgm:cxn modelId="{6245BF45-2ED6-4836-A5D7-27BB063C653E}" type="presParOf" srcId="{035CED52-EAC6-4EB8-B8D8-AACF272365F8}" destId="{D239A856-7F21-4453-B13B-BD96F28F65A2}" srcOrd="1" destOrd="0" presId="urn:microsoft.com/office/officeart/2005/8/layout/vList6"/>
    <dgm:cxn modelId="{9C31A8A0-C87D-4967-8656-819EC36B4642}" type="presParOf" srcId="{70114E26-F5FF-44B8-B26F-08CB711B6CC7}" destId="{7F858F70-8676-47E2-9C92-7F7D2164785A}" srcOrd="1" destOrd="0" presId="urn:microsoft.com/office/officeart/2005/8/layout/vList6"/>
    <dgm:cxn modelId="{B2F634C5-4E7D-47D1-AF75-92A70C7BF7B2}" type="presParOf" srcId="{70114E26-F5FF-44B8-B26F-08CB711B6CC7}" destId="{C153F827-82BD-41F0-8C4B-6044DF637769}" srcOrd="2" destOrd="0" presId="urn:microsoft.com/office/officeart/2005/8/layout/vList6"/>
    <dgm:cxn modelId="{95DB6086-A070-4B43-AAE3-5C694CF52E50}" type="presParOf" srcId="{C153F827-82BD-41F0-8C4B-6044DF637769}" destId="{7522DF57-993B-45C5-A674-45F51FB2607D}" srcOrd="0" destOrd="0" presId="urn:microsoft.com/office/officeart/2005/8/layout/vList6"/>
    <dgm:cxn modelId="{9EE9763B-C63C-4079-8B16-5CDC4FC825E7}" type="presParOf" srcId="{C153F827-82BD-41F0-8C4B-6044DF637769}" destId="{04A61D45-3672-4F4E-89D5-88C4785BF5BA}" srcOrd="1" destOrd="0" presId="urn:microsoft.com/office/officeart/2005/8/layout/vList6"/>
    <dgm:cxn modelId="{8451D02C-4F90-407B-8122-4C5592FEB884}" type="presParOf" srcId="{70114E26-F5FF-44B8-B26F-08CB711B6CC7}" destId="{9D7AAFF5-94DB-4B80-A1BF-82B568F9F8FE}" srcOrd="3" destOrd="0" presId="urn:microsoft.com/office/officeart/2005/8/layout/vList6"/>
    <dgm:cxn modelId="{DBF29DAD-E656-4ACB-A651-17824595516F}" type="presParOf" srcId="{70114E26-F5FF-44B8-B26F-08CB711B6CC7}" destId="{AED75341-8543-48FF-B9D5-91C541F85EB8}" srcOrd="4" destOrd="0" presId="urn:microsoft.com/office/officeart/2005/8/layout/vList6"/>
    <dgm:cxn modelId="{3E1A6C05-A267-4A4C-B4BB-112A0A1C5E2A}" type="presParOf" srcId="{AED75341-8543-48FF-B9D5-91C541F85EB8}" destId="{DC1F19CD-8C39-4E92-A4E5-7FD5CDA9E998}" srcOrd="0" destOrd="0" presId="urn:microsoft.com/office/officeart/2005/8/layout/vList6"/>
    <dgm:cxn modelId="{3B9EBEAF-8895-4001-889A-95A61C954D10}" type="presParOf" srcId="{AED75341-8543-48FF-B9D5-91C541F85EB8}" destId="{BAECE378-F05D-4D2D-8124-057BD5B68781}"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BD30E-9F95-44F5-866A-2F93B813DD12}"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EC"/>
        </a:p>
      </dgm:t>
    </dgm:pt>
    <dgm:pt modelId="{7D7B7ABE-4D04-4A2E-A03A-A30D9078E79B}">
      <dgm:prSet phldrT="[Texto]" custT="1"/>
      <dgm:spPr/>
      <dgm:t>
        <a:bodyPr/>
        <a:lstStyle/>
        <a:p>
          <a:r>
            <a:rPr lang="es-EC" sz="1400" dirty="0" smtClean="0"/>
            <a:t>Modelo empírico</a:t>
          </a:r>
          <a:endParaRPr lang="es-EC" sz="1400" dirty="0"/>
        </a:p>
      </dgm:t>
    </dgm:pt>
    <dgm:pt modelId="{0893A71C-327A-482C-90CB-335EC4CBF8ED}" type="parTrans" cxnId="{B12B40E8-5F59-407E-9973-BB0A823FCAC6}">
      <dgm:prSet/>
      <dgm:spPr/>
      <dgm:t>
        <a:bodyPr/>
        <a:lstStyle/>
        <a:p>
          <a:endParaRPr lang="es-EC"/>
        </a:p>
      </dgm:t>
    </dgm:pt>
    <dgm:pt modelId="{8BE7FEA6-CE2C-45FE-B1E3-6180DA4FDDB3}" type="sibTrans" cxnId="{B12B40E8-5F59-407E-9973-BB0A823FCAC6}">
      <dgm:prSet/>
      <dgm:spPr/>
      <dgm:t>
        <a:bodyPr/>
        <a:lstStyle/>
        <a:p>
          <a:endParaRPr lang="es-EC"/>
        </a:p>
      </dgm:t>
    </dgm:pt>
    <dgm:pt modelId="{2E088FE9-6617-423F-B5E9-3396DD56538C}">
      <dgm:prSet phldrT="[Texto]" custT="1"/>
      <dgm:spPr/>
      <dgm:t>
        <a:bodyPr/>
        <a:lstStyle/>
        <a:p>
          <a:r>
            <a:rPr lang="es-EC" sz="1400" dirty="0" smtClean="0"/>
            <a:t>Se utilizaron perfiles medios mensuales de Temperatura y Presión del </a:t>
          </a:r>
          <a:r>
            <a:rPr lang="es-EC" sz="1400" dirty="0" err="1" smtClean="0"/>
            <a:t>ECMWF</a:t>
          </a:r>
          <a:r>
            <a:rPr lang="es-EC" sz="1400" dirty="0" smtClean="0"/>
            <a:t> (Centro Europeo de Predicción Meteorológica a Medio Plazo )</a:t>
          </a:r>
          <a:endParaRPr lang="es-EC" sz="1400" dirty="0"/>
        </a:p>
      </dgm:t>
    </dgm:pt>
    <dgm:pt modelId="{3A47906C-FDDE-4A00-854B-4FD61EEA677D}" type="parTrans" cxnId="{ED06F68F-3C6E-4820-82F7-3A3FFBDF0797}">
      <dgm:prSet/>
      <dgm:spPr/>
      <dgm:t>
        <a:bodyPr/>
        <a:lstStyle/>
        <a:p>
          <a:endParaRPr lang="es-EC"/>
        </a:p>
      </dgm:t>
    </dgm:pt>
    <dgm:pt modelId="{383862DE-82AC-45D8-9C15-8C304EDCD9AF}" type="sibTrans" cxnId="{ED06F68F-3C6E-4820-82F7-3A3FFBDF0797}">
      <dgm:prSet/>
      <dgm:spPr/>
      <dgm:t>
        <a:bodyPr/>
        <a:lstStyle/>
        <a:p>
          <a:endParaRPr lang="es-EC"/>
        </a:p>
      </dgm:t>
    </dgm:pt>
    <dgm:pt modelId="{BA231795-AACD-44B5-B75F-BC678B4066D5}">
      <dgm:prSet phldrT="[Texto]" custT="1"/>
      <dgm:spPr/>
      <dgm:t>
        <a:bodyPr/>
        <a:lstStyle/>
        <a:p>
          <a:r>
            <a:rPr lang="es-EC" sz="1400" dirty="0" smtClean="0"/>
            <a:t>Modelo – Latitud, longitud, altura elipsoidal de la estación y el día GPS</a:t>
          </a:r>
          <a:endParaRPr lang="es-EC" sz="1400" dirty="0"/>
        </a:p>
      </dgm:t>
    </dgm:pt>
    <dgm:pt modelId="{86A1AD8D-394A-4D6B-AA13-261FF2D3F554}" type="parTrans" cxnId="{2396B284-9A00-48CA-AF06-52D85B25BFDA}">
      <dgm:prSet/>
      <dgm:spPr/>
      <dgm:t>
        <a:bodyPr/>
        <a:lstStyle/>
        <a:p>
          <a:endParaRPr lang="es-EC"/>
        </a:p>
      </dgm:t>
    </dgm:pt>
    <dgm:pt modelId="{D5A9C58E-3885-415C-A021-C8C18938D5FE}" type="sibTrans" cxnId="{2396B284-9A00-48CA-AF06-52D85B25BFDA}">
      <dgm:prSet/>
      <dgm:spPr/>
      <dgm:t>
        <a:bodyPr/>
        <a:lstStyle/>
        <a:p>
          <a:endParaRPr lang="es-EC"/>
        </a:p>
      </dgm:t>
    </dgm:pt>
    <dgm:pt modelId="{81EE2057-577D-498B-819C-FED66738A89F}" type="pres">
      <dgm:prSet presAssocID="{2AFBD30E-9F95-44F5-866A-2F93B813DD12}" presName="linear" presStyleCnt="0">
        <dgm:presLayoutVars>
          <dgm:dir/>
          <dgm:animLvl val="lvl"/>
          <dgm:resizeHandles val="exact"/>
        </dgm:presLayoutVars>
      </dgm:prSet>
      <dgm:spPr/>
      <dgm:t>
        <a:bodyPr/>
        <a:lstStyle/>
        <a:p>
          <a:endParaRPr lang="es-EC"/>
        </a:p>
      </dgm:t>
    </dgm:pt>
    <dgm:pt modelId="{988E2F84-7CB3-4BFF-A067-86284C82308C}" type="pres">
      <dgm:prSet presAssocID="{7D7B7ABE-4D04-4A2E-A03A-A30D9078E79B}" presName="parentLin" presStyleCnt="0"/>
      <dgm:spPr/>
    </dgm:pt>
    <dgm:pt modelId="{2DAC05F2-BDF3-474F-BE07-2F6B93B27BB8}" type="pres">
      <dgm:prSet presAssocID="{7D7B7ABE-4D04-4A2E-A03A-A30D9078E79B}" presName="parentLeftMargin" presStyleLbl="node1" presStyleIdx="0" presStyleCnt="3"/>
      <dgm:spPr/>
      <dgm:t>
        <a:bodyPr/>
        <a:lstStyle/>
        <a:p>
          <a:endParaRPr lang="es-EC"/>
        </a:p>
      </dgm:t>
    </dgm:pt>
    <dgm:pt modelId="{C8DF3FB4-A682-48B9-8DE1-9A5820BB51F9}" type="pres">
      <dgm:prSet presAssocID="{7D7B7ABE-4D04-4A2E-A03A-A30D9078E79B}" presName="parentText" presStyleLbl="node1" presStyleIdx="0" presStyleCnt="3" custScaleX="121000" custScaleY="121000">
        <dgm:presLayoutVars>
          <dgm:chMax val="0"/>
          <dgm:bulletEnabled val="1"/>
        </dgm:presLayoutVars>
      </dgm:prSet>
      <dgm:spPr/>
      <dgm:t>
        <a:bodyPr/>
        <a:lstStyle/>
        <a:p>
          <a:endParaRPr lang="es-EC"/>
        </a:p>
      </dgm:t>
    </dgm:pt>
    <dgm:pt modelId="{D79911C1-8F9A-4C52-8034-50AC89A44D5B}" type="pres">
      <dgm:prSet presAssocID="{7D7B7ABE-4D04-4A2E-A03A-A30D9078E79B}" presName="negativeSpace" presStyleCnt="0"/>
      <dgm:spPr/>
    </dgm:pt>
    <dgm:pt modelId="{05C1C552-D615-4124-9838-218AC2F0BABD}" type="pres">
      <dgm:prSet presAssocID="{7D7B7ABE-4D04-4A2E-A03A-A30D9078E79B}" presName="childText" presStyleLbl="conFgAcc1" presStyleIdx="0" presStyleCnt="3">
        <dgm:presLayoutVars>
          <dgm:bulletEnabled val="1"/>
        </dgm:presLayoutVars>
      </dgm:prSet>
      <dgm:spPr/>
    </dgm:pt>
    <dgm:pt modelId="{C8E5F4C0-DF17-43C0-9CA0-CAB3DA766EFC}" type="pres">
      <dgm:prSet presAssocID="{8BE7FEA6-CE2C-45FE-B1E3-6180DA4FDDB3}" presName="spaceBetweenRectangles" presStyleCnt="0"/>
      <dgm:spPr/>
    </dgm:pt>
    <dgm:pt modelId="{D504C888-C706-49CC-A9EA-2D23B255E75B}" type="pres">
      <dgm:prSet presAssocID="{2E088FE9-6617-423F-B5E9-3396DD56538C}" presName="parentLin" presStyleCnt="0"/>
      <dgm:spPr/>
    </dgm:pt>
    <dgm:pt modelId="{E19491E5-68C2-453F-A3AD-1DEC1C32AE36}" type="pres">
      <dgm:prSet presAssocID="{2E088FE9-6617-423F-B5E9-3396DD56538C}" presName="parentLeftMargin" presStyleLbl="node1" presStyleIdx="0" presStyleCnt="3"/>
      <dgm:spPr/>
      <dgm:t>
        <a:bodyPr/>
        <a:lstStyle/>
        <a:p>
          <a:endParaRPr lang="es-EC"/>
        </a:p>
      </dgm:t>
    </dgm:pt>
    <dgm:pt modelId="{B641CBAC-41B2-4CC8-82FD-4276C80C14C8}" type="pres">
      <dgm:prSet presAssocID="{2E088FE9-6617-423F-B5E9-3396DD56538C}" presName="parentText" presStyleLbl="node1" presStyleIdx="1" presStyleCnt="3" custScaleX="121000" custScaleY="121000">
        <dgm:presLayoutVars>
          <dgm:chMax val="0"/>
          <dgm:bulletEnabled val="1"/>
        </dgm:presLayoutVars>
      </dgm:prSet>
      <dgm:spPr/>
      <dgm:t>
        <a:bodyPr/>
        <a:lstStyle/>
        <a:p>
          <a:endParaRPr lang="es-EC"/>
        </a:p>
      </dgm:t>
    </dgm:pt>
    <dgm:pt modelId="{A4AF2A8B-F1E7-4EC6-B45A-F52EFA520017}" type="pres">
      <dgm:prSet presAssocID="{2E088FE9-6617-423F-B5E9-3396DD56538C}" presName="negativeSpace" presStyleCnt="0"/>
      <dgm:spPr/>
    </dgm:pt>
    <dgm:pt modelId="{07B3762F-220F-4442-AE38-EDE8B0F4E1C9}" type="pres">
      <dgm:prSet presAssocID="{2E088FE9-6617-423F-B5E9-3396DD56538C}" presName="childText" presStyleLbl="conFgAcc1" presStyleIdx="1" presStyleCnt="3">
        <dgm:presLayoutVars>
          <dgm:bulletEnabled val="1"/>
        </dgm:presLayoutVars>
      </dgm:prSet>
      <dgm:spPr/>
    </dgm:pt>
    <dgm:pt modelId="{EC6E474F-9267-4C12-9B25-9202F7109EC2}" type="pres">
      <dgm:prSet presAssocID="{383862DE-82AC-45D8-9C15-8C304EDCD9AF}" presName="spaceBetweenRectangles" presStyleCnt="0"/>
      <dgm:spPr/>
    </dgm:pt>
    <dgm:pt modelId="{56852425-A594-4C52-BC0A-2447CC1C2540}" type="pres">
      <dgm:prSet presAssocID="{BA231795-AACD-44B5-B75F-BC678B4066D5}" presName="parentLin" presStyleCnt="0"/>
      <dgm:spPr/>
    </dgm:pt>
    <dgm:pt modelId="{398461D4-EA31-422A-83D4-4A5AFE05357C}" type="pres">
      <dgm:prSet presAssocID="{BA231795-AACD-44B5-B75F-BC678B4066D5}" presName="parentLeftMargin" presStyleLbl="node1" presStyleIdx="1" presStyleCnt="3"/>
      <dgm:spPr/>
      <dgm:t>
        <a:bodyPr/>
        <a:lstStyle/>
        <a:p>
          <a:endParaRPr lang="es-EC"/>
        </a:p>
      </dgm:t>
    </dgm:pt>
    <dgm:pt modelId="{1C8CC55C-42ED-4A95-A27B-68C1E81F26AC}" type="pres">
      <dgm:prSet presAssocID="{BA231795-AACD-44B5-B75F-BC678B4066D5}" presName="parentText" presStyleLbl="node1" presStyleIdx="2" presStyleCnt="3" custScaleX="121000" custScaleY="121000">
        <dgm:presLayoutVars>
          <dgm:chMax val="0"/>
          <dgm:bulletEnabled val="1"/>
        </dgm:presLayoutVars>
      </dgm:prSet>
      <dgm:spPr/>
      <dgm:t>
        <a:bodyPr/>
        <a:lstStyle/>
        <a:p>
          <a:endParaRPr lang="es-EC"/>
        </a:p>
      </dgm:t>
    </dgm:pt>
    <dgm:pt modelId="{003E1ADF-DFFD-420D-834D-F69A1E6D8945}" type="pres">
      <dgm:prSet presAssocID="{BA231795-AACD-44B5-B75F-BC678B4066D5}" presName="negativeSpace" presStyleCnt="0"/>
      <dgm:spPr/>
    </dgm:pt>
    <dgm:pt modelId="{0FEC9E29-FFB9-484C-A201-F2C11C948D48}" type="pres">
      <dgm:prSet presAssocID="{BA231795-AACD-44B5-B75F-BC678B4066D5}" presName="childText" presStyleLbl="conFgAcc1" presStyleIdx="2" presStyleCnt="3">
        <dgm:presLayoutVars>
          <dgm:bulletEnabled val="1"/>
        </dgm:presLayoutVars>
      </dgm:prSet>
      <dgm:spPr/>
    </dgm:pt>
  </dgm:ptLst>
  <dgm:cxnLst>
    <dgm:cxn modelId="{75B6A36A-572C-45C2-AEE1-CE09EF92F37B}" type="presOf" srcId="{2E088FE9-6617-423F-B5E9-3396DD56538C}" destId="{B641CBAC-41B2-4CC8-82FD-4276C80C14C8}" srcOrd="1" destOrd="0" presId="urn:microsoft.com/office/officeart/2005/8/layout/list1"/>
    <dgm:cxn modelId="{2396B284-9A00-48CA-AF06-52D85B25BFDA}" srcId="{2AFBD30E-9F95-44F5-866A-2F93B813DD12}" destId="{BA231795-AACD-44B5-B75F-BC678B4066D5}" srcOrd="2" destOrd="0" parTransId="{86A1AD8D-394A-4D6B-AA13-261FF2D3F554}" sibTransId="{D5A9C58E-3885-415C-A021-C8C18938D5FE}"/>
    <dgm:cxn modelId="{4D63B0EF-780F-478E-AE13-D58BD4E7F593}" type="presOf" srcId="{2E088FE9-6617-423F-B5E9-3396DD56538C}" destId="{E19491E5-68C2-453F-A3AD-1DEC1C32AE36}" srcOrd="0" destOrd="0" presId="urn:microsoft.com/office/officeart/2005/8/layout/list1"/>
    <dgm:cxn modelId="{ED06F68F-3C6E-4820-82F7-3A3FFBDF0797}" srcId="{2AFBD30E-9F95-44F5-866A-2F93B813DD12}" destId="{2E088FE9-6617-423F-B5E9-3396DD56538C}" srcOrd="1" destOrd="0" parTransId="{3A47906C-FDDE-4A00-854B-4FD61EEA677D}" sibTransId="{383862DE-82AC-45D8-9C15-8C304EDCD9AF}"/>
    <dgm:cxn modelId="{A7CC1CF9-9E79-42FA-BCC0-61EEC9A9FCEE}" type="presOf" srcId="{BA231795-AACD-44B5-B75F-BC678B4066D5}" destId="{1C8CC55C-42ED-4A95-A27B-68C1E81F26AC}" srcOrd="1" destOrd="0" presId="urn:microsoft.com/office/officeart/2005/8/layout/list1"/>
    <dgm:cxn modelId="{B12B40E8-5F59-407E-9973-BB0A823FCAC6}" srcId="{2AFBD30E-9F95-44F5-866A-2F93B813DD12}" destId="{7D7B7ABE-4D04-4A2E-A03A-A30D9078E79B}" srcOrd="0" destOrd="0" parTransId="{0893A71C-327A-482C-90CB-335EC4CBF8ED}" sibTransId="{8BE7FEA6-CE2C-45FE-B1E3-6180DA4FDDB3}"/>
    <dgm:cxn modelId="{7C04BF5F-3850-48D0-B3EC-920DFAB687DC}" type="presOf" srcId="{2AFBD30E-9F95-44F5-866A-2F93B813DD12}" destId="{81EE2057-577D-498B-819C-FED66738A89F}" srcOrd="0" destOrd="0" presId="urn:microsoft.com/office/officeart/2005/8/layout/list1"/>
    <dgm:cxn modelId="{8CFCFB05-4AB7-4877-8A4D-AE5A0E9A1B57}" type="presOf" srcId="{7D7B7ABE-4D04-4A2E-A03A-A30D9078E79B}" destId="{2DAC05F2-BDF3-474F-BE07-2F6B93B27BB8}" srcOrd="0" destOrd="0" presId="urn:microsoft.com/office/officeart/2005/8/layout/list1"/>
    <dgm:cxn modelId="{FDA8423D-1926-4318-9FD6-002295D9F065}" type="presOf" srcId="{BA231795-AACD-44B5-B75F-BC678B4066D5}" destId="{398461D4-EA31-422A-83D4-4A5AFE05357C}" srcOrd="0" destOrd="0" presId="urn:microsoft.com/office/officeart/2005/8/layout/list1"/>
    <dgm:cxn modelId="{26B94D3D-F63D-4E25-9CD7-ED3B9768CA34}" type="presOf" srcId="{7D7B7ABE-4D04-4A2E-A03A-A30D9078E79B}" destId="{C8DF3FB4-A682-48B9-8DE1-9A5820BB51F9}" srcOrd="1" destOrd="0" presId="urn:microsoft.com/office/officeart/2005/8/layout/list1"/>
    <dgm:cxn modelId="{9366F814-90FF-45AE-86D5-B46CCE1FCBBF}" type="presParOf" srcId="{81EE2057-577D-498B-819C-FED66738A89F}" destId="{988E2F84-7CB3-4BFF-A067-86284C82308C}" srcOrd="0" destOrd="0" presId="urn:microsoft.com/office/officeart/2005/8/layout/list1"/>
    <dgm:cxn modelId="{000A4BF0-2039-464F-9D4A-C547E5692F3D}" type="presParOf" srcId="{988E2F84-7CB3-4BFF-A067-86284C82308C}" destId="{2DAC05F2-BDF3-474F-BE07-2F6B93B27BB8}" srcOrd="0" destOrd="0" presId="urn:microsoft.com/office/officeart/2005/8/layout/list1"/>
    <dgm:cxn modelId="{5F37045C-4807-4B33-95B6-EB0FA7A1CF46}" type="presParOf" srcId="{988E2F84-7CB3-4BFF-A067-86284C82308C}" destId="{C8DF3FB4-A682-48B9-8DE1-9A5820BB51F9}" srcOrd="1" destOrd="0" presId="urn:microsoft.com/office/officeart/2005/8/layout/list1"/>
    <dgm:cxn modelId="{F8613483-BAA5-4461-9EB3-B4AC311F266F}" type="presParOf" srcId="{81EE2057-577D-498B-819C-FED66738A89F}" destId="{D79911C1-8F9A-4C52-8034-50AC89A44D5B}" srcOrd="1" destOrd="0" presId="urn:microsoft.com/office/officeart/2005/8/layout/list1"/>
    <dgm:cxn modelId="{26A49106-5A36-471A-98B7-6E8615969DE4}" type="presParOf" srcId="{81EE2057-577D-498B-819C-FED66738A89F}" destId="{05C1C552-D615-4124-9838-218AC2F0BABD}" srcOrd="2" destOrd="0" presId="urn:microsoft.com/office/officeart/2005/8/layout/list1"/>
    <dgm:cxn modelId="{554696D5-6BA5-4A86-9E08-246C4DE8DA0F}" type="presParOf" srcId="{81EE2057-577D-498B-819C-FED66738A89F}" destId="{C8E5F4C0-DF17-43C0-9CA0-CAB3DA766EFC}" srcOrd="3" destOrd="0" presId="urn:microsoft.com/office/officeart/2005/8/layout/list1"/>
    <dgm:cxn modelId="{8648E869-BBF5-4715-908A-0D9CC770562D}" type="presParOf" srcId="{81EE2057-577D-498B-819C-FED66738A89F}" destId="{D504C888-C706-49CC-A9EA-2D23B255E75B}" srcOrd="4" destOrd="0" presId="urn:microsoft.com/office/officeart/2005/8/layout/list1"/>
    <dgm:cxn modelId="{A35EA437-E7E9-47ED-A002-20ED8CD5E2BA}" type="presParOf" srcId="{D504C888-C706-49CC-A9EA-2D23B255E75B}" destId="{E19491E5-68C2-453F-A3AD-1DEC1C32AE36}" srcOrd="0" destOrd="0" presId="urn:microsoft.com/office/officeart/2005/8/layout/list1"/>
    <dgm:cxn modelId="{FB82F331-19CF-4D74-B6D3-6DBE196CA671}" type="presParOf" srcId="{D504C888-C706-49CC-A9EA-2D23B255E75B}" destId="{B641CBAC-41B2-4CC8-82FD-4276C80C14C8}" srcOrd="1" destOrd="0" presId="urn:microsoft.com/office/officeart/2005/8/layout/list1"/>
    <dgm:cxn modelId="{5A3384E6-7A5C-4BFE-B28E-2C874B963E50}" type="presParOf" srcId="{81EE2057-577D-498B-819C-FED66738A89F}" destId="{A4AF2A8B-F1E7-4EC6-B45A-F52EFA520017}" srcOrd="5" destOrd="0" presId="urn:microsoft.com/office/officeart/2005/8/layout/list1"/>
    <dgm:cxn modelId="{7C176EBA-729E-47CF-A4BA-860166315DFE}" type="presParOf" srcId="{81EE2057-577D-498B-819C-FED66738A89F}" destId="{07B3762F-220F-4442-AE38-EDE8B0F4E1C9}" srcOrd="6" destOrd="0" presId="urn:microsoft.com/office/officeart/2005/8/layout/list1"/>
    <dgm:cxn modelId="{050B9F96-0E15-4962-A2D6-C005D29DF509}" type="presParOf" srcId="{81EE2057-577D-498B-819C-FED66738A89F}" destId="{EC6E474F-9267-4C12-9B25-9202F7109EC2}" srcOrd="7" destOrd="0" presId="urn:microsoft.com/office/officeart/2005/8/layout/list1"/>
    <dgm:cxn modelId="{207DFE69-AC9A-4983-B07C-A63E1FAA9152}" type="presParOf" srcId="{81EE2057-577D-498B-819C-FED66738A89F}" destId="{56852425-A594-4C52-BC0A-2447CC1C2540}" srcOrd="8" destOrd="0" presId="urn:microsoft.com/office/officeart/2005/8/layout/list1"/>
    <dgm:cxn modelId="{F40225E8-8656-4500-A689-2061EB155075}" type="presParOf" srcId="{56852425-A594-4C52-BC0A-2447CC1C2540}" destId="{398461D4-EA31-422A-83D4-4A5AFE05357C}" srcOrd="0" destOrd="0" presId="urn:microsoft.com/office/officeart/2005/8/layout/list1"/>
    <dgm:cxn modelId="{F04FCBE0-7F12-481B-8706-C2CE95ED1E8E}" type="presParOf" srcId="{56852425-A594-4C52-BC0A-2447CC1C2540}" destId="{1C8CC55C-42ED-4A95-A27B-68C1E81F26AC}" srcOrd="1" destOrd="0" presId="urn:microsoft.com/office/officeart/2005/8/layout/list1"/>
    <dgm:cxn modelId="{66753992-B785-4212-BA40-B4BDFE9CED5D}" type="presParOf" srcId="{81EE2057-577D-498B-819C-FED66738A89F}" destId="{003E1ADF-DFFD-420D-834D-F69A1E6D8945}" srcOrd="9" destOrd="0" presId="urn:microsoft.com/office/officeart/2005/8/layout/list1"/>
    <dgm:cxn modelId="{84E597E0-C5CD-4567-8E11-E8FCC17326F5}" type="presParOf" srcId="{81EE2057-577D-498B-819C-FED66738A89F}" destId="{0FEC9E29-FFB9-484C-A201-F2C11C948D48}"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C58CC-2859-4656-A85F-D0EA8DD9E9CD}"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s-EC"/>
        </a:p>
      </dgm:t>
    </dgm:pt>
    <dgm:pt modelId="{BBA8E89E-0FD6-450D-B4F1-77C67B7A4E20}">
      <dgm:prSet phldrT="[Texto]" custT="1"/>
      <dgm:spPr/>
      <dgm:t>
        <a:bodyPr/>
        <a:lstStyle/>
        <a:p>
          <a:r>
            <a:rPr lang="es-EC" sz="1600" dirty="0">
              <a:latin typeface="Times New Roman" pitchFamily="18" charset="0"/>
              <a:cs typeface="Times New Roman" pitchFamily="18" charset="0"/>
            </a:rPr>
            <a:t>Pre - procesamiento</a:t>
          </a:r>
        </a:p>
      </dgm:t>
    </dgm:pt>
    <dgm:pt modelId="{EB33F4F0-52F0-436E-BF06-250C1EBDAD34}" type="parTrans" cxnId="{A2A0C679-0B6E-4CFF-8067-A95DDE9B700F}">
      <dgm:prSet/>
      <dgm:spPr/>
      <dgm:t>
        <a:bodyPr/>
        <a:lstStyle/>
        <a:p>
          <a:endParaRPr lang="es-ES" sz="1400"/>
        </a:p>
      </dgm:t>
    </dgm:pt>
    <dgm:pt modelId="{AB5FCB8F-D0AE-4561-A474-49937A4E37E0}" type="sibTrans" cxnId="{A2A0C679-0B6E-4CFF-8067-A95DDE9B700F}">
      <dgm:prSet/>
      <dgm:spPr/>
      <dgm:t>
        <a:bodyPr/>
        <a:lstStyle/>
        <a:p>
          <a:endParaRPr lang="es-ES" sz="1400"/>
        </a:p>
      </dgm:t>
    </dgm:pt>
    <dgm:pt modelId="{E2291974-0B73-493B-9EE1-5297497EF694}">
      <dgm:prSet phldrT="[Texto]" custT="1"/>
      <dgm:spPr/>
      <dgm:t>
        <a:bodyPr/>
        <a:lstStyle/>
        <a:p>
          <a:r>
            <a:rPr lang="es-EC" sz="1400">
              <a:latin typeface="Times New Roman" pitchFamily="18" charset="0"/>
              <a:cs typeface="Times New Roman" pitchFamily="18" charset="0"/>
            </a:rPr>
            <a:t>Control de calidad de archivos RINEX en TEQC</a:t>
          </a:r>
        </a:p>
      </dgm:t>
    </dgm:pt>
    <dgm:pt modelId="{F23E4E7F-5822-44C6-BA0D-DDBA1601705E}" type="parTrans" cxnId="{3528752E-A6EF-42DA-A13F-7E2D0477AFCF}">
      <dgm:prSet/>
      <dgm:spPr/>
      <dgm:t>
        <a:bodyPr/>
        <a:lstStyle/>
        <a:p>
          <a:endParaRPr lang="es-ES" sz="1400"/>
        </a:p>
      </dgm:t>
    </dgm:pt>
    <dgm:pt modelId="{2670284D-799B-470C-B1D5-DB55AA696DD2}" type="sibTrans" cxnId="{3528752E-A6EF-42DA-A13F-7E2D0477AFCF}">
      <dgm:prSet/>
      <dgm:spPr/>
      <dgm:t>
        <a:bodyPr/>
        <a:lstStyle/>
        <a:p>
          <a:endParaRPr lang="es-ES" sz="1400"/>
        </a:p>
      </dgm:t>
    </dgm:pt>
    <dgm:pt modelId="{EEF8C51D-68B0-4BF7-A296-6863A809D674}">
      <dgm:prSet phldrT="[Texto]" custT="1"/>
      <dgm:spPr/>
      <dgm:t>
        <a:bodyPr/>
        <a:lstStyle/>
        <a:p>
          <a:r>
            <a:rPr lang="es-EC" sz="1600" dirty="0">
              <a:latin typeface="Times New Roman" pitchFamily="18" charset="0"/>
              <a:cs typeface="Times New Roman" pitchFamily="18" charset="0"/>
            </a:rPr>
            <a:t>Procesamiento</a:t>
          </a:r>
        </a:p>
      </dgm:t>
    </dgm:pt>
    <dgm:pt modelId="{11E1E434-FB92-4484-9E3C-79DD2F3059B1}" type="parTrans" cxnId="{5FD79FC7-1D2A-48C8-B1F2-EB4C3580DFB3}">
      <dgm:prSet/>
      <dgm:spPr/>
      <dgm:t>
        <a:bodyPr/>
        <a:lstStyle/>
        <a:p>
          <a:endParaRPr lang="es-ES" sz="1400"/>
        </a:p>
      </dgm:t>
    </dgm:pt>
    <dgm:pt modelId="{9263E3F2-CCE2-466B-9651-9344CB3794A3}" type="sibTrans" cxnId="{5FD79FC7-1D2A-48C8-B1F2-EB4C3580DFB3}">
      <dgm:prSet/>
      <dgm:spPr/>
      <dgm:t>
        <a:bodyPr/>
        <a:lstStyle/>
        <a:p>
          <a:endParaRPr lang="es-ES" sz="1400"/>
        </a:p>
      </dgm:t>
    </dgm:pt>
    <dgm:pt modelId="{E609B7C3-B5E8-41A0-948E-1C0D2C328515}">
      <dgm:prSet phldrT="[Texto]" custT="1"/>
      <dgm:spPr/>
      <dgm:t>
        <a:bodyPr/>
        <a:lstStyle/>
        <a:p>
          <a:r>
            <a:rPr lang="es-EC" sz="1400" dirty="0" err="1">
              <a:latin typeface="Times New Roman" pitchFamily="18" charset="0"/>
              <a:cs typeface="Times New Roman" pitchFamily="18" charset="0"/>
            </a:rPr>
            <a:t>GAMIT</a:t>
          </a:r>
          <a:endParaRPr lang="es-EC" sz="1400" dirty="0">
            <a:latin typeface="Times New Roman" pitchFamily="18" charset="0"/>
            <a:cs typeface="Times New Roman" pitchFamily="18" charset="0"/>
          </a:endParaRPr>
        </a:p>
      </dgm:t>
    </dgm:pt>
    <dgm:pt modelId="{1F0DD535-C2CC-4134-8EC4-E64F90F9F584}" type="parTrans" cxnId="{2C1AF35B-9D21-4F00-97B7-6C5D14707BE1}">
      <dgm:prSet/>
      <dgm:spPr/>
      <dgm:t>
        <a:bodyPr/>
        <a:lstStyle/>
        <a:p>
          <a:endParaRPr lang="es-ES" sz="1400"/>
        </a:p>
      </dgm:t>
    </dgm:pt>
    <dgm:pt modelId="{45601095-6D7C-4784-8073-A8692CE237F1}" type="sibTrans" cxnId="{2C1AF35B-9D21-4F00-97B7-6C5D14707BE1}">
      <dgm:prSet/>
      <dgm:spPr/>
      <dgm:t>
        <a:bodyPr/>
        <a:lstStyle/>
        <a:p>
          <a:endParaRPr lang="es-ES" sz="1400"/>
        </a:p>
      </dgm:t>
    </dgm:pt>
    <dgm:pt modelId="{D1A03FEF-6671-4C17-AAF8-718C4D335B0C}">
      <dgm:prSet phldrT="[Texto]" custT="1"/>
      <dgm:spPr/>
      <dgm:t>
        <a:bodyPr/>
        <a:lstStyle/>
        <a:p>
          <a:r>
            <a:rPr lang="es-EC" sz="1400">
              <a:latin typeface="Times New Roman" pitchFamily="18" charset="0"/>
              <a:cs typeface="Times New Roman" pitchFamily="18" charset="0"/>
            </a:rPr>
            <a:t>Parámetros atmosféricos estimados: ZTD, ZWD y PW</a:t>
          </a:r>
        </a:p>
      </dgm:t>
    </dgm:pt>
    <dgm:pt modelId="{C81D40C1-D391-4F65-A7E5-28E0A1A3E315}" type="parTrans" cxnId="{D27F6151-7A93-4D0C-AF79-CD7969913C7B}">
      <dgm:prSet/>
      <dgm:spPr/>
      <dgm:t>
        <a:bodyPr/>
        <a:lstStyle/>
        <a:p>
          <a:endParaRPr lang="es-ES" sz="1400"/>
        </a:p>
      </dgm:t>
    </dgm:pt>
    <dgm:pt modelId="{C810B9D8-A796-4D77-94F5-F7246C5BDF72}" type="sibTrans" cxnId="{D27F6151-7A93-4D0C-AF79-CD7969913C7B}">
      <dgm:prSet/>
      <dgm:spPr/>
      <dgm:t>
        <a:bodyPr/>
        <a:lstStyle/>
        <a:p>
          <a:endParaRPr lang="es-ES" sz="1400"/>
        </a:p>
      </dgm:t>
    </dgm:pt>
    <dgm:pt modelId="{7978BFAF-AAB8-459E-99FF-B8071E0DE1BC}">
      <dgm:prSet phldrT="[Texto]" custT="1"/>
      <dgm:spPr/>
      <dgm:t>
        <a:bodyPr/>
        <a:lstStyle/>
        <a:p>
          <a:r>
            <a:rPr lang="es-EC" sz="1400">
              <a:latin typeface="Times New Roman" pitchFamily="18" charset="0"/>
              <a:cs typeface="Times New Roman" pitchFamily="18" charset="0"/>
            </a:rPr>
            <a:t>1. EOPs (12 parámetros)</a:t>
          </a:r>
        </a:p>
      </dgm:t>
    </dgm:pt>
    <dgm:pt modelId="{6D9C752E-1788-4FBD-906C-547621460918}" type="parTrans" cxnId="{6C0C3A6C-6E88-430D-9B7B-60107D1753C5}">
      <dgm:prSet/>
      <dgm:spPr/>
      <dgm:t>
        <a:bodyPr/>
        <a:lstStyle/>
        <a:p>
          <a:endParaRPr lang="es-ES" sz="1400"/>
        </a:p>
      </dgm:t>
    </dgm:pt>
    <dgm:pt modelId="{4C195083-3DB2-401E-9781-0B0030227B5D}" type="sibTrans" cxnId="{6C0C3A6C-6E88-430D-9B7B-60107D1753C5}">
      <dgm:prSet/>
      <dgm:spPr/>
      <dgm:t>
        <a:bodyPr/>
        <a:lstStyle/>
        <a:p>
          <a:endParaRPr lang="es-ES" sz="1400"/>
        </a:p>
      </dgm:t>
    </dgm:pt>
    <dgm:pt modelId="{7DB5ED2D-CADE-45F8-ACAB-6D1315FCAF62}">
      <dgm:prSet phldrT="[Texto]" custT="1"/>
      <dgm:spPr/>
      <dgm:t>
        <a:bodyPr/>
        <a:lstStyle/>
        <a:p>
          <a:r>
            <a:rPr lang="es-EC" sz="1400">
              <a:latin typeface="Times New Roman" pitchFamily="18" charset="0"/>
              <a:cs typeface="Times New Roman" pitchFamily="18" charset="0"/>
            </a:rPr>
            <a:t>2. Líneas Base</a:t>
          </a:r>
        </a:p>
      </dgm:t>
    </dgm:pt>
    <dgm:pt modelId="{978F31FB-4316-471A-88BF-56487F3B4011}" type="parTrans" cxnId="{9F2A114C-17C6-40BF-8C5F-E19F1A17A234}">
      <dgm:prSet/>
      <dgm:spPr/>
      <dgm:t>
        <a:bodyPr/>
        <a:lstStyle/>
        <a:p>
          <a:endParaRPr lang="es-ES" sz="1400"/>
        </a:p>
      </dgm:t>
    </dgm:pt>
    <dgm:pt modelId="{D33081C4-E4FB-4E08-B599-609AF7893FA9}" type="sibTrans" cxnId="{9F2A114C-17C6-40BF-8C5F-E19F1A17A234}">
      <dgm:prSet/>
      <dgm:spPr/>
      <dgm:t>
        <a:bodyPr/>
        <a:lstStyle/>
        <a:p>
          <a:endParaRPr lang="es-ES" sz="1400"/>
        </a:p>
      </dgm:t>
    </dgm:pt>
    <dgm:pt modelId="{01F8AE6D-E7CD-4FC5-B545-14BD23C6AE2F}">
      <dgm:prSet phldrT="[Texto]" custT="1"/>
      <dgm:spPr/>
      <dgm:t>
        <a:bodyPr/>
        <a:lstStyle/>
        <a:p>
          <a:r>
            <a:rPr lang="es-EC" sz="1400">
              <a:latin typeface="Times New Roman" pitchFamily="18" charset="0"/>
              <a:cs typeface="Times New Roman" pitchFamily="18" charset="0"/>
            </a:rPr>
            <a:t>3. Ajuste</a:t>
          </a:r>
        </a:p>
      </dgm:t>
    </dgm:pt>
    <dgm:pt modelId="{E32B1EE6-3D60-4378-A4E2-907187C9347B}" type="parTrans" cxnId="{26FC206D-2055-40D8-9AD0-4CDAAC7CFC7D}">
      <dgm:prSet/>
      <dgm:spPr/>
      <dgm:t>
        <a:bodyPr/>
        <a:lstStyle/>
        <a:p>
          <a:endParaRPr lang="es-ES" sz="1400"/>
        </a:p>
      </dgm:t>
    </dgm:pt>
    <dgm:pt modelId="{C56BF390-B3FB-4DB3-BCEB-F2631252BF35}" type="sibTrans" cxnId="{26FC206D-2055-40D8-9AD0-4CDAAC7CFC7D}">
      <dgm:prSet/>
      <dgm:spPr/>
      <dgm:t>
        <a:bodyPr/>
        <a:lstStyle/>
        <a:p>
          <a:endParaRPr lang="es-ES" sz="1400"/>
        </a:p>
      </dgm:t>
    </dgm:pt>
    <dgm:pt modelId="{7F3EE16C-1F08-4A60-8EFE-576DADB506E8}">
      <dgm:prSet phldrT="[Texto]" custT="1"/>
      <dgm:spPr/>
      <dgm:t>
        <a:bodyPr/>
        <a:lstStyle/>
        <a:p>
          <a:r>
            <a:rPr lang="es-EC" sz="1400">
              <a:latin typeface="Times New Roman" pitchFamily="18" charset="0"/>
              <a:cs typeface="Times New Roman" pitchFamily="18" charset="0"/>
            </a:rPr>
            <a:t>GLOBK</a:t>
          </a:r>
        </a:p>
      </dgm:t>
    </dgm:pt>
    <dgm:pt modelId="{4AD246EF-2A9E-4655-AA56-8354C198F605}" type="parTrans" cxnId="{9EA16103-E360-40CF-9066-AD65FE12D328}">
      <dgm:prSet/>
      <dgm:spPr/>
      <dgm:t>
        <a:bodyPr/>
        <a:lstStyle/>
        <a:p>
          <a:endParaRPr lang="es-ES" sz="1400"/>
        </a:p>
      </dgm:t>
    </dgm:pt>
    <dgm:pt modelId="{5A39F3FE-E244-45E9-8AB2-ECE3EA41CBFD}" type="sibTrans" cxnId="{9EA16103-E360-40CF-9066-AD65FE12D328}">
      <dgm:prSet/>
      <dgm:spPr/>
      <dgm:t>
        <a:bodyPr/>
        <a:lstStyle/>
        <a:p>
          <a:endParaRPr lang="es-ES" sz="1400"/>
        </a:p>
      </dgm:t>
    </dgm:pt>
    <dgm:pt modelId="{D45CA147-4321-402E-AC31-37CC8301ECC3}">
      <dgm:prSet phldrT="[Texto]" custT="1"/>
      <dgm:spPr/>
      <dgm:t>
        <a:bodyPr/>
        <a:lstStyle/>
        <a:p>
          <a:r>
            <a:rPr lang="es-EC" sz="1400">
              <a:latin typeface="Times New Roman" pitchFamily="18" charset="0"/>
              <a:cs typeface="Times New Roman" pitchFamily="18" charset="0"/>
            </a:rPr>
            <a:t>Coordenadas finales</a:t>
          </a:r>
        </a:p>
      </dgm:t>
    </dgm:pt>
    <dgm:pt modelId="{29E821E2-5DC7-4535-B380-677103D05C73}" type="parTrans" cxnId="{9FFE1B51-20FF-43E2-BB81-C766F4A6BD08}">
      <dgm:prSet/>
      <dgm:spPr/>
      <dgm:t>
        <a:bodyPr/>
        <a:lstStyle/>
        <a:p>
          <a:endParaRPr lang="es-ES" sz="1400"/>
        </a:p>
      </dgm:t>
    </dgm:pt>
    <dgm:pt modelId="{4BBA5651-4CBB-48C4-B776-88784BF72ABA}" type="sibTrans" cxnId="{9FFE1B51-20FF-43E2-BB81-C766F4A6BD08}">
      <dgm:prSet/>
      <dgm:spPr/>
      <dgm:t>
        <a:bodyPr/>
        <a:lstStyle/>
        <a:p>
          <a:endParaRPr lang="es-ES" sz="1400"/>
        </a:p>
      </dgm:t>
    </dgm:pt>
    <dgm:pt modelId="{B6296399-DFDB-4D1A-AE16-017918F56056}">
      <dgm:prSet phldrT="[Texto]" custT="1"/>
      <dgm:spPr/>
      <dgm:t>
        <a:bodyPr/>
        <a:lstStyle/>
        <a:p>
          <a:r>
            <a:rPr lang="es-EC" sz="1400">
              <a:latin typeface="Times New Roman" pitchFamily="18" charset="0"/>
              <a:cs typeface="Times New Roman" pitchFamily="18" charset="0"/>
            </a:rPr>
            <a:t>RINEX meteorológicos</a:t>
          </a:r>
        </a:p>
      </dgm:t>
    </dgm:pt>
    <dgm:pt modelId="{36E94139-07C4-45D9-8A4B-BA3962B36F57}" type="parTrans" cxnId="{C00BE398-E52A-44B3-B779-8B33D92D2149}">
      <dgm:prSet/>
      <dgm:spPr/>
      <dgm:t>
        <a:bodyPr/>
        <a:lstStyle/>
        <a:p>
          <a:endParaRPr lang="es-ES" sz="1400"/>
        </a:p>
      </dgm:t>
    </dgm:pt>
    <dgm:pt modelId="{BB7A9B2E-CAC9-4BAA-8DF6-397B8650FD98}" type="sibTrans" cxnId="{C00BE398-E52A-44B3-B779-8B33D92D2149}">
      <dgm:prSet/>
      <dgm:spPr/>
      <dgm:t>
        <a:bodyPr/>
        <a:lstStyle/>
        <a:p>
          <a:endParaRPr lang="es-ES" sz="1400"/>
        </a:p>
      </dgm:t>
    </dgm:pt>
    <dgm:pt modelId="{D003047E-0695-46F6-8E47-E6D39E36F61E}">
      <dgm:prSet phldrT="[Texto]" custT="1"/>
      <dgm:spPr/>
      <dgm:t>
        <a:bodyPr/>
        <a:lstStyle/>
        <a:p>
          <a:r>
            <a:rPr lang="es-EC" sz="1400">
              <a:latin typeface="Times New Roman" pitchFamily="18" charset="0"/>
              <a:cs typeface="Times New Roman" pitchFamily="18" charset="0"/>
            </a:rPr>
            <a:t>Obetener parámetros atmosféricos con la herramienta </a:t>
          </a:r>
          <a:r>
            <a:rPr lang="es-EC" sz="1400" i="1">
              <a:latin typeface="Times New Roman" pitchFamily="18" charset="0"/>
              <a:cs typeface="Times New Roman" pitchFamily="18" charset="0"/>
            </a:rPr>
            <a:t>metutil</a:t>
          </a:r>
          <a:r>
            <a:rPr lang="es-EC" sz="1400">
              <a:latin typeface="Times New Roman" pitchFamily="18" charset="0"/>
              <a:cs typeface="Times New Roman" pitchFamily="18" charset="0"/>
            </a:rPr>
            <a:t> </a:t>
          </a:r>
        </a:p>
      </dgm:t>
    </dgm:pt>
    <dgm:pt modelId="{A0420282-319E-44D0-A48A-3DDC5509FF74}" type="parTrans" cxnId="{50C6FC04-A2B4-4A24-BE34-113057D34861}">
      <dgm:prSet/>
      <dgm:spPr/>
      <dgm:t>
        <a:bodyPr/>
        <a:lstStyle/>
        <a:p>
          <a:endParaRPr lang="es-EC" sz="1400"/>
        </a:p>
      </dgm:t>
    </dgm:pt>
    <dgm:pt modelId="{E8957F3D-5AEA-4048-9F25-3DE50A8AED1A}" type="sibTrans" cxnId="{50C6FC04-A2B4-4A24-BE34-113057D34861}">
      <dgm:prSet/>
      <dgm:spPr/>
      <dgm:t>
        <a:bodyPr/>
        <a:lstStyle/>
        <a:p>
          <a:endParaRPr lang="es-EC" sz="1400"/>
        </a:p>
      </dgm:t>
    </dgm:pt>
    <dgm:pt modelId="{4B16B3E0-A129-4B81-BEC6-EB59599D87CC}">
      <dgm:prSet phldrT="[Texto]" custT="1"/>
      <dgm:spPr/>
      <dgm:t>
        <a:bodyPr/>
        <a:lstStyle/>
        <a:p>
          <a:r>
            <a:rPr lang="es-EC" sz="1400" dirty="0">
              <a:latin typeface="Times New Roman" pitchFamily="18" charset="0"/>
              <a:cs typeface="Times New Roman" pitchFamily="18" charset="0"/>
            </a:rPr>
            <a:t>Análisis de </a:t>
          </a:r>
          <a:r>
            <a:rPr lang="es-EC" sz="1400" dirty="0" err="1">
              <a:latin typeface="Times New Roman" pitchFamily="18" charset="0"/>
              <a:cs typeface="Times New Roman" pitchFamily="18" charset="0"/>
            </a:rPr>
            <a:t>multipath</a:t>
          </a:r>
          <a:r>
            <a:rPr lang="es-EC" sz="1400" dirty="0">
              <a:latin typeface="Times New Roman" pitchFamily="18" charset="0"/>
              <a:cs typeface="Times New Roman" pitchFamily="18" charset="0"/>
            </a:rPr>
            <a:t> y saltos de ciclo</a:t>
          </a:r>
        </a:p>
      </dgm:t>
    </dgm:pt>
    <dgm:pt modelId="{9FEC2EAF-E199-4B39-9D61-2486AA69A059}" type="parTrans" cxnId="{5EEC5311-65CD-40E9-9B03-AAA5549E0E7C}">
      <dgm:prSet/>
      <dgm:spPr/>
      <dgm:t>
        <a:bodyPr/>
        <a:lstStyle/>
        <a:p>
          <a:endParaRPr lang="es-EC" sz="1400"/>
        </a:p>
      </dgm:t>
    </dgm:pt>
    <dgm:pt modelId="{18B25746-093A-48D4-B804-84A0142C01B3}" type="sibTrans" cxnId="{5EEC5311-65CD-40E9-9B03-AAA5549E0E7C}">
      <dgm:prSet/>
      <dgm:spPr/>
      <dgm:t>
        <a:bodyPr/>
        <a:lstStyle/>
        <a:p>
          <a:endParaRPr lang="es-EC" sz="1400"/>
        </a:p>
      </dgm:t>
    </dgm:pt>
    <dgm:pt modelId="{626BB874-B444-40FF-9217-300150E54403}">
      <dgm:prSet phldrT="[Texto]" custT="1"/>
      <dgm:spPr/>
      <dgm:t>
        <a:bodyPr/>
        <a:lstStyle/>
        <a:p>
          <a:r>
            <a:rPr lang="es-EC" sz="1400">
              <a:latin typeface="Times New Roman" pitchFamily="18" charset="0"/>
              <a:cs typeface="Times New Roman" pitchFamily="18" charset="0"/>
            </a:rPr>
            <a:t>Obtener datos</a:t>
          </a:r>
        </a:p>
      </dgm:t>
    </dgm:pt>
    <dgm:pt modelId="{EA70BF50-CA73-43FA-B5CD-A9FB7E66C578}" type="parTrans" cxnId="{7A842BD2-1E10-4144-BE2A-F6A60704C964}">
      <dgm:prSet/>
      <dgm:spPr/>
      <dgm:t>
        <a:bodyPr/>
        <a:lstStyle/>
        <a:p>
          <a:endParaRPr lang="es-EC" sz="1400"/>
        </a:p>
      </dgm:t>
    </dgm:pt>
    <dgm:pt modelId="{19995B00-7369-465F-85BA-017FAB766387}" type="sibTrans" cxnId="{7A842BD2-1E10-4144-BE2A-F6A60704C964}">
      <dgm:prSet/>
      <dgm:spPr/>
      <dgm:t>
        <a:bodyPr/>
        <a:lstStyle/>
        <a:p>
          <a:endParaRPr lang="es-EC" sz="1400"/>
        </a:p>
      </dgm:t>
    </dgm:pt>
    <dgm:pt modelId="{53316DC2-9B9A-480A-80F7-C264EAC2D7AB}">
      <dgm:prSet phldrT="[Texto]" custT="1"/>
      <dgm:spPr/>
      <dgm:t>
        <a:bodyPr/>
        <a:lstStyle/>
        <a:p>
          <a:r>
            <a:rPr lang="es-EC" sz="1400">
              <a:latin typeface="Times New Roman" pitchFamily="18" charset="0"/>
              <a:cs typeface="Times New Roman" pitchFamily="18" charset="0"/>
            </a:rPr>
            <a:t>Datos GPS, EOP, Orbitas y posiciones precisas</a:t>
          </a:r>
        </a:p>
      </dgm:t>
    </dgm:pt>
    <dgm:pt modelId="{F0FCE52D-7298-490F-96DA-FBEE23559913}" type="parTrans" cxnId="{E00CD6D5-777C-499B-A52F-089508888727}">
      <dgm:prSet/>
      <dgm:spPr/>
      <dgm:t>
        <a:bodyPr/>
        <a:lstStyle/>
        <a:p>
          <a:endParaRPr lang="es-EC" sz="1400"/>
        </a:p>
      </dgm:t>
    </dgm:pt>
    <dgm:pt modelId="{CF750502-FEB4-4ED1-ACEB-A7D9CD9F1B4D}" type="sibTrans" cxnId="{E00CD6D5-777C-499B-A52F-089508888727}">
      <dgm:prSet/>
      <dgm:spPr/>
      <dgm:t>
        <a:bodyPr/>
        <a:lstStyle/>
        <a:p>
          <a:endParaRPr lang="es-EC" sz="1400"/>
        </a:p>
      </dgm:t>
    </dgm:pt>
    <dgm:pt modelId="{E456BA65-7A28-490C-B3CA-A8766684A650}">
      <dgm:prSet phldrT="[Texto]" custT="1"/>
      <dgm:spPr/>
      <dgm:t>
        <a:bodyPr/>
        <a:lstStyle/>
        <a:p>
          <a:r>
            <a:rPr lang="es-EC" sz="1400" dirty="0">
              <a:latin typeface="Times New Roman" pitchFamily="18" charset="0"/>
              <a:cs typeface="Times New Roman" pitchFamily="18" charset="0"/>
            </a:rPr>
            <a:t>Desarrollo del modelo matemático y </a:t>
          </a:r>
          <a:r>
            <a:rPr lang="es-EC" sz="1400" dirty="0" smtClean="0">
              <a:latin typeface="Times New Roman" pitchFamily="18" charset="0"/>
              <a:cs typeface="Times New Roman" pitchFamily="18" charset="0"/>
            </a:rPr>
            <a:t>validación.</a:t>
          </a:r>
          <a:endParaRPr lang="es-EC" sz="1400" dirty="0">
            <a:latin typeface="Times New Roman" pitchFamily="18" charset="0"/>
            <a:cs typeface="Times New Roman" pitchFamily="18" charset="0"/>
          </a:endParaRPr>
        </a:p>
      </dgm:t>
    </dgm:pt>
    <dgm:pt modelId="{71F1618A-8826-4106-96C3-8D47642D10AE}">
      <dgm:prSet phldrT="[Texto]" custT="1"/>
      <dgm:spPr/>
      <dgm:t>
        <a:bodyPr/>
        <a:lstStyle/>
        <a:p>
          <a:r>
            <a:rPr lang="es-EC" sz="1400">
              <a:latin typeface="Times New Roman" pitchFamily="18" charset="0"/>
              <a:cs typeface="Times New Roman" pitchFamily="18" charset="0"/>
            </a:rPr>
            <a:t>Análisis tendencial de cada estación</a:t>
          </a:r>
        </a:p>
      </dgm:t>
    </dgm:pt>
    <dgm:pt modelId="{E3F92723-66C9-486E-A362-64F43796D8A3}" type="sibTrans" cxnId="{37489930-8377-466B-9686-54E99593D9B6}">
      <dgm:prSet/>
      <dgm:spPr/>
      <dgm:t>
        <a:bodyPr/>
        <a:lstStyle/>
        <a:p>
          <a:endParaRPr lang="es-EC" sz="1400"/>
        </a:p>
      </dgm:t>
    </dgm:pt>
    <dgm:pt modelId="{C1463A81-6B6A-4FB0-88A7-BF04E90BF024}" type="parTrans" cxnId="{37489930-8377-466B-9686-54E99593D9B6}">
      <dgm:prSet/>
      <dgm:spPr/>
      <dgm:t>
        <a:bodyPr/>
        <a:lstStyle/>
        <a:p>
          <a:endParaRPr lang="es-EC" sz="1400"/>
        </a:p>
      </dgm:t>
    </dgm:pt>
    <dgm:pt modelId="{D31D466D-3268-4080-B635-867AD0B6B92D}">
      <dgm:prSet phldrT="[Texto]" custT="1"/>
      <dgm:spPr/>
      <dgm:t>
        <a:bodyPr/>
        <a:lstStyle/>
        <a:p>
          <a:r>
            <a:rPr lang="es-EC" sz="1600" dirty="0">
              <a:latin typeface="Times New Roman" pitchFamily="18" charset="0"/>
              <a:cs typeface="Times New Roman" pitchFamily="18" charset="0"/>
            </a:rPr>
            <a:t>Modelación y automatización</a:t>
          </a:r>
        </a:p>
      </dgm:t>
    </dgm:pt>
    <dgm:pt modelId="{C4DF098A-9E45-4E86-8AA8-278D6351FB4F}" type="sibTrans" cxnId="{42A9692F-649D-4F57-8BCD-DF929477D08E}">
      <dgm:prSet/>
      <dgm:spPr/>
      <dgm:t>
        <a:bodyPr/>
        <a:lstStyle/>
        <a:p>
          <a:endParaRPr lang="es-ES" sz="1400"/>
        </a:p>
      </dgm:t>
    </dgm:pt>
    <dgm:pt modelId="{16C38BDC-8EF8-4FFB-9F35-EAF9399C2AFC}" type="parTrans" cxnId="{42A9692F-649D-4F57-8BCD-DF929477D08E}">
      <dgm:prSet/>
      <dgm:spPr/>
      <dgm:t>
        <a:bodyPr/>
        <a:lstStyle/>
        <a:p>
          <a:endParaRPr lang="es-ES" sz="1400"/>
        </a:p>
      </dgm:t>
    </dgm:pt>
    <dgm:pt modelId="{7DF85AFE-91C7-4940-A0D9-00FD97600DCC}" type="sibTrans" cxnId="{AC9F9107-3B92-4DA0-BBCB-6C385DB310AB}">
      <dgm:prSet/>
      <dgm:spPr/>
      <dgm:t>
        <a:bodyPr/>
        <a:lstStyle/>
        <a:p>
          <a:endParaRPr lang="es-EC" sz="1400"/>
        </a:p>
      </dgm:t>
    </dgm:pt>
    <dgm:pt modelId="{9D085181-A571-4633-B3E1-034835947CF1}" type="parTrans" cxnId="{AC9F9107-3B92-4DA0-BBCB-6C385DB310AB}">
      <dgm:prSet/>
      <dgm:spPr/>
      <dgm:t>
        <a:bodyPr/>
        <a:lstStyle/>
        <a:p>
          <a:endParaRPr lang="es-EC" sz="1400"/>
        </a:p>
      </dgm:t>
    </dgm:pt>
    <dgm:pt modelId="{0358665C-F76E-4DFC-9FD0-8F7BA9E5253D}" type="pres">
      <dgm:prSet presAssocID="{7B8C58CC-2859-4656-A85F-D0EA8DD9E9CD}" presName="diagram" presStyleCnt="0">
        <dgm:presLayoutVars>
          <dgm:chPref val="1"/>
          <dgm:dir/>
          <dgm:animOne val="branch"/>
          <dgm:animLvl val="lvl"/>
          <dgm:resizeHandles/>
        </dgm:presLayoutVars>
      </dgm:prSet>
      <dgm:spPr/>
      <dgm:t>
        <a:bodyPr/>
        <a:lstStyle/>
        <a:p>
          <a:endParaRPr lang="es-EC"/>
        </a:p>
      </dgm:t>
    </dgm:pt>
    <dgm:pt modelId="{09D8C3C2-D391-4D8B-9AE9-BA6B56859005}" type="pres">
      <dgm:prSet presAssocID="{BBA8E89E-0FD6-450D-B4F1-77C67B7A4E20}" presName="root" presStyleCnt="0"/>
      <dgm:spPr/>
      <dgm:t>
        <a:bodyPr/>
        <a:lstStyle/>
        <a:p>
          <a:endParaRPr lang="es-EC"/>
        </a:p>
      </dgm:t>
    </dgm:pt>
    <dgm:pt modelId="{4C13C184-FAF1-4B9A-9551-1F1ECCAA3B7B}" type="pres">
      <dgm:prSet presAssocID="{BBA8E89E-0FD6-450D-B4F1-77C67B7A4E20}" presName="rootComposite" presStyleCnt="0"/>
      <dgm:spPr/>
      <dgm:t>
        <a:bodyPr/>
        <a:lstStyle/>
        <a:p>
          <a:endParaRPr lang="es-EC"/>
        </a:p>
      </dgm:t>
    </dgm:pt>
    <dgm:pt modelId="{41C47A7D-4301-4E47-AA00-E39DC390EE0D}" type="pres">
      <dgm:prSet presAssocID="{BBA8E89E-0FD6-450D-B4F1-77C67B7A4E20}" presName="rootText" presStyleLbl="node1" presStyleIdx="0" presStyleCnt="3"/>
      <dgm:spPr/>
      <dgm:t>
        <a:bodyPr/>
        <a:lstStyle/>
        <a:p>
          <a:endParaRPr lang="es-EC"/>
        </a:p>
      </dgm:t>
    </dgm:pt>
    <dgm:pt modelId="{F5E3D0C1-B643-47D6-8896-12B01946403E}" type="pres">
      <dgm:prSet presAssocID="{BBA8E89E-0FD6-450D-B4F1-77C67B7A4E20}" presName="rootConnector" presStyleLbl="node1" presStyleIdx="0" presStyleCnt="3"/>
      <dgm:spPr/>
      <dgm:t>
        <a:bodyPr/>
        <a:lstStyle/>
        <a:p>
          <a:endParaRPr lang="es-EC"/>
        </a:p>
      </dgm:t>
    </dgm:pt>
    <dgm:pt modelId="{9F09187A-74E0-4A17-88DE-C2350AC80048}" type="pres">
      <dgm:prSet presAssocID="{BBA8E89E-0FD6-450D-B4F1-77C67B7A4E20}" presName="childShape" presStyleCnt="0"/>
      <dgm:spPr/>
      <dgm:t>
        <a:bodyPr/>
        <a:lstStyle/>
        <a:p>
          <a:endParaRPr lang="es-EC"/>
        </a:p>
      </dgm:t>
    </dgm:pt>
    <dgm:pt modelId="{CE10A607-E4AB-4351-9667-9D1F32D7AC04}" type="pres">
      <dgm:prSet presAssocID="{EA70BF50-CA73-43FA-B5CD-A9FB7E66C578}" presName="Name13" presStyleLbl="parChTrans1D2" presStyleIdx="0" presStyleCnt="6"/>
      <dgm:spPr/>
      <dgm:t>
        <a:bodyPr/>
        <a:lstStyle/>
        <a:p>
          <a:endParaRPr lang="es-EC"/>
        </a:p>
      </dgm:t>
    </dgm:pt>
    <dgm:pt modelId="{E13E2DB8-FF61-4968-BF9C-E7C6FE4CCF72}" type="pres">
      <dgm:prSet presAssocID="{626BB874-B444-40FF-9217-300150E54403}" presName="childText" presStyleLbl="bgAcc1" presStyleIdx="0" presStyleCnt="6" custScaleX="110000" custScaleY="110000">
        <dgm:presLayoutVars>
          <dgm:bulletEnabled val="1"/>
        </dgm:presLayoutVars>
      </dgm:prSet>
      <dgm:spPr/>
      <dgm:t>
        <a:bodyPr/>
        <a:lstStyle/>
        <a:p>
          <a:endParaRPr lang="es-EC"/>
        </a:p>
      </dgm:t>
    </dgm:pt>
    <dgm:pt modelId="{675BF4A7-3318-4F38-AD73-87DF30A90BBE}" type="pres">
      <dgm:prSet presAssocID="{F23E4E7F-5822-44C6-BA0D-DDBA1601705E}" presName="Name13" presStyleLbl="parChTrans1D2" presStyleIdx="1" presStyleCnt="6"/>
      <dgm:spPr/>
      <dgm:t>
        <a:bodyPr/>
        <a:lstStyle/>
        <a:p>
          <a:endParaRPr lang="es-EC"/>
        </a:p>
      </dgm:t>
    </dgm:pt>
    <dgm:pt modelId="{6D67A656-BB82-486D-8D01-F7699770324C}" type="pres">
      <dgm:prSet presAssocID="{E2291974-0B73-493B-9EE1-5297497EF694}" presName="childText" presStyleLbl="bgAcc1" presStyleIdx="1" presStyleCnt="6" custScaleX="110000" custScaleY="157278">
        <dgm:presLayoutVars>
          <dgm:bulletEnabled val="1"/>
        </dgm:presLayoutVars>
      </dgm:prSet>
      <dgm:spPr/>
      <dgm:t>
        <a:bodyPr/>
        <a:lstStyle/>
        <a:p>
          <a:endParaRPr lang="es-EC"/>
        </a:p>
      </dgm:t>
    </dgm:pt>
    <dgm:pt modelId="{07844022-2F69-4D80-B905-C827345FAD75}" type="pres">
      <dgm:prSet presAssocID="{EEF8C51D-68B0-4BF7-A296-6863A809D674}" presName="root" presStyleCnt="0"/>
      <dgm:spPr/>
      <dgm:t>
        <a:bodyPr/>
        <a:lstStyle/>
        <a:p>
          <a:endParaRPr lang="es-EC"/>
        </a:p>
      </dgm:t>
    </dgm:pt>
    <dgm:pt modelId="{2743BDD4-86BB-4C90-B206-03C89D9EEAB7}" type="pres">
      <dgm:prSet presAssocID="{EEF8C51D-68B0-4BF7-A296-6863A809D674}" presName="rootComposite" presStyleCnt="0"/>
      <dgm:spPr/>
      <dgm:t>
        <a:bodyPr/>
        <a:lstStyle/>
        <a:p>
          <a:endParaRPr lang="es-EC"/>
        </a:p>
      </dgm:t>
    </dgm:pt>
    <dgm:pt modelId="{1E487FA4-0222-4273-B50B-10D44598D0FF}" type="pres">
      <dgm:prSet presAssocID="{EEF8C51D-68B0-4BF7-A296-6863A809D674}" presName="rootText" presStyleLbl="node1" presStyleIdx="1" presStyleCnt="3"/>
      <dgm:spPr/>
      <dgm:t>
        <a:bodyPr/>
        <a:lstStyle/>
        <a:p>
          <a:endParaRPr lang="es-EC"/>
        </a:p>
      </dgm:t>
    </dgm:pt>
    <dgm:pt modelId="{8B833AFD-DBA7-44A8-870F-3876C59A064A}" type="pres">
      <dgm:prSet presAssocID="{EEF8C51D-68B0-4BF7-A296-6863A809D674}" presName="rootConnector" presStyleLbl="node1" presStyleIdx="1" presStyleCnt="3"/>
      <dgm:spPr/>
      <dgm:t>
        <a:bodyPr/>
        <a:lstStyle/>
        <a:p>
          <a:endParaRPr lang="es-EC"/>
        </a:p>
      </dgm:t>
    </dgm:pt>
    <dgm:pt modelId="{5857AE35-968A-4268-B664-153F37733D51}" type="pres">
      <dgm:prSet presAssocID="{EEF8C51D-68B0-4BF7-A296-6863A809D674}" presName="childShape" presStyleCnt="0"/>
      <dgm:spPr/>
      <dgm:t>
        <a:bodyPr/>
        <a:lstStyle/>
        <a:p>
          <a:endParaRPr lang="es-EC"/>
        </a:p>
      </dgm:t>
    </dgm:pt>
    <dgm:pt modelId="{A5D14D8D-CEC5-4393-8881-72351857409A}" type="pres">
      <dgm:prSet presAssocID="{1F0DD535-C2CC-4134-8EC4-E64F90F9F584}" presName="Name13" presStyleLbl="parChTrans1D2" presStyleIdx="2" presStyleCnt="6"/>
      <dgm:spPr/>
      <dgm:t>
        <a:bodyPr/>
        <a:lstStyle/>
        <a:p>
          <a:endParaRPr lang="es-EC"/>
        </a:p>
      </dgm:t>
    </dgm:pt>
    <dgm:pt modelId="{B5B7C95E-CEF1-4251-AF01-26F298138108}" type="pres">
      <dgm:prSet presAssocID="{E609B7C3-B5E8-41A0-948E-1C0D2C328515}" presName="childText" presStyleLbl="bgAcc1" presStyleIdx="2" presStyleCnt="6" custScaleX="191422" custScaleY="110000">
        <dgm:presLayoutVars>
          <dgm:bulletEnabled val="1"/>
        </dgm:presLayoutVars>
      </dgm:prSet>
      <dgm:spPr/>
      <dgm:t>
        <a:bodyPr/>
        <a:lstStyle/>
        <a:p>
          <a:endParaRPr lang="es-EC"/>
        </a:p>
      </dgm:t>
    </dgm:pt>
    <dgm:pt modelId="{10DC985C-D6C1-4CB5-A0EA-336EED331B9F}" type="pres">
      <dgm:prSet presAssocID="{4AD246EF-2A9E-4655-AA56-8354C198F605}" presName="Name13" presStyleLbl="parChTrans1D2" presStyleIdx="3" presStyleCnt="6"/>
      <dgm:spPr/>
      <dgm:t>
        <a:bodyPr/>
        <a:lstStyle/>
        <a:p>
          <a:endParaRPr lang="es-EC"/>
        </a:p>
      </dgm:t>
    </dgm:pt>
    <dgm:pt modelId="{95C46F62-495B-47BF-B75C-CF7AFFDF7BE9}" type="pres">
      <dgm:prSet presAssocID="{7F3EE16C-1F08-4A60-8EFE-576DADB506E8}" presName="childText" presStyleLbl="bgAcc1" presStyleIdx="3" presStyleCnt="6" custScaleX="191422" custScaleY="71856">
        <dgm:presLayoutVars>
          <dgm:bulletEnabled val="1"/>
        </dgm:presLayoutVars>
      </dgm:prSet>
      <dgm:spPr/>
      <dgm:t>
        <a:bodyPr/>
        <a:lstStyle/>
        <a:p>
          <a:endParaRPr lang="es-EC"/>
        </a:p>
      </dgm:t>
    </dgm:pt>
    <dgm:pt modelId="{9697CD06-4E40-4AFB-BC1C-1C6F99EB83B5}" type="pres">
      <dgm:prSet presAssocID="{36E94139-07C4-45D9-8A4B-BA3962B36F57}" presName="Name13" presStyleLbl="parChTrans1D2" presStyleIdx="4" presStyleCnt="6"/>
      <dgm:spPr/>
      <dgm:t>
        <a:bodyPr/>
        <a:lstStyle/>
        <a:p>
          <a:endParaRPr lang="es-EC"/>
        </a:p>
      </dgm:t>
    </dgm:pt>
    <dgm:pt modelId="{1A137A3F-D41B-4C91-9BE4-8F5A88D13ADB}" type="pres">
      <dgm:prSet presAssocID="{B6296399-DFDB-4D1A-AE16-017918F56056}" presName="childText" presStyleLbl="bgAcc1" presStyleIdx="4" presStyleCnt="6" custScaleX="282972" custScaleY="91253">
        <dgm:presLayoutVars>
          <dgm:bulletEnabled val="1"/>
        </dgm:presLayoutVars>
      </dgm:prSet>
      <dgm:spPr/>
      <dgm:t>
        <a:bodyPr/>
        <a:lstStyle/>
        <a:p>
          <a:endParaRPr lang="es-EC"/>
        </a:p>
      </dgm:t>
    </dgm:pt>
    <dgm:pt modelId="{F0D96860-5E4E-455D-A71D-124BB76D955F}" type="pres">
      <dgm:prSet presAssocID="{D31D466D-3268-4080-B635-867AD0B6B92D}" presName="root" presStyleCnt="0"/>
      <dgm:spPr/>
      <dgm:t>
        <a:bodyPr/>
        <a:lstStyle/>
        <a:p>
          <a:endParaRPr lang="es-EC"/>
        </a:p>
      </dgm:t>
    </dgm:pt>
    <dgm:pt modelId="{72D8F4E1-87F7-4AA8-B74C-82146BA14315}" type="pres">
      <dgm:prSet presAssocID="{D31D466D-3268-4080-B635-867AD0B6B92D}" presName="rootComposite" presStyleCnt="0"/>
      <dgm:spPr/>
      <dgm:t>
        <a:bodyPr/>
        <a:lstStyle/>
        <a:p>
          <a:endParaRPr lang="es-EC"/>
        </a:p>
      </dgm:t>
    </dgm:pt>
    <dgm:pt modelId="{6A76B631-B2EE-43A9-AAFE-AD3FA84B292B}" type="pres">
      <dgm:prSet presAssocID="{D31D466D-3268-4080-B635-867AD0B6B92D}" presName="rootText" presStyleLbl="node1" presStyleIdx="2" presStyleCnt="3"/>
      <dgm:spPr/>
      <dgm:t>
        <a:bodyPr/>
        <a:lstStyle/>
        <a:p>
          <a:endParaRPr lang="es-EC"/>
        </a:p>
      </dgm:t>
    </dgm:pt>
    <dgm:pt modelId="{855BA30F-1C30-4219-8D24-B4DEAD8E0284}" type="pres">
      <dgm:prSet presAssocID="{D31D466D-3268-4080-B635-867AD0B6B92D}" presName="rootConnector" presStyleLbl="node1" presStyleIdx="2" presStyleCnt="3"/>
      <dgm:spPr/>
      <dgm:t>
        <a:bodyPr/>
        <a:lstStyle/>
        <a:p>
          <a:endParaRPr lang="es-EC"/>
        </a:p>
      </dgm:t>
    </dgm:pt>
    <dgm:pt modelId="{7B042D57-773D-4BC9-9383-957CD212E33C}" type="pres">
      <dgm:prSet presAssocID="{D31D466D-3268-4080-B635-867AD0B6B92D}" presName="childShape" presStyleCnt="0"/>
      <dgm:spPr/>
      <dgm:t>
        <a:bodyPr/>
        <a:lstStyle/>
        <a:p>
          <a:endParaRPr lang="es-EC"/>
        </a:p>
      </dgm:t>
    </dgm:pt>
    <dgm:pt modelId="{E497EDE0-60D8-4420-B7EB-EAA3282F9A0D}" type="pres">
      <dgm:prSet presAssocID="{9D085181-A571-4633-B3E1-034835947CF1}" presName="Name13" presStyleLbl="parChTrans1D2" presStyleIdx="5" presStyleCnt="6"/>
      <dgm:spPr/>
      <dgm:t>
        <a:bodyPr/>
        <a:lstStyle/>
        <a:p>
          <a:endParaRPr lang="es-EC"/>
        </a:p>
      </dgm:t>
    </dgm:pt>
    <dgm:pt modelId="{CE6FD27E-AE5E-47B3-87DC-9F3DA7F95CEE}" type="pres">
      <dgm:prSet presAssocID="{71F1618A-8826-4106-96C3-8D47642D10AE}" presName="childText" presStyleLbl="bgAcc1" presStyleIdx="5" presStyleCnt="6" custScaleX="121000" custScaleY="143863">
        <dgm:presLayoutVars>
          <dgm:bulletEnabled val="1"/>
        </dgm:presLayoutVars>
      </dgm:prSet>
      <dgm:spPr/>
      <dgm:t>
        <a:bodyPr/>
        <a:lstStyle/>
        <a:p>
          <a:endParaRPr lang="es-EC"/>
        </a:p>
      </dgm:t>
    </dgm:pt>
  </dgm:ptLst>
  <dgm:cxnLst>
    <dgm:cxn modelId="{5EEC5311-65CD-40E9-9B03-AAA5549E0E7C}" srcId="{E2291974-0B73-493B-9EE1-5297497EF694}" destId="{4B16B3E0-A129-4B81-BEC6-EB59599D87CC}" srcOrd="0" destOrd="0" parTransId="{9FEC2EAF-E199-4B39-9D61-2486AA69A059}" sibTransId="{18B25746-093A-48D4-B804-84A0142C01B3}"/>
    <dgm:cxn modelId="{9FFE1B51-20FF-43E2-BB81-C766F4A6BD08}" srcId="{7F3EE16C-1F08-4A60-8EFE-576DADB506E8}" destId="{D45CA147-4321-402E-AC31-37CC8301ECC3}" srcOrd="0" destOrd="0" parTransId="{29E821E2-5DC7-4535-B380-677103D05C73}" sibTransId="{4BBA5651-4CBB-48C4-B776-88784BF72ABA}"/>
    <dgm:cxn modelId="{7A842BD2-1E10-4144-BE2A-F6A60704C964}" srcId="{BBA8E89E-0FD6-450D-B4F1-77C67B7A4E20}" destId="{626BB874-B444-40FF-9217-300150E54403}" srcOrd="0" destOrd="0" parTransId="{EA70BF50-CA73-43FA-B5CD-A9FB7E66C578}" sibTransId="{19995B00-7369-465F-85BA-017FAB766387}"/>
    <dgm:cxn modelId="{37489930-8377-466B-9686-54E99593D9B6}" srcId="{71F1618A-8826-4106-96C3-8D47642D10AE}" destId="{E456BA65-7A28-490C-B3CA-A8766684A650}" srcOrd="0" destOrd="0" parTransId="{C1463A81-6B6A-4FB0-88A7-BF04E90BF024}" sibTransId="{E3F92723-66C9-486E-A362-64F43796D8A3}"/>
    <dgm:cxn modelId="{7E82DD68-C899-43CF-92FC-D9B6157535C5}" type="presOf" srcId="{D003047E-0695-46F6-8E47-E6D39E36F61E}" destId="{1A137A3F-D41B-4C91-9BE4-8F5A88D13ADB}" srcOrd="0" destOrd="1" presId="urn:microsoft.com/office/officeart/2005/8/layout/hierarchy3"/>
    <dgm:cxn modelId="{26FC206D-2055-40D8-9AD0-4CDAAC7CFC7D}" srcId="{E609B7C3-B5E8-41A0-948E-1C0D2C328515}" destId="{01F8AE6D-E7CD-4FC5-B545-14BD23C6AE2F}" srcOrd="2" destOrd="0" parTransId="{E32B1EE6-3D60-4378-A4E2-907187C9347B}" sibTransId="{C56BF390-B3FB-4DB3-BCEB-F2631252BF35}"/>
    <dgm:cxn modelId="{42A9692F-649D-4F57-8BCD-DF929477D08E}" srcId="{7B8C58CC-2859-4656-A85F-D0EA8DD9E9CD}" destId="{D31D466D-3268-4080-B635-867AD0B6B92D}" srcOrd="2" destOrd="0" parTransId="{16C38BDC-8EF8-4FFB-9F35-EAF9399C2AFC}" sibTransId="{C4DF098A-9E45-4E86-8AA8-278D6351FB4F}"/>
    <dgm:cxn modelId="{6C0C3A6C-6E88-430D-9B7B-60107D1753C5}" srcId="{E609B7C3-B5E8-41A0-948E-1C0D2C328515}" destId="{7978BFAF-AAB8-459E-99FF-B8071E0DE1BC}" srcOrd="0" destOrd="0" parTransId="{6D9C752E-1788-4FBD-906C-547621460918}" sibTransId="{4C195083-3DB2-401E-9781-0B0030227B5D}"/>
    <dgm:cxn modelId="{463797A4-AAD8-416A-98F0-6500CB9A2D9E}" type="presOf" srcId="{E456BA65-7A28-490C-B3CA-A8766684A650}" destId="{CE6FD27E-AE5E-47B3-87DC-9F3DA7F95CEE}" srcOrd="0" destOrd="1" presId="urn:microsoft.com/office/officeart/2005/8/layout/hierarchy3"/>
    <dgm:cxn modelId="{AC9F9107-3B92-4DA0-BBCB-6C385DB310AB}" srcId="{D31D466D-3268-4080-B635-867AD0B6B92D}" destId="{71F1618A-8826-4106-96C3-8D47642D10AE}" srcOrd="0" destOrd="0" parTransId="{9D085181-A571-4633-B3E1-034835947CF1}" sibTransId="{7DF85AFE-91C7-4940-A0D9-00FD97600DCC}"/>
    <dgm:cxn modelId="{9EA16103-E360-40CF-9066-AD65FE12D328}" srcId="{EEF8C51D-68B0-4BF7-A296-6863A809D674}" destId="{7F3EE16C-1F08-4A60-8EFE-576DADB506E8}" srcOrd="1" destOrd="0" parTransId="{4AD246EF-2A9E-4655-AA56-8354C198F605}" sibTransId="{5A39F3FE-E244-45E9-8AB2-ECE3EA41CBFD}"/>
    <dgm:cxn modelId="{04A7D4F9-B6FA-4130-AAFE-40280C65EF65}" type="presOf" srcId="{D31D466D-3268-4080-B635-867AD0B6B92D}" destId="{6A76B631-B2EE-43A9-AAFE-AD3FA84B292B}" srcOrd="0" destOrd="0" presId="urn:microsoft.com/office/officeart/2005/8/layout/hierarchy3"/>
    <dgm:cxn modelId="{6EFF1CC4-C670-4845-AF7F-93CA5CEBC7A1}" type="presOf" srcId="{EA70BF50-CA73-43FA-B5CD-A9FB7E66C578}" destId="{CE10A607-E4AB-4351-9667-9D1F32D7AC04}" srcOrd="0" destOrd="0" presId="urn:microsoft.com/office/officeart/2005/8/layout/hierarchy3"/>
    <dgm:cxn modelId="{C00BE398-E52A-44B3-B779-8B33D92D2149}" srcId="{EEF8C51D-68B0-4BF7-A296-6863A809D674}" destId="{B6296399-DFDB-4D1A-AE16-017918F56056}" srcOrd="2" destOrd="0" parTransId="{36E94139-07C4-45D9-8A4B-BA3962B36F57}" sibTransId="{BB7A9B2E-CAC9-4BAA-8DF6-397B8650FD98}"/>
    <dgm:cxn modelId="{3A0D857C-9964-412D-8885-26A7EA569FB8}" type="presOf" srcId="{E609B7C3-B5E8-41A0-948E-1C0D2C328515}" destId="{B5B7C95E-CEF1-4251-AF01-26F298138108}" srcOrd="0" destOrd="0" presId="urn:microsoft.com/office/officeart/2005/8/layout/hierarchy3"/>
    <dgm:cxn modelId="{E00CD6D5-777C-499B-A52F-089508888727}" srcId="{626BB874-B444-40FF-9217-300150E54403}" destId="{53316DC2-9B9A-480A-80F7-C264EAC2D7AB}" srcOrd="0" destOrd="0" parTransId="{F0FCE52D-7298-490F-96DA-FBEE23559913}" sibTransId="{CF750502-FEB4-4ED1-ACEB-A7D9CD9F1B4D}"/>
    <dgm:cxn modelId="{88D021A1-58D0-42EB-B6B7-B677D54E8769}" type="presOf" srcId="{4B16B3E0-A129-4B81-BEC6-EB59599D87CC}" destId="{6D67A656-BB82-486D-8D01-F7699770324C}" srcOrd="0" destOrd="1" presId="urn:microsoft.com/office/officeart/2005/8/layout/hierarchy3"/>
    <dgm:cxn modelId="{C0C6FF45-A8D2-4C8E-98C2-5AC55FDE923E}" type="presOf" srcId="{D31D466D-3268-4080-B635-867AD0B6B92D}" destId="{855BA30F-1C30-4219-8D24-B4DEAD8E0284}" srcOrd="1" destOrd="0" presId="urn:microsoft.com/office/officeart/2005/8/layout/hierarchy3"/>
    <dgm:cxn modelId="{0D17438F-9961-48BD-B074-5FB200F80528}" type="presOf" srcId="{F23E4E7F-5822-44C6-BA0D-DDBA1601705E}" destId="{675BF4A7-3318-4F38-AD73-87DF30A90BBE}" srcOrd="0" destOrd="0" presId="urn:microsoft.com/office/officeart/2005/8/layout/hierarchy3"/>
    <dgm:cxn modelId="{C2CF6024-FF12-42DB-8206-458D77F4F96D}" type="presOf" srcId="{7978BFAF-AAB8-459E-99FF-B8071E0DE1BC}" destId="{B5B7C95E-CEF1-4251-AF01-26F298138108}" srcOrd="0" destOrd="1" presId="urn:microsoft.com/office/officeart/2005/8/layout/hierarchy3"/>
    <dgm:cxn modelId="{B8F481FF-F1C4-4B63-B230-946D2278DD25}" type="presOf" srcId="{36E94139-07C4-45D9-8A4B-BA3962B36F57}" destId="{9697CD06-4E40-4AFB-BC1C-1C6F99EB83B5}" srcOrd="0" destOrd="0" presId="urn:microsoft.com/office/officeart/2005/8/layout/hierarchy3"/>
    <dgm:cxn modelId="{5FD79FC7-1D2A-48C8-B1F2-EB4C3580DFB3}" srcId="{7B8C58CC-2859-4656-A85F-D0EA8DD9E9CD}" destId="{EEF8C51D-68B0-4BF7-A296-6863A809D674}" srcOrd="1" destOrd="0" parTransId="{11E1E434-FB92-4484-9E3C-79DD2F3059B1}" sibTransId="{9263E3F2-CCE2-466B-9651-9344CB3794A3}"/>
    <dgm:cxn modelId="{B34E1FF2-5D58-4E15-9C82-C41CC985EA75}" type="presOf" srcId="{E2291974-0B73-493B-9EE1-5297497EF694}" destId="{6D67A656-BB82-486D-8D01-F7699770324C}" srcOrd="0" destOrd="0" presId="urn:microsoft.com/office/officeart/2005/8/layout/hierarchy3"/>
    <dgm:cxn modelId="{ED547C93-41B9-4FBA-B3B9-2DCD24E7E7EC}" type="presOf" srcId="{BBA8E89E-0FD6-450D-B4F1-77C67B7A4E20}" destId="{41C47A7D-4301-4E47-AA00-E39DC390EE0D}" srcOrd="0" destOrd="0" presId="urn:microsoft.com/office/officeart/2005/8/layout/hierarchy3"/>
    <dgm:cxn modelId="{D69E449D-A84A-4240-884E-284022295C39}" type="presOf" srcId="{D1A03FEF-6671-4C17-AAF8-718C4D335B0C}" destId="{1A137A3F-D41B-4C91-9BE4-8F5A88D13ADB}" srcOrd="0" destOrd="2" presId="urn:microsoft.com/office/officeart/2005/8/layout/hierarchy3"/>
    <dgm:cxn modelId="{B2D95789-A082-4901-94D3-0A70AE791BF1}" type="presOf" srcId="{626BB874-B444-40FF-9217-300150E54403}" destId="{E13E2DB8-FF61-4968-BF9C-E7C6FE4CCF72}" srcOrd="0" destOrd="0" presId="urn:microsoft.com/office/officeart/2005/8/layout/hierarchy3"/>
    <dgm:cxn modelId="{32C9D8AB-9FBD-47AC-9FD7-644696D62EEB}" type="presOf" srcId="{7B8C58CC-2859-4656-A85F-D0EA8DD9E9CD}" destId="{0358665C-F76E-4DFC-9FD0-8F7BA9E5253D}" srcOrd="0" destOrd="0" presId="urn:microsoft.com/office/officeart/2005/8/layout/hierarchy3"/>
    <dgm:cxn modelId="{1604A993-67A0-49D9-8F79-19ED793E29D0}" type="presOf" srcId="{BBA8E89E-0FD6-450D-B4F1-77C67B7A4E20}" destId="{F5E3D0C1-B643-47D6-8896-12B01946403E}" srcOrd="1" destOrd="0" presId="urn:microsoft.com/office/officeart/2005/8/layout/hierarchy3"/>
    <dgm:cxn modelId="{2C1AF35B-9D21-4F00-97B7-6C5D14707BE1}" srcId="{EEF8C51D-68B0-4BF7-A296-6863A809D674}" destId="{E609B7C3-B5E8-41A0-948E-1C0D2C328515}" srcOrd="0" destOrd="0" parTransId="{1F0DD535-C2CC-4134-8EC4-E64F90F9F584}" sibTransId="{45601095-6D7C-4784-8073-A8692CE237F1}"/>
    <dgm:cxn modelId="{19285A56-4F03-4E2F-8D75-BB09D093D215}" type="presOf" srcId="{71F1618A-8826-4106-96C3-8D47642D10AE}" destId="{CE6FD27E-AE5E-47B3-87DC-9F3DA7F95CEE}" srcOrd="0" destOrd="0" presId="urn:microsoft.com/office/officeart/2005/8/layout/hierarchy3"/>
    <dgm:cxn modelId="{4AE8FE77-0BD5-423A-9FF4-134E074AB8B0}" type="presOf" srcId="{D45CA147-4321-402E-AC31-37CC8301ECC3}" destId="{95C46F62-495B-47BF-B75C-CF7AFFDF7BE9}" srcOrd="0" destOrd="1" presId="urn:microsoft.com/office/officeart/2005/8/layout/hierarchy3"/>
    <dgm:cxn modelId="{4B7F7C67-060D-4CC2-81DC-C0FC3FD58C9B}" type="presOf" srcId="{01F8AE6D-E7CD-4FC5-B545-14BD23C6AE2F}" destId="{B5B7C95E-CEF1-4251-AF01-26F298138108}" srcOrd="0" destOrd="3" presId="urn:microsoft.com/office/officeart/2005/8/layout/hierarchy3"/>
    <dgm:cxn modelId="{6766F69F-6C92-4279-8467-37076A90915D}" type="presOf" srcId="{53316DC2-9B9A-480A-80F7-C264EAC2D7AB}" destId="{E13E2DB8-FF61-4968-BF9C-E7C6FE4CCF72}" srcOrd="0" destOrd="1" presId="urn:microsoft.com/office/officeart/2005/8/layout/hierarchy3"/>
    <dgm:cxn modelId="{CE733A12-977E-4698-810B-61C2A1251417}" type="presOf" srcId="{7DB5ED2D-CADE-45F8-ACAB-6D1315FCAF62}" destId="{B5B7C95E-CEF1-4251-AF01-26F298138108}" srcOrd="0" destOrd="2" presId="urn:microsoft.com/office/officeart/2005/8/layout/hierarchy3"/>
    <dgm:cxn modelId="{3528752E-A6EF-42DA-A13F-7E2D0477AFCF}" srcId="{BBA8E89E-0FD6-450D-B4F1-77C67B7A4E20}" destId="{E2291974-0B73-493B-9EE1-5297497EF694}" srcOrd="1" destOrd="0" parTransId="{F23E4E7F-5822-44C6-BA0D-DDBA1601705E}" sibTransId="{2670284D-799B-470C-B1D5-DB55AA696DD2}"/>
    <dgm:cxn modelId="{39D71FC1-DFF8-4A2A-8CD7-5D4793EC66FA}" type="presOf" srcId="{9D085181-A571-4633-B3E1-034835947CF1}" destId="{E497EDE0-60D8-4420-B7EB-EAA3282F9A0D}" srcOrd="0" destOrd="0" presId="urn:microsoft.com/office/officeart/2005/8/layout/hierarchy3"/>
    <dgm:cxn modelId="{06059A3A-0BE4-4572-A7CF-6613410B6EEE}" type="presOf" srcId="{EEF8C51D-68B0-4BF7-A296-6863A809D674}" destId="{8B833AFD-DBA7-44A8-870F-3876C59A064A}" srcOrd="1" destOrd="0" presId="urn:microsoft.com/office/officeart/2005/8/layout/hierarchy3"/>
    <dgm:cxn modelId="{9F2A114C-17C6-40BF-8C5F-E19F1A17A234}" srcId="{E609B7C3-B5E8-41A0-948E-1C0D2C328515}" destId="{7DB5ED2D-CADE-45F8-ACAB-6D1315FCAF62}" srcOrd="1" destOrd="0" parTransId="{978F31FB-4316-471A-88BF-56487F3B4011}" sibTransId="{D33081C4-E4FB-4E08-B599-609AF7893FA9}"/>
    <dgm:cxn modelId="{AC453B97-3824-495E-9C90-77B927584A73}" type="presOf" srcId="{B6296399-DFDB-4D1A-AE16-017918F56056}" destId="{1A137A3F-D41B-4C91-9BE4-8F5A88D13ADB}" srcOrd="0" destOrd="0" presId="urn:microsoft.com/office/officeart/2005/8/layout/hierarchy3"/>
    <dgm:cxn modelId="{EAFF049C-DD4F-42B0-AE49-63ED3215F628}" type="presOf" srcId="{1F0DD535-C2CC-4134-8EC4-E64F90F9F584}" destId="{A5D14D8D-CEC5-4393-8881-72351857409A}" srcOrd="0" destOrd="0" presId="urn:microsoft.com/office/officeart/2005/8/layout/hierarchy3"/>
    <dgm:cxn modelId="{174EE595-831D-4956-BC4C-6EC54EB56694}" type="presOf" srcId="{7F3EE16C-1F08-4A60-8EFE-576DADB506E8}" destId="{95C46F62-495B-47BF-B75C-CF7AFFDF7BE9}" srcOrd="0" destOrd="0" presId="urn:microsoft.com/office/officeart/2005/8/layout/hierarchy3"/>
    <dgm:cxn modelId="{026D7D52-E33E-4E64-AFB2-93CE47AAF7DB}" type="presOf" srcId="{4AD246EF-2A9E-4655-AA56-8354C198F605}" destId="{10DC985C-D6C1-4CB5-A0EA-336EED331B9F}" srcOrd="0" destOrd="0" presId="urn:microsoft.com/office/officeart/2005/8/layout/hierarchy3"/>
    <dgm:cxn modelId="{A2A0C679-0B6E-4CFF-8067-A95DDE9B700F}" srcId="{7B8C58CC-2859-4656-A85F-D0EA8DD9E9CD}" destId="{BBA8E89E-0FD6-450D-B4F1-77C67B7A4E20}" srcOrd="0" destOrd="0" parTransId="{EB33F4F0-52F0-436E-BF06-250C1EBDAD34}" sibTransId="{AB5FCB8F-D0AE-4561-A474-49937A4E37E0}"/>
    <dgm:cxn modelId="{D0143688-8F37-42CE-A055-B4533418512D}" type="presOf" srcId="{EEF8C51D-68B0-4BF7-A296-6863A809D674}" destId="{1E487FA4-0222-4273-B50B-10D44598D0FF}" srcOrd="0" destOrd="0" presId="urn:microsoft.com/office/officeart/2005/8/layout/hierarchy3"/>
    <dgm:cxn modelId="{D27F6151-7A93-4D0C-AF79-CD7969913C7B}" srcId="{B6296399-DFDB-4D1A-AE16-017918F56056}" destId="{D1A03FEF-6671-4C17-AAF8-718C4D335B0C}" srcOrd="1" destOrd="0" parTransId="{C81D40C1-D391-4F65-A7E5-28E0A1A3E315}" sibTransId="{C810B9D8-A796-4D77-94F5-F7246C5BDF72}"/>
    <dgm:cxn modelId="{50C6FC04-A2B4-4A24-BE34-113057D34861}" srcId="{B6296399-DFDB-4D1A-AE16-017918F56056}" destId="{D003047E-0695-46F6-8E47-E6D39E36F61E}" srcOrd="0" destOrd="0" parTransId="{A0420282-319E-44D0-A48A-3DDC5509FF74}" sibTransId="{E8957F3D-5AEA-4048-9F25-3DE50A8AED1A}"/>
    <dgm:cxn modelId="{E6DCD82A-934E-43B4-9FB3-3139560AD85D}" type="presParOf" srcId="{0358665C-F76E-4DFC-9FD0-8F7BA9E5253D}" destId="{09D8C3C2-D391-4D8B-9AE9-BA6B56859005}" srcOrd="0" destOrd="0" presId="urn:microsoft.com/office/officeart/2005/8/layout/hierarchy3"/>
    <dgm:cxn modelId="{5057E370-54A2-4584-96F6-2FC3FED8F676}" type="presParOf" srcId="{09D8C3C2-D391-4D8B-9AE9-BA6B56859005}" destId="{4C13C184-FAF1-4B9A-9551-1F1ECCAA3B7B}" srcOrd="0" destOrd="0" presId="urn:microsoft.com/office/officeart/2005/8/layout/hierarchy3"/>
    <dgm:cxn modelId="{C83B3827-EFF8-4A32-8D72-1B61DA0A97C1}" type="presParOf" srcId="{4C13C184-FAF1-4B9A-9551-1F1ECCAA3B7B}" destId="{41C47A7D-4301-4E47-AA00-E39DC390EE0D}" srcOrd="0" destOrd="0" presId="urn:microsoft.com/office/officeart/2005/8/layout/hierarchy3"/>
    <dgm:cxn modelId="{D2058A44-11F6-4B4D-A68D-BDDDDAA6E63C}" type="presParOf" srcId="{4C13C184-FAF1-4B9A-9551-1F1ECCAA3B7B}" destId="{F5E3D0C1-B643-47D6-8896-12B01946403E}" srcOrd="1" destOrd="0" presId="urn:microsoft.com/office/officeart/2005/8/layout/hierarchy3"/>
    <dgm:cxn modelId="{B3EE5F64-79B1-4D62-8D20-CE028B6748CE}" type="presParOf" srcId="{09D8C3C2-D391-4D8B-9AE9-BA6B56859005}" destId="{9F09187A-74E0-4A17-88DE-C2350AC80048}" srcOrd="1" destOrd="0" presId="urn:microsoft.com/office/officeart/2005/8/layout/hierarchy3"/>
    <dgm:cxn modelId="{86CB49AC-D70E-41FC-B77E-0F68DE3C31B2}" type="presParOf" srcId="{9F09187A-74E0-4A17-88DE-C2350AC80048}" destId="{CE10A607-E4AB-4351-9667-9D1F32D7AC04}" srcOrd="0" destOrd="0" presId="urn:microsoft.com/office/officeart/2005/8/layout/hierarchy3"/>
    <dgm:cxn modelId="{C8F440BA-D053-4DA2-B32B-03EF14A556D6}" type="presParOf" srcId="{9F09187A-74E0-4A17-88DE-C2350AC80048}" destId="{E13E2DB8-FF61-4968-BF9C-E7C6FE4CCF72}" srcOrd="1" destOrd="0" presId="urn:microsoft.com/office/officeart/2005/8/layout/hierarchy3"/>
    <dgm:cxn modelId="{E02C99B9-6290-422C-B89D-5C7EEE9F3C6F}" type="presParOf" srcId="{9F09187A-74E0-4A17-88DE-C2350AC80048}" destId="{675BF4A7-3318-4F38-AD73-87DF30A90BBE}" srcOrd="2" destOrd="0" presId="urn:microsoft.com/office/officeart/2005/8/layout/hierarchy3"/>
    <dgm:cxn modelId="{5DA40CCE-D2F5-45A9-8E78-C49999B9245C}" type="presParOf" srcId="{9F09187A-74E0-4A17-88DE-C2350AC80048}" destId="{6D67A656-BB82-486D-8D01-F7699770324C}" srcOrd="3" destOrd="0" presId="urn:microsoft.com/office/officeart/2005/8/layout/hierarchy3"/>
    <dgm:cxn modelId="{E3809BBF-2D8B-42A0-88F5-758897C87D13}" type="presParOf" srcId="{0358665C-F76E-4DFC-9FD0-8F7BA9E5253D}" destId="{07844022-2F69-4D80-B905-C827345FAD75}" srcOrd="1" destOrd="0" presId="urn:microsoft.com/office/officeart/2005/8/layout/hierarchy3"/>
    <dgm:cxn modelId="{1F4B5549-AFCA-43BB-AABC-247ECB4F8CCD}" type="presParOf" srcId="{07844022-2F69-4D80-B905-C827345FAD75}" destId="{2743BDD4-86BB-4C90-B206-03C89D9EEAB7}" srcOrd="0" destOrd="0" presId="urn:microsoft.com/office/officeart/2005/8/layout/hierarchy3"/>
    <dgm:cxn modelId="{10A4E8D5-C0E2-42C3-9ECF-1CD9BE6B25FA}" type="presParOf" srcId="{2743BDD4-86BB-4C90-B206-03C89D9EEAB7}" destId="{1E487FA4-0222-4273-B50B-10D44598D0FF}" srcOrd="0" destOrd="0" presId="urn:microsoft.com/office/officeart/2005/8/layout/hierarchy3"/>
    <dgm:cxn modelId="{E8B13027-2B8F-464F-9201-77EF887C7ABF}" type="presParOf" srcId="{2743BDD4-86BB-4C90-B206-03C89D9EEAB7}" destId="{8B833AFD-DBA7-44A8-870F-3876C59A064A}" srcOrd="1" destOrd="0" presId="urn:microsoft.com/office/officeart/2005/8/layout/hierarchy3"/>
    <dgm:cxn modelId="{447B44F0-D69E-4C36-B298-4020C757FB57}" type="presParOf" srcId="{07844022-2F69-4D80-B905-C827345FAD75}" destId="{5857AE35-968A-4268-B664-153F37733D51}" srcOrd="1" destOrd="0" presId="urn:microsoft.com/office/officeart/2005/8/layout/hierarchy3"/>
    <dgm:cxn modelId="{B7009D82-09C9-4FA3-821A-F2D491BA0FC5}" type="presParOf" srcId="{5857AE35-968A-4268-B664-153F37733D51}" destId="{A5D14D8D-CEC5-4393-8881-72351857409A}" srcOrd="0" destOrd="0" presId="urn:microsoft.com/office/officeart/2005/8/layout/hierarchy3"/>
    <dgm:cxn modelId="{D5CD2932-1145-402F-9EE1-84B41BC9573D}" type="presParOf" srcId="{5857AE35-968A-4268-B664-153F37733D51}" destId="{B5B7C95E-CEF1-4251-AF01-26F298138108}" srcOrd="1" destOrd="0" presId="urn:microsoft.com/office/officeart/2005/8/layout/hierarchy3"/>
    <dgm:cxn modelId="{76904E79-7581-4DFF-9001-BA74FD4DF2B2}" type="presParOf" srcId="{5857AE35-968A-4268-B664-153F37733D51}" destId="{10DC985C-D6C1-4CB5-A0EA-336EED331B9F}" srcOrd="2" destOrd="0" presId="urn:microsoft.com/office/officeart/2005/8/layout/hierarchy3"/>
    <dgm:cxn modelId="{C85C6670-F833-4CA4-92CC-C20266FCDDEF}" type="presParOf" srcId="{5857AE35-968A-4268-B664-153F37733D51}" destId="{95C46F62-495B-47BF-B75C-CF7AFFDF7BE9}" srcOrd="3" destOrd="0" presId="urn:microsoft.com/office/officeart/2005/8/layout/hierarchy3"/>
    <dgm:cxn modelId="{20A8B597-2F97-403A-9B3B-2D15039D6415}" type="presParOf" srcId="{5857AE35-968A-4268-B664-153F37733D51}" destId="{9697CD06-4E40-4AFB-BC1C-1C6F99EB83B5}" srcOrd="4" destOrd="0" presId="urn:microsoft.com/office/officeart/2005/8/layout/hierarchy3"/>
    <dgm:cxn modelId="{5A8F38AC-B05B-4254-A90B-859727A55711}" type="presParOf" srcId="{5857AE35-968A-4268-B664-153F37733D51}" destId="{1A137A3F-D41B-4C91-9BE4-8F5A88D13ADB}" srcOrd="5" destOrd="0" presId="urn:microsoft.com/office/officeart/2005/8/layout/hierarchy3"/>
    <dgm:cxn modelId="{3D800358-25ED-4200-B45C-4FACC77F55CD}" type="presParOf" srcId="{0358665C-F76E-4DFC-9FD0-8F7BA9E5253D}" destId="{F0D96860-5E4E-455D-A71D-124BB76D955F}" srcOrd="2" destOrd="0" presId="urn:microsoft.com/office/officeart/2005/8/layout/hierarchy3"/>
    <dgm:cxn modelId="{97AA8B4D-DFE1-468C-A417-629B9C010304}" type="presParOf" srcId="{F0D96860-5E4E-455D-A71D-124BB76D955F}" destId="{72D8F4E1-87F7-4AA8-B74C-82146BA14315}" srcOrd="0" destOrd="0" presId="urn:microsoft.com/office/officeart/2005/8/layout/hierarchy3"/>
    <dgm:cxn modelId="{2768F838-272B-4146-8A06-4BA39E6DAC3F}" type="presParOf" srcId="{72D8F4E1-87F7-4AA8-B74C-82146BA14315}" destId="{6A76B631-B2EE-43A9-AAFE-AD3FA84B292B}" srcOrd="0" destOrd="0" presId="urn:microsoft.com/office/officeart/2005/8/layout/hierarchy3"/>
    <dgm:cxn modelId="{69E4CE07-DF25-48AE-8D4E-8C300160701C}" type="presParOf" srcId="{72D8F4E1-87F7-4AA8-B74C-82146BA14315}" destId="{855BA30F-1C30-4219-8D24-B4DEAD8E0284}" srcOrd="1" destOrd="0" presId="urn:microsoft.com/office/officeart/2005/8/layout/hierarchy3"/>
    <dgm:cxn modelId="{FE6CFD1D-2481-4D4C-8097-5E6C16D84A15}" type="presParOf" srcId="{F0D96860-5E4E-455D-A71D-124BB76D955F}" destId="{7B042D57-773D-4BC9-9383-957CD212E33C}" srcOrd="1" destOrd="0" presId="urn:microsoft.com/office/officeart/2005/8/layout/hierarchy3"/>
    <dgm:cxn modelId="{DBF53EB1-E33C-4A93-B893-21300AAE62B7}" type="presParOf" srcId="{7B042D57-773D-4BC9-9383-957CD212E33C}" destId="{E497EDE0-60D8-4420-B7EB-EAA3282F9A0D}" srcOrd="0" destOrd="0" presId="urn:microsoft.com/office/officeart/2005/8/layout/hierarchy3"/>
    <dgm:cxn modelId="{0F60C0E1-1331-4AE1-BEF0-37F026782421}" type="presParOf" srcId="{7B042D57-773D-4BC9-9383-957CD212E33C}" destId="{CE6FD27E-AE5E-47B3-87DC-9F3DA7F95CE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A4BA-6D2A-4A77-A7F2-F6FB53BD2DDE}" type="doc">
      <dgm:prSet loTypeId="urn:microsoft.com/office/officeart/2005/8/layout/target3" loCatId="list" qsTypeId="urn:microsoft.com/office/officeart/2005/8/quickstyle/simple4" qsCatId="simple" csTypeId="urn:microsoft.com/office/officeart/2005/8/colors/colorful3" csCatId="colorful" phldr="1"/>
      <dgm:spPr/>
      <dgm:t>
        <a:bodyPr/>
        <a:lstStyle/>
        <a:p>
          <a:endParaRPr lang="es-EC"/>
        </a:p>
      </dgm:t>
    </dgm:pt>
    <dgm:pt modelId="{F433178D-065F-4C97-8B1F-3AD8433B5E23}">
      <dgm:prSet phldrT="[Texto]" custT="1"/>
      <dgm:spPr/>
      <dgm:t>
        <a:bodyPr/>
        <a:lstStyle/>
        <a:p>
          <a:r>
            <a:rPr lang="es-EC" sz="1400" dirty="0" smtClean="0"/>
            <a:t>La aplicación de la herramienta </a:t>
          </a:r>
          <a:r>
            <a:rPr lang="es-EC" sz="1400" dirty="0" err="1" smtClean="0"/>
            <a:t>metutil</a:t>
          </a:r>
          <a:r>
            <a:rPr lang="es-EC" sz="1400" dirty="0" smtClean="0"/>
            <a:t> del software científico </a:t>
          </a:r>
          <a:r>
            <a:rPr lang="es-EC" sz="1400" dirty="0" err="1" smtClean="0"/>
            <a:t>Gamit</a:t>
          </a:r>
          <a:r>
            <a:rPr lang="es-EC" sz="1400" dirty="0" smtClean="0"/>
            <a:t>–</a:t>
          </a:r>
          <a:r>
            <a:rPr lang="es-EC" sz="1400" dirty="0" err="1" smtClean="0"/>
            <a:t>Globk</a:t>
          </a:r>
          <a:r>
            <a:rPr lang="es-EC" sz="1400" dirty="0" smtClean="0"/>
            <a:t> generó datos confiables en la determinación de los parámetros atmosféricos, principalmente en el cálculo de vapor de agua para las estaciones de </a:t>
          </a:r>
          <a:r>
            <a:rPr lang="es-EC" sz="1400" dirty="0" err="1" smtClean="0"/>
            <a:t>CHPI</a:t>
          </a:r>
          <a:r>
            <a:rPr lang="es-EC" sz="1400" dirty="0" smtClean="0"/>
            <a:t>, </a:t>
          </a:r>
          <a:r>
            <a:rPr lang="es-EC" sz="1400" dirty="0" err="1" smtClean="0"/>
            <a:t>CONZ</a:t>
          </a:r>
          <a:r>
            <a:rPr lang="es-EC" sz="1400" dirty="0" smtClean="0"/>
            <a:t>, </a:t>
          </a:r>
          <a:r>
            <a:rPr lang="es-EC" sz="1400" dirty="0" err="1" smtClean="0"/>
            <a:t>ISPA</a:t>
          </a:r>
          <a:r>
            <a:rPr lang="es-EC" sz="1400" dirty="0" smtClean="0"/>
            <a:t>, MDO1, OHI2, </a:t>
          </a:r>
          <a:r>
            <a:rPr lang="es-EC" sz="1400" dirty="0" err="1" smtClean="0"/>
            <a:t>SCUB</a:t>
          </a:r>
          <a:r>
            <a:rPr lang="es-EC" sz="1400" dirty="0" smtClean="0"/>
            <a:t> y </a:t>
          </a:r>
          <a:r>
            <a:rPr lang="es-EC" sz="1400" dirty="0" err="1" smtClean="0"/>
            <a:t>RIOP</a:t>
          </a:r>
          <a:r>
            <a:rPr lang="es-EC" sz="1400" dirty="0" smtClean="0"/>
            <a:t>, siendo de gran utilidad para el monitoreo continuo de la variación de estos parámetros en estaciones GPS.</a:t>
          </a:r>
          <a:endParaRPr lang="es-EC" sz="1400" dirty="0"/>
        </a:p>
      </dgm:t>
    </dgm:pt>
    <dgm:pt modelId="{B13ACB9A-3553-4B0F-866B-34B0FA9FA4A9}" type="parTrans" cxnId="{F8F95614-DCBB-4F49-94AB-CD5EDB84166D}">
      <dgm:prSet/>
      <dgm:spPr/>
      <dgm:t>
        <a:bodyPr/>
        <a:lstStyle/>
        <a:p>
          <a:endParaRPr lang="es-EC"/>
        </a:p>
      </dgm:t>
    </dgm:pt>
    <dgm:pt modelId="{682F6CA0-57AB-4BD6-ABA2-C32E70AD9078}" type="sibTrans" cxnId="{F8F95614-DCBB-4F49-94AB-CD5EDB84166D}">
      <dgm:prSet/>
      <dgm:spPr/>
      <dgm:t>
        <a:bodyPr/>
        <a:lstStyle/>
        <a:p>
          <a:endParaRPr lang="es-EC"/>
        </a:p>
      </dgm:t>
    </dgm:pt>
    <dgm:pt modelId="{B6E23EFE-3066-4AD7-8CB1-88728062D88B}">
      <dgm:prSet phldrT="[Texto]" custT="1"/>
      <dgm:spPr/>
      <dgm:t>
        <a:bodyPr/>
        <a:lstStyle/>
        <a:p>
          <a:r>
            <a:rPr lang="es-EC" sz="1400" dirty="0" smtClean="0"/>
            <a:t>El modelo atmosférico </a:t>
          </a:r>
          <a:r>
            <a:rPr lang="es-EC" sz="1400" dirty="0" err="1" smtClean="0"/>
            <a:t>GPT</a:t>
          </a:r>
          <a:r>
            <a:rPr lang="es-EC" sz="1400" dirty="0" smtClean="0"/>
            <a:t> utilizado para el cálculo de vapor de agua en la estación de monitoreo continuo </a:t>
          </a:r>
          <a:r>
            <a:rPr lang="es-EC" sz="1400" dirty="0" err="1" smtClean="0"/>
            <a:t>RIOP</a:t>
          </a:r>
          <a:r>
            <a:rPr lang="es-EC" sz="1400" dirty="0" smtClean="0"/>
            <a:t> por no poseer una estación meteorológica, obtuvo un 94% de confiabilidad en los parámetros </a:t>
          </a:r>
          <a:r>
            <a:rPr lang="es-EC" sz="1400" dirty="0" err="1" smtClean="0"/>
            <a:t>estimados,luego</a:t>
          </a:r>
          <a:r>
            <a:rPr lang="es-EC" sz="1400" dirty="0" smtClean="0"/>
            <a:t> de haber comparado en las estaciones de </a:t>
          </a:r>
          <a:r>
            <a:rPr lang="es-EC" sz="1400" dirty="0" err="1" smtClean="0"/>
            <a:t>ISPA</a:t>
          </a:r>
          <a:r>
            <a:rPr lang="es-EC" sz="1400" dirty="0" smtClean="0"/>
            <a:t> y </a:t>
          </a:r>
          <a:r>
            <a:rPr lang="es-EC" sz="1400" dirty="0" err="1" smtClean="0"/>
            <a:t>CONZ</a:t>
          </a:r>
          <a:r>
            <a:rPr lang="es-EC" sz="1400" dirty="0" smtClean="0"/>
            <a:t>.</a:t>
          </a:r>
          <a:endParaRPr lang="es-EC" sz="1400" dirty="0"/>
        </a:p>
      </dgm:t>
    </dgm:pt>
    <dgm:pt modelId="{40B405AF-37F0-453C-B38B-8C7CB333BB7A}" type="parTrans" cxnId="{3CD3B2E0-9F1F-4359-8CE0-B6B8DF5A3696}">
      <dgm:prSet/>
      <dgm:spPr/>
      <dgm:t>
        <a:bodyPr/>
        <a:lstStyle/>
        <a:p>
          <a:endParaRPr lang="es-EC"/>
        </a:p>
      </dgm:t>
    </dgm:pt>
    <dgm:pt modelId="{58767DC0-10F9-425E-A581-943F99E1B0E4}" type="sibTrans" cxnId="{3CD3B2E0-9F1F-4359-8CE0-B6B8DF5A3696}">
      <dgm:prSet/>
      <dgm:spPr/>
      <dgm:t>
        <a:bodyPr/>
        <a:lstStyle/>
        <a:p>
          <a:endParaRPr lang="es-EC"/>
        </a:p>
      </dgm:t>
    </dgm:pt>
    <dgm:pt modelId="{33BE8B4D-0AA6-4DFB-8482-D7E753C06E62}">
      <dgm:prSet phldrT="[Texto]" custT="1"/>
      <dgm:spPr/>
      <dgm:t>
        <a:bodyPr/>
        <a:lstStyle/>
        <a:p>
          <a:r>
            <a:rPr lang="es-EC" sz="1400" dirty="0" smtClean="0"/>
            <a:t>Al ajustar a las estaciones de monitoreo continuo a un modelo de regresión lineal, </a:t>
          </a:r>
          <a:r>
            <a:rPr lang="es-EC" sz="1400" dirty="0" err="1" smtClean="0"/>
            <a:t>fuenecesario</a:t>
          </a:r>
          <a:r>
            <a:rPr lang="es-EC" sz="1400" dirty="0" smtClean="0"/>
            <a:t> el analizar la consistencia de la relación de la variable de vapor de agua, y mediante la prueba de hipótesis </a:t>
          </a:r>
          <a:r>
            <a:rPr lang="es-EC" sz="1400" dirty="0" err="1" smtClean="0"/>
            <a:t>Durbin</a:t>
          </a:r>
          <a:r>
            <a:rPr lang="es-EC" sz="1400" dirty="0" smtClean="0"/>
            <a:t> – Watson se determinó que la tendencia para cada uno de los meses se asemeja en uno y otro año; a excepción de la estación de monitoreo continuo </a:t>
          </a:r>
          <a:r>
            <a:rPr lang="es-EC" sz="1400" dirty="0" err="1" smtClean="0"/>
            <a:t>CONZ</a:t>
          </a:r>
          <a:r>
            <a:rPr lang="es-EC" sz="1400" dirty="0" smtClean="0"/>
            <a:t> que tiene una tendencia aleatoria en el tiempo.</a:t>
          </a:r>
          <a:endParaRPr lang="es-EC" sz="1400" dirty="0"/>
        </a:p>
      </dgm:t>
    </dgm:pt>
    <dgm:pt modelId="{0D3B16BB-8F16-49B3-A8EF-3275DA6D0DBC}" type="parTrans" cxnId="{AB11E5A7-EDA8-48C1-AEE4-914438BE456E}">
      <dgm:prSet/>
      <dgm:spPr/>
      <dgm:t>
        <a:bodyPr/>
        <a:lstStyle/>
        <a:p>
          <a:endParaRPr lang="es-EC"/>
        </a:p>
      </dgm:t>
    </dgm:pt>
    <dgm:pt modelId="{B0066A4C-AE12-41D3-AAD3-EBB6A861281A}" type="sibTrans" cxnId="{AB11E5A7-EDA8-48C1-AEE4-914438BE456E}">
      <dgm:prSet/>
      <dgm:spPr/>
      <dgm:t>
        <a:bodyPr/>
        <a:lstStyle/>
        <a:p>
          <a:endParaRPr lang="es-EC"/>
        </a:p>
      </dgm:t>
    </dgm:pt>
    <dgm:pt modelId="{8B4D6799-262D-44FC-8AC9-850A94EA4BDA}" type="pres">
      <dgm:prSet presAssocID="{3F14A4BA-6D2A-4A77-A7F2-F6FB53BD2DDE}" presName="Name0" presStyleCnt="0">
        <dgm:presLayoutVars>
          <dgm:chMax val="7"/>
          <dgm:dir/>
          <dgm:animLvl val="lvl"/>
          <dgm:resizeHandles val="exact"/>
        </dgm:presLayoutVars>
      </dgm:prSet>
      <dgm:spPr/>
      <dgm:t>
        <a:bodyPr/>
        <a:lstStyle/>
        <a:p>
          <a:endParaRPr lang="es-EC"/>
        </a:p>
      </dgm:t>
    </dgm:pt>
    <dgm:pt modelId="{99A73FF2-57B4-4308-B5BA-E0992CFEB72B}" type="pres">
      <dgm:prSet presAssocID="{F433178D-065F-4C97-8B1F-3AD8433B5E23}" presName="circle1" presStyleLbl="node1" presStyleIdx="0" presStyleCnt="3"/>
      <dgm:spPr/>
    </dgm:pt>
    <dgm:pt modelId="{244AC6A5-AECE-4D11-A816-8BACA2E10D87}" type="pres">
      <dgm:prSet presAssocID="{F433178D-065F-4C97-8B1F-3AD8433B5E23}" presName="space" presStyleCnt="0"/>
      <dgm:spPr/>
    </dgm:pt>
    <dgm:pt modelId="{7D5C0A71-9A4D-4E57-A7B4-F023ED636714}" type="pres">
      <dgm:prSet presAssocID="{F433178D-065F-4C97-8B1F-3AD8433B5E23}" presName="rect1" presStyleLbl="alignAcc1" presStyleIdx="0" presStyleCnt="3"/>
      <dgm:spPr/>
      <dgm:t>
        <a:bodyPr/>
        <a:lstStyle/>
        <a:p>
          <a:endParaRPr lang="es-EC"/>
        </a:p>
      </dgm:t>
    </dgm:pt>
    <dgm:pt modelId="{3CC195F8-D81E-4B6C-85B0-3B958001A6CF}" type="pres">
      <dgm:prSet presAssocID="{B6E23EFE-3066-4AD7-8CB1-88728062D88B}" presName="vertSpace2" presStyleLbl="node1" presStyleIdx="0" presStyleCnt="3"/>
      <dgm:spPr/>
    </dgm:pt>
    <dgm:pt modelId="{96AE3454-8DE7-4B95-A70F-84D6A82F8616}" type="pres">
      <dgm:prSet presAssocID="{B6E23EFE-3066-4AD7-8CB1-88728062D88B}" presName="circle2" presStyleLbl="node1" presStyleIdx="1" presStyleCnt="3"/>
      <dgm:spPr/>
    </dgm:pt>
    <dgm:pt modelId="{8AA55358-EEB4-4470-A0AA-5EC58CE04598}" type="pres">
      <dgm:prSet presAssocID="{B6E23EFE-3066-4AD7-8CB1-88728062D88B}" presName="rect2" presStyleLbl="alignAcc1" presStyleIdx="1" presStyleCnt="3"/>
      <dgm:spPr/>
      <dgm:t>
        <a:bodyPr/>
        <a:lstStyle/>
        <a:p>
          <a:endParaRPr lang="es-EC"/>
        </a:p>
      </dgm:t>
    </dgm:pt>
    <dgm:pt modelId="{13F232D8-297B-4732-B877-46663760BE98}" type="pres">
      <dgm:prSet presAssocID="{33BE8B4D-0AA6-4DFB-8482-D7E753C06E62}" presName="vertSpace3" presStyleLbl="node1" presStyleIdx="1" presStyleCnt="3"/>
      <dgm:spPr/>
    </dgm:pt>
    <dgm:pt modelId="{4FB5EA8F-A4E6-4890-B265-AFC1BBEAC55E}" type="pres">
      <dgm:prSet presAssocID="{33BE8B4D-0AA6-4DFB-8482-D7E753C06E62}" presName="circle3" presStyleLbl="node1" presStyleIdx="2" presStyleCnt="3"/>
      <dgm:spPr/>
    </dgm:pt>
    <dgm:pt modelId="{4612D3F5-63C9-4093-8E01-9C2A44B4426A}" type="pres">
      <dgm:prSet presAssocID="{33BE8B4D-0AA6-4DFB-8482-D7E753C06E62}" presName="rect3" presStyleLbl="alignAcc1" presStyleIdx="2" presStyleCnt="3"/>
      <dgm:spPr/>
      <dgm:t>
        <a:bodyPr/>
        <a:lstStyle/>
        <a:p>
          <a:endParaRPr lang="es-EC"/>
        </a:p>
      </dgm:t>
    </dgm:pt>
    <dgm:pt modelId="{8B5E7966-571D-4321-921B-74ABD6145864}" type="pres">
      <dgm:prSet presAssocID="{F433178D-065F-4C97-8B1F-3AD8433B5E23}" presName="rect1ParTxNoCh" presStyleLbl="alignAcc1" presStyleIdx="2" presStyleCnt="3">
        <dgm:presLayoutVars>
          <dgm:chMax val="1"/>
          <dgm:bulletEnabled val="1"/>
        </dgm:presLayoutVars>
      </dgm:prSet>
      <dgm:spPr/>
      <dgm:t>
        <a:bodyPr/>
        <a:lstStyle/>
        <a:p>
          <a:endParaRPr lang="es-EC"/>
        </a:p>
      </dgm:t>
    </dgm:pt>
    <dgm:pt modelId="{5035B9E6-05BF-4841-88E0-06A904B71BB2}" type="pres">
      <dgm:prSet presAssocID="{B6E23EFE-3066-4AD7-8CB1-88728062D88B}" presName="rect2ParTxNoCh" presStyleLbl="alignAcc1" presStyleIdx="2" presStyleCnt="3">
        <dgm:presLayoutVars>
          <dgm:chMax val="1"/>
          <dgm:bulletEnabled val="1"/>
        </dgm:presLayoutVars>
      </dgm:prSet>
      <dgm:spPr/>
      <dgm:t>
        <a:bodyPr/>
        <a:lstStyle/>
        <a:p>
          <a:endParaRPr lang="es-EC"/>
        </a:p>
      </dgm:t>
    </dgm:pt>
    <dgm:pt modelId="{EDAEFC89-F093-436F-9827-57CB308802A0}" type="pres">
      <dgm:prSet presAssocID="{33BE8B4D-0AA6-4DFB-8482-D7E753C06E62}" presName="rect3ParTxNoCh" presStyleLbl="alignAcc1" presStyleIdx="2" presStyleCnt="3">
        <dgm:presLayoutVars>
          <dgm:chMax val="1"/>
          <dgm:bulletEnabled val="1"/>
        </dgm:presLayoutVars>
      </dgm:prSet>
      <dgm:spPr/>
      <dgm:t>
        <a:bodyPr/>
        <a:lstStyle/>
        <a:p>
          <a:endParaRPr lang="es-EC"/>
        </a:p>
      </dgm:t>
    </dgm:pt>
  </dgm:ptLst>
  <dgm:cxnLst>
    <dgm:cxn modelId="{AB11E5A7-EDA8-48C1-AEE4-914438BE456E}" srcId="{3F14A4BA-6D2A-4A77-A7F2-F6FB53BD2DDE}" destId="{33BE8B4D-0AA6-4DFB-8482-D7E753C06E62}" srcOrd="2" destOrd="0" parTransId="{0D3B16BB-8F16-49B3-A8EF-3275DA6D0DBC}" sibTransId="{B0066A4C-AE12-41D3-AAD3-EBB6A861281A}"/>
    <dgm:cxn modelId="{3C1C3187-ED47-411D-8D11-50E3544112CF}" type="presOf" srcId="{B6E23EFE-3066-4AD7-8CB1-88728062D88B}" destId="{8AA55358-EEB4-4470-A0AA-5EC58CE04598}" srcOrd="0" destOrd="0" presId="urn:microsoft.com/office/officeart/2005/8/layout/target3"/>
    <dgm:cxn modelId="{3CD3B2E0-9F1F-4359-8CE0-B6B8DF5A3696}" srcId="{3F14A4BA-6D2A-4A77-A7F2-F6FB53BD2DDE}" destId="{B6E23EFE-3066-4AD7-8CB1-88728062D88B}" srcOrd="1" destOrd="0" parTransId="{40B405AF-37F0-453C-B38B-8C7CB333BB7A}" sibTransId="{58767DC0-10F9-425E-A581-943F99E1B0E4}"/>
    <dgm:cxn modelId="{F8F95614-DCBB-4F49-94AB-CD5EDB84166D}" srcId="{3F14A4BA-6D2A-4A77-A7F2-F6FB53BD2DDE}" destId="{F433178D-065F-4C97-8B1F-3AD8433B5E23}" srcOrd="0" destOrd="0" parTransId="{B13ACB9A-3553-4B0F-866B-34B0FA9FA4A9}" sibTransId="{682F6CA0-57AB-4BD6-ABA2-C32E70AD9078}"/>
    <dgm:cxn modelId="{DA0A4108-FEF7-4BA9-A699-92E495D8BEB5}" type="presOf" srcId="{B6E23EFE-3066-4AD7-8CB1-88728062D88B}" destId="{5035B9E6-05BF-4841-88E0-06A904B71BB2}" srcOrd="1" destOrd="0" presId="urn:microsoft.com/office/officeart/2005/8/layout/target3"/>
    <dgm:cxn modelId="{D926F148-A0E4-4A7C-B62E-CBBDF99F2DA8}" type="presOf" srcId="{3F14A4BA-6D2A-4A77-A7F2-F6FB53BD2DDE}" destId="{8B4D6799-262D-44FC-8AC9-850A94EA4BDA}" srcOrd="0" destOrd="0" presId="urn:microsoft.com/office/officeart/2005/8/layout/target3"/>
    <dgm:cxn modelId="{89AEC864-9688-4F7F-8CFE-C06787D3F6D2}" type="presOf" srcId="{33BE8B4D-0AA6-4DFB-8482-D7E753C06E62}" destId="{4612D3F5-63C9-4093-8E01-9C2A44B4426A}" srcOrd="0" destOrd="0" presId="urn:microsoft.com/office/officeart/2005/8/layout/target3"/>
    <dgm:cxn modelId="{30B2BD01-62D5-4C2B-BAEB-FB5C93DBEC4D}" type="presOf" srcId="{33BE8B4D-0AA6-4DFB-8482-D7E753C06E62}" destId="{EDAEFC89-F093-436F-9827-57CB308802A0}" srcOrd="1" destOrd="0" presId="urn:microsoft.com/office/officeart/2005/8/layout/target3"/>
    <dgm:cxn modelId="{B2499051-23B8-46B6-8C0B-60309E43EE18}" type="presOf" srcId="{F433178D-065F-4C97-8B1F-3AD8433B5E23}" destId="{8B5E7966-571D-4321-921B-74ABD6145864}" srcOrd="1" destOrd="0" presId="urn:microsoft.com/office/officeart/2005/8/layout/target3"/>
    <dgm:cxn modelId="{D4871170-1D27-45CD-BE9E-525F78A820BA}" type="presOf" srcId="{F433178D-065F-4C97-8B1F-3AD8433B5E23}" destId="{7D5C0A71-9A4D-4E57-A7B4-F023ED636714}" srcOrd="0" destOrd="0" presId="urn:microsoft.com/office/officeart/2005/8/layout/target3"/>
    <dgm:cxn modelId="{4C1D2F77-7D42-45EE-921C-7AEAE78CB5FD}" type="presParOf" srcId="{8B4D6799-262D-44FC-8AC9-850A94EA4BDA}" destId="{99A73FF2-57B4-4308-B5BA-E0992CFEB72B}" srcOrd="0" destOrd="0" presId="urn:microsoft.com/office/officeart/2005/8/layout/target3"/>
    <dgm:cxn modelId="{D15AD4B7-1622-4DE4-A983-6CD26D202257}" type="presParOf" srcId="{8B4D6799-262D-44FC-8AC9-850A94EA4BDA}" destId="{244AC6A5-AECE-4D11-A816-8BACA2E10D87}" srcOrd="1" destOrd="0" presId="urn:microsoft.com/office/officeart/2005/8/layout/target3"/>
    <dgm:cxn modelId="{F2B2BD70-D2D0-4357-BFCD-55E6727CFFE1}" type="presParOf" srcId="{8B4D6799-262D-44FC-8AC9-850A94EA4BDA}" destId="{7D5C0A71-9A4D-4E57-A7B4-F023ED636714}" srcOrd="2" destOrd="0" presId="urn:microsoft.com/office/officeart/2005/8/layout/target3"/>
    <dgm:cxn modelId="{9BD8E9BA-4F67-4C71-95D8-246FB93B0F58}" type="presParOf" srcId="{8B4D6799-262D-44FC-8AC9-850A94EA4BDA}" destId="{3CC195F8-D81E-4B6C-85B0-3B958001A6CF}" srcOrd="3" destOrd="0" presId="urn:microsoft.com/office/officeart/2005/8/layout/target3"/>
    <dgm:cxn modelId="{11C16311-81F4-4C2A-AE45-F508B63F6B1C}" type="presParOf" srcId="{8B4D6799-262D-44FC-8AC9-850A94EA4BDA}" destId="{96AE3454-8DE7-4B95-A70F-84D6A82F8616}" srcOrd="4" destOrd="0" presId="urn:microsoft.com/office/officeart/2005/8/layout/target3"/>
    <dgm:cxn modelId="{F60DCB9B-4182-4B0C-A230-B1D1374381D4}" type="presParOf" srcId="{8B4D6799-262D-44FC-8AC9-850A94EA4BDA}" destId="{8AA55358-EEB4-4470-A0AA-5EC58CE04598}" srcOrd="5" destOrd="0" presId="urn:microsoft.com/office/officeart/2005/8/layout/target3"/>
    <dgm:cxn modelId="{AD559D1B-DD46-4032-87D8-DD427FA69D7A}" type="presParOf" srcId="{8B4D6799-262D-44FC-8AC9-850A94EA4BDA}" destId="{13F232D8-297B-4732-B877-46663760BE98}" srcOrd="6" destOrd="0" presId="urn:microsoft.com/office/officeart/2005/8/layout/target3"/>
    <dgm:cxn modelId="{40931976-6204-4E2E-8442-D10579C001E8}" type="presParOf" srcId="{8B4D6799-262D-44FC-8AC9-850A94EA4BDA}" destId="{4FB5EA8F-A4E6-4890-B265-AFC1BBEAC55E}" srcOrd="7" destOrd="0" presId="urn:microsoft.com/office/officeart/2005/8/layout/target3"/>
    <dgm:cxn modelId="{57CD03A7-568A-41F1-A8C5-887909FB6594}" type="presParOf" srcId="{8B4D6799-262D-44FC-8AC9-850A94EA4BDA}" destId="{4612D3F5-63C9-4093-8E01-9C2A44B4426A}" srcOrd="8" destOrd="0" presId="urn:microsoft.com/office/officeart/2005/8/layout/target3"/>
    <dgm:cxn modelId="{6A29A94E-FDC8-4A69-8691-A69FC35431D6}" type="presParOf" srcId="{8B4D6799-262D-44FC-8AC9-850A94EA4BDA}" destId="{8B5E7966-571D-4321-921B-74ABD6145864}" srcOrd="9" destOrd="0" presId="urn:microsoft.com/office/officeart/2005/8/layout/target3"/>
    <dgm:cxn modelId="{C26A3A91-6581-4C0A-AA72-E889AD45AD4D}" type="presParOf" srcId="{8B4D6799-262D-44FC-8AC9-850A94EA4BDA}" destId="{5035B9E6-05BF-4841-88E0-06A904B71BB2}" srcOrd="10" destOrd="0" presId="urn:microsoft.com/office/officeart/2005/8/layout/target3"/>
    <dgm:cxn modelId="{3C3BC0F4-A0AD-4B67-86E7-9A57E11D30EC}" type="presParOf" srcId="{8B4D6799-262D-44FC-8AC9-850A94EA4BDA}" destId="{EDAEFC89-F093-436F-9827-57CB308802A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A4BA-6D2A-4A77-A7F2-F6FB53BD2DDE}"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s-EC"/>
        </a:p>
      </dgm:t>
    </dgm:pt>
    <dgm:pt modelId="{F433178D-065F-4C97-8B1F-3AD8433B5E23}">
      <dgm:prSet phldrT="[Texto]" custT="1"/>
      <dgm:spPr/>
      <dgm:t>
        <a:bodyPr/>
        <a:lstStyle/>
        <a:p>
          <a:r>
            <a:rPr lang="es-EC" sz="1600" dirty="0" smtClean="0"/>
            <a:t>Se recomienda especificar los modelos o variables apropiados que se vayan a utilizar, en la tabla </a:t>
          </a:r>
          <a:r>
            <a:rPr lang="es-EC" sz="1600" dirty="0" err="1" smtClean="0"/>
            <a:t>sestbl</a:t>
          </a:r>
          <a:r>
            <a:rPr lang="es-EC" sz="1600" dirty="0" smtClean="0"/>
            <a:t>. del software </a:t>
          </a:r>
          <a:r>
            <a:rPr lang="es-EC" sz="1600" dirty="0" err="1" smtClean="0"/>
            <a:t>Gamit</a:t>
          </a:r>
          <a:r>
            <a:rPr lang="es-EC" sz="1600" dirty="0" smtClean="0"/>
            <a:t> – </a:t>
          </a:r>
          <a:r>
            <a:rPr lang="es-EC" sz="1600" dirty="0" err="1" smtClean="0"/>
            <a:t>Globk</a:t>
          </a:r>
          <a:r>
            <a:rPr lang="es-EC" sz="1600" dirty="0" smtClean="0"/>
            <a:t> para la determinación de los parámetros atmosféricos, acordes al alcance del proyecto se fuese a realizar.</a:t>
          </a:r>
          <a:endParaRPr lang="es-EC" sz="1600" dirty="0"/>
        </a:p>
      </dgm:t>
    </dgm:pt>
    <dgm:pt modelId="{B13ACB9A-3553-4B0F-866B-34B0FA9FA4A9}" type="parTrans" cxnId="{F8F95614-DCBB-4F49-94AB-CD5EDB84166D}">
      <dgm:prSet/>
      <dgm:spPr/>
      <dgm:t>
        <a:bodyPr/>
        <a:lstStyle/>
        <a:p>
          <a:endParaRPr lang="es-EC"/>
        </a:p>
      </dgm:t>
    </dgm:pt>
    <dgm:pt modelId="{682F6CA0-57AB-4BD6-ABA2-C32E70AD9078}" type="sibTrans" cxnId="{F8F95614-DCBB-4F49-94AB-CD5EDB84166D}">
      <dgm:prSet/>
      <dgm:spPr/>
      <dgm:t>
        <a:bodyPr/>
        <a:lstStyle/>
        <a:p>
          <a:endParaRPr lang="es-EC"/>
        </a:p>
      </dgm:t>
    </dgm:pt>
    <dgm:pt modelId="{B6E23EFE-3066-4AD7-8CB1-88728062D88B}">
      <dgm:prSet phldrT="[Texto]" custT="1"/>
      <dgm:spPr/>
      <dgm:t>
        <a:bodyPr/>
        <a:lstStyle/>
        <a:p>
          <a:r>
            <a:rPr lang="es-EC" sz="1600" dirty="0" smtClean="0"/>
            <a:t>Validar los datos de vapor de agua para la estación de monitoreo continuo </a:t>
          </a:r>
          <a:r>
            <a:rPr lang="es-EC" sz="1600" dirty="0" err="1" smtClean="0"/>
            <a:t>RIOP</a:t>
          </a:r>
          <a:r>
            <a:rPr lang="es-EC" sz="1600" dirty="0" smtClean="0"/>
            <a:t>, con equipos como los radiómetros o radiosondas que estén cercanos a la estación y que monitoreen continuamente en un tiempo determinado.</a:t>
          </a:r>
          <a:endParaRPr lang="es-EC" sz="1600" dirty="0"/>
        </a:p>
      </dgm:t>
    </dgm:pt>
    <dgm:pt modelId="{40B405AF-37F0-453C-B38B-8C7CB333BB7A}" type="parTrans" cxnId="{3CD3B2E0-9F1F-4359-8CE0-B6B8DF5A3696}">
      <dgm:prSet/>
      <dgm:spPr/>
      <dgm:t>
        <a:bodyPr/>
        <a:lstStyle/>
        <a:p>
          <a:endParaRPr lang="es-EC"/>
        </a:p>
      </dgm:t>
    </dgm:pt>
    <dgm:pt modelId="{58767DC0-10F9-425E-A581-943F99E1B0E4}" type="sibTrans" cxnId="{3CD3B2E0-9F1F-4359-8CE0-B6B8DF5A3696}">
      <dgm:prSet/>
      <dgm:spPr/>
      <dgm:t>
        <a:bodyPr/>
        <a:lstStyle/>
        <a:p>
          <a:endParaRPr lang="es-EC"/>
        </a:p>
      </dgm:t>
    </dgm:pt>
    <dgm:pt modelId="{D886676A-C4EE-4EC2-A44E-9578786EB83C}" type="pres">
      <dgm:prSet presAssocID="{3F14A4BA-6D2A-4A77-A7F2-F6FB53BD2DDE}" presName="Name0" presStyleCnt="0">
        <dgm:presLayoutVars>
          <dgm:chMax val="7"/>
          <dgm:chPref val="7"/>
          <dgm:dir/>
        </dgm:presLayoutVars>
      </dgm:prSet>
      <dgm:spPr/>
      <dgm:t>
        <a:bodyPr/>
        <a:lstStyle/>
        <a:p>
          <a:endParaRPr lang="es-EC"/>
        </a:p>
      </dgm:t>
    </dgm:pt>
    <dgm:pt modelId="{11EF100B-B9E8-40EF-9EAE-B3433487A5A6}" type="pres">
      <dgm:prSet presAssocID="{3F14A4BA-6D2A-4A77-A7F2-F6FB53BD2DDE}" presName="Name1" presStyleCnt="0"/>
      <dgm:spPr/>
      <dgm:t>
        <a:bodyPr/>
        <a:lstStyle/>
        <a:p>
          <a:endParaRPr lang="es-EC"/>
        </a:p>
      </dgm:t>
    </dgm:pt>
    <dgm:pt modelId="{3919081B-2B32-42B8-8846-61C546195B70}" type="pres">
      <dgm:prSet presAssocID="{3F14A4BA-6D2A-4A77-A7F2-F6FB53BD2DDE}" presName="cycle" presStyleCnt="0"/>
      <dgm:spPr/>
      <dgm:t>
        <a:bodyPr/>
        <a:lstStyle/>
        <a:p>
          <a:endParaRPr lang="es-EC"/>
        </a:p>
      </dgm:t>
    </dgm:pt>
    <dgm:pt modelId="{6A38DE56-7A12-4296-8D30-AF860D21A57F}" type="pres">
      <dgm:prSet presAssocID="{3F14A4BA-6D2A-4A77-A7F2-F6FB53BD2DDE}" presName="srcNode" presStyleLbl="node1" presStyleIdx="0" presStyleCnt="2"/>
      <dgm:spPr/>
      <dgm:t>
        <a:bodyPr/>
        <a:lstStyle/>
        <a:p>
          <a:endParaRPr lang="es-EC"/>
        </a:p>
      </dgm:t>
    </dgm:pt>
    <dgm:pt modelId="{9E75283D-530E-4F9C-BB34-C34CEDE12906}" type="pres">
      <dgm:prSet presAssocID="{3F14A4BA-6D2A-4A77-A7F2-F6FB53BD2DDE}" presName="conn" presStyleLbl="parChTrans1D2" presStyleIdx="0" presStyleCnt="1"/>
      <dgm:spPr/>
      <dgm:t>
        <a:bodyPr/>
        <a:lstStyle/>
        <a:p>
          <a:endParaRPr lang="es-EC"/>
        </a:p>
      </dgm:t>
    </dgm:pt>
    <dgm:pt modelId="{95D1A633-204D-484A-9B1D-7FBBA5085469}" type="pres">
      <dgm:prSet presAssocID="{3F14A4BA-6D2A-4A77-A7F2-F6FB53BD2DDE}" presName="extraNode" presStyleLbl="node1" presStyleIdx="0" presStyleCnt="2"/>
      <dgm:spPr/>
      <dgm:t>
        <a:bodyPr/>
        <a:lstStyle/>
        <a:p>
          <a:endParaRPr lang="es-EC"/>
        </a:p>
      </dgm:t>
    </dgm:pt>
    <dgm:pt modelId="{1E4D44D4-16AF-4F04-8733-649ACD724205}" type="pres">
      <dgm:prSet presAssocID="{3F14A4BA-6D2A-4A77-A7F2-F6FB53BD2DDE}" presName="dstNode" presStyleLbl="node1" presStyleIdx="0" presStyleCnt="2"/>
      <dgm:spPr/>
      <dgm:t>
        <a:bodyPr/>
        <a:lstStyle/>
        <a:p>
          <a:endParaRPr lang="es-EC"/>
        </a:p>
      </dgm:t>
    </dgm:pt>
    <dgm:pt modelId="{6B0F46C6-5EE0-4D17-AB72-9DF8C172A329}" type="pres">
      <dgm:prSet presAssocID="{F433178D-065F-4C97-8B1F-3AD8433B5E23}" presName="text_1" presStyleLbl="node1" presStyleIdx="0" presStyleCnt="2">
        <dgm:presLayoutVars>
          <dgm:bulletEnabled val="1"/>
        </dgm:presLayoutVars>
      </dgm:prSet>
      <dgm:spPr/>
      <dgm:t>
        <a:bodyPr/>
        <a:lstStyle/>
        <a:p>
          <a:endParaRPr lang="es-EC"/>
        </a:p>
      </dgm:t>
    </dgm:pt>
    <dgm:pt modelId="{92431026-F7B3-481C-BFAB-4509B376A1CB}" type="pres">
      <dgm:prSet presAssocID="{F433178D-065F-4C97-8B1F-3AD8433B5E23}" presName="accent_1" presStyleCnt="0"/>
      <dgm:spPr/>
      <dgm:t>
        <a:bodyPr/>
        <a:lstStyle/>
        <a:p>
          <a:endParaRPr lang="es-EC"/>
        </a:p>
      </dgm:t>
    </dgm:pt>
    <dgm:pt modelId="{B4FD4C90-91C7-4C04-BC13-1BF3424AC908}" type="pres">
      <dgm:prSet presAssocID="{F433178D-065F-4C97-8B1F-3AD8433B5E23}" presName="accentRepeatNode" presStyleLbl="solidFgAcc1" presStyleIdx="0" presStyleCnt="2"/>
      <dgm:spPr/>
      <dgm:t>
        <a:bodyPr/>
        <a:lstStyle/>
        <a:p>
          <a:endParaRPr lang="es-EC"/>
        </a:p>
      </dgm:t>
    </dgm:pt>
    <dgm:pt modelId="{473A06B7-41DD-45ED-BE21-5CDE11532DA3}" type="pres">
      <dgm:prSet presAssocID="{B6E23EFE-3066-4AD7-8CB1-88728062D88B}" presName="text_2" presStyleLbl="node1" presStyleIdx="1" presStyleCnt="2">
        <dgm:presLayoutVars>
          <dgm:bulletEnabled val="1"/>
        </dgm:presLayoutVars>
      </dgm:prSet>
      <dgm:spPr/>
      <dgm:t>
        <a:bodyPr/>
        <a:lstStyle/>
        <a:p>
          <a:endParaRPr lang="es-EC"/>
        </a:p>
      </dgm:t>
    </dgm:pt>
    <dgm:pt modelId="{4F98B9EE-6420-46C0-A1F1-A4BE45D0F8A3}" type="pres">
      <dgm:prSet presAssocID="{B6E23EFE-3066-4AD7-8CB1-88728062D88B}" presName="accent_2" presStyleCnt="0"/>
      <dgm:spPr/>
      <dgm:t>
        <a:bodyPr/>
        <a:lstStyle/>
        <a:p>
          <a:endParaRPr lang="es-EC"/>
        </a:p>
      </dgm:t>
    </dgm:pt>
    <dgm:pt modelId="{6CFCCEB7-30F6-437C-B518-06673DEAA497}" type="pres">
      <dgm:prSet presAssocID="{B6E23EFE-3066-4AD7-8CB1-88728062D88B}" presName="accentRepeatNode" presStyleLbl="solidFgAcc1" presStyleIdx="1" presStyleCnt="2"/>
      <dgm:spPr/>
      <dgm:t>
        <a:bodyPr/>
        <a:lstStyle/>
        <a:p>
          <a:endParaRPr lang="es-EC"/>
        </a:p>
      </dgm:t>
    </dgm:pt>
  </dgm:ptLst>
  <dgm:cxnLst>
    <dgm:cxn modelId="{9E7BAEF0-B6F2-4933-ADF0-42F2F3E95CBB}" type="presOf" srcId="{682F6CA0-57AB-4BD6-ABA2-C32E70AD9078}" destId="{9E75283D-530E-4F9C-BB34-C34CEDE12906}" srcOrd="0" destOrd="0" presId="urn:microsoft.com/office/officeart/2008/layout/VerticalCurvedList"/>
    <dgm:cxn modelId="{3CD3B2E0-9F1F-4359-8CE0-B6B8DF5A3696}" srcId="{3F14A4BA-6D2A-4A77-A7F2-F6FB53BD2DDE}" destId="{B6E23EFE-3066-4AD7-8CB1-88728062D88B}" srcOrd="1" destOrd="0" parTransId="{40B405AF-37F0-453C-B38B-8C7CB333BB7A}" sibTransId="{58767DC0-10F9-425E-A581-943F99E1B0E4}"/>
    <dgm:cxn modelId="{CA4D3263-C50C-4E33-8565-ADB7A546AEB1}" type="presOf" srcId="{B6E23EFE-3066-4AD7-8CB1-88728062D88B}" destId="{473A06B7-41DD-45ED-BE21-5CDE11532DA3}" srcOrd="0" destOrd="0" presId="urn:microsoft.com/office/officeart/2008/layout/VerticalCurvedList"/>
    <dgm:cxn modelId="{D6196DED-6910-4879-AE64-29564D4A7B0F}" type="presOf" srcId="{3F14A4BA-6D2A-4A77-A7F2-F6FB53BD2DDE}" destId="{D886676A-C4EE-4EC2-A44E-9578786EB83C}" srcOrd="0" destOrd="0" presId="urn:microsoft.com/office/officeart/2008/layout/VerticalCurvedList"/>
    <dgm:cxn modelId="{F8F95614-DCBB-4F49-94AB-CD5EDB84166D}" srcId="{3F14A4BA-6D2A-4A77-A7F2-F6FB53BD2DDE}" destId="{F433178D-065F-4C97-8B1F-3AD8433B5E23}" srcOrd="0" destOrd="0" parTransId="{B13ACB9A-3553-4B0F-866B-34B0FA9FA4A9}" sibTransId="{682F6CA0-57AB-4BD6-ABA2-C32E70AD9078}"/>
    <dgm:cxn modelId="{C5D343DA-08A5-4032-9878-F436ED514020}" type="presOf" srcId="{F433178D-065F-4C97-8B1F-3AD8433B5E23}" destId="{6B0F46C6-5EE0-4D17-AB72-9DF8C172A329}" srcOrd="0" destOrd="0" presId="urn:microsoft.com/office/officeart/2008/layout/VerticalCurvedList"/>
    <dgm:cxn modelId="{F449674A-01AC-4D98-B56E-483AE33B17EE}" type="presParOf" srcId="{D886676A-C4EE-4EC2-A44E-9578786EB83C}" destId="{11EF100B-B9E8-40EF-9EAE-B3433487A5A6}" srcOrd="0" destOrd="0" presId="urn:microsoft.com/office/officeart/2008/layout/VerticalCurvedList"/>
    <dgm:cxn modelId="{D1BECE4A-E355-43E7-95D5-AE02011E3316}" type="presParOf" srcId="{11EF100B-B9E8-40EF-9EAE-B3433487A5A6}" destId="{3919081B-2B32-42B8-8846-61C546195B70}" srcOrd="0" destOrd="0" presId="urn:microsoft.com/office/officeart/2008/layout/VerticalCurvedList"/>
    <dgm:cxn modelId="{99161725-F299-42CB-B90A-3EE0D0ABA012}" type="presParOf" srcId="{3919081B-2B32-42B8-8846-61C546195B70}" destId="{6A38DE56-7A12-4296-8D30-AF860D21A57F}" srcOrd="0" destOrd="0" presId="urn:microsoft.com/office/officeart/2008/layout/VerticalCurvedList"/>
    <dgm:cxn modelId="{B8E379A1-169D-4504-AFCC-9814FADA5F7B}" type="presParOf" srcId="{3919081B-2B32-42B8-8846-61C546195B70}" destId="{9E75283D-530E-4F9C-BB34-C34CEDE12906}" srcOrd="1" destOrd="0" presId="urn:microsoft.com/office/officeart/2008/layout/VerticalCurvedList"/>
    <dgm:cxn modelId="{D78C662E-4125-4C1E-82FE-32C4631A7790}" type="presParOf" srcId="{3919081B-2B32-42B8-8846-61C546195B70}" destId="{95D1A633-204D-484A-9B1D-7FBBA5085469}" srcOrd="2" destOrd="0" presId="urn:microsoft.com/office/officeart/2008/layout/VerticalCurvedList"/>
    <dgm:cxn modelId="{837CC0A3-08D5-458C-8A82-F1AF3DAD9116}" type="presParOf" srcId="{3919081B-2B32-42B8-8846-61C546195B70}" destId="{1E4D44D4-16AF-4F04-8733-649ACD724205}" srcOrd="3" destOrd="0" presId="urn:microsoft.com/office/officeart/2008/layout/VerticalCurvedList"/>
    <dgm:cxn modelId="{129EDF2A-8023-4FA9-AFF6-786C4ED2FA29}" type="presParOf" srcId="{11EF100B-B9E8-40EF-9EAE-B3433487A5A6}" destId="{6B0F46C6-5EE0-4D17-AB72-9DF8C172A329}" srcOrd="1" destOrd="0" presId="urn:microsoft.com/office/officeart/2008/layout/VerticalCurvedList"/>
    <dgm:cxn modelId="{B03410F7-DADB-4076-844D-9C74CBBA82FC}" type="presParOf" srcId="{11EF100B-B9E8-40EF-9EAE-B3433487A5A6}" destId="{92431026-F7B3-481C-BFAB-4509B376A1CB}" srcOrd="2" destOrd="0" presId="urn:microsoft.com/office/officeart/2008/layout/VerticalCurvedList"/>
    <dgm:cxn modelId="{83F9722D-2B75-4CD7-890A-84EFA1D71455}" type="presParOf" srcId="{92431026-F7B3-481C-BFAB-4509B376A1CB}" destId="{B4FD4C90-91C7-4C04-BC13-1BF3424AC908}" srcOrd="0" destOrd="0" presId="urn:microsoft.com/office/officeart/2008/layout/VerticalCurvedList"/>
    <dgm:cxn modelId="{2414F25E-5619-486C-ABA1-915A6416AFC7}" type="presParOf" srcId="{11EF100B-B9E8-40EF-9EAE-B3433487A5A6}" destId="{473A06B7-41DD-45ED-BE21-5CDE11532DA3}" srcOrd="3" destOrd="0" presId="urn:microsoft.com/office/officeart/2008/layout/VerticalCurvedList"/>
    <dgm:cxn modelId="{EC306D59-C452-4E19-A97D-139556CD7EF6}" type="presParOf" srcId="{11EF100B-B9E8-40EF-9EAE-B3433487A5A6}" destId="{4F98B9EE-6420-46C0-A1F1-A4BE45D0F8A3}" srcOrd="4" destOrd="0" presId="urn:microsoft.com/office/officeart/2008/layout/VerticalCurvedList"/>
    <dgm:cxn modelId="{2118DFD1-6DC5-457D-AA8F-873015C1460D}" type="presParOf" srcId="{4F98B9EE-6420-46C0-A1F1-A4BE45D0F8A3}" destId="{6CFCCEB7-30F6-437C-B518-06673DEAA4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A856-7F21-4453-B13B-BD96F28F65A2}">
      <dsp:nvSpPr>
        <dsp:cNvPr id="0" name=""/>
        <dsp:cNvSpPr/>
      </dsp:nvSpPr>
      <dsp:spPr>
        <a:xfrm>
          <a:off x="2102633" y="0"/>
          <a:ext cx="3153950" cy="1134985"/>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90% de la masa atmosférica bajo los 16km</a:t>
          </a:r>
          <a:endParaRPr lang="es-EC" sz="1600" kern="1200" dirty="0"/>
        </a:p>
        <a:p>
          <a:pPr marL="171450" lvl="1" indent="-171450" algn="l" defTabSz="711200">
            <a:lnSpc>
              <a:spcPct val="90000"/>
            </a:lnSpc>
            <a:spcBef>
              <a:spcPct val="0"/>
            </a:spcBef>
            <a:spcAft>
              <a:spcPct val="15000"/>
            </a:spcAft>
            <a:buChar char="••"/>
          </a:pPr>
          <a:r>
            <a:rPr lang="es-EC" sz="1600" kern="1200" dirty="0" smtClean="0"/>
            <a:t>99% bajo los 30km</a:t>
          </a:r>
          <a:endParaRPr lang="es-EC" sz="1600" kern="1200" dirty="0"/>
        </a:p>
      </dsp:txBody>
      <dsp:txXfrm>
        <a:off x="2102633" y="141873"/>
        <a:ext cx="2728331" cy="851239"/>
      </dsp:txXfrm>
    </dsp:sp>
    <dsp:sp modelId="{B5BD09BB-A200-48C6-8E78-CD4F3C49028A}">
      <dsp:nvSpPr>
        <dsp:cNvPr id="0" name=""/>
        <dsp:cNvSpPr/>
      </dsp:nvSpPr>
      <dsp:spPr>
        <a:xfrm>
          <a:off x="0" y="0"/>
          <a:ext cx="2102633" cy="11349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Composición</a:t>
          </a:r>
          <a:endParaRPr lang="es-EC" sz="1600" kern="1200" dirty="0"/>
        </a:p>
      </dsp:txBody>
      <dsp:txXfrm>
        <a:off x="55405" y="55405"/>
        <a:ext cx="1991823" cy="1024175"/>
      </dsp:txXfrm>
    </dsp:sp>
    <dsp:sp modelId="{04A61D45-3672-4F4E-89D5-88C4785BF5BA}">
      <dsp:nvSpPr>
        <dsp:cNvPr id="0" name=""/>
        <dsp:cNvSpPr/>
      </dsp:nvSpPr>
      <dsp:spPr>
        <a:xfrm>
          <a:off x="2102633" y="1248483"/>
          <a:ext cx="3153950" cy="113498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Depende de la temperatura y vapor de agua</a:t>
          </a:r>
          <a:endParaRPr lang="es-EC" sz="1600" kern="1200" dirty="0"/>
        </a:p>
        <a:p>
          <a:pPr marL="171450" lvl="1" indent="-171450" algn="l" defTabSz="711200">
            <a:lnSpc>
              <a:spcPct val="90000"/>
            </a:lnSpc>
            <a:spcBef>
              <a:spcPct val="0"/>
            </a:spcBef>
            <a:spcAft>
              <a:spcPct val="15000"/>
            </a:spcAft>
            <a:buChar char="••"/>
          </a:pPr>
          <a:r>
            <a:rPr lang="es-EC" sz="1600" kern="1200" dirty="0" smtClean="0"/>
            <a:t>Medio no dispersivo</a:t>
          </a:r>
          <a:endParaRPr lang="es-EC" sz="1600" kern="1200" dirty="0"/>
        </a:p>
      </dsp:txBody>
      <dsp:txXfrm>
        <a:off x="2102633" y="1390356"/>
        <a:ext cx="2728331" cy="851239"/>
      </dsp:txXfrm>
    </dsp:sp>
    <dsp:sp modelId="{7522DF57-993B-45C5-A674-45F51FB2607D}">
      <dsp:nvSpPr>
        <dsp:cNvPr id="0" name=""/>
        <dsp:cNvSpPr/>
      </dsp:nvSpPr>
      <dsp:spPr>
        <a:xfrm>
          <a:off x="0" y="1248483"/>
          <a:ext cx="2102633" cy="113498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Propagación de la señal GPS</a:t>
          </a:r>
          <a:endParaRPr lang="es-EC" sz="1600" kern="1200" dirty="0"/>
        </a:p>
      </dsp:txBody>
      <dsp:txXfrm>
        <a:off x="55405" y="1303888"/>
        <a:ext cx="1991823" cy="1024175"/>
      </dsp:txXfrm>
    </dsp:sp>
    <dsp:sp modelId="{BAECE378-F05D-4D2D-8124-057BD5B68781}">
      <dsp:nvSpPr>
        <dsp:cNvPr id="0" name=""/>
        <dsp:cNvSpPr/>
      </dsp:nvSpPr>
      <dsp:spPr>
        <a:xfrm>
          <a:off x="2102633" y="2496967"/>
          <a:ext cx="3153950" cy="1134985"/>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Componente Húmeda: vapor de agua</a:t>
          </a:r>
          <a:endParaRPr lang="es-EC" sz="1600" kern="1200" dirty="0"/>
        </a:p>
        <a:p>
          <a:pPr marL="171450" lvl="1" indent="-171450" algn="l" defTabSz="711200">
            <a:lnSpc>
              <a:spcPct val="90000"/>
            </a:lnSpc>
            <a:spcBef>
              <a:spcPct val="0"/>
            </a:spcBef>
            <a:spcAft>
              <a:spcPct val="15000"/>
            </a:spcAft>
            <a:buChar char="••"/>
          </a:pPr>
          <a:r>
            <a:rPr lang="es-EC" sz="1600" kern="1200" dirty="0" smtClean="0"/>
            <a:t>Componente Hidrostática: nitrógeno y oxígeno</a:t>
          </a:r>
        </a:p>
      </dsp:txBody>
      <dsp:txXfrm>
        <a:off x="2102633" y="2638840"/>
        <a:ext cx="2728331" cy="851239"/>
      </dsp:txXfrm>
    </dsp:sp>
    <dsp:sp modelId="{DC1F19CD-8C39-4E92-A4E5-7FD5CDA9E998}">
      <dsp:nvSpPr>
        <dsp:cNvPr id="0" name=""/>
        <dsp:cNvSpPr/>
      </dsp:nvSpPr>
      <dsp:spPr>
        <a:xfrm>
          <a:off x="0" y="2496967"/>
          <a:ext cx="2102633" cy="11349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Componentes</a:t>
          </a:r>
          <a:endParaRPr lang="es-EC" sz="1600" kern="1200" dirty="0"/>
        </a:p>
      </dsp:txBody>
      <dsp:txXfrm>
        <a:off x="55405" y="2552372"/>
        <a:ext cx="1991823" cy="1024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1C552-D615-4124-9838-218AC2F0BABD}">
      <dsp:nvSpPr>
        <dsp:cNvPr id="0" name=""/>
        <dsp:cNvSpPr/>
      </dsp:nvSpPr>
      <dsp:spPr>
        <a:xfrm>
          <a:off x="0" y="584550"/>
          <a:ext cx="4110690" cy="655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DF3FB4-A682-48B9-8DE1-9A5820BB51F9}">
      <dsp:nvSpPr>
        <dsp:cNvPr id="0" name=""/>
        <dsp:cNvSpPr/>
      </dsp:nvSpPr>
      <dsp:spPr>
        <a:xfrm>
          <a:off x="205534" y="39611"/>
          <a:ext cx="3481754" cy="9286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762" tIns="0" rIns="108762" bIns="0" numCol="1" spcCol="1270" anchor="ctr" anchorCtr="0">
          <a:noAutofit/>
        </a:bodyPr>
        <a:lstStyle/>
        <a:p>
          <a:pPr lvl="0" algn="l" defTabSz="622300">
            <a:lnSpc>
              <a:spcPct val="90000"/>
            </a:lnSpc>
            <a:spcBef>
              <a:spcPct val="0"/>
            </a:spcBef>
            <a:spcAft>
              <a:spcPct val="35000"/>
            </a:spcAft>
          </a:pPr>
          <a:r>
            <a:rPr lang="es-EC" sz="1400" kern="1200" dirty="0" smtClean="0"/>
            <a:t>Modelo empírico</a:t>
          </a:r>
          <a:endParaRPr lang="es-EC" sz="1400" kern="1200" dirty="0"/>
        </a:p>
      </dsp:txBody>
      <dsp:txXfrm>
        <a:off x="250869" y="84946"/>
        <a:ext cx="3391084" cy="838029"/>
      </dsp:txXfrm>
    </dsp:sp>
    <dsp:sp modelId="{07B3762F-220F-4442-AE38-EDE8B0F4E1C9}">
      <dsp:nvSpPr>
        <dsp:cNvPr id="0" name=""/>
        <dsp:cNvSpPr/>
      </dsp:nvSpPr>
      <dsp:spPr>
        <a:xfrm>
          <a:off x="0" y="1925089"/>
          <a:ext cx="4110690" cy="6552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B641CBAC-41B2-4CC8-82FD-4276C80C14C8}">
      <dsp:nvSpPr>
        <dsp:cNvPr id="0" name=""/>
        <dsp:cNvSpPr/>
      </dsp:nvSpPr>
      <dsp:spPr>
        <a:xfrm>
          <a:off x="205534" y="1380150"/>
          <a:ext cx="3481754" cy="92869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762" tIns="0" rIns="108762" bIns="0" numCol="1" spcCol="1270" anchor="ctr" anchorCtr="0">
          <a:noAutofit/>
        </a:bodyPr>
        <a:lstStyle/>
        <a:p>
          <a:pPr lvl="0" algn="l" defTabSz="622300">
            <a:lnSpc>
              <a:spcPct val="90000"/>
            </a:lnSpc>
            <a:spcBef>
              <a:spcPct val="0"/>
            </a:spcBef>
            <a:spcAft>
              <a:spcPct val="35000"/>
            </a:spcAft>
          </a:pPr>
          <a:r>
            <a:rPr lang="es-EC" sz="1400" kern="1200" dirty="0" smtClean="0"/>
            <a:t>Se utilizaron perfiles medios mensuales de Temperatura y Presión del </a:t>
          </a:r>
          <a:r>
            <a:rPr lang="es-EC" sz="1400" kern="1200" dirty="0" err="1" smtClean="0"/>
            <a:t>ECMWF</a:t>
          </a:r>
          <a:r>
            <a:rPr lang="es-EC" sz="1400" kern="1200" dirty="0" smtClean="0"/>
            <a:t> (Centro Europeo de Predicción Meteorológica a Medio Plazo )</a:t>
          </a:r>
          <a:endParaRPr lang="es-EC" sz="1400" kern="1200" dirty="0"/>
        </a:p>
      </dsp:txBody>
      <dsp:txXfrm>
        <a:off x="250869" y="1425485"/>
        <a:ext cx="3391084" cy="838029"/>
      </dsp:txXfrm>
    </dsp:sp>
    <dsp:sp modelId="{0FEC9E29-FFB9-484C-A201-F2C11C948D48}">
      <dsp:nvSpPr>
        <dsp:cNvPr id="0" name=""/>
        <dsp:cNvSpPr/>
      </dsp:nvSpPr>
      <dsp:spPr>
        <a:xfrm>
          <a:off x="0" y="3265628"/>
          <a:ext cx="4110690" cy="655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1C8CC55C-42ED-4A95-A27B-68C1E81F26AC}">
      <dsp:nvSpPr>
        <dsp:cNvPr id="0" name=""/>
        <dsp:cNvSpPr/>
      </dsp:nvSpPr>
      <dsp:spPr>
        <a:xfrm>
          <a:off x="205534" y="2720689"/>
          <a:ext cx="3481754" cy="92869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762" tIns="0" rIns="108762" bIns="0" numCol="1" spcCol="1270" anchor="ctr" anchorCtr="0">
          <a:noAutofit/>
        </a:bodyPr>
        <a:lstStyle/>
        <a:p>
          <a:pPr lvl="0" algn="l" defTabSz="622300">
            <a:lnSpc>
              <a:spcPct val="90000"/>
            </a:lnSpc>
            <a:spcBef>
              <a:spcPct val="0"/>
            </a:spcBef>
            <a:spcAft>
              <a:spcPct val="35000"/>
            </a:spcAft>
          </a:pPr>
          <a:r>
            <a:rPr lang="es-EC" sz="1400" kern="1200" dirty="0" smtClean="0"/>
            <a:t>Modelo – Latitud, longitud, altura elipsoidal de la estación y el día GPS</a:t>
          </a:r>
          <a:endParaRPr lang="es-EC" sz="1400" kern="1200" dirty="0"/>
        </a:p>
      </dsp:txBody>
      <dsp:txXfrm>
        <a:off x="250869" y="2766024"/>
        <a:ext cx="3391084" cy="838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47A7D-4301-4E47-AA00-E39DC390EE0D}">
      <dsp:nvSpPr>
        <dsp:cNvPr id="0" name=""/>
        <dsp:cNvSpPr/>
      </dsp:nvSpPr>
      <dsp:spPr>
        <a:xfrm>
          <a:off x="1696" y="144018"/>
          <a:ext cx="2056869" cy="10284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latin typeface="Times New Roman" pitchFamily="18" charset="0"/>
              <a:cs typeface="Times New Roman" pitchFamily="18" charset="0"/>
            </a:rPr>
            <a:t>Pre - procesamiento</a:t>
          </a:r>
        </a:p>
      </dsp:txBody>
      <dsp:txXfrm>
        <a:off x="31818" y="174140"/>
        <a:ext cx="1996625" cy="968190"/>
      </dsp:txXfrm>
    </dsp:sp>
    <dsp:sp modelId="{CE10A607-E4AB-4351-9667-9D1F32D7AC04}">
      <dsp:nvSpPr>
        <dsp:cNvPr id="0" name=""/>
        <dsp:cNvSpPr/>
      </dsp:nvSpPr>
      <dsp:spPr>
        <a:xfrm>
          <a:off x="207383" y="1172452"/>
          <a:ext cx="205686" cy="822747"/>
        </a:xfrm>
        <a:custGeom>
          <a:avLst/>
          <a:gdLst/>
          <a:ahLst/>
          <a:cxnLst/>
          <a:rect l="0" t="0" r="0" b="0"/>
          <a:pathLst>
            <a:path>
              <a:moveTo>
                <a:pt x="0" y="0"/>
              </a:moveTo>
              <a:lnTo>
                <a:pt x="0" y="822747"/>
              </a:lnTo>
              <a:lnTo>
                <a:pt x="205686" y="82274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3E2DB8-FF61-4968-BF9C-E7C6FE4CCF72}">
      <dsp:nvSpPr>
        <dsp:cNvPr id="0" name=""/>
        <dsp:cNvSpPr/>
      </dsp:nvSpPr>
      <dsp:spPr>
        <a:xfrm>
          <a:off x="413070" y="1429561"/>
          <a:ext cx="1810044" cy="11312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a:latin typeface="Times New Roman" pitchFamily="18" charset="0"/>
              <a:cs typeface="Times New Roman" pitchFamily="18" charset="0"/>
            </a:rPr>
            <a:t>Obtener datos</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Datos GPS, EOP, Orbitas y posiciones precisas</a:t>
          </a:r>
        </a:p>
      </dsp:txBody>
      <dsp:txXfrm>
        <a:off x="446204" y="1462695"/>
        <a:ext cx="1743776" cy="1065010"/>
      </dsp:txXfrm>
    </dsp:sp>
    <dsp:sp modelId="{675BF4A7-3318-4F38-AD73-87DF30A90BBE}">
      <dsp:nvSpPr>
        <dsp:cNvPr id="0" name=""/>
        <dsp:cNvSpPr/>
      </dsp:nvSpPr>
      <dsp:spPr>
        <a:xfrm>
          <a:off x="207383" y="1172452"/>
          <a:ext cx="205686" cy="2454245"/>
        </a:xfrm>
        <a:custGeom>
          <a:avLst/>
          <a:gdLst/>
          <a:ahLst/>
          <a:cxnLst/>
          <a:rect l="0" t="0" r="0" b="0"/>
          <a:pathLst>
            <a:path>
              <a:moveTo>
                <a:pt x="0" y="0"/>
              </a:moveTo>
              <a:lnTo>
                <a:pt x="0" y="2454245"/>
              </a:lnTo>
              <a:lnTo>
                <a:pt x="205686" y="245424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67A656-BB82-486D-8D01-F7699770324C}">
      <dsp:nvSpPr>
        <dsp:cNvPr id="0" name=""/>
        <dsp:cNvSpPr/>
      </dsp:nvSpPr>
      <dsp:spPr>
        <a:xfrm>
          <a:off x="413070" y="2817947"/>
          <a:ext cx="1810044" cy="161750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a:latin typeface="Times New Roman" pitchFamily="18" charset="0"/>
              <a:cs typeface="Times New Roman" pitchFamily="18" charset="0"/>
            </a:rPr>
            <a:t>Control de calidad de archivos RINEX en TEQC</a:t>
          </a:r>
        </a:p>
        <a:p>
          <a:pPr marL="114300" lvl="1" indent="-114300" algn="l" defTabSz="622300">
            <a:lnSpc>
              <a:spcPct val="90000"/>
            </a:lnSpc>
            <a:spcBef>
              <a:spcPct val="0"/>
            </a:spcBef>
            <a:spcAft>
              <a:spcPct val="15000"/>
            </a:spcAft>
            <a:buChar char="••"/>
          </a:pPr>
          <a:r>
            <a:rPr lang="es-EC" sz="1400" kern="1200" dirty="0">
              <a:latin typeface="Times New Roman" pitchFamily="18" charset="0"/>
              <a:cs typeface="Times New Roman" pitchFamily="18" charset="0"/>
            </a:rPr>
            <a:t>Análisis de </a:t>
          </a:r>
          <a:r>
            <a:rPr lang="es-EC" sz="1400" kern="1200" dirty="0" err="1">
              <a:latin typeface="Times New Roman" pitchFamily="18" charset="0"/>
              <a:cs typeface="Times New Roman" pitchFamily="18" charset="0"/>
            </a:rPr>
            <a:t>multipath</a:t>
          </a:r>
          <a:r>
            <a:rPr lang="es-EC" sz="1400" kern="1200" dirty="0">
              <a:latin typeface="Times New Roman" pitchFamily="18" charset="0"/>
              <a:cs typeface="Times New Roman" pitchFamily="18" charset="0"/>
            </a:rPr>
            <a:t> y saltos de ciclo</a:t>
          </a:r>
        </a:p>
      </dsp:txBody>
      <dsp:txXfrm>
        <a:off x="460445" y="2865322"/>
        <a:ext cx="1715294" cy="1522751"/>
      </dsp:txXfrm>
    </dsp:sp>
    <dsp:sp modelId="{1E487FA4-0222-4273-B50B-10D44598D0FF}">
      <dsp:nvSpPr>
        <dsp:cNvPr id="0" name=""/>
        <dsp:cNvSpPr/>
      </dsp:nvSpPr>
      <dsp:spPr>
        <a:xfrm>
          <a:off x="2572782" y="144018"/>
          <a:ext cx="2056869" cy="1028434"/>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latin typeface="Times New Roman" pitchFamily="18" charset="0"/>
              <a:cs typeface="Times New Roman" pitchFamily="18" charset="0"/>
            </a:rPr>
            <a:t>Procesamiento</a:t>
          </a:r>
        </a:p>
      </dsp:txBody>
      <dsp:txXfrm>
        <a:off x="2602904" y="174140"/>
        <a:ext cx="1996625" cy="968190"/>
      </dsp:txXfrm>
    </dsp:sp>
    <dsp:sp modelId="{A5D14D8D-CEC5-4393-8881-72351857409A}">
      <dsp:nvSpPr>
        <dsp:cNvPr id="0" name=""/>
        <dsp:cNvSpPr/>
      </dsp:nvSpPr>
      <dsp:spPr>
        <a:xfrm>
          <a:off x="2778469" y="1172452"/>
          <a:ext cx="205686" cy="822747"/>
        </a:xfrm>
        <a:custGeom>
          <a:avLst/>
          <a:gdLst/>
          <a:ahLst/>
          <a:cxnLst/>
          <a:rect l="0" t="0" r="0" b="0"/>
          <a:pathLst>
            <a:path>
              <a:moveTo>
                <a:pt x="0" y="0"/>
              </a:moveTo>
              <a:lnTo>
                <a:pt x="0" y="822747"/>
              </a:lnTo>
              <a:lnTo>
                <a:pt x="205686" y="82274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B7C95E-CEF1-4251-AF01-26F298138108}">
      <dsp:nvSpPr>
        <dsp:cNvPr id="0" name=""/>
        <dsp:cNvSpPr/>
      </dsp:nvSpPr>
      <dsp:spPr>
        <a:xfrm>
          <a:off x="2984156" y="1429561"/>
          <a:ext cx="3149840" cy="11312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dirty="0" err="1">
              <a:latin typeface="Times New Roman" pitchFamily="18" charset="0"/>
              <a:cs typeface="Times New Roman" pitchFamily="18" charset="0"/>
            </a:rPr>
            <a:t>GAMIT</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1. EOPs (12 parámetros)</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2. Líneas Base</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3. Ajuste</a:t>
          </a:r>
        </a:p>
      </dsp:txBody>
      <dsp:txXfrm>
        <a:off x="3017290" y="1462695"/>
        <a:ext cx="3083572" cy="1065010"/>
      </dsp:txXfrm>
    </dsp:sp>
    <dsp:sp modelId="{10DC985C-D6C1-4CB5-A0EA-336EED331B9F}">
      <dsp:nvSpPr>
        <dsp:cNvPr id="0" name=""/>
        <dsp:cNvSpPr/>
      </dsp:nvSpPr>
      <dsp:spPr>
        <a:xfrm>
          <a:off x="2778469" y="1172452"/>
          <a:ext cx="205686" cy="2014991"/>
        </a:xfrm>
        <a:custGeom>
          <a:avLst/>
          <a:gdLst/>
          <a:ahLst/>
          <a:cxnLst/>
          <a:rect l="0" t="0" r="0" b="0"/>
          <a:pathLst>
            <a:path>
              <a:moveTo>
                <a:pt x="0" y="0"/>
              </a:moveTo>
              <a:lnTo>
                <a:pt x="0" y="2014991"/>
              </a:lnTo>
              <a:lnTo>
                <a:pt x="205686" y="201499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C46F62-495B-47BF-B75C-CF7AFFDF7BE9}">
      <dsp:nvSpPr>
        <dsp:cNvPr id="0" name=""/>
        <dsp:cNvSpPr/>
      </dsp:nvSpPr>
      <dsp:spPr>
        <a:xfrm>
          <a:off x="2984156" y="2817947"/>
          <a:ext cx="3149840" cy="7389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a:latin typeface="Times New Roman" pitchFamily="18" charset="0"/>
              <a:cs typeface="Times New Roman" pitchFamily="18" charset="0"/>
            </a:rPr>
            <a:t>GLOBK</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Coordenadas finales</a:t>
          </a:r>
        </a:p>
      </dsp:txBody>
      <dsp:txXfrm>
        <a:off x="3005800" y="2839591"/>
        <a:ext cx="3106552" cy="695703"/>
      </dsp:txXfrm>
    </dsp:sp>
    <dsp:sp modelId="{9697CD06-4E40-4AFB-BC1C-1C6F99EB83B5}">
      <dsp:nvSpPr>
        <dsp:cNvPr id="0" name=""/>
        <dsp:cNvSpPr/>
      </dsp:nvSpPr>
      <dsp:spPr>
        <a:xfrm>
          <a:off x="2778469" y="1172452"/>
          <a:ext cx="205686" cy="3110834"/>
        </a:xfrm>
        <a:custGeom>
          <a:avLst/>
          <a:gdLst/>
          <a:ahLst/>
          <a:cxnLst/>
          <a:rect l="0" t="0" r="0" b="0"/>
          <a:pathLst>
            <a:path>
              <a:moveTo>
                <a:pt x="0" y="0"/>
              </a:moveTo>
              <a:lnTo>
                <a:pt x="0" y="3110834"/>
              </a:lnTo>
              <a:lnTo>
                <a:pt x="205686" y="311083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37A3F-D41B-4C91-9BE4-8F5A88D13ADB}">
      <dsp:nvSpPr>
        <dsp:cNvPr id="0" name=""/>
        <dsp:cNvSpPr/>
      </dsp:nvSpPr>
      <dsp:spPr>
        <a:xfrm>
          <a:off x="2984156" y="3814048"/>
          <a:ext cx="4656290" cy="9384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a:latin typeface="Times New Roman" pitchFamily="18" charset="0"/>
              <a:cs typeface="Times New Roman" pitchFamily="18" charset="0"/>
            </a:rPr>
            <a:t>RINEX meteorológicos</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Obetener parámetros atmosféricos con la herramienta </a:t>
          </a:r>
          <a:r>
            <a:rPr lang="es-EC" sz="1400" i="1" kern="1200">
              <a:latin typeface="Times New Roman" pitchFamily="18" charset="0"/>
              <a:cs typeface="Times New Roman" pitchFamily="18" charset="0"/>
            </a:rPr>
            <a:t>metutil</a:t>
          </a:r>
          <a:r>
            <a:rPr lang="es-EC" sz="1400" kern="1200">
              <a:latin typeface="Times New Roman" pitchFamily="18" charset="0"/>
              <a:cs typeface="Times New Roman" pitchFamily="18" charset="0"/>
            </a:rPr>
            <a:t> </a:t>
          </a:r>
        </a:p>
        <a:p>
          <a:pPr marL="114300" lvl="1" indent="-114300" algn="l" defTabSz="622300">
            <a:lnSpc>
              <a:spcPct val="90000"/>
            </a:lnSpc>
            <a:spcBef>
              <a:spcPct val="0"/>
            </a:spcBef>
            <a:spcAft>
              <a:spcPct val="15000"/>
            </a:spcAft>
            <a:buChar char="••"/>
          </a:pPr>
          <a:r>
            <a:rPr lang="es-EC" sz="1400" kern="1200">
              <a:latin typeface="Times New Roman" pitchFamily="18" charset="0"/>
              <a:cs typeface="Times New Roman" pitchFamily="18" charset="0"/>
            </a:rPr>
            <a:t>Parámetros atmosféricos estimados: ZTD, ZWD y PW</a:t>
          </a:r>
        </a:p>
      </dsp:txBody>
      <dsp:txXfrm>
        <a:off x="3011643" y="3841535"/>
        <a:ext cx="4601316" cy="883503"/>
      </dsp:txXfrm>
    </dsp:sp>
    <dsp:sp modelId="{6A76B631-B2EE-43A9-AAFE-AD3FA84B292B}">
      <dsp:nvSpPr>
        <dsp:cNvPr id="0" name=""/>
        <dsp:cNvSpPr/>
      </dsp:nvSpPr>
      <dsp:spPr>
        <a:xfrm>
          <a:off x="6236840" y="144018"/>
          <a:ext cx="2056869" cy="1028434"/>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latin typeface="Times New Roman" pitchFamily="18" charset="0"/>
              <a:cs typeface="Times New Roman" pitchFamily="18" charset="0"/>
            </a:rPr>
            <a:t>Modelación y automatización</a:t>
          </a:r>
        </a:p>
      </dsp:txBody>
      <dsp:txXfrm>
        <a:off x="6266962" y="174140"/>
        <a:ext cx="1996625" cy="968190"/>
      </dsp:txXfrm>
    </dsp:sp>
    <dsp:sp modelId="{E497EDE0-60D8-4420-B7EB-EAA3282F9A0D}">
      <dsp:nvSpPr>
        <dsp:cNvPr id="0" name=""/>
        <dsp:cNvSpPr/>
      </dsp:nvSpPr>
      <dsp:spPr>
        <a:xfrm>
          <a:off x="6442527" y="1172452"/>
          <a:ext cx="205686" cy="996877"/>
        </a:xfrm>
        <a:custGeom>
          <a:avLst/>
          <a:gdLst/>
          <a:ahLst/>
          <a:cxnLst/>
          <a:rect l="0" t="0" r="0" b="0"/>
          <a:pathLst>
            <a:path>
              <a:moveTo>
                <a:pt x="0" y="0"/>
              </a:moveTo>
              <a:lnTo>
                <a:pt x="0" y="996877"/>
              </a:lnTo>
              <a:lnTo>
                <a:pt x="205686" y="99687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6FD27E-AE5E-47B3-87DC-9F3DA7F95CEE}">
      <dsp:nvSpPr>
        <dsp:cNvPr id="0" name=""/>
        <dsp:cNvSpPr/>
      </dsp:nvSpPr>
      <dsp:spPr>
        <a:xfrm>
          <a:off x="6648214" y="1429561"/>
          <a:ext cx="1991049" cy="14795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s-EC" sz="1400" kern="1200">
              <a:latin typeface="Times New Roman" pitchFamily="18" charset="0"/>
              <a:cs typeface="Times New Roman" pitchFamily="18" charset="0"/>
            </a:rPr>
            <a:t>Análisis tendencial de cada estación</a:t>
          </a:r>
        </a:p>
        <a:p>
          <a:pPr marL="114300" lvl="1" indent="-114300" algn="l" defTabSz="622300">
            <a:lnSpc>
              <a:spcPct val="90000"/>
            </a:lnSpc>
            <a:spcBef>
              <a:spcPct val="0"/>
            </a:spcBef>
            <a:spcAft>
              <a:spcPct val="15000"/>
            </a:spcAft>
            <a:buChar char="••"/>
          </a:pPr>
          <a:r>
            <a:rPr lang="es-EC" sz="1400" kern="1200" dirty="0">
              <a:latin typeface="Times New Roman" pitchFamily="18" charset="0"/>
              <a:cs typeface="Times New Roman" pitchFamily="18" charset="0"/>
            </a:rPr>
            <a:t>Desarrollo del modelo matemático y </a:t>
          </a:r>
          <a:r>
            <a:rPr lang="es-EC" sz="1400" kern="1200" dirty="0" smtClean="0">
              <a:latin typeface="Times New Roman" pitchFamily="18" charset="0"/>
              <a:cs typeface="Times New Roman" pitchFamily="18" charset="0"/>
            </a:rPr>
            <a:t>validación.</a:t>
          </a:r>
          <a:endParaRPr lang="es-EC" sz="1400" kern="1200" dirty="0">
            <a:latin typeface="Times New Roman" pitchFamily="18" charset="0"/>
            <a:cs typeface="Times New Roman" pitchFamily="18" charset="0"/>
          </a:endParaRPr>
        </a:p>
      </dsp:txBody>
      <dsp:txXfrm>
        <a:off x="6691548" y="1472895"/>
        <a:ext cx="1904381" cy="139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73FF2-57B4-4308-B5BA-E0992CFEB72B}">
      <dsp:nvSpPr>
        <dsp:cNvPr id="0" name=""/>
        <dsp:cNvSpPr/>
      </dsp:nvSpPr>
      <dsp:spPr>
        <a:xfrm>
          <a:off x="0" y="0"/>
          <a:ext cx="5040559" cy="5040559"/>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5C0A71-9A4D-4E57-A7B4-F023ED636714}">
      <dsp:nvSpPr>
        <dsp:cNvPr id="0" name=""/>
        <dsp:cNvSpPr/>
      </dsp:nvSpPr>
      <dsp:spPr>
        <a:xfrm>
          <a:off x="2520279" y="0"/>
          <a:ext cx="6336703" cy="504055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 aplicación de la herramienta </a:t>
          </a:r>
          <a:r>
            <a:rPr lang="es-EC" sz="1400" kern="1200" dirty="0" err="1" smtClean="0"/>
            <a:t>metutil</a:t>
          </a:r>
          <a:r>
            <a:rPr lang="es-EC" sz="1400" kern="1200" dirty="0" smtClean="0"/>
            <a:t> del software científico </a:t>
          </a:r>
          <a:r>
            <a:rPr lang="es-EC" sz="1400" kern="1200" dirty="0" err="1" smtClean="0"/>
            <a:t>Gamit</a:t>
          </a:r>
          <a:r>
            <a:rPr lang="es-EC" sz="1400" kern="1200" dirty="0" smtClean="0"/>
            <a:t>–</a:t>
          </a:r>
          <a:r>
            <a:rPr lang="es-EC" sz="1400" kern="1200" dirty="0" err="1" smtClean="0"/>
            <a:t>Globk</a:t>
          </a:r>
          <a:r>
            <a:rPr lang="es-EC" sz="1400" kern="1200" dirty="0" smtClean="0"/>
            <a:t> generó datos confiables en la determinación de los parámetros atmosféricos, principalmente en el cálculo de vapor de agua para las estaciones de </a:t>
          </a:r>
          <a:r>
            <a:rPr lang="es-EC" sz="1400" kern="1200" dirty="0" err="1" smtClean="0"/>
            <a:t>CHPI</a:t>
          </a:r>
          <a:r>
            <a:rPr lang="es-EC" sz="1400" kern="1200" dirty="0" smtClean="0"/>
            <a:t>, </a:t>
          </a:r>
          <a:r>
            <a:rPr lang="es-EC" sz="1400" kern="1200" dirty="0" err="1" smtClean="0"/>
            <a:t>CONZ</a:t>
          </a:r>
          <a:r>
            <a:rPr lang="es-EC" sz="1400" kern="1200" dirty="0" smtClean="0"/>
            <a:t>, </a:t>
          </a:r>
          <a:r>
            <a:rPr lang="es-EC" sz="1400" kern="1200" dirty="0" err="1" smtClean="0"/>
            <a:t>ISPA</a:t>
          </a:r>
          <a:r>
            <a:rPr lang="es-EC" sz="1400" kern="1200" dirty="0" smtClean="0"/>
            <a:t>, MDO1, OHI2, </a:t>
          </a:r>
          <a:r>
            <a:rPr lang="es-EC" sz="1400" kern="1200" dirty="0" err="1" smtClean="0"/>
            <a:t>SCUB</a:t>
          </a:r>
          <a:r>
            <a:rPr lang="es-EC" sz="1400" kern="1200" dirty="0" smtClean="0"/>
            <a:t> y </a:t>
          </a:r>
          <a:r>
            <a:rPr lang="es-EC" sz="1400" kern="1200" dirty="0" err="1" smtClean="0"/>
            <a:t>RIOP</a:t>
          </a:r>
          <a:r>
            <a:rPr lang="es-EC" sz="1400" kern="1200" dirty="0" smtClean="0"/>
            <a:t>, siendo de gran utilidad para el monitoreo continuo de la variación de estos parámetros en estaciones GPS.</a:t>
          </a:r>
          <a:endParaRPr lang="es-EC" sz="1400" kern="1200" dirty="0"/>
        </a:p>
      </dsp:txBody>
      <dsp:txXfrm>
        <a:off x="2520279" y="0"/>
        <a:ext cx="6336703" cy="1512171"/>
      </dsp:txXfrm>
    </dsp:sp>
    <dsp:sp modelId="{96AE3454-8DE7-4B95-A70F-84D6A82F8616}">
      <dsp:nvSpPr>
        <dsp:cNvPr id="0" name=""/>
        <dsp:cNvSpPr/>
      </dsp:nvSpPr>
      <dsp:spPr>
        <a:xfrm>
          <a:off x="882099" y="1512171"/>
          <a:ext cx="3276360" cy="3276360"/>
        </a:xfrm>
        <a:prstGeom prst="pie">
          <a:avLst>
            <a:gd name="adj1" fmla="val 5400000"/>
            <a:gd name="adj2" fmla="val 162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A55358-EEB4-4470-A0AA-5EC58CE04598}">
      <dsp:nvSpPr>
        <dsp:cNvPr id="0" name=""/>
        <dsp:cNvSpPr/>
      </dsp:nvSpPr>
      <dsp:spPr>
        <a:xfrm>
          <a:off x="2520279" y="1512171"/>
          <a:ext cx="6336703" cy="327636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modelo atmosférico </a:t>
          </a:r>
          <a:r>
            <a:rPr lang="es-EC" sz="1400" kern="1200" dirty="0" err="1" smtClean="0"/>
            <a:t>GPT</a:t>
          </a:r>
          <a:r>
            <a:rPr lang="es-EC" sz="1400" kern="1200" dirty="0" smtClean="0"/>
            <a:t> utilizado para el cálculo de vapor de agua en la estación de monitoreo continuo </a:t>
          </a:r>
          <a:r>
            <a:rPr lang="es-EC" sz="1400" kern="1200" dirty="0" err="1" smtClean="0"/>
            <a:t>RIOP</a:t>
          </a:r>
          <a:r>
            <a:rPr lang="es-EC" sz="1400" kern="1200" dirty="0" smtClean="0"/>
            <a:t> por no poseer una estación meteorológica, obtuvo un 94% de confiabilidad en los parámetros </a:t>
          </a:r>
          <a:r>
            <a:rPr lang="es-EC" sz="1400" kern="1200" dirty="0" err="1" smtClean="0"/>
            <a:t>estimados,luego</a:t>
          </a:r>
          <a:r>
            <a:rPr lang="es-EC" sz="1400" kern="1200" dirty="0" smtClean="0"/>
            <a:t> de haber comparado en las estaciones de </a:t>
          </a:r>
          <a:r>
            <a:rPr lang="es-EC" sz="1400" kern="1200" dirty="0" err="1" smtClean="0"/>
            <a:t>ISPA</a:t>
          </a:r>
          <a:r>
            <a:rPr lang="es-EC" sz="1400" kern="1200" dirty="0" smtClean="0"/>
            <a:t> y </a:t>
          </a:r>
          <a:r>
            <a:rPr lang="es-EC" sz="1400" kern="1200" dirty="0" err="1" smtClean="0"/>
            <a:t>CONZ</a:t>
          </a:r>
          <a:r>
            <a:rPr lang="es-EC" sz="1400" kern="1200" dirty="0" smtClean="0"/>
            <a:t>.</a:t>
          </a:r>
          <a:endParaRPr lang="es-EC" sz="1400" kern="1200" dirty="0"/>
        </a:p>
      </dsp:txBody>
      <dsp:txXfrm>
        <a:off x="2520279" y="1512171"/>
        <a:ext cx="6336703" cy="1512166"/>
      </dsp:txXfrm>
    </dsp:sp>
    <dsp:sp modelId="{4FB5EA8F-A4E6-4890-B265-AFC1BBEAC55E}">
      <dsp:nvSpPr>
        <dsp:cNvPr id="0" name=""/>
        <dsp:cNvSpPr/>
      </dsp:nvSpPr>
      <dsp:spPr>
        <a:xfrm>
          <a:off x="1764196" y="3024337"/>
          <a:ext cx="1512166" cy="1512166"/>
        </a:xfrm>
        <a:prstGeom prst="pie">
          <a:avLst>
            <a:gd name="adj1" fmla="val 54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12D3F5-63C9-4093-8E01-9C2A44B4426A}">
      <dsp:nvSpPr>
        <dsp:cNvPr id="0" name=""/>
        <dsp:cNvSpPr/>
      </dsp:nvSpPr>
      <dsp:spPr>
        <a:xfrm>
          <a:off x="2520279" y="3024337"/>
          <a:ext cx="6336703" cy="1512166"/>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Al ajustar a las estaciones de monitoreo continuo a un modelo de regresión lineal, </a:t>
          </a:r>
          <a:r>
            <a:rPr lang="es-EC" sz="1400" kern="1200" dirty="0" err="1" smtClean="0"/>
            <a:t>fuenecesario</a:t>
          </a:r>
          <a:r>
            <a:rPr lang="es-EC" sz="1400" kern="1200" dirty="0" smtClean="0"/>
            <a:t> el analizar la consistencia de la relación de la variable de vapor de agua, y mediante la prueba de hipótesis </a:t>
          </a:r>
          <a:r>
            <a:rPr lang="es-EC" sz="1400" kern="1200" dirty="0" err="1" smtClean="0"/>
            <a:t>Durbin</a:t>
          </a:r>
          <a:r>
            <a:rPr lang="es-EC" sz="1400" kern="1200" dirty="0" smtClean="0"/>
            <a:t> – Watson se determinó que la tendencia para cada uno de los meses se asemeja en uno y otro año; a excepción de la estación de monitoreo continuo </a:t>
          </a:r>
          <a:r>
            <a:rPr lang="es-EC" sz="1400" kern="1200" dirty="0" err="1" smtClean="0"/>
            <a:t>CONZ</a:t>
          </a:r>
          <a:r>
            <a:rPr lang="es-EC" sz="1400" kern="1200" dirty="0" smtClean="0"/>
            <a:t> que tiene una tendencia aleatoria en el tiempo.</a:t>
          </a:r>
          <a:endParaRPr lang="es-EC" sz="1400" kern="1200" dirty="0"/>
        </a:p>
      </dsp:txBody>
      <dsp:txXfrm>
        <a:off x="2520279" y="3024337"/>
        <a:ext cx="6336703" cy="1512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5283D-530E-4F9C-BB34-C34CEDE12906}">
      <dsp:nvSpPr>
        <dsp:cNvPr id="0" name=""/>
        <dsp:cNvSpPr/>
      </dsp:nvSpPr>
      <dsp:spPr>
        <a:xfrm>
          <a:off x="-5655176" y="-872376"/>
          <a:ext cx="6785312" cy="6785312"/>
        </a:xfrm>
        <a:prstGeom prst="blockArc">
          <a:avLst>
            <a:gd name="adj1" fmla="val 18900000"/>
            <a:gd name="adj2" fmla="val 2700000"/>
            <a:gd name="adj3" fmla="val 318"/>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0F46C6-5EE0-4D17-AB72-9DF8C172A329}">
      <dsp:nvSpPr>
        <dsp:cNvPr id="0" name=""/>
        <dsp:cNvSpPr/>
      </dsp:nvSpPr>
      <dsp:spPr>
        <a:xfrm>
          <a:off x="926580" y="720094"/>
          <a:ext cx="7903814" cy="14399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2990"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Se recomienda especificar los modelos o variables apropiados que se vayan a utilizar, en la tabla </a:t>
          </a:r>
          <a:r>
            <a:rPr lang="es-EC" sz="1600" kern="1200" dirty="0" err="1" smtClean="0"/>
            <a:t>sestbl</a:t>
          </a:r>
          <a:r>
            <a:rPr lang="es-EC" sz="1600" kern="1200" dirty="0" smtClean="0"/>
            <a:t>. del software </a:t>
          </a:r>
          <a:r>
            <a:rPr lang="es-EC" sz="1600" kern="1200" dirty="0" err="1" smtClean="0"/>
            <a:t>Gamit</a:t>
          </a:r>
          <a:r>
            <a:rPr lang="es-EC" sz="1600" kern="1200" dirty="0" smtClean="0"/>
            <a:t> – </a:t>
          </a:r>
          <a:r>
            <a:rPr lang="es-EC" sz="1600" kern="1200" dirty="0" err="1" smtClean="0"/>
            <a:t>Globk</a:t>
          </a:r>
          <a:r>
            <a:rPr lang="es-EC" sz="1600" kern="1200" dirty="0" smtClean="0"/>
            <a:t> para la determinación de los parámetros atmosféricos, acordes al alcance del proyecto se fuese a realizar.</a:t>
          </a:r>
          <a:endParaRPr lang="es-EC" sz="1600" kern="1200" dirty="0"/>
        </a:p>
      </dsp:txBody>
      <dsp:txXfrm>
        <a:off x="926580" y="720094"/>
        <a:ext cx="7903814" cy="1439987"/>
      </dsp:txXfrm>
    </dsp:sp>
    <dsp:sp modelId="{B4FD4C90-91C7-4C04-BC13-1BF3424AC908}">
      <dsp:nvSpPr>
        <dsp:cNvPr id="0" name=""/>
        <dsp:cNvSpPr/>
      </dsp:nvSpPr>
      <dsp:spPr>
        <a:xfrm>
          <a:off x="26588" y="540096"/>
          <a:ext cx="1799983" cy="17999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3A06B7-41DD-45ED-BE21-5CDE11532DA3}">
      <dsp:nvSpPr>
        <dsp:cNvPr id="0" name=""/>
        <dsp:cNvSpPr/>
      </dsp:nvSpPr>
      <dsp:spPr>
        <a:xfrm>
          <a:off x="926580" y="2880478"/>
          <a:ext cx="7903814" cy="1439987"/>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2990"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Validar los datos de vapor de agua para la estación de monitoreo continuo </a:t>
          </a:r>
          <a:r>
            <a:rPr lang="es-EC" sz="1600" kern="1200" dirty="0" err="1" smtClean="0"/>
            <a:t>RIOP</a:t>
          </a:r>
          <a:r>
            <a:rPr lang="es-EC" sz="1600" kern="1200" dirty="0" smtClean="0"/>
            <a:t>, con equipos como los radiómetros o radiosondas que estén cercanos a la estación y que monitoreen continuamente en un tiempo determinado.</a:t>
          </a:r>
          <a:endParaRPr lang="es-EC" sz="1600" kern="1200" dirty="0"/>
        </a:p>
      </dsp:txBody>
      <dsp:txXfrm>
        <a:off x="926580" y="2880478"/>
        <a:ext cx="7903814" cy="1439987"/>
      </dsp:txXfrm>
    </dsp:sp>
    <dsp:sp modelId="{6CFCCEB7-30F6-437C-B518-06673DEAA497}">
      <dsp:nvSpPr>
        <dsp:cNvPr id="0" name=""/>
        <dsp:cNvSpPr/>
      </dsp:nvSpPr>
      <dsp:spPr>
        <a:xfrm>
          <a:off x="26588" y="2700480"/>
          <a:ext cx="1799983" cy="1799983"/>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7789C-E832-4751-8EB6-01BF496AC64A}" type="datetimeFigureOut">
              <a:rPr lang="es-EC" smtClean="0"/>
              <a:t>07/03/2013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E9F9C-097D-4DA0-B905-0BA11220AC6B}" type="slidenum">
              <a:rPr lang="es-EC" smtClean="0"/>
              <a:t>‹Nº›</a:t>
            </a:fld>
            <a:endParaRPr lang="es-EC"/>
          </a:p>
        </p:txBody>
      </p:sp>
    </p:spTree>
    <p:extLst>
      <p:ext uri="{BB962C8B-B14F-4D97-AF65-F5344CB8AC3E}">
        <p14:creationId xmlns:p14="http://schemas.microsoft.com/office/powerpoint/2010/main" val="1510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Medio no dispersivo: la velocidad no depende de la frecuencia de la portadora.</a:t>
            </a:r>
          </a:p>
          <a:p>
            <a:r>
              <a:rPr lang="es-EC" dirty="0" smtClean="0"/>
              <a:t>C. Hidrostática:</a:t>
            </a:r>
            <a:r>
              <a:rPr lang="es-EC" baseline="0" dirty="0" smtClean="0"/>
              <a:t> 90% y Húmeda 10% del efecto troposférico</a:t>
            </a:r>
            <a:endParaRPr lang="es-EC" dirty="0"/>
          </a:p>
        </p:txBody>
      </p:sp>
      <p:sp>
        <p:nvSpPr>
          <p:cNvPr id="4" name="3 Marcador de número de diapositiva"/>
          <p:cNvSpPr>
            <a:spLocks noGrp="1"/>
          </p:cNvSpPr>
          <p:nvPr>
            <p:ph type="sldNum" sz="quarter" idx="10"/>
          </p:nvPr>
        </p:nvSpPr>
        <p:spPr/>
        <p:txBody>
          <a:bodyPr/>
          <a:lstStyle/>
          <a:p>
            <a:fld id="{188E9F9C-097D-4DA0-B905-0BA11220AC6B}" type="slidenum">
              <a:rPr lang="es-EC" smtClean="0"/>
              <a:t>3</a:t>
            </a:fld>
            <a:endParaRPr lang="es-EC"/>
          </a:p>
        </p:txBody>
      </p:sp>
    </p:spTree>
    <p:extLst>
      <p:ext uri="{BB962C8B-B14F-4D97-AF65-F5344CB8AC3E}">
        <p14:creationId xmlns:p14="http://schemas.microsoft.com/office/powerpoint/2010/main" val="295399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Determinación del n(s)</a:t>
            </a:r>
            <a:r>
              <a:rPr lang="es-EC" baseline="0" dirty="0" smtClean="0"/>
              <a:t> mediante uso de funciones analíticas y no hacia el comportamiento real de las variables atmosféricas</a:t>
            </a:r>
            <a:endParaRPr lang="es-EC" dirty="0"/>
          </a:p>
        </p:txBody>
      </p:sp>
      <p:sp>
        <p:nvSpPr>
          <p:cNvPr id="4" name="3 Marcador de número de diapositiva"/>
          <p:cNvSpPr>
            <a:spLocks noGrp="1"/>
          </p:cNvSpPr>
          <p:nvPr>
            <p:ph type="sldNum" sz="quarter" idx="10"/>
          </p:nvPr>
        </p:nvSpPr>
        <p:spPr/>
        <p:txBody>
          <a:bodyPr/>
          <a:lstStyle/>
          <a:p>
            <a:fld id="{188E9F9C-097D-4DA0-B905-0BA11220AC6B}" type="slidenum">
              <a:rPr lang="es-EC" smtClean="0"/>
              <a:t>4</a:t>
            </a:fld>
            <a:endParaRPr lang="es-EC"/>
          </a:p>
        </p:txBody>
      </p:sp>
    </p:spTree>
    <p:extLst>
      <p:ext uri="{BB962C8B-B14F-4D97-AF65-F5344CB8AC3E}">
        <p14:creationId xmlns:p14="http://schemas.microsoft.com/office/powerpoint/2010/main" val="168499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Atmósfera Estándar (</a:t>
            </a:r>
            <a:r>
              <a:rPr lang="es-EC" dirty="0" err="1" smtClean="0"/>
              <a:t>SA</a:t>
            </a:r>
            <a:r>
              <a:rPr lang="es-EC" dirty="0" smtClean="0"/>
              <a:t>); </a:t>
            </a:r>
            <a:r>
              <a:rPr lang="es-EC" sz="1200" dirty="0" smtClean="0"/>
              <a:t>Valores de presión y temperatura aproximados; </a:t>
            </a:r>
            <a:r>
              <a:rPr lang="es-EC" sz="1200" kern="1200" dirty="0" smtClean="0">
                <a:solidFill>
                  <a:schemeClr val="tx1"/>
                </a:solidFill>
                <a:effectLst/>
                <a:latin typeface="+mn-lt"/>
                <a:ea typeface="+mn-ea"/>
                <a:cs typeface="+mn-cs"/>
              </a:rPr>
              <a:t>Las funciones de mapeo actúan como factor de corrección para el cálculo del retardo troposférico</a:t>
            </a:r>
            <a:endParaRPr lang="es-EC" dirty="0" smtClean="0"/>
          </a:p>
        </p:txBody>
      </p:sp>
      <p:sp>
        <p:nvSpPr>
          <p:cNvPr id="4" name="3 Marcador de número de diapositiva"/>
          <p:cNvSpPr>
            <a:spLocks noGrp="1"/>
          </p:cNvSpPr>
          <p:nvPr>
            <p:ph type="sldNum" sz="quarter" idx="10"/>
          </p:nvPr>
        </p:nvSpPr>
        <p:spPr/>
        <p:txBody>
          <a:bodyPr/>
          <a:lstStyle/>
          <a:p>
            <a:fld id="{188E9F9C-097D-4DA0-B905-0BA11220AC6B}" type="slidenum">
              <a:rPr lang="es-EC" smtClean="0"/>
              <a:t>5</a:t>
            </a:fld>
            <a:endParaRPr lang="es-EC"/>
          </a:p>
        </p:txBody>
      </p:sp>
    </p:spTree>
    <p:extLst>
      <p:ext uri="{BB962C8B-B14F-4D97-AF65-F5344CB8AC3E}">
        <p14:creationId xmlns:p14="http://schemas.microsoft.com/office/powerpoint/2010/main" val="383990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2. </a:t>
            </a:r>
            <a:r>
              <a:rPr lang="es-EC" dirty="0" err="1" smtClean="0"/>
              <a:t>TROPOSWASSER</a:t>
            </a:r>
            <a:endParaRPr lang="es-EC" dirty="0"/>
          </a:p>
        </p:txBody>
      </p:sp>
      <p:sp>
        <p:nvSpPr>
          <p:cNvPr id="4" name="3 Marcador de número de diapositiva"/>
          <p:cNvSpPr>
            <a:spLocks noGrp="1"/>
          </p:cNvSpPr>
          <p:nvPr>
            <p:ph type="sldNum" sz="quarter" idx="10"/>
          </p:nvPr>
        </p:nvSpPr>
        <p:spPr/>
        <p:txBody>
          <a:bodyPr/>
          <a:lstStyle/>
          <a:p>
            <a:fld id="{188E9F9C-097D-4DA0-B905-0BA11220AC6B}" type="slidenum">
              <a:rPr lang="es-EC" smtClean="0"/>
              <a:t>8</a:t>
            </a:fld>
            <a:endParaRPr lang="es-EC"/>
          </a:p>
        </p:txBody>
      </p:sp>
    </p:spTree>
    <p:extLst>
      <p:ext uri="{BB962C8B-B14F-4D97-AF65-F5344CB8AC3E}">
        <p14:creationId xmlns:p14="http://schemas.microsoft.com/office/powerpoint/2010/main" val="365319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1C7572A-04FD-4650-8CCF-B8A5A0BA011B}" type="slidenum">
              <a:rPr lang="es-ES"/>
              <a:pPr/>
              <a:t>‹Nº›</a:t>
            </a:fld>
            <a:endParaRPr lang="es-ES"/>
          </a:p>
        </p:txBody>
      </p:sp>
    </p:spTree>
    <p:extLst>
      <p:ext uri="{BB962C8B-B14F-4D97-AF65-F5344CB8AC3E}">
        <p14:creationId xmlns:p14="http://schemas.microsoft.com/office/powerpoint/2010/main" val="223981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49F4AB8-C570-45C3-A2DC-2245168F5D22}" type="slidenum">
              <a:rPr lang="es-ES"/>
              <a:pPr/>
              <a:t>‹Nº›</a:t>
            </a:fld>
            <a:endParaRPr lang="es-ES"/>
          </a:p>
        </p:txBody>
      </p:sp>
    </p:spTree>
    <p:extLst>
      <p:ext uri="{BB962C8B-B14F-4D97-AF65-F5344CB8AC3E}">
        <p14:creationId xmlns:p14="http://schemas.microsoft.com/office/powerpoint/2010/main" val="149550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66DC9FE-C3FA-4229-8F87-ACE7537BDA84}" type="slidenum">
              <a:rPr lang="es-ES"/>
              <a:pPr/>
              <a:t>‹Nº›</a:t>
            </a:fld>
            <a:endParaRPr lang="es-ES"/>
          </a:p>
        </p:txBody>
      </p:sp>
    </p:spTree>
    <p:extLst>
      <p:ext uri="{BB962C8B-B14F-4D97-AF65-F5344CB8AC3E}">
        <p14:creationId xmlns:p14="http://schemas.microsoft.com/office/powerpoint/2010/main" val="200496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DAF891E-8233-49E9-8673-A76C08E4DD01}" type="slidenum">
              <a:rPr lang="es-ES"/>
              <a:pPr/>
              <a:t>‹Nº›</a:t>
            </a:fld>
            <a:endParaRPr lang="es-ES"/>
          </a:p>
        </p:txBody>
      </p:sp>
    </p:spTree>
    <p:extLst>
      <p:ext uri="{BB962C8B-B14F-4D97-AF65-F5344CB8AC3E}">
        <p14:creationId xmlns:p14="http://schemas.microsoft.com/office/powerpoint/2010/main" val="92693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537E93-C79E-4584-BE68-7CFE94B153CC}" type="slidenum">
              <a:rPr lang="es-ES"/>
              <a:pPr/>
              <a:t>‹Nº›</a:t>
            </a:fld>
            <a:endParaRPr lang="es-ES"/>
          </a:p>
        </p:txBody>
      </p:sp>
    </p:spTree>
    <p:extLst>
      <p:ext uri="{BB962C8B-B14F-4D97-AF65-F5344CB8AC3E}">
        <p14:creationId xmlns:p14="http://schemas.microsoft.com/office/powerpoint/2010/main" val="41391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06240DB-E4B2-4DA8-AAD5-55CC7500B4AE}" type="slidenum">
              <a:rPr lang="es-ES"/>
              <a:pPr/>
              <a:t>‹Nº›</a:t>
            </a:fld>
            <a:endParaRPr lang="es-ES"/>
          </a:p>
        </p:txBody>
      </p:sp>
    </p:spTree>
    <p:extLst>
      <p:ext uri="{BB962C8B-B14F-4D97-AF65-F5344CB8AC3E}">
        <p14:creationId xmlns:p14="http://schemas.microsoft.com/office/powerpoint/2010/main" val="67619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DC06A49-F4C7-4BCC-90CF-D73A360D79D7}" type="slidenum">
              <a:rPr lang="es-ES"/>
              <a:pPr/>
              <a:t>‹Nº›</a:t>
            </a:fld>
            <a:endParaRPr lang="es-ES"/>
          </a:p>
        </p:txBody>
      </p:sp>
    </p:spTree>
    <p:extLst>
      <p:ext uri="{BB962C8B-B14F-4D97-AF65-F5344CB8AC3E}">
        <p14:creationId xmlns:p14="http://schemas.microsoft.com/office/powerpoint/2010/main" val="386074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E8DF539-2F59-4EC5-9DA0-AAA5EB614E96}" type="slidenum">
              <a:rPr lang="es-ES"/>
              <a:pPr/>
              <a:t>‹Nº›</a:t>
            </a:fld>
            <a:endParaRPr lang="es-ES"/>
          </a:p>
        </p:txBody>
      </p:sp>
    </p:spTree>
    <p:extLst>
      <p:ext uri="{BB962C8B-B14F-4D97-AF65-F5344CB8AC3E}">
        <p14:creationId xmlns:p14="http://schemas.microsoft.com/office/powerpoint/2010/main" val="424703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8EE2CD8-DEF4-4894-9B7D-38B2A02EF1C6}" type="slidenum">
              <a:rPr lang="es-ES"/>
              <a:pPr/>
              <a:t>‹Nº›</a:t>
            </a:fld>
            <a:endParaRPr lang="es-ES"/>
          </a:p>
        </p:txBody>
      </p:sp>
    </p:spTree>
    <p:extLst>
      <p:ext uri="{BB962C8B-B14F-4D97-AF65-F5344CB8AC3E}">
        <p14:creationId xmlns:p14="http://schemas.microsoft.com/office/powerpoint/2010/main" val="294206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F7918FA-79B0-4EA2-A44A-CBF2C71F3D36}" type="slidenum">
              <a:rPr lang="es-ES"/>
              <a:pPr/>
              <a:t>‹Nº›</a:t>
            </a:fld>
            <a:endParaRPr lang="es-ES"/>
          </a:p>
        </p:txBody>
      </p:sp>
    </p:spTree>
    <p:extLst>
      <p:ext uri="{BB962C8B-B14F-4D97-AF65-F5344CB8AC3E}">
        <p14:creationId xmlns:p14="http://schemas.microsoft.com/office/powerpoint/2010/main" val="399546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731513B-5E55-42E7-BFF0-795A26833825}" type="slidenum">
              <a:rPr lang="es-ES"/>
              <a:pPr/>
              <a:t>‹Nº›</a:t>
            </a:fld>
            <a:endParaRPr lang="es-ES"/>
          </a:p>
        </p:txBody>
      </p:sp>
    </p:spTree>
    <p:extLst>
      <p:ext uri="{BB962C8B-B14F-4D97-AF65-F5344CB8AC3E}">
        <p14:creationId xmlns:p14="http://schemas.microsoft.com/office/powerpoint/2010/main" val="90647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7682D5-2527-42F7-AC42-EB5E76FA837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image" Target="../media/image24.jpeg"/><Relationship Id="rId10" Type="http://schemas.openxmlformats.org/officeDocument/2006/relationships/image" Target="../media/image28.png"/><Relationship Id="rId4" Type="http://schemas.openxmlformats.org/officeDocument/2006/relationships/image" Target="../media/image23.jpeg"/><Relationship Id="rId9" Type="http://schemas.openxmlformats.org/officeDocument/2006/relationships/hyperlink" Target="http://www.google.com.ec/url?sa=i&amp;source=images&amp;cd=&amp;cad=rja&amp;docid=nfvO22byrPuYKM&amp;tbnid=QBz2flklcoOcxM:&amp;ved=0CAgQjRwwAA&amp;url=http://estacionantarticameteohiggins.webnode.cl/news/aviso-a-los-visitantes/&amp;ei=AEkUUdXaGaXp0gHX8oD4Ag&amp;psig=AFQjCNHf2fxnpOa1T5VaPJGu6tWOCTTSkQ&amp;ust=136037030448242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oimages.gsfc.nasa.gov/images/imagerecords/44000/44454/alex_amo_2010177_lrg.jpg" TargetMode="Externa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lipboard/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google.com.ec/url?sa=i&amp;source=images&amp;cd=&amp;cad=rja&amp;docid=GFzFMuWpl66uaM&amp;tbnid=T4guWDbbLQd7DM:&amp;ved=0CAgQjRwwAA&amp;url=http://www.laradiobbs.net/documentaciones-y-o-articulos/137-fundamentos-del-sistema-gps-parte-1%BA.html&amp;ei=ll0UUZzBFYeo8AS9sIGYAQ&amp;psig=AFQjCNFms_4cf2UEDxfuPuxHzq9iOpmvvw&amp;ust=1360375574381622" TargetMode="External"/><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www.google.com.ec/url?sa=i&amp;source=images&amp;cd=&amp;cad=rja&amp;docid=shopsmq3eLCIrM&amp;tbnid=_CYvbaxk-i-EAM:&amp;ved=0CAgQjRwwAA&amp;url=http://www.elmundo.es/elmundo/2008/09/29/ciencia/1222682194.html&amp;ei=PKYdUceCNYH88gSPpIDYCw&amp;psig=AFQjCNG8vec--WryxDvwGIMDFwsddpBgtQ&amp;ust=1360983996911739"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3140968"/>
            <a:ext cx="8280920" cy="1224136"/>
          </a:xfrm>
          <a:noFill/>
          <a:ln/>
        </p:spPr>
        <p:txBody>
          <a:bodyPr/>
          <a:lstStyle/>
          <a:p>
            <a:r>
              <a:rPr lang="es-EC" sz="2000" dirty="0">
                <a:solidFill>
                  <a:schemeClr val="tx1"/>
                </a:solidFill>
                <a:latin typeface="+mj-lt"/>
                <a:ea typeface="+mj-ea"/>
                <a:cs typeface="+mj-cs"/>
              </a:rPr>
              <a:t>ESTUDIO METODOLÓGICO PARA LA ELABORACIÓN DE UN MODELO MATEMÁTICO DE VAPOR DE AGUA A PARTIR DE ESTACIONES DE MONITOREO CONTINUO GPS</a:t>
            </a:r>
          </a:p>
        </p:txBody>
      </p:sp>
      <p:sp>
        <p:nvSpPr>
          <p:cNvPr id="2170" name="Rectangle 122"/>
          <p:cNvSpPr>
            <a:spLocks noChangeArrowheads="1"/>
          </p:cNvSpPr>
          <p:nvPr/>
        </p:nvSpPr>
        <p:spPr bwMode="auto">
          <a:xfrm>
            <a:off x="5003800" y="6021388"/>
            <a:ext cx="39608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s-UY" b="1" dirty="0" smtClean="0"/>
              <a:t>Andrea S. Viteri López</a:t>
            </a:r>
            <a:endParaRPr lang="es-ES" b="1" dirty="0"/>
          </a:p>
        </p:txBody>
      </p:sp>
      <p:sp>
        <p:nvSpPr>
          <p:cNvPr id="2" name="1 CuadroTexto"/>
          <p:cNvSpPr txBox="1"/>
          <p:nvPr/>
        </p:nvSpPr>
        <p:spPr>
          <a:xfrm>
            <a:off x="2195735" y="449845"/>
            <a:ext cx="5999078" cy="461665"/>
          </a:xfrm>
          <a:prstGeom prst="rect">
            <a:avLst/>
          </a:prstGeom>
          <a:noFill/>
        </p:spPr>
        <p:txBody>
          <a:bodyPr wrap="none" rtlCol="0">
            <a:spAutoFit/>
          </a:bodyPr>
          <a:lstStyle/>
          <a:p>
            <a:r>
              <a:rPr lang="es-EC" sz="2400" dirty="0" smtClean="0"/>
              <a:t>ESCUELA POLITÉCNICA DEL EJÉRCITO</a:t>
            </a:r>
            <a:endParaRPr lang="es-EC" sz="2400" dirty="0"/>
          </a:p>
        </p:txBody>
      </p:sp>
      <p:sp>
        <p:nvSpPr>
          <p:cNvPr id="3" name="2 CuadroTexto"/>
          <p:cNvSpPr txBox="1"/>
          <p:nvPr/>
        </p:nvSpPr>
        <p:spPr>
          <a:xfrm>
            <a:off x="1510522" y="955761"/>
            <a:ext cx="7369505" cy="369332"/>
          </a:xfrm>
          <a:prstGeom prst="rect">
            <a:avLst/>
          </a:prstGeom>
          <a:noFill/>
        </p:spPr>
        <p:txBody>
          <a:bodyPr wrap="square" rtlCol="0">
            <a:spAutoFit/>
          </a:bodyPr>
          <a:lstStyle/>
          <a:p>
            <a:pPr algn="ctr"/>
            <a:r>
              <a:rPr lang="es-EC" dirty="0" smtClean="0"/>
              <a:t>CARRERA DE INGENIERÍA GEOGRÁFICA Y DEL MEDIO AMBIENTE</a:t>
            </a:r>
            <a:endParaRPr lang="es-EC" dirty="0"/>
          </a:p>
        </p:txBody>
      </p:sp>
      <p:sp>
        <p:nvSpPr>
          <p:cNvPr id="8" name="Rectángulo 7"/>
          <p:cNvSpPr/>
          <p:nvPr/>
        </p:nvSpPr>
        <p:spPr>
          <a:xfrm>
            <a:off x="1247178" y="1844824"/>
            <a:ext cx="7632849" cy="784830"/>
          </a:xfrm>
          <a:prstGeom prst="rect">
            <a:avLst/>
          </a:prstGeom>
        </p:spPr>
        <p:txBody>
          <a:bodyPr wrap="square">
            <a:spAutoFit/>
          </a:bodyPr>
          <a:lstStyle/>
          <a:p>
            <a:pPr algn="ctr"/>
            <a:r>
              <a:rPr lang="es-ES_tradnl" dirty="0"/>
              <a:t>PROYECTO DE GRADO PARA LA OBTENCIÓN DEL TÍTULO DE</a:t>
            </a:r>
            <a:r>
              <a:rPr lang="es-ES_tradnl" dirty="0" smtClean="0"/>
              <a:t>:</a:t>
            </a:r>
          </a:p>
          <a:p>
            <a:pPr algn="ctr">
              <a:lnSpc>
                <a:spcPct val="50000"/>
              </a:lnSpc>
            </a:pPr>
            <a:r>
              <a:rPr lang="es-ES_tradnl" dirty="0"/>
              <a:t> </a:t>
            </a:r>
          </a:p>
          <a:p>
            <a:pPr algn="ctr"/>
            <a:r>
              <a:rPr lang="es-ES_tradnl" dirty="0" smtClean="0"/>
              <a:t>INGENIERA GEÓGRAFA </a:t>
            </a:r>
            <a:r>
              <a:rPr lang="es-ES_tradnl" dirty="0"/>
              <a:t>Y DEL MEDIO AMBIENTE</a:t>
            </a:r>
          </a:p>
        </p:txBody>
      </p:sp>
      <p:pic>
        <p:nvPicPr>
          <p:cNvPr id="9" name="Imagen 1" descr="Escudo_ESPE_S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72" y="324239"/>
            <a:ext cx="983548" cy="1000854"/>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drea\Pictures\Andrea\TIGO\8159829674_2b3ef3c70c_b.jpg"/>
          <p:cNvPicPr>
            <a:picLocks noChangeAspect="1" noChangeArrowheads="1"/>
          </p:cNvPicPr>
          <p:nvPr/>
        </p:nvPicPr>
        <p:blipFill rotWithShape="1">
          <a:blip r:embed="rId2">
            <a:extLst>
              <a:ext uri="{28A0092B-C50C-407E-A947-70E740481C1C}">
                <a14:useLocalDpi xmlns:a14="http://schemas.microsoft.com/office/drawing/2010/main" val="0"/>
              </a:ext>
            </a:extLst>
          </a:blip>
          <a:srcRect l="2900" t="33699" r="32213" b="8259"/>
          <a:stretch/>
        </p:blipFill>
        <p:spPr bwMode="auto">
          <a:xfrm>
            <a:off x="6487616" y="2564904"/>
            <a:ext cx="2483892" cy="2962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Título"/>
          <p:cNvSpPr>
            <a:spLocks noGrp="1"/>
          </p:cNvSpPr>
          <p:nvPr>
            <p:ph type="title"/>
          </p:nvPr>
        </p:nvSpPr>
        <p:spPr/>
        <p:txBody>
          <a:bodyPr/>
          <a:lstStyle/>
          <a:p>
            <a:r>
              <a:rPr lang="es-EC" sz="3600" dirty="0" smtClean="0">
                <a:solidFill>
                  <a:schemeClr val="tx1"/>
                </a:solidFill>
              </a:rPr>
              <a:t>OBJETIVO GENERAL</a:t>
            </a:r>
            <a:endParaRPr lang="es-EC" sz="3600" dirty="0">
              <a:solidFill>
                <a:schemeClr val="tx1"/>
              </a:solidFill>
            </a:endParaRPr>
          </a:p>
        </p:txBody>
      </p:sp>
      <p:sp>
        <p:nvSpPr>
          <p:cNvPr id="5" name="4 Marcador de contenido"/>
          <p:cNvSpPr>
            <a:spLocks noGrp="1"/>
          </p:cNvSpPr>
          <p:nvPr>
            <p:ph idx="1"/>
          </p:nvPr>
        </p:nvSpPr>
        <p:spPr>
          <a:xfrm>
            <a:off x="323528" y="2060848"/>
            <a:ext cx="6120680" cy="4104456"/>
          </a:xfrm>
        </p:spPr>
        <p:txBody>
          <a:bodyPr anchor="ctr"/>
          <a:lstStyle/>
          <a:p>
            <a:pPr>
              <a:lnSpc>
                <a:spcPct val="150000"/>
              </a:lnSpc>
            </a:pPr>
            <a:r>
              <a:rPr lang="es-EC" sz="2400" dirty="0" smtClean="0"/>
              <a:t>Determinar una metodología que permita cuantificar, analizar y predecir el comportamiento del contenido de vapor de agua presente en la atmósfera mediante un modelo matemático para las estaciones de monitoreo continuo</a:t>
            </a:r>
            <a:endParaRPr lang="es-EC"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ÁREA DE ESTUDIO</a:t>
            </a:r>
            <a:endParaRPr lang="es-EC"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www.sirgas.org/fileadmin/images/Mapas/SirgasCONC1_01201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79400" y="155186"/>
            <a:ext cx="4712880" cy="6471320"/>
          </a:xfrm>
          <a:prstGeom prst="rect">
            <a:avLst/>
          </a:prstGeom>
          <a:noFill/>
          <a:ln>
            <a:solidFill>
              <a:schemeClr val="tx1"/>
            </a:solidFill>
          </a:ln>
        </p:spPr>
      </p:pic>
      <p:pic>
        <p:nvPicPr>
          <p:cNvPr id="1026" name="Picture 2" descr="http://igscb.jpl.nasa.gov/images/site/CHPI-20110627-FM_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32240" y="3356992"/>
            <a:ext cx="2284897" cy="11500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12 Llamada con línea 1"/>
          <p:cNvSpPr/>
          <p:nvPr/>
        </p:nvSpPr>
        <p:spPr>
          <a:xfrm>
            <a:off x="5331728" y="5834418"/>
            <a:ext cx="370840" cy="175260"/>
          </a:xfrm>
          <a:prstGeom prst="borderCallout1">
            <a:avLst>
              <a:gd name="adj1" fmla="val 103476"/>
              <a:gd name="adj2" fmla="val 49622"/>
              <a:gd name="adj3" fmla="val 164796"/>
              <a:gd name="adj4" fmla="val 1870"/>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dirty="0">
                <a:solidFill>
                  <a:srgbClr val="17365D"/>
                </a:solidFill>
                <a:effectLst/>
                <a:ea typeface="Times New Roman"/>
                <a:cs typeface="Times New Roman"/>
              </a:rPr>
              <a:t>OHI2</a:t>
            </a:r>
            <a:endParaRPr lang="es-EC" sz="1100" dirty="0">
              <a:effectLst/>
              <a:ea typeface="Times New Roman"/>
              <a:cs typeface="Times New Roman"/>
            </a:endParaRPr>
          </a:p>
        </p:txBody>
      </p:sp>
      <p:sp>
        <p:nvSpPr>
          <p:cNvPr id="9" name="10 Llamada con línea 1"/>
          <p:cNvSpPr/>
          <p:nvPr/>
        </p:nvSpPr>
        <p:spPr>
          <a:xfrm>
            <a:off x="4035584" y="4579038"/>
            <a:ext cx="504056" cy="175260"/>
          </a:xfrm>
          <a:prstGeom prst="borderCallout1">
            <a:avLst>
              <a:gd name="adj1" fmla="val 52194"/>
              <a:gd name="adj2" fmla="val 100202"/>
              <a:gd name="adj3" fmla="val 8721"/>
              <a:gd name="adj4" fmla="val 145179"/>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dirty="0" err="1">
                <a:solidFill>
                  <a:srgbClr val="17365D"/>
                </a:solidFill>
                <a:effectLst/>
                <a:ea typeface="Times New Roman"/>
                <a:cs typeface="Times New Roman"/>
              </a:rPr>
              <a:t>CONZ</a:t>
            </a:r>
            <a:endParaRPr lang="es-EC" sz="1100" dirty="0">
              <a:effectLst/>
              <a:ea typeface="Times New Roman"/>
              <a:cs typeface="Times New Roman"/>
            </a:endParaRPr>
          </a:p>
        </p:txBody>
      </p:sp>
      <p:sp>
        <p:nvSpPr>
          <p:cNvPr id="10" name="11 Llamada con línea 1"/>
          <p:cNvSpPr/>
          <p:nvPr/>
        </p:nvSpPr>
        <p:spPr>
          <a:xfrm>
            <a:off x="3387512" y="3674178"/>
            <a:ext cx="370840" cy="175260"/>
          </a:xfrm>
          <a:prstGeom prst="borderCallout1">
            <a:avLst>
              <a:gd name="adj1" fmla="val 18750"/>
              <a:gd name="adj2" fmla="val -8333"/>
              <a:gd name="adj3" fmla="val -24724"/>
              <a:gd name="adj4" fmla="val -36064"/>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17365D"/>
                </a:solidFill>
                <a:effectLst/>
                <a:ea typeface="Times New Roman"/>
                <a:cs typeface="Times New Roman"/>
              </a:rPr>
              <a:t>ISPA</a:t>
            </a:r>
            <a:endParaRPr lang="es-EC" sz="1100">
              <a:effectLst/>
              <a:ea typeface="Times New Roman"/>
              <a:cs typeface="Times New Roman"/>
            </a:endParaRPr>
          </a:p>
        </p:txBody>
      </p:sp>
      <p:sp>
        <p:nvSpPr>
          <p:cNvPr id="11" name="9 Llamada con línea 1"/>
          <p:cNvSpPr/>
          <p:nvPr/>
        </p:nvSpPr>
        <p:spPr>
          <a:xfrm>
            <a:off x="6267832" y="3849438"/>
            <a:ext cx="370840" cy="175260"/>
          </a:xfrm>
          <a:prstGeom prst="borderCallout1">
            <a:avLst>
              <a:gd name="adj1" fmla="val 18750"/>
              <a:gd name="adj2" fmla="val -8333"/>
              <a:gd name="adj3" fmla="val -24724"/>
              <a:gd name="adj4" fmla="val -36064"/>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17365D"/>
                </a:solidFill>
                <a:effectLst/>
                <a:ea typeface="Times New Roman"/>
                <a:cs typeface="Times New Roman"/>
              </a:rPr>
              <a:t>CHPI</a:t>
            </a:r>
            <a:endParaRPr lang="es-EC" sz="1100">
              <a:effectLst/>
              <a:ea typeface="Times New Roman"/>
              <a:cs typeface="Times New Roman"/>
            </a:endParaRPr>
          </a:p>
        </p:txBody>
      </p:sp>
      <p:sp>
        <p:nvSpPr>
          <p:cNvPr id="12" name="13 Llamada con línea 1"/>
          <p:cNvSpPr/>
          <p:nvPr/>
        </p:nvSpPr>
        <p:spPr>
          <a:xfrm>
            <a:off x="4024784" y="2594058"/>
            <a:ext cx="370840" cy="175260"/>
          </a:xfrm>
          <a:prstGeom prst="borderCallout1">
            <a:avLst>
              <a:gd name="adj1" fmla="val 52194"/>
              <a:gd name="adj2" fmla="val 100202"/>
              <a:gd name="adj3" fmla="val 8721"/>
              <a:gd name="adj4" fmla="val 145179"/>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dirty="0" err="1">
                <a:solidFill>
                  <a:srgbClr val="17365D"/>
                </a:solidFill>
                <a:effectLst/>
                <a:ea typeface="Times New Roman"/>
                <a:cs typeface="Times New Roman"/>
              </a:rPr>
              <a:t>RIOP</a:t>
            </a:r>
            <a:endParaRPr lang="es-EC" sz="1100" dirty="0">
              <a:effectLst/>
              <a:ea typeface="Times New Roman"/>
              <a:cs typeface="Times New Roman"/>
            </a:endParaRPr>
          </a:p>
        </p:txBody>
      </p:sp>
      <p:sp>
        <p:nvSpPr>
          <p:cNvPr id="13" name="14 Llamada con línea 1"/>
          <p:cNvSpPr/>
          <p:nvPr/>
        </p:nvSpPr>
        <p:spPr>
          <a:xfrm>
            <a:off x="3973478" y="1369922"/>
            <a:ext cx="473452" cy="175260"/>
          </a:xfrm>
          <a:prstGeom prst="borderCallout1">
            <a:avLst>
              <a:gd name="adj1" fmla="val 52194"/>
              <a:gd name="adj2" fmla="val 100202"/>
              <a:gd name="adj3" fmla="val 8721"/>
              <a:gd name="adj4" fmla="val 145179"/>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17365D"/>
                </a:solidFill>
                <a:effectLst/>
                <a:ea typeface="Times New Roman"/>
                <a:cs typeface="Times New Roman"/>
              </a:rPr>
              <a:t>SCUB</a:t>
            </a:r>
            <a:endParaRPr lang="es-EC" sz="1100">
              <a:effectLst/>
              <a:ea typeface="Times New Roman"/>
              <a:cs typeface="Times New Roman"/>
            </a:endParaRPr>
          </a:p>
        </p:txBody>
      </p:sp>
      <p:sp>
        <p:nvSpPr>
          <p:cNvPr id="14" name="15 Llamada con línea 1"/>
          <p:cNvSpPr/>
          <p:nvPr/>
        </p:nvSpPr>
        <p:spPr>
          <a:xfrm>
            <a:off x="3420892" y="505826"/>
            <a:ext cx="429260" cy="175260"/>
          </a:xfrm>
          <a:prstGeom prst="borderCallout1">
            <a:avLst>
              <a:gd name="adj1" fmla="val 105706"/>
              <a:gd name="adj2" fmla="val 49622"/>
              <a:gd name="adj3" fmla="val 135811"/>
              <a:gd name="adj4" fmla="val -5506"/>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17365D"/>
                </a:solidFill>
                <a:effectLst/>
                <a:ea typeface="Times New Roman"/>
                <a:cs typeface="Times New Roman"/>
              </a:rPr>
              <a:t>MDO1</a:t>
            </a:r>
            <a:endParaRPr lang="es-EC" sz="1100">
              <a:effectLst/>
              <a:ea typeface="Times New Roman"/>
              <a:cs typeface="Times New Roman"/>
            </a:endParaRPr>
          </a:p>
        </p:txBody>
      </p:sp>
      <p:grpSp>
        <p:nvGrpSpPr>
          <p:cNvPr id="4" name="3 Grupo"/>
          <p:cNvGrpSpPr/>
          <p:nvPr/>
        </p:nvGrpSpPr>
        <p:grpSpPr>
          <a:xfrm>
            <a:off x="1662493" y="4581128"/>
            <a:ext cx="2310985" cy="1477613"/>
            <a:chOff x="1662493" y="4579037"/>
            <a:chExt cx="2310985" cy="1477613"/>
          </a:xfrm>
        </p:grpSpPr>
        <p:pic>
          <p:nvPicPr>
            <p:cNvPr id="1029" name="Picture 5" descr="C:\Users\Andrea\Pictures\Andrea\TIGO\8159829674_2b3ef3c70c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295" r="29193"/>
            <a:stretch/>
          </p:blipFill>
          <p:spPr bwMode="auto">
            <a:xfrm>
              <a:off x="2779210" y="4579038"/>
              <a:ext cx="1194268" cy="14776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Andrea\Pictures\Andrea\TIGO\8159844338_b4af8ac3cc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2493" y="4579037"/>
              <a:ext cx="1108210" cy="14776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6" name="5 Grupo"/>
          <p:cNvGrpSpPr/>
          <p:nvPr/>
        </p:nvGrpSpPr>
        <p:grpSpPr>
          <a:xfrm>
            <a:off x="395536" y="3068960"/>
            <a:ext cx="2227975" cy="1298360"/>
            <a:chOff x="477672" y="3068960"/>
            <a:chExt cx="2227975" cy="1298360"/>
          </a:xfrm>
        </p:grpSpPr>
        <p:pic>
          <p:nvPicPr>
            <p:cNvPr id="1028" name="Picture 4" descr="http://igscb.jpl.nasa.gov/images/site/ispa129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252"/>
            <a:stretch/>
          </p:blipFill>
          <p:spPr bwMode="auto">
            <a:xfrm>
              <a:off x="477672" y="3068960"/>
              <a:ext cx="1215885" cy="12983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igscb.jpl.nasa.gov/images/site/ispa128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693557" y="3068960"/>
              <a:ext cx="1012090" cy="12983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1" name="Imagen 13" descr="Macintosh HD:Users:christianpilapanta:Desktop:Captura de pantalla 2012-03-24 a las 16.44.52.png"/>
          <p:cNvPicPr/>
          <p:nvPr/>
        </p:nvPicPr>
        <p:blipFill rotWithShape="1">
          <a:blip r:embed="rId8">
            <a:extLst>
              <a:ext uri="{28A0092B-C50C-407E-A947-70E740481C1C}">
                <a14:useLocalDpi xmlns:a14="http://schemas.microsoft.com/office/drawing/2010/main" val="0"/>
              </a:ext>
            </a:extLst>
          </a:blip>
          <a:srcRect r="60473"/>
          <a:stretch/>
        </p:blipFill>
        <p:spPr bwMode="auto">
          <a:xfrm>
            <a:off x="2790076" y="1883937"/>
            <a:ext cx="968276" cy="1473056"/>
          </a:xfrm>
          <a:prstGeom prst="rect">
            <a:avLst/>
          </a:prstGeom>
          <a:ln w="12700" cap="sq" cmpd="sng">
            <a:solidFill>
              <a:schemeClr val="tx1"/>
            </a:solidFill>
            <a:prstDash val="solid"/>
            <a:miter lim="800000"/>
          </a:ln>
          <a:effectLst>
            <a:outerShdw blurRad="50800" dist="38100" dir="2700000" algn="tl" rotWithShape="0">
              <a:srgbClr val="000000">
                <a:alpha val="43000"/>
              </a:srgbClr>
            </a:outerShdw>
          </a:effectLst>
        </p:spPr>
      </p:pic>
      <p:sp>
        <p:nvSpPr>
          <p:cNvPr id="15" name="14 Rectángulo"/>
          <p:cNvSpPr/>
          <p:nvPr/>
        </p:nvSpPr>
        <p:spPr>
          <a:xfrm>
            <a:off x="3585192" y="6631468"/>
            <a:ext cx="1973617" cy="253916"/>
          </a:xfrm>
          <a:prstGeom prst="rect">
            <a:avLst/>
          </a:prstGeom>
        </p:spPr>
        <p:txBody>
          <a:bodyPr wrap="none" anchor="ctr">
            <a:spAutoFit/>
          </a:bodyPr>
          <a:lstStyle/>
          <a:p>
            <a:r>
              <a:rPr lang="es-EC" sz="1050" dirty="0"/>
              <a:t>Fuente: http://www.sirgas.org/</a:t>
            </a:r>
          </a:p>
        </p:txBody>
      </p:sp>
      <p:grpSp>
        <p:nvGrpSpPr>
          <p:cNvPr id="16" name="15 Grupo"/>
          <p:cNvGrpSpPr/>
          <p:nvPr/>
        </p:nvGrpSpPr>
        <p:grpSpPr>
          <a:xfrm>
            <a:off x="5958445" y="5229200"/>
            <a:ext cx="2048951" cy="1441732"/>
            <a:chOff x="5958445" y="5343879"/>
            <a:chExt cx="2048951" cy="1441732"/>
          </a:xfrm>
        </p:grpSpPr>
        <p:pic>
          <p:nvPicPr>
            <p:cNvPr id="1034" name="Picture 10" descr="http://files.estacionantarticameteohiggins.webnode.cl/200000001-b0d76b2c98/50000000.pn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656" r="5252"/>
            <a:stretch/>
          </p:blipFill>
          <p:spPr bwMode="auto">
            <a:xfrm>
              <a:off x="5958445" y="5343879"/>
              <a:ext cx="2048951" cy="70587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Base O´Higgin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863"/>
            <a:stretch/>
          </p:blipFill>
          <p:spPr bwMode="auto">
            <a:xfrm>
              <a:off x="5958996" y="6049756"/>
              <a:ext cx="2048400" cy="73585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038" name="Picture 14" descr="http://courses.ae.utexas.edu/ase389p7/projects/smart/relativ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85812" y="230329"/>
            <a:ext cx="1314853" cy="131485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1000"/>
                                        <p:tgtEl>
                                          <p:spTgt spid="10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HIPÓTESIS</a:t>
            </a:r>
            <a:endParaRPr lang="es-EC" dirty="0">
              <a:solidFill>
                <a:schemeClr val="tx1"/>
              </a:solidFill>
            </a:endParaRPr>
          </a:p>
        </p:txBody>
      </p:sp>
    </p:spTree>
    <p:extLst>
      <p:ext uri="{BB962C8B-B14F-4D97-AF65-F5344CB8AC3E}">
        <p14:creationId xmlns:p14="http://schemas.microsoft.com/office/powerpoint/2010/main" val="355873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Hipótesis</a:t>
            </a:r>
            <a:endParaRPr lang="es-EC" sz="3600" dirty="0">
              <a:solidFill>
                <a:schemeClr val="tx1"/>
              </a:solidFill>
            </a:endParaRPr>
          </a:p>
        </p:txBody>
      </p:sp>
      <p:sp>
        <p:nvSpPr>
          <p:cNvPr id="3" name="2 Marcador de contenido"/>
          <p:cNvSpPr>
            <a:spLocks noGrp="1"/>
          </p:cNvSpPr>
          <p:nvPr>
            <p:ph idx="1"/>
          </p:nvPr>
        </p:nvSpPr>
        <p:spPr>
          <a:xfrm>
            <a:off x="457200" y="1772816"/>
            <a:ext cx="8229600" cy="4353347"/>
          </a:xfrm>
        </p:spPr>
        <p:txBody>
          <a:bodyPr anchor="ctr"/>
          <a:lstStyle/>
          <a:p>
            <a:pPr marL="0" indent="0" algn="ctr">
              <a:lnSpc>
                <a:spcPct val="150000"/>
              </a:lnSpc>
              <a:buNone/>
            </a:pPr>
            <a:r>
              <a:rPr lang="es-EC" sz="2400" dirty="0"/>
              <a:t>La metodología aplicada permite determinar el contenido de vapor de agua mensualmente, por medio de las estaciones de monitoreo continuo que conjuntamente con estaciones meteorológicas generan información para el procesamiento de los </a:t>
            </a:r>
            <a:r>
              <a:rPr lang="es-EC" sz="2400" dirty="0" smtClean="0"/>
              <a:t>datos.</a:t>
            </a:r>
            <a:endParaRPr lang="es-EC"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METODOLOGÍA</a:t>
            </a:r>
            <a:endParaRPr lang="es-EC" dirty="0">
              <a:solidFill>
                <a:schemeClr val="tx1"/>
              </a:solidFill>
            </a:endParaRPr>
          </a:p>
        </p:txBody>
      </p:sp>
    </p:spTree>
    <p:extLst>
      <p:ext uri="{BB962C8B-B14F-4D97-AF65-F5344CB8AC3E}">
        <p14:creationId xmlns:p14="http://schemas.microsoft.com/office/powerpoint/2010/main" val="114099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Procedimiento</a:t>
            </a:r>
            <a:endParaRPr lang="es-EC" sz="3600" dirty="0">
              <a:solidFill>
                <a:schemeClr val="tx1"/>
              </a:solidFill>
            </a:endParaRPr>
          </a:p>
        </p:txBody>
      </p:sp>
      <p:graphicFrame>
        <p:nvGraphicFramePr>
          <p:cNvPr id="4" name="3 Diagrama"/>
          <p:cNvGraphicFramePr/>
          <p:nvPr>
            <p:extLst>
              <p:ext uri="{D42A27DB-BD31-4B8C-83A1-F6EECF244321}">
                <p14:modId xmlns:p14="http://schemas.microsoft.com/office/powerpoint/2010/main" val="1362132692"/>
              </p:ext>
            </p:extLst>
          </p:nvPr>
        </p:nvGraphicFramePr>
        <p:xfrm>
          <a:off x="179512" y="1700809"/>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36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Configuración Tabla </a:t>
            </a:r>
            <a:r>
              <a:rPr lang="es-EC" sz="3600" dirty="0" err="1" smtClean="0">
                <a:solidFill>
                  <a:schemeClr val="tx1"/>
                </a:solidFill>
              </a:rPr>
              <a:t>sestbl</a:t>
            </a:r>
            <a:r>
              <a:rPr lang="es-EC" sz="3600" dirty="0" smtClean="0">
                <a:solidFill>
                  <a:schemeClr val="tx1"/>
                </a:solidFill>
              </a:rPr>
              <a:t>.</a:t>
            </a:r>
            <a:endParaRPr lang="es-EC" sz="36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76572568"/>
              </p:ext>
            </p:extLst>
          </p:nvPr>
        </p:nvGraphicFramePr>
        <p:xfrm>
          <a:off x="1619672" y="2060848"/>
          <a:ext cx="6120680" cy="4160520"/>
        </p:xfrm>
        <a:graphic>
          <a:graphicData uri="http://schemas.openxmlformats.org/drawingml/2006/table">
            <a:tbl>
              <a:tblPr firstRow="1" firstCol="1" bandRow="1">
                <a:tableStyleId>{3B4B98B0-60AC-42C2-AFA5-B58CD77FA1E5}</a:tableStyleId>
              </a:tblPr>
              <a:tblGrid>
                <a:gridCol w="551154"/>
                <a:gridCol w="3985332"/>
                <a:gridCol w="1584194"/>
              </a:tblGrid>
              <a:tr h="263435">
                <a:tc>
                  <a:txBody>
                    <a:bodyPr/>
                    <a:lstStyle/>
                    <a:p>
                      <a:pPr algn="ctr">
                        <a:lnSpc>
                          <a:spcPct val="150000"/>
                        </a:lnSpc>
                        <a:spcBef>
                          <a:spcPts val="600"/>
                        </a:spcBef>
                        <a:spcAft>
                          <a:spcPts val="0"/>
                        </a:spcAft>
                      </a:pPr>
                      <a:r>
                        <a:rPr lang="es-EC" sz="1400" dirty="0">
                          <a:effectLst/>
                        </a:rPr>
                        <a:t>No</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Parámetro</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Modelo</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a:effectLst/>
                        </a:rPr>
                        <a:t>1</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Tipo de experimento</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Baseline</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a:effectLst/>
                        </a:rPr>
                        <a:t>2</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Tipo de observable</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LC_AUTCLN</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a:effectLst/>
                        </a:rPr>
                        <a:t>3</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Restricción ionosférica</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0.0 + 8 ppm</a:t>
                      </a:r>
                      <a:endParaRPr lang="es-EC" sz="1200" dirty="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a:effectLst/>
                        </a:rPr>
                        <a:t>4</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Generar el parámetro del retardo cenital</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Y (Si)</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a:effectLst/>
                        </a:rPr>
                        <a:t>5</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Intervalo de cálculo para el retardo cenital</a:t>
                      </a:r>
                      <a:endParaRPr lang="es-EC" sz="120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2h</a:t>
                      </a:r>
                      <a:endParaRPr lang="es-EC" sz="1200" dirty="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dirty="0" smtClean="0">
                          <a:effectLst/>
                        </a:rPr>
                        <a:t>6</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Generar gradientes atmosféricos</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Y (Si)</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dirty="0">
                          <a:solidFill>
                            <a:schemeClr val="tx1"/>
                          </a:solidFill>
                          <a:effectLst/>
                          <a:latin typeface="+mn-lt"/>
                          <a:ea typeface="+mn-ea"/>
                          <a:cs typeface="+mn-cs"/>
                        </a:rPr>
                        <a:t>7</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Número de gradientes a generar</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2</a:t>
                      </a:r>
                      <a:endParaRPr lang="es-EC" sz="1200">
                        <a:solidFill>
                          <a:srgbClr val="000000"/>
                        </a:solidFill>
                        <a:effectLst/>
                        <a:latin typeface="Calibri"/>
                        <a:ea typeface="Calibri"/>
                        <a:cs typeface="Times New Roman"/>
                      </a:endParaRPr>
                    </a:p>
                  </a:txBody>
                  <a:tcPr marL="65859" marR="65859" marT="0" marB="0" anchor="ctr"/>
                </a:tc>
              </a:tr>
              <a:tr h="526870">
                <a:tc>
                  <a:txBody>
                    <a:bodyPr/>
                    <a:lstStyle/>
                    <a:p>
                      <a:pPr algn="ctr">
                        <a:lnSpc>
                          <a:spcPct val="150000"/>
                        </a:lnSpc>
                        <a:spcBef>
                          <a:spcPts val="600"/>
                        </a:spcBef>
                        <a:spcAft>
                          <a:spcPts val="0"/>
                        </a:spcAft>
                      </a:pPr>
                      <a:r>
                        <a:rPr lang="es-EC" sz="1400" dirty="0" smtClean="0">
                          <a:solidFill>
                            <a:schemeClr val="tx1"/>
                          </a:solidFill>
                          <a:effectLst/>
                          <a:latin typeface="+mn-lt"/>
                          <a:ea typeface="+mn-ea"/>
                          <a:cs typeface="+mn-cs"/>
                        </a:rPr>
                        <a:t>8</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Generar el Z-File, archivo de valores meteorológicos a priori</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Y</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dirty="0" smtClean="0">
                          <a:solidFill>
                            <a:schemeClr val="tx1"/>
                          </a:solidFill>
                          <a:effectLst/>
                          <a:latin typeface="+mn-lt"/>
                          <a:ea typeface="+mn-ea"/>
                          <a:cs typeface="+mn-cs"/>
                        </a:rPr>
                        <a:t>9</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Función de Mapeo para la componente Hidrostática</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a:effectLst/>
                        </a:rPr>
                        <a:t>NMFH</a:t>
                      </a:r>
                      <a:endParaRPr lang="es-EC" sz="1200">
                        <a:solidFill>
                          <a:srgbClr val="000000"/>
                        </a:solidFill>
                        <a:effectLst/>
                        <a:latin typeface="Calibri"/>
                        <a:ea typeface="Calibri"/>
                        <a:cs typeface="Times New Roman"/>
                      </a:endParaRPr>
                    </a:p>
                  </a:txBody>
                  <a:tcPr marL="65859" marR="65859" marT="0" marB="0" anchor="ctr"/>
                </a:tc>
              </a:tr>
              <a:tr h="263435">
                <a:tc>
                  <a:txBody>
                    <a:bodyPr/>
                    <a:lstStyle/>
                    <a:p>
                      <a:pPr algn="ctr">
                        <a:lnSpc>
                          <a:spcPct val="150000"/>
                        </a:lnSpc>
                        <a:spcBef>
                          <a:spcPts val="600"/>
                        </a:spcBef>
                        <a:spcAft>
                          <a:spcPts val="0"/>
                        </a:spcAft>
                      </a:pPr>
                      <a:r>
                        <a:rPr lang="es-EC" sz="1400" dirty="0" smtClean="0">
                          <a:effectLst/>
                        </a:rPr>
                        <a:t>10</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a:effectLst/>
                        </a:rPr>
                        <a:t>Función de Mapeo para la componente Húmeda</a:t>
                      </a:r>
                      <a:endParaRPr lang="es-EC" sz="1200" dirty="0">
                        <a:solidFill>
                          <a:srgbClr val="000000"/>
                        </a:solidFill>
                        <a:effectLst/>
                        <a:latin typeface="Calibri"/>
                        <a:ea typeface="Calibri"/>
                        <a:cs typeface="Times New Roman"/>
                      </a:endParaRPr>
                    </a:p>
                  </a:txBody>
                  <a:tcPr marL="65859" marR="65859" marT="0" marB="0" anchor="ctr"/>
                </a:tc>
                <a:tc>
                  <a:txBody>
                    <a:bodyPr/>
                    <a:lstStyle/>
                    <a:p>
                      <a:pPr algn="ctr">
                        <a:lnSpc>
                          <a:spcPct val="150000"/>
                        </a:lnSpc>
                        <a:spcBef>
                          <a:spcPts val="600"/>
                        </a:spcBef>
                        <a:spcAft>
                          <a:spcPts val="0"/>
                        </a:spcAft>
                      </a:pPr>
                      <a:r>
                        <a:rPr lang="es-EC" sz="1400" dirty="0" err="1">
                          <a:effectLst/>
                        </a:rPr>
                        <a:t>NMFW</a:t>
                      </a:r>
                      <a:endParaRPr lang="es-EC" sz="1200" dirty="0">
                        <a:solidFill>
                          <a:srgbClr val="000000"/>
                        </a:solidFill>
                        <a:effectLst/>
                        <a:latin typeface="Calibri"/>
                        <a:ea typeface="Calibri"/>
                        <a:cs typeface="Times New Roman"/>
                      </a:endParaRPr>
                    </a:p>
                  </a:txBody>
                  <a:tcPr marL="65859" marR="65859" marT="0" marB="0" anchor="ctr"/>
                </a:tc>
              </a:tr>
            </a:tbl>
          </a:graphicData>
        </a:graphic>
      </p:graphicFrame>
    </p:spTree>
    <p:extLst>
      <p:ext uri="{BB962C8B-B14F-4D97-AF65-F5344CB8AC3E}">
        <p14:creationId xmlns:p14="http://schemas.microsoft.com/office/powerpoint/2010/main" val="255655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4520504" y="1284605"/>
            <a:ext cx="2880320" cy="576064"/>
          </a:xfrm>
          <a:prstGeom prst="snip2Diag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Procesamiento de los Datos</a:t>
            </a:r>
            <a:endParaRPr lang="es-EC" dirty="0">
              <a:solidFill>
                <a:schemeClr val="tx1"/>
              </a:solidFill>
            </a:endParaRPr>
          </a:p>
        </p:txBody>
      </p:sp>
      <p:sp>
        <p:nvSpPr>
          <p:cNvPr id="5" name="4 Elipse"/>
          <p:cNvSpPr/>
          <p:nvPr/>
        </p:nvSpPr>
        <p:spPr>
          <a:xfrm rot="5400000">
            <a:off x="1570612" y="672669"/>
            <a:ext cx="576000" cy="18000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EC" dirty="0" err="1" smtClean="0">
                <a:solidFill>
                  <a:schemeClr val="tx1"/>
                </a:solidFill>
              </a:rPr>
              <a:t>GAMIT</a:t>
            </a:r>
            <a:endParaRPr lang="es-EC" dirty="0">
              <a:solidFill>
                <a:schemeClr val="tx1"/>
              </a:solidFill>
            </a:endParaRPr>
          </a:p>
        </p:txBody>
      </p:sp>
      <p:sp>
        <p:nvSpPr>
          <p:cNvPr id="6" name="5 Rectángulo"/>
          <p:cNvSpPr/>
          <p:nvPr/>
        </p:nvSpPr>
        <p:spPr>
          <a:xfrm>
            <a:off x="6500824" y="2618947"/>
            <a:ext cx="1800000" cy="57606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O – FILE</a:t>
            </a:r>
            <a:endParaRPr lang="es-EC" dirty="0"/>
          </a:p>
        </p:txBody>
      </p:sp>
      <p:sp>
        <p:nvSpPr>
          <p:cNvPr id="7" name="6 Rectángulo"/>
          <p:cNvSpPr/>
          <p:nvPr/>
        </p:nvSpPr>
        <p:spPr>
          <a:xfrm>
            <a:off x="3620504" y="2618947"/>
            <a:ext cx="1800000" cy="57606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Z</a:t>
            </a:r>
            <a:r>
              <a:rPr lang="es-EC" dirty="0" smtClean="0"/>
              <a:t> – FILE</a:t>
            </a:r>
            <a:endParaRPr lang="es-EC" dirty="0"/>
          </a:p>
        </p:txBody>
      </p:sp>
      <p:sp>
        <p:nvSpPr>
          <p:cNvPr id="23" name="22 Elipse"/>
          <p:cNvSpPr/>
          <p:nvPr/>
        </p:nvSpPr>
        <p:spPr>
          <a:xfrm>
            <a:off x="3388888" y="4666633"/>
            <a:ext cx="5143552" cy="57606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err="1" smtClean="0">
                <a:solidFill>
                  <a:schemeClr val="tx1"/>
                </a:solidFill>
              </a:rPr>
              <a:t>METUTIL</a:t>
            </a:r>
            <a:endParaRPr lang="es-EC" dirty="0">
              <a:solidFill>
                <a:schemeClr val="tx1"/>
              </a:solidFill>
            </a:endParaRPr>
          </a:p>
        </p:txBody>
      </p:sp>
      <p:sp>
        <p:nvSpPr>
          <p:cNvPr id="32" name="31 Rectángulo"/>
          <p:cNvSpPr/>
          <p:nvPr/>
        </p:nvSpPr>
        <p:spPr>
          <a:xfrm>
            <a:off x="958612" y="2618947"/>
            <a:ext cx="1800000" cy="576000"/>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solidFill>
                  <a:schemeClr val="tx1"/>
                </a:solidFill>
              </a:rPr>
              <a:t>GPS, </a:t>
            </a:r>
            <a:r>
              <a:rPr lang="es-EC" dirty="0" err="1" smtClean="0">
                <a:solidFill>
                  <a:schemeClr val="tx1"/>
                </a:solidFill>
              </a:rPr>
              <a:t>EOPs</a:t>
            </a:r>
            <a:r>
              <a:rPr lang="es-EC" dirty="0" smtClean="0">
                <a:solidFill>
                  <a:schemeClr val="tx1"/>
                </a:solidFill>
              </a:rPr>
              <a:t>, SP3</a:t>
            </a:r>
            <a:endParaRPr lang="es-EC" dirty="0">
              <a:solidFill>
                <a:schemeClr val="tx1"/>
              </a:solidFill>
            </a:endParaRPr>
          </a:p>
        </p:txBody>
      </p:sp>
      <p:cxnSp>
        <p:nvCxnSpPr>
          <p:cNvPr id="50" name="49 Conector recto de flecha"/>
          <p:cNvCxnSpPr>
            <a:stCxn id="32" idx="0"/>
            <a:endCxn id="5" idx="6"/>
          </p:cNvCxnSpPr>
          <p:nvPr/>
        </p:nvCxnSpPr>
        <p:spPr>
          <a:xfrm flipV="1">
            <a:off x="1858612" y="1860669"/>
            <a:ext cx="0" cy="758278"/>
          </a:xfrm>
          <a:prstGeom prst="straightConnector1">
            <a:avLst/>
          </a:prstGeom>
          <a:ln w="3175">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66" name="65 Rectángulo"/>
          <p:cNvSpPr/>
          <p:nvPr/>
        </p:nvSpPr>
        <p:spPr>
          <a:xfrm>
            <a:off x="958612" y="3539206"/>
            <a:ext cx="1800000" cy="576064"/>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err="1" smtClean="0">
                <a:solidFill>
                  <a:schemeClr val="tx1"/>
                </a:solidFill>
              </a:rPr>
              <a:t>RINEX</a:t>
            </a:r>
            <a:r>
              <a:rPr lang="es-EC" dirty="0" smtClean="0">
                <a:solidFill>
                  <a:schemeClr val="tx1"/>
                </a:solidFill>
              </a:rPr>
              <a:t> </a:t>
            </a:r>
            <a:r>
              <a:rPr lang="es-EC" dirty="0" err="1" smtClean="0">
                <a:solidFill>
                  <a:schemeClr val="tx1"/>
                </a:solidFill>
              </a:rPr>
              <a:t>MET</a:t>
            </a:r>
            <a:endParaRPr lang="es-EC" dirty="0">
              <a:solidFill>
                <a:schemeClr val="tx1"/>
              </a:solidFill>
            </a:endParaRPr>
          </a:p>
        </p:txBody>
      </p:sp>
      <p:cxnSp>
        <p:nvCxnSpPr>
          <p:cNvPr id="89" name="88 Conector recto de flecha"/>
          <p:cNvCxnSpPr>
            <a:stCxn id="5" idx="0"/>
            <a:endCxn id="4" idx="2"/>
          </p:cNvCxnSpPr>
          <p:nvPr/>
        </p:nvCxnSpPr>
        <p:spPr>
          <a:xfrm flipV="1">
            <a:off x="2758612" y="1572637"/>
            <a:ext cx="1761892" cy="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angular"/>
          <p:cNvCxnSpPr>
            <a:stCxn id="4" idx="1"/>
            <a:endCxn id="6" idx="0"/>
          </p:cNvCxnSpPr>
          <p:nvPr/>
        </p:nvCxnSpPr>
        <p:spPr>
          <a:xfrm rot="16200000" flipH="1">
            <a:off x="6301605" y="1519728"/>
            <a:ext cx="758278" cy="1440160"/>
          </a:xfrm>
          <a:prstGeom prst="bentConnector3">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95 Conector angular"/>
          <p:cNvCxnSpPr>
            <a:stCxn id="4" idx="1"/>
            <a:endCxn id="7" idx="0"/>
          </p:cNvCxnSpPr>
          <p:nvPr/>
        </p:nvCxnSpPr>
        <p:spPr>
          <a:xfrm rot="5400000">
            <a:off x="4861445" y="1519728"/>
            <a:ext cx="758278" cy="1440160"/>
          </a:xfrm>
          <a:prstGeom prst="bentConnector3">
            <a:avLst>
              <a:gd name="adj1" fmla="val 50000"/>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105 Recortar rectángulo de esquina diagonal"/>
          <p:cNvSpPr/>
          <p:nvPr/>
        </p:nvSpPr>
        <p:spPr>
          <a:xfrm>
            <a:off x="6500824" y="3539206"/>
            <a:ext cx="1800000" cy="576064"/>
          </a:xfrm>
          <a:prstGeom prst="snip2Diag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Se obtiene </a:t>
            </a:r>
            <a:r>
              <a:rPr lang="es-EC" dirty="0" err="1" smtClean="0">
                <a:solidFill>
                  <a:schemeClr val="tx1"/>
                </a:solidFill>
              </a:rPr>
              <a:t>ZTD</a:t>
            </a:r>
            <a:endParaRPr lang="es-EC" dirty="0">
              <a:solidFill>
                <a:schemeClr val="tx1"/>
              </a:solidFill>
            </a:endParaRPr>
          </a:p>
        </p:txBody>
      </p:sp>
      <p:cxnSp>
        <p:nvCxnSpPr>
          <p:cNvPr id="108" name="107 Conector recto de flecha"/>
          <p:cNvCxnSpPr>
            <a:stCxn id="6" idx="2"/>
            <a:endCxn id="106" idx="3"/>
          </p:cNvCxnSpPr>
          <p:nvPr/>
        </p:nvCxnSpPr>
        <p:spPr>
          <a:xfrm>
            <a:off x="7400824" y="3195011"/>
            <a:ext cx="0" cy="34419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110 Conector recto de flecha"/>
          <p:cNvCxnSpPr>
            <a:stCxn id="7" idx="2"/>
            <a:endCxn id="21" idx="3"/>
          </p:cNvCxnSpPr>
          <p:nvPr/>
        </p:nvCxnSpPr>
        <p:spPr>
          <a:xfrm>
            <a:off x="4520504" y="3195011"/>
            <a:ext cx="0" cy="34419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Recortar rectángulo de esquina diagonal"/>
          <p:cNvSpPr/>
          <p:nvPr/>
        </p:nvSpPr>
        <p:spPr>
          <a:xfrm>
            <a:off x="3157272" y="3539206"/>
            <a:ext cx="2726464" cy="576064"/>
          </a:xfrm>
          <a:prstGeom prst="snip2Diag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Se obtiene </a:t>
            </a:r>
            <a:r>
              <a:rPr lang="es-EC" dirty="0" err="1" smtClean="0">
                <a:solidFill>
                  <a:schemeClr val="tx1"/>
                </a:solidFill>
              </a:rPr>
              <a:t>ZHD</a:t>
            </a:r>
            <a:endParaRPr lang="es-EC" dirty="0">
              <a:solidFill>
                <a:schemeClr val="tx1"/>
              </a:solidFill>
            </a:endParaRPr>
          </a:p>
        </p:txBody>
      </p:sp>
      <p:cxnSp>
        <p:nvCxnSpPr>
          <p:cNvPr id="36" name="35 Conector recto de flecha"/>
          <p:cNvCxnSpPr>
            <a:stCxn id="66" idx="3"/>
            <a:endCxn id="21" idx="2"/>
          </p:cNvCxnSpPr>
          <p:nvPr/>
        </p:nvCxnSpPr>
        <p:spPr>
          <a:xfrm>
            <a:off x="2758612" y="3827238"/>
            <a:ext cx="39866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angular"/>
          <p:cNvCxnSpPr>
            <a:stCxn id="66" idx="2"/>
            <a:endCxn id="23" idx="2"/>
          </p:cNvCxnSpPr>
          <p:nvPr/>
        </p:nvCxnSpPr>
        <p:spPr>
          <a:xfrm rot="16200000" flipH="1">
            <a:off x="2204053" y="3769829"/>
            <a:ext cx="839395" cy="1530276"/>
          </a:xfrm>
          <a:prstGeom prst="bentConnector2">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50 Recortar rectángulo de esquina diagonal"/>
          <p:cNvSpPr/>
          <p:nvPr/>
        </p:nvSpPr>
        <p:spPr>
          <a:xfrm>
            <a:off x="4597432" y="5699446"/>
            <a:ext cx="2726464" cy="576064"/>
          </a:xfrm>
          <a:prstGeom prst="snip2Diag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Se obtiene Vapor de agua</a:t>
            </a:r>
            <a:endParaRPr lang="es-EC" dirty="0">
              <a:solidFill>
                <a:schemeClr val="tx1"/>
              </a:solidFill>
            </a:endParaRPr>
          </a:p>
        </p:txBody>
      </p:sp>
      <p:cxnSp>
        <p:nvCxnSpPr>
          <p:cNvPr id="41" name="40 Conector recto de flecha"/>
          <p:cNvCxnSpPr>
            <a:stCxn id="23" idx="4"/>
            <a:endCxn id="51" idx="3"/>
          </p:cNvCxnSpPr>
          <p:nvPr/>
        </p:nvCxnSpPr>
        <p:spPr>
          <a:xfrm>
            <a:off x="5960664" y="5242697"/>
            <a:ext cx="0" cy="45674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06" idx="1"/>
          </p:cNvCxnSpPr>
          <p:nvPr/>
        </p:nvCxnSpPr>
        <p:spPr>
          <a:xfrm>
            <a:off x="7400824" y="4115270"/>
            <a:ext cx="0" cy="551363"/>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C" sz="3600" dirty="0" err="1" smtClean="0">
                <a:solidFill>
                  <a:schemeClr val="tx1"/>
                </a:solidFill>
              </a:rPr>
              <a:t>GAMIT</a:t>
            </a:r>
            <a:endParaRPr lang="es-EC" sz="3600" dirty="0">
              <a:solidFill>
                <a:schemeClr val="tx1"/>
              </a:solidFill>
            </a:endParaRPr>
          </a:p>
        </p:txBody>
      </p:sp>
      <p:sp>
        <p:nvSpPr>
          <p:cNvPr id="24" name="23 Rectángulo"/>
          <p:cNvSpPr/>
          <p:nvPr/>
        </p:nvSpPr>
        <p:spPr>
          <a:xfrm>
            <a:off x="323528" y="5618146"/>
            <a:ext cx="4032448" cy="738664"/>
          </a:xfrm>
          <a:prstGeom prst="rect">
            <a:avLst/>
          </a:prstGeom>
        </p:spPr>
        <p:txBody>
          <a:bodyPr wrap="square">
            <a:spAutoFit/>
          </a:bodyPr>
          <a:lstStyle/>
          <a:p>
            <a:pPr algn="ctr"/>
            <a:r>
              <a:rPr lang="en-US" sz="1400" dirty="0" err="1"/>
              <a:t>sh_metutil</a:t>
            </a:r>
            <a:r>
              <a:rPr lang="en-US" sz="1400" dirty="0"/>
              <a:t> –f oespea.002 –m chpi0020.11m</a:t>
            </a:r>
            <a:endParaRPr lang="es-EC" sz="1400" dirty="0"/>
          </a:p>
          <a:p>
            <a:pPr algn="ctr"/>
            <a:r>
              <a:rPr lang="en-US" sz="1400" dirty="0"/>
              <a:t> </a:t>
            </a:r>
            <a:endParaRPr lang="es-EC" sz="1400" dirty="0"/>
          </a:p>
          <a:p>
            <a:pPr algn="ctr"/>
            <a:r>
              <a:rPr lang="en-US" sz="1400" dirty="0" err="1"/>
              <a:t>sh_metutil</a:t>
            </a:r>
            <a:r>
              <a:rPr lang="en-US" sz="1400" dirty="0"/>
              <a:t> –f oespea.002 –z zriop1.002</a:t>
            </a:r>
            <a:endParaRPr lang="es-EC" sz="1400" dirty="0"/>
          </a:p>
        </p:txBody>
      </p:sp>
    </p:spTree>
    <p:extLst>
      <p:ext uri="{BB962C8B-B14F-4D97-AF65-F5344CB8AC3E}">
        <p14:creationId xmlns:p14="http://schemas.microsoft.com/office/powerpoint/2010/main" val="330577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274638"/>
            <a:ext cx="4474840" cy="634082"/>
          </a:xfrm>
        </p:spPr>
        <p:txBody>
          <a:bodyPr/>
          <a:lstStyle/>
          <a:p>
            <a:r>
              <a:rPr lang="es-EC" sz="2800" dirty="0" smtClean="0">
                <a:solidFill>
                  <a:schemeClr val="tx1"/>
                </a:solidFill>
              </a:rPr>
              <a:t>Archivo Resultante</a:t>
            </a:r>
            <a:endParaRPr lang="es-EC" sz="2800" dirty="0">
              <a:solidFill>
                <a:schemeClr val="tx1"/>
              </a:solidFill>
            </a:endParaRPr>
          </a:p>
        </p:txBody>
      </p:sp>
      <p:pic>
        <p:nvPicPr>
          <p:cNvPr id="1026" name="Picture 2" descr="I:\Tesis\Fotos\Captura de pantalla de 2013-02-05 10_44_30.png"/>
          <p:cNvPicPr>
            <a:picLocks noChangeAspect="1" noChangeArrowheads="1"/>
          </p:cNvPicPr>
          <p:nvPr/>
        </p:nvPicPr>
        <p:blipFill rotWithShape="1">
          <a:blip r:embed="rId2">
            <a:extLst>
              <a:ext uri="{28A0092B-C50C-407E-A947-70E740481C1C}">
                <a14:useLocalDpi xmlns:a14="http://schemas.microsoft.com/office/drawing/2010/main" val="0"/>
              </a:ext>
            </a:extLst>
          </a:blip>
          <a:srcRect l="4198" t="8577" r="27830" b="46376"/>
          <a:stretch/>
        </p:blipFill>
        <p:spPr bwMode="auto">
          <a:xfrm>
            <a:off x="151305" y="836712"/>
            <a:ext cx="8843963" cy="32952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I:\Tesis\Fotos\Captura de pantalla de 2013-02-05 10_54_40.png"/>
          <p:cNvPicPr>
            <a:picLocks noChangeAspect="1" noChangeArrowheads="1"/>
          </p:cNvPicPr>
          <p:nvPr/>
        </p:nvPicPr>
        <p:blipFill rotWithShape="1">
          <a:blip r:embed="rId3">
            <a:extLst>
              <a:ext uri="{28A0092B-C50C-407E-A947-70E740481C1C}">
                <a14:useLocalDpi xmlns:a14="http://schemas.microsoft.com/office/drawing/2010/main" val="0"/>
              </a:ext>
            </a:extLst>
          </a:blip>
          <a:srcRect l="4571" t="8398" r="28062" b="45801"/>
          <a:stretch/>
        </p:blipFill>
        <p:spPr bwMode="auto">
          <a:xfrm>
            <a:off x="352814" y="3140968"/>
            <a:ext cx="8765176" cy="3350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2 Elipse"/>
          <p:cNvSpPr/>
          <p:nvPr/>
        </p:nvSpPr>
        <p:spPr>
          <a:xfrm>
            <a:off x="4355976" y="3717032"/>
            <a:ext cx="936104" cy="2774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0705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ASPECTOS GENERALES</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RESULTADOS</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anual </a:t>
            </a:r>
            <a:r>
              <a:rPr lang="es-EC" sz="3600" dirty="0" err="1" smtClean="0">
                <a:solidFill>
                  <a:schemeClr val="tx1"/>
                </a:solidFill>
              </a:rPr>
              <a:t>CHPI</a:t>
            </a:r>
            <a:endParaRPr lang="es-EC" sz="3600" dirty="0">
              <a:solidFill>
                <a:schemeClr val="tx1"/>
              </a:solidFill>
            </a:endParaRPr>
          </a:p>
        </p:txBody>
      </p:sp>
      <p:graphicFrame>
        <p:nvGraphicFramePr>
          <p:cNvPr id="4" name="3 Gráfico"/>
          <p:cNvGraphicFramePr/>
          <p:nvPr>
            <p:extLst>
              <p:ext uri="{D42A27DB-BD31-4B8C-83A1-F6EECF244321}">
                <p14:modId xmlns:p14="http://schemas.microsoft.com/office/powerpoint/2010/main" val="518898379"/>
              </p:ext>
            </p:extLst>
          </p:nvPr>
        </p:nvGraphicFramePr>
        <p:xfrm>
          <a:off x="107504" y="1772816"/>
          <a:ext cx="8640960"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772505377"/>
              </p:ext>
            </p:extLst>
          </p:nvPr>
        </p:nvGraphicFramePr>
        <p:xfrm>
          <a:off x="107504" y="4149080"/>
          <a:ext cx="8640960" cy="2303736"/>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8682335" y="2276872"/>
            <a:ext cx="461665" cy="976754"/>
          </a:xfrm>
          <a:prstGeom prst="rect">
            <a:avLst/>
          </a:prstGeom>
          <a:noFill/>
        </p:spPr>
        <p:txBody>
          <a:bodyPr vert="vert" wrap="square" rtlCol="0">
            <a:spAutoFit/>
          </a:bodyPr>
          <a:lstStyle/>
          <a:p>
            <a:r>
              <a:rPr lang="es-EC" dirty="0" smtClean="0"/>
              <a:t>2010</a:t>
            </a:r>
            <a:endParaRPr lang="es-EC" dirty="0"/>
          </a:p>
        </p:txBody>
      </p:sp>
      <p:sp>
        <p:nvSpPr>
          <p:cNvPr id="6" name="5 CuadroTexto"/>
          <p:cNvSpPr txBox="1"/>
          <p:nvPr/>
        </p:nvSpPr>
        <p:spPr>
          <a:xfrm>
            <a:off x="8682334" y="4797152"/>
            <a:ext cx="461665" cy="976754"/>
          </a:xfrm>
          <a:prstGeom prst="rect">
            <a:avLst/>
          </a:prstGeom>
          <a:noFill/>
        </p:spPr>
        <p:txBody>
          <a:bodyPr vert="vert" wrap="square" rtlCol="0">
            <a:spAutoFit/>
          </a:bodyPr>
          <a:lstStyle/>
          <a:p>
            <a:r>
              <a:rPr lang="es-EC" dirty="0" smtClean="0"/>
              <a:t>2011</a:t>
            </a:r>
            <a:endParaRPr lang="es-EC" dirty="0"/>
          </a:p>
        </p:txBody>
      </p:sp>
    </p:spTree>
    <p:extLst>
      <p:ext uri="{BB962C8B-B14F-4D97-AF65-F5344CB8AC3E}">
        <p14:creationId xmlns:p14="http://schemas.microsoft.com/office/powerpoint/2010/main" val="7673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Precipitación </a:t>
            </a:r>
            <a:r>
              <a:rPr lang="es-EC" sz="3600" dirty="0" err="1" smtClean="0">
                <a:solidFill>
                  <a:schemeClr val="tx1"/>
                </a:solidFill>
              </a:rPr>
              <a:t>CHPI</a:t>
            </a:r>
            <a:endParaRPr lang="es-EC" sz="3600" dirty="0">
              <a:solidFill>
                <a:schemeClr val="tx1"/>
              </a:solidFill>
            </a:endParaRPr>
          </a:p>
        </p:txBody>
      </p:sp>
      <p:graphicFrame>
        <p:nvGraphicFramePr>
          <p:cNvPr id="5" name="4 Gráfico"/>
          <p:cNvGraphicFramePr/>
          <p:nvPr>
            <p:extLst>
              <p:ext uri="{D42A27DB-BD31-4B8C-83A1-F6EECF244321}">
                <p14:modId xmlns:p14="http://schemas.microsoft.com/office/powerpoint/2010/main" val="2668347635"/>
              </p:ext>
            </p:extLst>
          </p:nvPr>
        </p:nvGraphicFramePr>
        <p:xfrm>
          <a:off x="251520" y="1700808"/>
          <a:ext cx="8280920" cy="22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2135123466"/>
              </p:ext>
            </p:extLst>
          </p:nvPr>
        </p:nvGraphicFramePr>
        <p:xfrm>
          <a:off x="251520" y="4077072"/>
          <a:ext cx="8280920" cy="241201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8682335" y="2276872"/>
            <a:ext cx="461665" cy="976754"/>
          </a:xfrm>
          <a:prstGeom prst="rect">
            <a:avLst/>
          </a:prstGeom>
          <a:noFill/>
        </p:spPr>
        <p:txBody>
          <a:bodyPr vert="vert" wrap="square" rtlCol="0">
            <a:spAutoFit/>
          </a:bodyPr>
          <a:lstStyle/>
          <a:p>
            <a:r>
              <a:rPr lang="es-EC" dirty="0" smtClean="0"/>
              <a:t>2010</a:t>
            </a:r>
            <a:endParaRPr lang="es-EC" dirty="0"/>
          </a:p>
        </p:txBody>
      </p:sp>
      <p:sp>
        <p:nvSpPr>
          <p:cNvPr id="9" name="8 CuadroTexto"/>
          <p:cNvSpPr txBox="1"/>
          <p:nvPr/>
        </p:nvSpPr>
        <p:spPr>
          <a:xfrm>
            <a:off x="8682334" y="4797152"/>
            <a:ext cx="461665" cy="976754"/>
          </a:xfrm>
          <a:prstGeom prst="rect">
            <a:avLst/>
          </a:prstGeom>
          <a:noFill/>
        </p:spPr>
        <p:txBody>
          <a:bodyPr vert="vert" wrap="square" rtlCol="0">
            <a:spAutoFit/>
          </a:bodyPr>
          <a:lstStyle/>
          <a:p>
            <a:r>
              <a:rPr lang="es-EC" dirty="0" smtClean="0"/>
              <a:t>2011</a:t>
            </a:r>
            <a:endParaRPr lang="es-EC" dirty="0"/>
          </a:p>
        </p:txBody>
      </p:sp>
    </p:spTree>
    <p:extLst>
      <p:ext uri="{BB962C8B-B14F-4D97-AF65-F5344CB8AC3E}">
        <p14:creationId xmlns:p14="http://schemas.microsoft.com/office/powerpoint/2010/main" val="425517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anual </a:t>
            </a:r>
            <a:r>
              <a:rPr lang="es-EC" sz="3600" dirty="0" err="1" smtClean="0">
                <a:solidFill>
                  <a:schemeClr val="tx1"/>
                </a:solidFill>
              </a:rPr>
              <a:t>RIOP</a:t>
            </a:r>
            <a:endParaRPr lang="es-EC" sz="3600" dirty="0">
              <a:solidFill>
                <a:schemeClr val="tx1"/>
              </a:solidFill>
            </a:endParaRPr>
          </a:p>
        </p:txBody>
      </p:sp>
      <p:graphicFrame>
        <p:nvGraphicFramePr>
          <p:cNvPr id="4" name="3 Gráfico"/>
          <p:cNvGraphicFramePr/>
          <p:nvPr>
            <p:extLst>
              <p:ext uri="{D42A27DB-BD31-4B8C-83A1-F6EECF244321}">
                <p14:modId xmlns:p14="http://schemas.microsoft.com/office/powerpoint/2010/main" val="719738624"/>
              </p:ext>
            </p:extLst>
          </p:nvPr>
        </p:nvGraphicFramePr>
        <p:xfrm>
          <a:off x="395536" y="1844824"/>
          <a:ext cx="8280000" cy="230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867063465"/>
              </p:ext>
            </p:extLst>
          </p:nvPr>
        </p:nvGraphicFramePr>
        <p:xfrm>
          <a:off x="395536" y="4293096"/>
          <a:ext cx="8280000" cy="230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461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mensual </a:t>
            </a:r>
            <a:r>
              <a:rPr lang="es-EC" sz="3600" dirty="0" err="1" smtClean="0">
                <a:solidFill>
                  <a:schemeClr val="tx1"/>
                </a:solidFill>
              </a:rPr>
              <a:t>CHPI</a:t>
            </a:r>
            <a:endParaRPr lang="es-EC" sz="3600" dirty="0">
              <a:solidFill>
                <a:schemeClr val="tx1"/>
              </a:solidFill>
            </a:endParaRPr>
          </a:p>
        </p:txBody>
      </p:sp>
      <p:graphicFrame>
        <p:nvGraphicFramePr>
          <p:cNvPr id="4" name="3 Gráfico"/>
          <p:cNvGraphicFramePr/>
          <p:nvPr>
            <p:extLst>
              <p:ext uri="{D42A27DB-BD31-4B8C-83A1-F6EECF244321}">
                <p14:modId xmlns:p14="http://schemas.microsoft.com/office/powerpoint/2010/main" val="344432320"/>
              </p:ext>
            </p:extLst>
          </p:nvPr>
        </p:nvGraphicFramePr>
        <p:xfrm>
          <a:off x="251520" y="1916832"/>
          <a:ext cx="8496944"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7" name="6 Imagen"/>
          <p:cNvPicPr/>
          <p:nvPr/>
        </p:nvPicPr>
        <p:blipFill rotWithShape="1">
          <a:blip r:embed="rId3"/>
          <a:srcRect t="22096"/>
          <a:stretch/>
        </p:blipFill>
        <p:spPr bwMode="auto">
          <a:xfrm>
            <a:off x="179512" y="1844824"/>
            <a:ext cx="4188460" cy="32575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25 Elipse"/>
          <p:cNvSpPr/>
          <p:nvPr/>
        </p:nvSpPr>
        <p:spPr>
          <a:xfrm>
            <a:off x="2093742" y="2996952"/>
            <a:ext cx="360000" cy="36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9" name="8 Conector recto de flecha"/>
          <p:cNvCxnSpPr/>
          <p:nvPr/>
        </p:nvCxnSpPr>
        <p:spPr>
          <a:xfrm flipH="1">
            <a:off x="4499992" y="26369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mensual MDO1</a:t>
            </a:r>
            <a:endParaRPr lang="es-EC" sz="3600" dirty="0">
              <a:solidFill>
                <a:schemeClr val="tx1"/>
              </a:solidFill>
            </a:endParaRPr>
          </a:p>
        </p:txBody>
      </p:sp>
      <p:graphicFrame>
        <p:nvGraphicFramePr>
          <p:cNvPr id="8" name="7 Gráfico"/>
          <p:cNvGraphicFramePr/>
          <p:nvPr>
            <p:extLst>
              <p:ext uri="{D42A27DB-BD31-4B8C-83A1-F6EECF244321}">
                <p14:modId xmlns:p14="http://schemas.microsoft.com/office/powerpoint/2010/main" val="457973255"/>
              </p:ext>
            </p:extLst>
          </p:nvPr>
        </p:nvGraphicFramePr>
        <p:xfrm>
          <a:off x="467544" y="1772816"/>
          <a:ext cx="8064896"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9" name="8 Imagen" descr="Tropical Storm Alex">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16832"/>
            <a:ext cx="3807366" cy="2664295"/>
          </a:xfrm>
          <a:prstGeom prst="rect">
            <a:avLst/>
          </a:prstGeom>
          <a:noFill/>
          <a:ln>
            <a:solidFill>
              <a:schemeClr val="tx1"/>
            </a:solidFill>
          </a:ln>
        </p:spPr>
      </p:pic>
      <p:cxnSp>
        <p:nvCxnSpPr>
          <p:cNvPr id="5" name="4 Conector recto de flecha"/>
          <p:cNvCxnSpPr/>
          <p:nvPr/>
        </p:nvCxnSpPr>
        <p:spPr>
          <a:xfrm>
            <a:off x="3419872" y="220486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8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mensual </a:t>
            </a:r>
            <a:r>
              <a:rPr lang="es-EC" sz="3600" dirty="0" err="1" smtClean="0">
                <a:solidFill>
                  <a:schemeClr val="tx1"/>
                </a:solidFill>
              </a:rPr>
              <a:t>SCUB</a:t>
            </a:r>
            <a:endParaRPr lang="es-EC" sz="3600" dirty="0">
              <a:solidFill>
                <a:schemeClr val="tx1"/>
              </a:solidFill>
            </a:endParaRPr>
          </a:p>
        </p:txBody>
      </p:sp>
      <p:graphicFrame>
        <p:nvGraphicFramePr>
          <p:cNvPr id="5" name="4 Gráfico"/>
          <p:cNvGraphicFramePr/>
          <p:nvPr>
            <p:extLst>
              <p:ext uri="{D42A27DB-BD31-4B8C-83A1-F6EECF244321}">
                <p14:modId xmlns:p14="http://schemas.microsoft.com/office/powerpoint/2010/main" val="1091022576"/>
              </p:ext>
            </p:extLst>
          </p:nvPr>
        </p:nvGraphicFramePr>
        <p:xfrm>
          <a:off x="395536" y="1844824"/>
          <a:ext cx="8208912"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5 Imagen" descr="Rainfall from Hurricane Tomas"/>
          <p:cNvPicPr/>
          <p:nvPr/>
        </p:nvPicPr>
        <p:blipFill rotWithShape="1">
          <a:blip r:embed="rId3">
            <a:extLst>
              <a:ext uri="{28A0092B-C50C-407E-A947-70E740481C1C}">
                <a14:useLocalDpi xmlns:a14="http://schemas.microsoft.com/office/drawing/2010/main" val="0"/>
              </a:ext>
            </a:extLst>
          </a:blip>
          <a:srcRect t="5336" r="12761" b="12761"/>
          <a:stretch/>
        </p:blipFill>
        <p:spPr bwMode="auto">
          <a:xfrm>
            <a:off x="4932040" y="2276873"/>
            <a:ext cx="4007930" cy="252028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6 Imagen" descr="Color bar for Rainfall from Hurricane Tomas"/>
          <p:cNvPicPr/>
          <p:nvPr/>
        </p:nvPicPr>
        <p:blipFill rotWithShape="1">
          <a:blip r:embed="rId4">
            <a:extLst>
              <a:ext uri="{28A0092B-C50C-407E-A947-70E740481C1C}">
                <a14:useLocalDpi xmlns:a14="http://schemas.microsoft.com/office/drawing/2010/main" val="0"/>
              </a:ext>
            </a:extLst>
          </a:blip>
          <a:srcRect l="9655" r="50349"/>
          <a:stretch/>
        </p:blipFill>
        <p:spPr bwMode="auto">
          <a:xfrm>
            <a:off x="5076056" y="4889785"/>
            <a:ext cx="3963112" cy="33941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cxnSp>
        <p:nvCxnSpPr>
          <p:cNvPr id="8" name="7 Conector recto de flecha"/>
          <p:cNvCxnSpPr/>
          <p:nvPr/>
        </p:nvCxnSpPr>
        <p:spPr>
          <a:xfrm flipV="1">
            <a:off x="4535995" y="3545854"/>
            <a:ext cx="1116125" cy="31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25 Elipse"/>
          <p:cNvSpPr/>
          <p:nvPr/>
        </p:nvSpPr>
        <p:spPr>
          <a:xfrm>
            <a:off x="5652120" y="3185854"/>
            <a:ext cx="360000" cy="36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3155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 mensual </a:t>
            </a:r>
            <a:r>
              <a:rPr lang="es-EC" sz="3600" dirty="0" err="1" smtClean="0">
                <a:solidFill>
                  <a:schemeClr val="tx1"/>
                </a:solidFill>
              </a:rPr>
              <a:t>RIOP</a:t>
            </a:r>
            <a:endParaRPr lang="es-EC" sz="3600" dirty="0">
              <a:solidFill>
                <a:schemeClr val="tx1"/>
              </a:solidFill>
            </a:endParaRPr>
          </a:p>
        </p:txBody>
      </p:sp>
      <p:graphicFrame>
        <p:nvGraphicFramePr>
          <p:cNvPr id="8" name="7 Gráfico"/>
          <p:cNvGraphicFramePr/>
          <p:nvPr>
            <p:extLst>
              <p:ext uri="{D42A27DB-BD31-4B8C-83A1-F6EECF244321}">
                <p14:modId xmlns:p14="http://schemas.microsoft.com/office/powerpoint/2010/main" val="4196959021"/>
              </p:ext>
            </p:extLst>
          </p:nvPr>
        </p:nvGraphicFramePr>
        <p:xfrm>
          <a:off x="323528" y="1916832"/>
          <a:ext cx="8208912"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028226291"/>
              </p:ext>
            </p:extLst>
          </p:nvPr>
        </p:nvGraphicFramePr>
        <p:xfrm>
          <a:off x="1403648" y="4293096"/>
          <a:ext cx="7416824" cy="960120"/>
        </p:xfrm>
        <a:graphic>
          <a:graphicData uri="http://schemas.openxmlformats.org/drawingml/2006/table">
            <a:tbl>
              <a:tblPr firstRow="1" firstCol="1" bandRow="1">
                <a:tableStyleId>{6E25E649-3F16-4E02-A733-19D2CDBF48F0}</a:tableStyleId>
              </a:tblPr>
              <a:tblGrid>
                <a:gridCol w="936104"/>
                <a:gridCol w="1368152"/>
                <a:gridCol w="1368152"/>
                <a:gridCol w="1296144"/>
                <a:gridCol w="1296144"/>
                <a:gridCol w="1152128"/>
              </a:tblGrid>
              <a:tr h="0">
                <a:tc>
                  <a:txBody>
                    <a:bodyPr/>
                    <a:lstStyle/>
                    <a:p>
                      <a:pPr algn="ctr">
                        <a:lnSpc>
                          <a:spcPct val="150000"/>
                        </a:lnSpc>
                        <a:spcAft>
                          <a:spcPts val="0"/>
                        </a:spcAft>
                      </a:pPr>
                      <a:r>
                        <a:rPr lang="es-EC" sz="1200" dirty="0">
                          <a:effectLst/>
                        </a:rPr>
                        <a:t>Parámetro</a:t>
                      </a:r>
                      <a:endParaRPr lang="es-EC" sz="1100" dirty="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000">
                          <a:effectLst/>
                        </a:rPr>
                        <a:t>Precipitación normal acumulada [mm]</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000">
                          <a:effectLst/>
                        </a:rPr>
                        <a:t>Precipitación acumulado año 2011 [mm]</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000">
                          <a:effectLst/>
                        </a:rPr>
                        <a:t>Precipitación máxima 24h [mm]</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000">
                          <a:effectLst/>
                        </a:rPr>
                        <a:t>Temperatura máxima media normal [</a:t>
                      </a:r>
                      <a:r>
                        <a:rPr lang="es-EC" sz="1000" baseline="30000">
                          <a:effectLst/>
                        </a:rPr>
                        <a:t>o</a:t>
                      </a:r>
                      <a:r>
                        <a:rPr lang="es-EC" sz="1000">
                          <a:effectLst/>
                        </a:rPr>
                        <a:t>C]</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000">
                          <a:effectLst/>
                        </a:rPr>
                        <a:t>Temperatura máxima media año [</a:t>
                      </a:r>
                      <a:r>
                        <a:rPr lang="es-EC" sz="1000" baseline="30000">
                          <a:effectLst/>
                        </a:rPr>
                        <a:t>o</a:t>
                      </a:r>
                      <a:r>
                        <a:rPr lang="es-EC" sz="1000">
                          <a:effectLst/>
                        </a:rPr>
                        <a:t>C]</a:t>
                      </a:r>
                      <a:endParaRPr lang="es-EC" sz="1100">
                        <a:solidFill>
                          <a:srgbClr val="000000"/>
                        </a:solidFill>
                        <a:effectLst/>
                        <a:latin typeface="Calibri"/>
                        <a:ea typeface="MS Mincho"/>
                        <a:cs typeface="Times New Roman"/>
                      </a:endParaRPr>
                    </a:p>
                  </a:txBody>
                  <a:tcPr marL="68580" marR="68580" marT="0" marB="0" anchor="ctr"/>
                </a:tc>
              </a:tr>
              <a:tr h="0">
                <a:tc>
                  <a:txBody>
                    <a:bodyPr/>
                    <a:lstStyle/>
                    <a:p>
                      <a:pPr algn="ctr">
                        <a:lnSpc>
                          <a:spcPct val="150000"/>
                        </a:lnSpc>
                        <a:spcAft>
                          <a:spcPts val="0"/>
                        </a:spcAft>
                      </a:pPr>
                      <a:r>
                        <a:rPr lang="es-EC" sz="1200">
                          <a:effectLst/>
                        </a:rPr>
                        <a:t>Estación</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200">
                          <a:effectLst/>
                        </a:rPr>
                        <a:t>461,1</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200">
                          <a:effectLst/>
                        </a:rPr>
                        <a:t>628,4</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200">
                          <a:effectLst/>
                        </a:rPr>
                        <a:t>48</a:t>
                      </a:r>
                      <a:endParaRPr lang="es-EC" sz="1100">
                        <a:solidFill>
                          <a:srgbClr val="000000"/>
                        </a:solidFill>
                        <a:effectLst/>
                        <a:latin typeface="Calibri"/>
                        <a:ea typeface="MS Mincho"/>
                        <a:cs typeface="Times New Roman"/>
                      </a:endParaRPr>
                    </a:p>
                  </a:txBody>
                  <a:tcPr marL="68580" marR="68580" marT="0" marB="0" anchor="ctr"/>
                </a:tc>
                <a:tc>
                  <a:txBody>
                    <a:bodyPr/>
                    <a:lstStyle/>
                    <a:p>
                      <a:pPr algn="ctr">
                        <a:lnSpc>
                          <a:spcPct val="150000"/>
                        </a:lnSpc>
                        <a:spcAft>
                          <a:spcPts val="0"/>
                        </a:spcAft>
                      </a:pPr>
                      <a:r>
                        <a:rPr lang="es-EC" sz="1200">
                          <a:effectLst/>
                        </a:rPr>
                        <a:t>23,3</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Aft>
                          <a:spcPts val="0"/>
                        </a:spcAft>
                      </a:pPr>
                      <a:r>
                        <a:rPr lang="es-EC" sz="1200" dirty="0">
                          <a:effectLst/>
                        </a:rPr>
                        <a:t>24,6</a:t>
                      </a:r>
                      <a:endParaRPr lang="es-EC" sz="1100" dirty="0">
                        <a:solidFill>
                          <a:srgbClr val="000000"/>
                        </a:solidFill>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5070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1143000"/>
          </a:xfrm>
        </p:spPr>
        <p:txBody>
          <a:bodyPr/>
          <a:lstStyle/>
          <a:p>
            <a:r>
              <a:rPr lang="es-EC" sz="3600" dirty="0" smtClean="0">
                <a:solidFill>
                  <a:schemeClr val="tx1"/>
                </a:solidFill>
              </a:rPr>
              <a:t>Prueba de hipótesis</a:t>
            </a:r>
            <a:endParaRPr lang="es-EC" sz="3600" dirty="0">
              <a:solidFill>
                <a:schemeClr val="tx1"/>
              </a:solidFill>
            </a:endParaRPr>
          </a:p>
        </p:txBody>
      </p:sp>
      <p:pic>
        <p:nvPicPr>
          <p:cNvPr id="8" name="7 Imagen"/>
          <p:cNvPicPr/>
          <p:nvPr/>
        </p:nvPicPr>
        <p:blipFill rotWithShape="1">
          <a:blip r:embed="rId2"/>
          <a:srcRect l="29725" t="35347" r="25432" b="11179"/>
          <a:stretch/>
        </p:blipFill>
        <p:spPr bwMode="auto">
          <a:xfrm>
            <a:off x="299816" y="1370916"/>
            <a:ext cx="3551555" cy="2381250"/>
          </a:xfrm>
          <a:prstGeom prst="rect">
            <a:avLst/>
          </a:prstGeom>
          <a:ln>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9" name="8 Tabla"/>
              <p:cNvGraphicFramePr>
                <a:graphicFrameLocks noGrp="1"/>
              </p:cNvGraphicFramePr>
              <p:nvPr>
                <p:extLst>
                  <p:ext uri="{D42A27DB-BD31-4B8C-83A1-F6EECF244321}">
                    <p14:modId xmlns:p14="http://schemas.microsoft.com/office/powerpoint/2010/main" val="2827773967"/>
                  </p:ext>
                </p:extLst>
              </p:nvPr>
            </p:nvGraphicFramePr>
            <p:xfrm>
              <a:off x="4932039" y="2204863"/>
              <a:ext cx="3960439" cy="4199358"/>
            </p:xfrm>
            <a:graphic>
              <a:graphicData uri="http://schemas.openxmlformats.org/drawingml/2006/table">
                <a:tbl>
                  <a:tblPr firstRow="1" firstCol="1" bandRow="1">
                    <a:tableStyleId>{3B4B98B0-60AC-42C2-AFA5-B58CD77FA1E5}</a:tableStyleId>
                  </a:tblPr>
                  <a:tblGrid>
                    <a:gridCol w="1213682"/>
                    <a:gridCol w="766537"/>
                    <a:gridCol w="894293"/>
                    <a:gridCol w="574903"/>
                    <a:gridCol w="511024"/>
                  </a:tblGrid>
                  <a:tr h="473167">
                    <a:tc>
                      <a:txBody>
                        <a:bodyPr/>
                        <a:lstStyle/>
                        <a:p>
                          <a:pPr algn="ctr">
                            <a:lnSpc>
                              <a:spcPct val="150000"/>
                            </a:lnSpc>
                            <a:spcAft>
                              <a:spcPts val="0"/>
                            </a:spcAft>
                          </a:pPr>
                          <a:r>
                            <a:rPr lang="es-EC" sz="1200" dirty="0">
                              <a:effectLst/>
                            </a:rPr>
                            <a:t>Estación</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n</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r>
                            <a:rPr lang="es-EC" sz="1200" baseline="-25000">
                              <a:effectLst/>
                            </a:rPr>
                            <a:t>L.05</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r>
                            <a:rPr lang="es-EC" sz="1200" baseline="-25000">
                              <a:effectLst/>
                            </a:rPr>
                            <a:t>U.05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CHPI</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0,637</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CONZ</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24</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1,3035</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ISPA</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0,835</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MDO1</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0,4517</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a:effectLst/>
                            </a:rPr>
                            <a:t>OHI2</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21</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1,09</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1,22</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1,42</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SCUB</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22</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0,7422</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1,24</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1,43</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RIOP</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23</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1,14</m:t>
                                </m:r>
                              </m:oMath>
                            </m:oMathPara>
                          </a14:m>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1,26</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1,44</a:t>
                          </a:r>
                          <a:endParaRPr lang="es-EC" sz="1200" dirty="0">
                            <a:solidFill>
                              <a:srgbClr val="000000"/>
                            </a:solidFill>
                            <a:effectLst/>
                            <a:latin typeface="Calibri"/>
                            <a:ea typeface="MS Mincho"/>
                            <a:cs typeface="Times New Roman"/>
                          </a:endParaRPr>
                        </a:p>
                      </a:txBody>
                      <a:tcPr marL="47809" marR="47809" marT="0" marB="0" anchor="ctr"/>
                    </a:tc>
                  </a:tr>
                </a:tbl>
              </a:graphicData>
            </a:graphic>
          </p:graphicFrame>
        </mc:Choice>
        <mc:Fallback xmlns="">
          <p:graphicFrame>
            <p:nvGraphicFramePr>
              <p:cNvPr id="9" name="8 Tabla"/>
              <p:cNvGraphicFramePr>
                <a:graphicFrameLocks noGrp="1"/>
              </p:cNvGraphicFramePr>
              <p:nvPr>
                <p:extLst>
                  <p:ext uri="{D42A27DB-BD31-4B8C-83A1-F6EECF244321}">
                    <p14:modId xmlns:p14="http://schemas.microsoft.com/office/powerpoint/2010/main" val="2827773967"/>
                  </p:ext>
                </p:extLst>
              </p:nvPr>
            </p:nvGraphicFramePr>
            <p:xfrm>
              <a:off x="4932039" y="2204863"/>
              <a:ext cx="3960439" cy="4199358"/>
            </p:xfrm>
            <a:graphic>
              <a:graphicData uri="http://schemas.openxmlformats.org/drawingml/2006/table">
                <a:tbl>
                  <a:tblPr firstRow="1" firstCol="1" bandRow="1">
                    <a:tableStyleId>{3B4B98B0-60AC-42C2-AFA5-B58CD77FA1E5}</a:tableStyleId>
                  </a:tblPr>
                  <a:tblGrid>
                    <a:gridCol w="1213682"/>
                    <a:gridCol w="766537"/>
                    <a:gridCol w="894293"/>
                    <a:gridCol w="574903"/>
                    <a:gridCol w="511024"/>
                  </a:tblGrid>
                  <a:tr h="473167">
                    <a:tc>
                      <a:txBody>
                        <a:bodyPr/>
                        <a:lstStyle/>
                        <a:p>
                          <a:pPr algn="ctr">
                            <a:lnSpc>
                              <a:spcPct val="150000"/>
                            </a:lnSpc>
                            <a:spcAft>
                              <a:spcPts val="0"/>
                            </a:spcAft>
                          </a:pPr>
                          <a:r>
                            <a:rPr lang="es-EC" sz="1200" dirty="0">
                              <a:effectLst/>
                            </a:rPr>
                            <a:t>Estación</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n</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r>
                            <a:rPr lang="es-EC" sz="1200" baseline="-25000">
                              <a:effectLst/>
                            </a:rPr>
                            <a:t>L.05</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d</a:t>
                          </a:r>
                          <a:r>
                            <a:rPr lang="es-EC" sz="1200" baseline="-25000">
                              <a:effectLst/>
                            </a:rPr>
                            <a:t>U.05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CHPI</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90805" r="-121088" b="-602299"/>
                          </a:stretch>
                        </a:blipFill>
                      </a:tcP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CONZ</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24</a:t>
                          </a:r>
                          <a:endParaRPr lang="es-EC" sz="1200" dirty="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190805" r="-121088" b="-502299"/>
                          </a:stretch>
                        </a:blipFill>
                      </a:tcP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ISPA</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287500" r="-121088" b="-396591"/>
                          </a:stretch>
                        </a:blipFill>
                      </a:tcP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MDO1</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24</a:t>
                          </a:r>
                          <a:endParaRPr lang="es-EC" sz="120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391954" r="-121088" b="-301149"/>
                          </a:stretch>
                        </a:blipFill>
                      </a:tcPr>
                    </a:tc>
                    <a:tc>
                      <a:txBody>
                        <a:bodyPr/>
                        <a:lstStyle/>
                        <a:p>
                          <a:pPr algn="ctr">
                            <a:lnSpc>
                              <a:spcPct val="150000"/>
                            </a:lnSpc>
                            <a:spcAft>
                              <a:spcPts val="0"/>
                            </a:spcAft>
                          </a:pPr>
                          <a:r>
                            <a:rPr lang="es-EC" sz="1200">
                              <a:effectLst/>
                            </a:rPr>
                            <a:t>1,27</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1,45</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a:effectLst/>
                            </a:rPr>
                            <a:t>OHI2</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21</a:t>
                          </a:r>
                          <a:endParaRPr lang="es-EC" sz="1200" dirty="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491954" r="-121088" b="-201149"/>
                          </a:stretch>
                        </a:blipFill>
                      </a:tcPr>
                    </a:tc>
                    <a:tc>
                      <a:txBody>
                        <a:bodyPr/>
                        <a:lstStyle/>
                        <a:p>
                          <a:pPr algn="ctr">
                            <a:lnSpc>
                              <a:spcPct val="150000"/>
                            </a:lnSpc>
                            <a:spcAft>
                              <a:spcPts val="0"/>
                            </a:spcAft>
                          </a:pPr>
                          <a:r>
                            <a:rPr lang="es-EC" sz="1200">
                              <a:effectLst/>
                            </a:rPr>
                            <a:t>1,22</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1,42</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a:effectLst/>
                            </a:rPr>
                            <a:t>SCUB</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22</a:t>
                          </a:r>
                          <a:endParaRPr lang="es-EC" sz="120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585227" r="-121088" b="-98864"/>
                          </a:stretch>
                        </a:blipFill>
                      </a:tcPr>
                    </a:tc>
                    <a:tc>
                      <a:txBody>
                        <a:bodyPr/>
                        <a:lstStyle/>
                        <a:p>
                          <a:pPr algn="ctr">
                            <a:lnSpc>
                              <a:spcPct val="150000"/>
                            </a:lnSpc>
                            <a:spcAft>
                              <a:spcPts val="0"/>
                            </a:spcAft>
                          </a:pPr>
                          <a:r>
                            <a:rPr lang="es-EC" sz="1200">
                              <a:effectLst/>
                            </a:rPr>
                            <a:t>1,24</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1,43</a:t>
                          </a:r>
                          <a:endParaRPr lang="es-EC" sz="1200">
                            <a:solidFill>
                              <a:srgbClr val="000000"/>
                            </a:solidFill>
                            <a:effectLst/>
                            <a:latin typeface="Calibri"/>
                            <a:ea typeface="MS Mincho"/>
                            <a:cs typeface="Times New Roman"/>
                          </a:endParaRPr>
                        </a:p>
                      </a:txBody>
                      <a:tcPr marL="47809" marR="47809" marT="0" marB="0" anchor="ctr"/>
                    </a:tc>
                  </a:tr>
                  <a:tr h="532313">
                    <a:tc>
                      <a:txBody>
                        <a:bodyPr/>
                        <a:lstStyle/>
                        <a:p>
                          <a:pPr algn="ctr">
                            <a:lnSpc>
                              <a:spcPct val="150000"/>
                            </a:lnSpc>
                            <a:spcAft>
                              <a:spcPts val="0"/>
                            </a:spcAft>
                          </a:pPr>
                          <a:r>
                            <a:rPr lang="es-EC" sz="1200" dirty="0" err="1">
                              <a:effectLst/>
                            </a:rPr>
                            <a:t>RIOP</a:t>
                          </a:r>
                          <a:endParaRPr lang="es-EC" sz="1200" dirty="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a:effectLst/>
                            </a:rPr>
                            <a:t>23</a:t>
                          </a:r>
                          <a:endParaRPr lang="es-EC" sz="1200">
                            <a:solidFill>
                              <a:srgbClr val="000000"/>
                            </a:solidFill>
                            <a:effectLst/>
                            <a:latin typeface="Calibri"/>
                            <a:ea typeface="MS Mincho"/>
                            <a:cs typeface="Times New Roman"/>
                          </a:endParaRPr>
                        </a:p>
                      </a:txBody>
                      <a:tcPr marL="47809" marR="47809" marT="0" marB="0" anchor="ctr"/>
                    </a:tc>
                    <a:tc>
                      <a:txBody>
                        <a:bodyPr/>
                        <a:lstStyle/>
                        <a:p>
                          <a:endParaRPr lang="es-EC"/>
                        </a:p>
                      </a:txBody>
                      <a:tcPr marL="47809" marR="47809" marT="0" marB="0" anchor="ctr">
                        <a:blipFill rotWithShape="1">
                          <a:blip r:embed="rId3"/>
                          <a:stretch>
                            <a:fillRect l="-221088" t="-693103" r="-121088"/>
                          </a:stretch>
                        </a:blipFill>
                      </a:tcPr>
                    </a:tc>
                    <a:tc>
                      <a:txBody>
                        <a:bodyPr/>
                        <a:lstStyle/>
                        <a:p>
                          <a:pPr algn="ctr">
                            <a:lnSpc>
                              <a:spcPct val="150000"/>
                            </a:lnSpc>
                            <a:spcAft>
                              <a:spcPts val="0"/>
                            </a:spcAft>
                          </a:pPr>
                          <a:r>
                            <a:rPr lang="es-EC" sz="1200">
                              <a:effectLst/>
                            </a:rPr>
                            <a:t>1,26</a:t>
                          </a:r>
                          <a:endParaRPr lang="es-EC" sz="1200">
                            <a:solidFill>
                              <a:srgbClr val="000000"/>
                            </a:solidFill>
                            <a:effectLst/>
                            <a:latin typeface="Calibri"/>
                            <a:ea typeface="MS Mincho"/>
                            <a:cs typeface="Times New Roman"/>
                          </a:endParaRPr>
                        </a:p>
                      </a:txBody>
                      <a:tcPr marL="47809" marR="47809" marT="0" marB="0" anchor="ctr"/>
                    </a:tc>
                    <a:tc>
                      <a:txBody>
                        <a:bodyPr/>
                        <a:lstStyle/>
                        <a:p>
                          <a:pPr algn="ctr">
                            <a:lnSpc>
                              <a:spcPct val="150000"/>
                            </a:lnSpc>
                            <a:spcAft>
                              <a:spcPts val="0"/>
                            </a:spcAft>
                          </a:pPr>
                          <a:r>
                            <a:rPr lang="es-EC" sz="1200" dirty="0">
                              <a:effectLst/>
                            </a:rPr>
                            <a:t>1,44</a:t>
                          </a:r>
                          <a:endParaRPr lang="es-EC" sz="1200" dirty="0">
                            <a:solidFill>
                              <a:srgbClr val="000000"/>
                            </a:solidFill>
                            <a:effectLst/>
                            <a:latin typeface="Calibri"/>
                            <a:ea typeface="MS Mincho"/>
                            <a:cs typeface="Times New Roman"/>
                          </a:endParaRPr>
                        </a:p>
                      </a:txBody>
                      <a:tcPr marL="47809" marR="47809" marT="0" marB="0" anchor="ctr"/>
                    </a:tc>
                  </a:tr>
                </a:tbl>
              </a:graphicData>
            </a:graphic>
          </p:graphicFrame>
        </mc:Fallback>
      </mc:AlternateContent>
      <p:graphicFrame>
        <p:nvGraphicFramePr>
          <p:cNvPr id="2" name="1 Tabla"/>
          <p:cNvGraphicFramePr>
            <a:graphicFrameLocks noGrp="1"/>
          </p:cNvGraphicFramePr>
          <p:nvPr>
            <p:extLst>
              <p:ext uri="{D42A27DB-BD31-4B8C-83A1-F6EECF244321}">
                <p14:modId xmlns:p14="http://schemas.microsoft.com/office/powerpoint/2010/main" val="2182865115"/>
              </p:ext>
            </p:extLst>
          </p:nvPr>
        </p:nvGraphicFramePr>
        <p:xfrm>
          <a:off x="107504" y="4420271"/>
          <a:ext cx="4617720" cy="2016222"/>
        </p:xfrm>
        <a:graphic>
          <a:graphicData uri="http://schemas.openxmlformats.org/drawingml/2006/table">
            <a:tbl>
              <a:tblPr firstRow="1" firstCol="1" bandRow="1">
                <a:tableStyleId>{C083E6E3-FA7D-4D7B-A595-EF9225AFEA82}</a:tableStyleId>
              </a:tblPr>
              <a:tblGrid>
                <a:gridCol w="1555115"/>
                <a:gridCol w="900430"/>
                <a:gridCol w="2162175"/>
              </a:tblGrid>
              <a:tr h="336037">
                <a:tc>
                  <a:txBody>
                    <a:bodyPr/>
                    <a:lstStyle/>
                    <a:p>
                      <a:pPr algn="ctr">
                        <a:lnSpc>
                          <a:spcPct val="150000"/>
                        </a:lnSpc>
                        <a:spcBef>
                          <a:spcPts val="600"/>
                        </a:spcBef>
                        <a:spcAft>
                          <a:spcPts val="600"/>
                        </a:spcAft>
                      </a:pPr>
                      <a:r>
                        <a:rPr lang="es-EC" sz="1200" dirty="0">
                          <a:effectLst/>
                        </a:rPr>
                        <a:t>Límites</a:t>
                      </a:r>
                      <a:endParaRPr lang="es-EC" sz="1100" dirty="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Valor de d</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Conclusión</a:t>
                      </a:r>
                      <a:endParaRPr lang="es-EC" sz="1100">
                        <a:solidFill>
                          <a:srgbClr val="000000"/>
                        </a:solidFill>
                        <a:effectLst/>
                        <a:latin typeface="Calibri"/>
                        <a:ea typeface="MS Mincho"/>
                        <a:cs typeface="Times New Roman"/>
                      </a:endParaRPr>
                    </a:p>
                  </a:txBody>
                  <a:tcPr marL="68580" marR="68580" marT="0" marB="0"/>
                </a:tc>
              </a:tr>
              <a:tr h="336037">
                <a:tc>
                  <a:txBody>
                    <a:bodyPr/>
                    <a:lstStyle/>
                    <a:p>
                      <a:pPr algn="ctr">
                        <a:lnSpc>
                          <a:spcPct val="150000"/>
                        </a:lnSpc>
                        <a:spcBef>
                          <a:spcPts val="600"/>
                        </a:spcBef>
                        <a:spcAft>
                          <a:spcPts val="600"/>
                        </a:spcAft>
                      </a:pPr>
                      <a:r>
                        <a:rPr lang="es-EC" sz="1200">
                          <a:effectLst/>
                        </a:rPr>
                        <a:t>0 – d</a:t>
                      </a:r>
                      <a:r>
                        <a:rPr lang="es-EC" sz="1200" baseline="-25000">
                          <a:effectLst/>
                        </a:rPr>
                        <a:t>L</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dirty="0">
                          <a:effectLst/>
                        </a:rPr>
                        <a:t>1</a:t>
                      </a:r>
                      <a:endParaRPr lang="es-EC" sz="1100" dirty="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dirty="0" err="1">
                          <a:effectLst/>
                        </a:rPr>
                        <a:t>Autocorrelación</a:t>
                      </a:r>
                      <a:r>
                        <a:rPr lang="es-EC" sz="1200" dirty="0">
                          <a:effectLst/>
                        </a:rPr>
                        <a:t> Positiva</a:t>
                      </a:r>
                      <a:endParaRPr lang="es-EC" sz="1100" dirty="0">
                        <a:solidFill>
                          <a:srgbClr val="000000"/>
                        </a:solidFill>
                        <a:effectLst/>
                        <a:latin typeface="Calibri"/>
                        <a:ea typeface="MS Mincho"/>
                        <a:cs typeface="Times New Roman"/>
                      </a:endParaRPr>
                    </a:p>
                  </a:txBody>
                  <a:tcPr marL="68580" marR="68580" marT="0" marB="0"/>
                </a:tc>
              </a:tr>
              <a:tr h="336037">
                <a:tc>
                  <a:txBody>
                    <a:bodyPr/>
                    <a:lstStyle/>
                    <a:p>
                      <a:pPr algn="ctr">
                        <a:lnSpc>
                          <a:spcPct val="150000"/>
                        </a:lnSpc>
                        <a:spcBef>
                          <a:spcPts val="600"/>
                        </a:spcBef>
                        <a:spcAft>
                          <a:spcPts val="600"/>
                        </a:spcAft>
                      </a:pPr>
                      <a:r>
                        <a:rPr lang="es-EC" sz="1200">
                          <a:effectLst/>
                        </a:rPr>
                        <a:t>dL – dU</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Ausencia de evidencia</a:t>
                      </a:r>
                      <a:endParaRPr lang="es-EC" sz="1100">
                        <a:solidFill>
                          <a:srgbClr val="000000"/>
                        </a:solidFill>
                        <a:effectLst/>
                        <a:latin typeface="Calibri"/>
                        <a:ea typeface="MS Mincho"/>
                        <a:cs typeface="Times New Roman"/>
                      </a:endParaRPr>
                    </a:p>
                  </a:txBody>
                  <a:tcPr marL="68580" marR="68580" marT="0" marB="0"/>
                </a:tc>
              </a:tr>
              <a:tr h="336037">
                <a:tc>
                  <a:txBody>
                    <a:bodyPr/>
                    <a:lstStyle/>
                    <a:p>
                      <a:pPr algn="ctr">
                        <a:lnSpc>
                          <a:spcPct val="150000"/>
                        </a:lnSpc>
                        <a:spcBef>
                          <a:spcPts val="600"/>
                        </a:spcBef>
                        <a:spcAft>
                          <a:spcPts val="600"/>
                        </a:spcAft>
                      </a:pPr>
                      <a:r>
                        <a:rPr lang="es-EC" sz="1200" dirty="0" err="1">
                          <a:effectLst/>
                        </a:rPr>
                        <a:t>dU</a:t>
                      </a:r>
                      <a:r>
                        <a:rPr lang="es-EC" sz="1200" dirty="0">
                          <a:effectLst/>
                        </a:rPr>
                        <a:t> – (4 – </a:t>
                      </a:r>
                      <a:r>
                        <a:rPr lang="es-EC" sz="1200" dirty="0" err="1">
                          <a:effectLst/>
                        </a:rPr>
                        <a:t>dU</a:t>
                      </a:r>
                      <a:r>
                        <a:rPr lang="es-EC" sz="1200" dirty="0">
                          <a:effectLst/>
                        </a:rPr>
                        <a:t>)</a:t>
                      </a:r>
                      <a:endParaRPr lang="es-EC" sz="1100" dirty="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0</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dirty="0">
                          <a:effectLst/>
                        </a:rPr>
                        <a:t>Ausencia de </a:t>
                      </a:r>
                      <a:r>
                        <a:rPr lang="es-EC" sz="1200" dirty="0" err="1">
                          <a:effectLst/>
                        </a:rPr>
                        <a:t>autocorrelación</a:t>
                      </a:r>
                      <a:endParaRPr lang="es-EC" sz="1100" dirty="0">
                        <a:solidFill>
                          <a:srgbClr val="000000"/>
                        </a:solidFill>
                        <a:effectLst/>
                        <a:latin typeface="Calibri"/>
                        <a:ea typeface="MS Mincho"/>
                        <a:cs typeface="Times New Roman"/>
                      </a:endParaRPr>
                    </a:p>
                  </a:txBody>
                  <a:tcPr marL="68580" marR="68580" marT="0" marB="0"/>
                </a:tc>
              </a:tr>
              <a:tr h="336037">
                <a:tc>
                  <a:txBody>
                    <a:bodyPr/>
                    <a:lstStyle/>
                    <a:p>
                      <a:pPr algn="ctr">
                        <a:lnSpc>
                          <a:spcPct val="150000"/>
                        </a:lnSpc>
                        <a:spcBef>
                          <a:spcPts val="600"/>
                        </a:spcBef>
                        <a:spcAft>
                          <a:spcPts val="600"/>
                        </a:spcAft>
                      </a:pPr>
                      <a:r>
                        <a:rPr lang="es-EC" sz="1200">
                          <a:effectLst/>
                        </a:rPr>
                        <a:t>(4 – dU) – (4 – dL)</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Ausencia de evidencia</a:t>
                      </a:r>
                      <a:endParaRPr lang="es-EC" sz="1100">
                        <a:solidFill>
                          <a:srgbClr val="000000"/>
                        </a:solidFill>
                        <a:effectLst/>
                        <a:latin typeface="Calibri"/>
                        <a:ea typeface="MS Mincho"/>
                        <a:cs typeface="Times New Roman"/>
                      </a:endParaRPr>
                    </a:p>
                  </a:txBody>
                  <a:tcPr marL="68580" marR="68580" marT="0" marB="0"/>
                </a:tc>
              </a:tr>
              <a:tr h="336037">
                <a:tc>
                  <a:txBody>
                    <a:bodyPr/>
                    <a:lstStyle/>
                    <a:p>
                      <a:pPr algn="ctr">
                        <a:lnSpc>
                          <a:spcPct val="150000"/>
                        </a:lnSpc>
                        <a:spcBef>
                          <a:spcPts val="600"/>
                        </a:spcBef>
                        <a:spcAft>
                          <a:spcPts val="600"/>
                        </a:spcAft>
                      </a:pPr>
                      <a:r>
                        <a:rPr lang="es-EC" sz="1200" dirty="0">
                          <a:effectLst/>
                        </a:rPr>
                        <a:t>(4 – </a:t>
                      </a:r>
                      <a:r>
                        <a:rPr lang="es-EC" sz="1200" dirty="0" err="1">
                          <a:effectLst/>
                        </a:rPr>
                        <a:t>dL</a:t>
                      </a:r>
                      <a:r>
                        <a:rPr lang="es-EC" sz="1200" dirty="0">
                          <a:effectLst/>
                        </a:rPr>
                        <a:t>) – 4</a:t>
                      </a:r>
                      <a:endParaRPr lang="es-EC" sz="1100" dirty="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a:effectLst/>
                        </a:rPr>
                        <a:t>-1</a:t>
                      </a:r>
                      <a:endParaRPr lang="es-EC" sz="1100">
                        <a:solidFill>
                          <a:srgbClr val="000000"/>
                        </a:solidFill>
                        <a:effectLst/>
                        <a:latin typeface="Calibri"/>
                        <a:ea typeface="MS Mincho"/>
                        <a:cs typeface="Times New Roman"/>
                      </a:endParaRPr>
                    </a:p>
                  </a:txBody>
                  <a:tcPr marL="68580" marR="68580" marT="0" marB="0"/>
                </a:tc>
                <a:tc>
                  <a:txBody>
                    <a:bodyPr/>
                    <a:lstStyle/>
                    <a:p>
                      <a:pPr algn="ctr">
                        <a:lnSpc>
                          <a:spcPct val="150000"/>
                        </a:lnSpc>
                        <a:spcBef>
                          <a:spcPts val="600"/>
                        </a:spcBef>
                        <a:spcAft>
                          <a:spcPts val="600"/>
                        </a:spcAft>
                      </a:pPr>
                      <a:r>
                        <a:rPr lang="es-EC" sz="1200" dirty="0" err="1">
                          <a:effectLst/>
                        </a:rPr>
                        <a:t>Autocorrelación</a:t>
                      </a:r>
                      <a:r>
                        <a:rPr lang="es-EC" sz="1200" dirty="0">
                          <a:effectLst/>
                        </a:rPr>
                        <a:t> Negativa</a:t>
                      </a:r>
                      <a:endParaRPr lang="es-EC" sz="1100" dirty="0">
                        <a:solidFill>
                          <a:srgbClr val="000000"/>
                        </a:solidFill>
                        <a:effectLst/>
                        <a:latin typeface="Calibri"/>
                        <a:ea typeface="MS Mincho"/>
                        <a:cs typeface="Times New Roman"/>
                      </a:endParaRPr>
                    </a:p>
                  </a:txBody>
                  <a:tcPr marL="68580" marR="68580" marT="0" marB="0"/>
                </a:tc>
              </a:tr>
            </a:tbl>
          </a:graphicData>
        </a:graphic>
      </p:graphicFrame>
      <p:sp>
        <p:nvSpPr>
          <p:cNvPr id="3" name="2 Rectángulo"/>
          <p:cNvSpPr/>
          <p:nvPr/>
        </p:nvSpPr>
        <p:spPr>
          <a:xfrm>
            <a:off x="1331640" y="6393692"/>
            <a:ext cx="1487908" cy="246221"/>
          </a:xfrm>
          <a:prstGeom prst="rect">
            <a:avLst/>
          </a:prstGeom>
        </p:spPr>
        <p:txBody>
          <a:bodyPr wrap="none">
            <a:spAutoFit/>
          </a:bodyPr>
          <a:lstStyle/>
          <a:p>
            <a:r>
              <a:rPr lang="es-EC" sz="1000" dirty="0"/>
              <a:t>Fuente: Ramírez, 2004</a:t>
            </a:r>
          </a:p>
        </p:txBody>
      </p:sp>
      <p:sp>
        <p:nvSpPr>
          <p:cNvPr id="10" name="9 Rectángulo"/>
          <p:cNvSpPr/>
          <p:nvPr/>
        </p:nvSpPr>
        <p:spPr>
          <a:xfrm>
            <a:off x="95296" y="4071555"/>
            <a:ext cx="4692727" cy="276999"/>
          </a:xfrm>
          <a:prstGeom prst="rect">
            <a:avLst/>
          </a:prstGeom>
        </p:spPr>
        <p:txBody>
          <a:bodyPr wrap="square">
            <a:spAutoFit/>
          </a:bodyPr>
          <a:lstStyle/>
          <a:p>
            <a:pPr algn="ctr"/>
            <a:r>
              <a:rPr lang="es-EC" sz="1200" b="1" dirty="0"/>
              <a:t>Tabla </a:t>
            </a:r>
            <a:r>
              <a:rPr lang="es-EC" sz="1200" b="1" dirty="0" smtClean="0"/>
              <a:t>3 </a:t>
            </a:r>
            <a:r>
              <a:rPr lang="es-EC" sz="1200" b="1" dirty="0"/>
              <a:t>Valores estadísticos de </a:t>
            </a:r>
            <a:r>
              <a:rPr lang="es-EC" sz="1200" b="1" dirty="0" err="1"/>
              <a:t>Durbin</a:t>
            </a:r>
            <a:r>
              <a:rPr lang="es-EC" sz="1200" b="1" dirty="0"/>
              <a:t> – Watson</a:t>
            </a:r>
            <a:endParaRPr lang="es-EC" sz="1200" dirty="0"/>
          </a:p>
        </p:txBody>
      </p:sp>
      <p:sp>
        <p:nvSpPr>
          <p:cNvPr id="11" name="10 Rectángulo"/>
          <p:cNvSpPr/>
          <p:nvPr/>
        </p:nvSpPr>
        <p:spPr>
          <a:xfrm>
            <a:off x="4824535" y="1743199"/>
            <a:ext cx="4067945" cy="461665"/>
          </a:xfrm>
          <a:prstGeom prst="rect">
            <a:avLst/>
          </a:prstGeom>
        </p:spPr>
        <p:txBody>
          <a:bodyPr wrap="square">
            <a:spAutoFit/>
          </a:bodyPr>
          <a:lstStyle/>
          <a:p>
            <a:pPr algn="ctr"/>
            <a:r>
              <a:rPr lang="es-EC" sz="1200" b="1" dirty="0"/>
              <a:t>Tabla </a:t>
            </a:r>
            <a:r>
              <a:rPr lang="es-EC" sz="1200" b="1" dirty="0" smtClean="0"/>
              <a:t>4 </a:t>
            </a:r>
            <a:r>
              <a:rPr lang="es-EC" sz="1200" b="1" dirty="0"/>
              <a:t>Prueba de hipótesis para las estaciones de monitoreo continuo</a:t>
            </a:r>
            <a:endParaRPr lang="es-EC" sz="1200" dirty="0"/>
          </a:p>
        </p:txBody>
      </p:sp>
    </p:spTree>
    <p:extLst>
      <p:ext uri="{BB962C8B-B14F-4D97-AF65-F5344CB8AC3E}">
        <p14:creationId xmlns:p14="http://schemas.microsoft.com/office/powerpoint/2010/main" val="4094934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CONCLUSIONES</a:t>
            </a:r>
            <a:endParaRPr lang="es-EC"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sz="3600" dirty="0" smtClean="0">
                <a:solidFill>
                  <a:schemeClr val="tx1"/>
                </a:solidFill>
              </a:rPr>
              <a:t>Tropósfera</a:t>
            </a:r>
            <a:endParaRPr lang="es-EC" sz="3600" dirty="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 name="Picture 2" descr="http://www.laradiobbs.net/foros/images/gps/5_1.gif">
            <a:hlinkClick r:id="rId3"/>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36096" y="2276872"/>
            <a:ext cx="3377828" cy="3096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430106722"/>
              </p:ext>
            </p:extLst>
          </p:nvPr>
        </p:nvGraphicFramePr>
        <p:xfrm>
          <a:off x="179512" y="2132856"/>
          <a:ext cx="5256584" cy="36319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Rectángulo"/>
          <p:cNvSpPr/>
          <p:nvPr/>
        </p:nvSpPr>
        <p:spPr>
          <a:xfrm>
            <a:off x="5955106" y="5489486"/>
            <a:ext cx="2339808" cy="276999"/>
          </a:xfrm>
          <a:prstGeom prst="rect">
            <a:avLst/>
          </a:prstGeom>
        </p:spPr>
        <p:txBody>
          <a:bodyPr wrap="none">
            <a:spAutoFit/>
          </a:bodyPr>
          <a:lstStyle/>
          <a:p>
            <a:r>
              <a:rPr lang="es-EC" sz="1200" b="1" dirty="0"/>
              <a:t>Figura </a:t>
            </a:r>
            <a:r>
              <a:rPr lang="es-EC" sz="1200" b="1" dirty="0" smtClean="0"/>
              <a:t>1</a:t>
            </a:r>
            <a:r>
              <a:rPr lang="es-EC" sz="1200" b="1" dirty="0"/>
              <a:t>. </a:t>
            </a:r>
            <a:r>
              <a:rPr lang="es-EC" sz="1200" b="1" dirty="0" smtClean="0"/>
              <a:t>Capas Atmosféricas</a:t>
            </a:r>
            <a:endParaRPr lang="es-EC"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CONCLUSIONES</a:t>
            </a:r>
            <a:endParaRPr lang="es-EC" sz="3600" dirty="0">
              <a:solidFill>
                <a:schemeClr val="tx1"/>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87365862"/>
              </p:ext>
            </p:extLst>
          </p:nvPr>
        </p:nvGraphicFramePr>
        <p:xfrm>
          <a:off x="179512" y="1628800"/>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RECOMENDACIONES</a:t>
            </a:r>
            <a:endParaRPr lang="es-EC" dirty="0">
              <a:solidFill>
                <a:schemeClr val="tx1"/>
              </a:solidFill>
            </a:endParaRPr>
          </a:p>
        </p:txBody>
      </p:sp>
    </p:spTree>
    <p:extLst>
      <p:ext uri="{BB962C8B-B14F-4D97-AF65-F5344CB8AC3E}">
        <p14:creationId xmlns:p14="http://schemas.microsoft.com/office/powerpoint/2010/main" val="3413903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RECOMENDACI</a:t>
            </a:r>
            <a:r>
              <a:rPr lang="es-EC" sz="3600" dirty="0" smtClean="0">
                <a:solidFill>
                  <a:schemeClr val="tx1"/>
                </a:solidFill>
              </a:rPr>
              <a:t>ONES</a:t>
            </a:r>
            <a:endParaRPr lang="es-EC" sz="3600" dirty="0">
              <a:solidFill>
                <a:schemeClr val="tx1"/>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675661655"/>
              </p:ext>
            </p:extLst>
          </p:nvPr>
        </p:nvGraphicFramePr>
        <p:xfrm>
          <a:off x="179512" y="1628800"/>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360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00808"/>
            <a:ext cx="4123232" cy="503463"/>
          </a:xfrm>
        </p:spPr>
        <p:txBody>
          <a:bodyPr/>
          <a:lstStyle/>
          <a:p>
            <a:r>
              <a:rPr lang="es-EC" sz="1800" b="1" dirty="0" smtClean="0">
                <a:solidFill>
                  <a:schemeClr val="tx1"/>
                </a:solidFill>
              </a:rPr>
              <a:t>Refracción Troposférica</a:t>
            </a:r>
            <a:endParaRPr lang="es-EC" sz="1800" b="1" dirty="0">
              <a:solidFill>
                <a:schemeClr val="tx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0" name="9 Imagen"/>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34311" t="27190" r="31717" b="20544"/>
          <a:stretch/>
        </p:blipFill>
        <p:spPr bwMode="auto">
          <a:xfrm>
            <a:off x="4730470" y="1893071"/>
            <a:ext cx="4214842" cy="3929090"/>
          </a:xfrm>
          <a:prstGeom prst="rect">
            <a:avLst/>
          </a:prstGeom>
          <a:ln w="3175" cap="sq">
            <a:solidFill>
              <a:srgbClr val="000000"/>
            </a:solidFill>
            <a:prstDash val="solid"/>
            <a:miter lim="800000"/>
          </a:ln>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5 Rectángulo"/>
              <p:cNvSpPr/>
              <p:nvPr/>
            </p:nvSpPr>
            <p:spPr>
              <a:xfrm>
                <a:off x="323528" y="3685427"/>
                <a:ext cx="2338076" cy="463653"/>
              </a:xfrm>
              <a:prstGeom prst="rect">
                <a:avLst/>
              </a:prstGeom>
            </p:spPr>
            <p:txBody>
              <a:bodyPr wrap="none">
                <a:spAutoFit/>
              </a:bodyPr>
              <a:lstStyle/>
              <a:p>
                <a:r>
                  <a:rPr lang="es-EC" dirty="0"/>
                  <a:t> </a:t>
                </a:r>
                <a14:m>
                  <m:oMath xmlns:m="http://schemas.openxmlformats.org/officeDocument/2006/math">
                    <m:r>
                      <a:rPr lang="es-EC" i="1">
                        <a:latin typeface="Cambria Math"/>
                      </a:rPr>
                      <m:t>∆</m:t>
                    </m:r>
                    <m:sSub>
                      <m:sSubPr>
                        <m:ctrlPr>
                          <a:rPr lang="es-EC" i="1">
                            <a:latin typeface="Cambria Math"/>
                          </a:rPr>
                        </m:ctrlPr>
                      </m:sSubPr>
                      <m:e>
                        <m:r>
                          <a:rPr lang="es-EC" i="1">
                            <a:latin typeface="Cambria Math"/>
                          </a:rPr>
                          <m:t>𝜌</m:t>
                        </m:r>
                      </m:e>
                      <m:sub>
                        <m:r>
                          <a:rPr lang="es-EC" i="1">
                            <a:latin typeface="Cambria Math"/>
                          </a:rPr>
                          <m:t>𝑇𝑟𝑜𝑝</m:t>
                        </m:r>
                      </m:sub>
                    </m:sSub>
                    <m:r>
                      <a:rPr lang="es-EC" i="1">
                        <a:latin typeface="Cambria Math"/>
                      </a:rPr>
                      <m:t>=</m:t>
                    </m:r>
                    <m:sSup>
                      <m:sSupPr>
                        <m:ctrlPr>
                          <a:rPr lang="es-EC" i="1">
                            <a:latin typeface="Cambria Math"/>
                          </a:rPr>
                        </m:ctrlPr>
                      </m:sSupPr>
                      <m:e>
                        <m:r>
                          <a:rPr lang="es-EC" i="1">
                            <a:latin typeface="Cambria Math"/>
                          </a:rPr>
                          <m:t>10</m:t>
                        </m:r>
                      </m:e>
                      <m:sup>
                        <m:r>
                          <a:rPr lang="es-EC" i="1">
                            <a:latin typeface="Cambria Math"/>
                          </a:rPr>
                          <m:t>−6</m:t>
                        </m:r>
                      </m:sup>
                    </m:sSup>
                    <m:nary>
                      <m:naryPr>
                        <m:limLoc m:val="undOvr"/>
                        <m:subHide m:val="on"/>
                        <m:supHide m:val="on"/>
                        <m:ctrlPr>
                          <a:rPr lang="es-EC" i="1">
                            <a:latin typeface="Cambria Math"/>
                          </a:rPr>
                        </m:ctrlPr>
                      </m:naryPr>
                      <m:sub/>
                      <m:sup/>
                      <m:e>
                        <m:r>
                          <a:rPr lang="es-EC" i="1">
                            <a:latin typeface="Cambria Math"/>
                          </a:rPr>
                          <m:t>𝑁</m:t>
                        </m:r>
                      </m:e>
                    </m:nary>
                    <m:r>
                      <a:rPr lang="es-EC" i="1">
                        <a:latin typeface="Cambria Math"/>
                      </a:rPr>
                      <m:t>𝑑𝑠</m:t>
                    </m:r>
                  </m:oMath>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23528" y="3685427"/>
                <a:ext cx="2338076" cy="463653"/>
              </a:xfrm>
              <a:prstGeom prst="rect">
                <a:avLst/>
              </a:prstGeom>
              <a:blipFill rotWithShape="1">
                <a:blip r:embed="rId5"/>
                <a:stretch>
                  <a:fillRect t="-111842" r="-11198" b="-1671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23528" y="2852537"/>
                <a:ext cx="2617127"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sSub>
                        <m:sSubPr>
                          <m:ctrlPr>
                            <a:rPr lang="es-EC" i="1">
                              <a:latin typeface="Cambria Math"/>
                            </a:rPr>
                          </m:ctrlPr>
                        </m:sSubPr>
                        <m:e>
                          <m:r>
                            <a:rPr lang="es-EC" i="1">
                              <a:latin typeface="Cambria Math"/>
                            </a:rPr>
                            <m:t>𝜌</m:t>
                          </m:r>
                        </m:e>
                        <m:sub>
                          <m:r>
                            <a:rPr lang="es-EC" i="1">
                              <a:latin typeface="Cambria Math"/>
                            </a:rPr>
                            <m:t>𝑇𝑟𝑜𝑝</m:t>
                          </m:r>
                        </m:sub>
                      </m:sSub>
                      <m:r>
                        <a:rPr lang="es-EC" i="1">
                          <a:latin typeface="Cambria Math"/>
                        </a:rPr>
                        <m:t>=</m:t>
                      </m:r>
                      <m:nary>
                        <m:naryPr>
                          <m:limLoc m:val="undOvr"/>
                          <m:subHide m:val="on"/>
                          <m:supHide m:val="on"/>
                          <m:ctrlPr>
                            <a:rPr lang="es-EC" i="1">
                              <a:latin typeface="Cambria Math"/>
                            </a:rPr>
                          </m:ctrlPr>
                        </m:naryPr>
                        <m:sub/>
                        <m:sup/>
                        <m:e>
                          <m:d>
                            <m:dPr>
                              <m:begChr m:val="["/>
                              <m:endChr m:val="]"/>
                              <m:ctrlPr>
                                <a:rPr lang="es-EC" i="1">
                                  <a:latin typeface="Cambria Math"/>
                                </a:rPr>
                              </m:ctrlPr>
                            </m:dPr>
                            <m:e>
                              <m:r>
                                <a:rPr lang="es-EC" i="1">
                                  <a:latin typeface="Cambria Math"/>
                                </a:rPr>
                                <m:t>𝑛</m:t>
                              </m:r>
                              <m:d>
                                <m:dPr>
                                  <m:ctrlPr>
                                    <a:rPr lang="es-EC" i="1">
                                      <a:latin typeface="Cambria Math"/>
                                    </a:rPr>
                                  </m:ctrlPr>
                                </m:dPr>
                                <m:e>
                                  <m:r>
                                    <a:rPr lang="es-EC" i="1">
                                      <a:latin typeface="Cambria Math"/>
                                    </a:rPr>
                                    <m:t>𝑠</m:t>
                                  </m:r>
                                </m:e>
                              </m:d>
                              <m:r>
                                <a:rPr lang="es-EC" i="1">
                                  <a:latin typeface="Cambria Math"/>
                                </a:rPr>
                                <m:t>−1</m:t>
                              </m:r>
                            </m:e>
                          </m:d>
                          <m:r>
                            <a:rPr lang="es-EC" i="1">
                              <a:latin typeface="Cambria Math"/>
                            </a:rPr>
                            <m:t>𝑑𝑠</m:t>
                          </m:r>
                        </m:e>
                      </m:nary>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23528" y="2852537"/>
                <a:ext cx="2617127" cy="818879"/>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71114" y="2119399"/>
                <a:ext cx="3252814"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𝜌</m:t>
                      </m:r>
                      <m:r>
                        <a:rPr lang="es-EC" i="1">
                          <a:latin typeface="Cambria Math"/>
                        </a:rPr>
                        <m:t>=</m:t>
                      </m:r>
                      <m:nary>
                        <m:naryPr>
                          <m:limLoc m:val="undOvr"/>
                          <m:subHide m:val="on"/>
                          <m:supHide m:val="on"/>
                          <m:ctrlPr>
                            <a:rPr lang="es-EC" i="1">
                              <a:latin typeface="Cambria Math"/>
                            </a:rPr>
                          </m:ctrlPr>
                        </m:naryPr>
                        <m:sub/>
                        <m:sup/>
                        <m:e>
                          <m:d>
                            <m:dPr>
                              <m:begChr m:val="["/>
                              <m:endChr m:val="]"/>
                              <m:ctrlPr>
                                <a:rPr lang="es-EC" i="1">
                                  <a:latin typeface="Cambria Math"/>
                                </a:rPr>
                              </m:ctrlPr>
                            </m:dPr>
                            <m:e>
                              <m:r>
                                <a:rPr lang="es-EC" i="1">
                                  <a:latin typeface="Cambria Math"/>
                                </a:rPr>
                                <m:t>𝑛</m:t>
                              </m:r>
                              <m:d>
                                <m:dPr>
                                  <m:ctrlPr>
                                    <a:rPr lang="es-EC" i="1">
                                      <a:latin typeface="Cambria Math"/>
                                    </a:rPr>
                                  </m:ctrlPr>
                                </m:dPr>
                                <m:e>
                                  <m:r>
                                    <a:rPr lang="es-EC" i="1">
                                      <a:latin typeface="Cambria Math"/>
                                    </a:rPr>
                                    <m:t>𝑠</m:t>
                                  </m:r>
                                </m:e>
                              </m:d>
                              <m:r>
                                <a:rPr lang="es-EC" i="1">
                                  <a:latin typeface="Cambria Math"/>
                                </a:rPr>
                                <m:t>−1</m:t>
                              </m:r>
                            </m:e>
                          </m:d>
                          <m:r>
                            <a:rPr lang="es-EC" i="1">
                              <a:latin typeface="Cambria Math"/>
                            </a:rPr>
                            <m:t>𝑑𝑠</m:t>
                          </m:r>
                          <m:r>
                            <a:rPr lang="es-EC" i="1">
                              <a:latin typeface="Cambria Math"/>
                            </a:rPr>
                            <m:t>−</m:t>
                          </m:r>
                          <m:d>
                            <m:dPr>
                              <m:ctrlPr>
                                <a:rPr lang="es-EC" i="1">
                                  <a:latin typeface="Cambria Math"/>
                                </a:rPr>
                              </m:ctrlPr>
                            </m:dPr>
                            <m:e>
                              <m:r>
                                <a:rPr lang="es-EC" i="1">
                                  <a:latin typeface="Cambria Math"/>
                                </a:rPr>
                                <m:t>𝑆</m:t>
                              </m:r>
                              <m:r>
                                <a:rPr lang="es-EC" i="1">
                                  <a:latin typeface="Cambria Math"/>
                                </a:rPr>
                                <m:t>−</m:t>
                              </m:r>
                              <m:r>
                                <a:rPr lang="es-EC" i="1">
                                  <a:latin typeface="Cambria Math"/>
                                </a:rPr>
                                <m:t>𝐺</m:t>
                              </m:r>
                            </m:e>
                          </m:d>
                        </m:e>
                      </m:nary>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671114" y="2119399"/>
                <a:ext cx="3252814" cy="818879"/>
              </a:xfrm>
              <a:prstGeom prst="rect">
                <a:avLst/>
              </a:prstGeom>
              <a:blipFill rotWithShape="1">
                <a:blip r:embed="rId7"/>
                <a:stretch>
                  <a:fillRect/>
                </a:stretch>
              </a:blipFill>
            </p:spPr>
            <p:txBody>
              <a:bodyPr/>
              <a:lstStyle/>
              <a:p>
                <a:r>
                  <a:rPr lang="es-EC">
                    <a:noFill/>
                  </a:rPr>
                  <a:t> </a:t>
                </a:r>
              </a:p>
            </p:txBody>
          </p:sp>
        </mc:Fallback>
      </mc:AlternateContent>
      <p:sp>
        <p:nvSpPr>
          <p:cNvPr id="9" name="8 Rectángulo"/>
          <p:cNvSpPr/>
          <p:nvPr/>
        </p:nvSpPr>
        <p:spPr>
          <a:xfrm>
            <a:off x="5724128" y="5822161"/>
            <a:ext cx="2568332" cy="461665"/>
          </a:xfrm>
          <a:prstGeom prst="rect">
            <a:avLst/>
          </a:prstGeom>
        </p:spPr>
        <p:txBody>
          <a:bodyPr wrap="none">
            <a:spAutoFit/>
          </a:bodyPr>
          <a:lstStyle/>
          <a:p>
            <a:pPr algn="ctr"/>
            <a:r>
              <a:rPr lang="es-EC" sz="1200" b="1" dirty="0"/>
              <a:t>Figura </a:t>
            </a:r>
            <a:r>
              <a:rPr lang="es-EC" sz="1200" b="1" dirty="0" smtClean="0"/>
              <a:t>2. </a:t>
            </a:r>
            <a:r>
              <a:rPr lang="es-EC" sz="1200" b="1" dirty="0"/>
              <a:t>Refracción </a:t>
            </a:r>
            <a:r>
              <a:rPr lang="es-EC" sz="1200" b="1" dirty="0" smtClean="0"/>
              <a:t>atmosférica</a:t>
            </a:r>
          </a:p>
          <a:p>
            <a:pPr algn="ctr"/>
            <a:r>
              <a:rPr lang="es-EC" sz="1200" dirty="0" smtClean="0"/>
              <a:t>Fuente: </a:t>
            </a:r>
            <a:r>
              <a:rPr lang="es-EC" sz="1200" dirty="0" err="1" smtClean="0"/>
              <a:t>Cioce</a:t>
            </a:r>
            <a:r>
              <a:rPr lang="es-EC" sz="1200" dirty="0" smtClean="0"/>
              <a:t>, et al. 2011</a:t>
            </a:r>
            <a:endParaRPr lang="es-EC" sz="1200" dirty="0"/>
          </a:p>
        </p:txBody>
      </p:sp>
      <mc:AlternateContent xmlns:mc="http://schemas.openxmlformats.org/markup-compatibility/2006" xmlns:a14="http://schemas.microsoft.com/office/drawing/2010/main">
        <mc:Choice Requires="a14">
          <p:sp>
            <p:nvSpPr>
              <p:cNvPr id="3" name="2 Rectángulo"/>
              <p:cNvSpPr/>
              <p:nvPr/>
            </p:nvSpPr>
            <p:spPr>
              <a:xfrm>
                <a:off x="1714554" y="4365104"/>
                <a:ext cx="2984727" cy="6521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𝑁</m:t>
                      </m:r>
                      <m:r>
                        <a:rPr lang="es-EC" i="1">
                          <a:latin typeface="Cambria Math"/>
                        </a:rPr>
                        <m:t>=</m:t>
                      </m:r>
                      <m:sSub>
                        <m:sSubPr>
                          <m:ctrlPr>
                            <a:rPr lang="es-EC" i="1">
                              <a:latin typeface="Cambria Math"/>
                            </a:rPr>
                          </m:ctrlPr>
                        </m:sSubPr>
                        <m:e>
                          <m:r>
                            <a:rPr lang="es-EC" i="1">
                              <a:latin typeface="Cambria Math"/>
                            </a:rPr>
                            <m:t>𝑘</m:t>
                          </m:r>
                        </m:e>
                        <m:sub>
                          <m:r>
                            <a:rPr lang="es-EC" i="1">
                              <a:latin typeface="Cambria Math"/>
                            </a:rPr>
                            <m:t>1</m:t>
                          </m:r>
                        </m:sub>
                      </m:sSub>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𝑑𝑟𝑦</m:t>
                              </m:r>
                            </m:sub>
                          </m:sSub>
                        </m:num>
                        <m:den>
                          <m:r>
                            <a:rPr lang="es-EC" i="1">
                              <a:latin typeface="Cambria Math"/>
                            </a:rPr>
                            <m:t>𝑇</m:t>
                          </m:r>
                        </m:den>
                      </m:f>
                      <m:r>
                        <a:rPr lang="es-EC" i="1">
                          <a:latin typeface="Cambria Math"/>
                        </a:rPr>
                        <m:t>+</m:t>
                      </m:r>
                      <m:sSub>
                        <m:sSubPr>
                          <m:ctrlPr>
                            <a:rPr lang="es-EC" i="1">
                              <a:latin typeface="Cambria Math"/>
                            </a:rPr>
                          </m:ctrlPr>
                        </m:sSubPr>
                        <m:e>
                          <m:r>
                            <a:rPr lang="es-EC" i="1">
                              <a:latin typeface="Cambria Math"/>
                            </a:rPr>
                            <m:t>𝑘</m:t>
                          </m:r>
                        </m:e>
                        <m:sub>
                          <m:r>
                            <a:rPr lang="es-EC" i="1">
                              <a:latin typeface="Cambria Math"/>
                            </a:rPr>
                            <m:t>2</m:t>
                          </m:r>
                        </m:sub>
                      </m:sSub>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𝑣</m:t>
                              </m:r>
                            </m:sub>
                          </m:sSub>
                        </m:num>
                        <m:den>
                          <m:r>
                            <a:rPr lang="es-EC" i="1">
                              <a:latin typeface="Cambria Math"/>
                            </a:rPr>
                            <m:t>𝑇</m:t>
                          </m:r>
                        </m:den>
                      </m:f>
                      <m:r>
                        <a:rPr lang="es-EC" i="1">
                          <a:latin typeface="Cambria Math"/>
                        </a:rPr>
                        <m:t>+</m:t>
                      </m:r>
                      <m:sSub>
                        <m:sSubPr>
                          <m:ctrlPr>
                            <a:rPr lang="es-EC" i="1">
                              <a:latin typeface="Cambria Math"/>
                            </a:rPr>
                          </m:ctrlPr>
                        </m:sSubPr>
                        <m:e>
                          <m:r>
                            <a:rPr lang="es-EC" i="1">
                              <a:latin typeface="Cambria Math"/>
                            </a:rPr>
                            <m:t>𝑘</m:t>
                          </m:r>
                        </m:e>
                        <m:sub>
                          <m:r>
                            <a:rPr lang="es-EC" i="1">
                              <a:latin typeface="Cambria Math"/>
                            </a:rPr>
                            <m:t>3</m:t>
                          </m:r>
                        </m:sub>
                      </m:sSub>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𝑣</m:t>
                              </m:r>
                            </m:sub>
                          </m:sSub>
                        </m:num>
                        <m:den>
                          <m:sSup>
                            <m:sSupPr>
                              <m:ctrlPr>
                                <a:rPr lang="es-EC" i="1">
                                  <a:latin typeface="Cambria Math"/>
                                </a:rPr>
                              </m:ctrlPr>
                            </m:sSupPr>
                            <m:e>
                              <m:r>
                                <a:rPr lang="es-EC" i="1">
                                  <a:latin typeface="Cambria Math"/>
                                </a:rPr>
                                <m:t>𝑇</m:t>
                              </m:r>
                            </m:e>
                            <m:sup>
                              <m:r>
                                <a:rPr lang="es-EC" i="1">
                                  <a:latin typeface="Cambria Math"/>
                                </a:rPr>
                                <m:t>2</m:t>
                              </m:r>
                            </m:sup>
                          </m:sSup>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1714554" y="4365104"/>
                <a:ext cx="2984727" cy="652166"/>
              </a:xfrm>
              <a:prstGeom prst="rect">
                <a:avLst/>
              </a:prstGeom>
              <a:blipFill rotWithShape="1">
                <a:blip r:embed="rId8"/>
                <a:stretch>
                  <a:fillRect/>
                </a:stretch>
              </a:blipFill>
            </p:spPr>
            <p:txBody>
              <a:bodyPr/>
              <a:lstStyle/>
              <a:p>
                <a:r>
                  <a:rPr lang="es-EC">
                    <a:noFill/>
                  </a:rPr>
                  <a:t> </a:t>
                </a:r>
              </a:p>
            </p:txBody>
          </p:sp>
        </mc:Fallback>
      </mc:AlternateContent>
      <p:cxnSp>
        <p:nvCxnSpPr>
          <p:cNvPr id="11" name="10 Conector angular"/>
          <p:cNvCxnSpPr>
            <a:endCxn id="3" idx="1"/>
          </p:cNvCxnSpPr>
          <p:nvPr/>
        </p:nvCxnSpPr>
        <p:spPr>
          <a:xfrm rot="5400000">
            <a:off x="1648088" y="4215546"/>
            <a:ext cx="542107" cy="409174"/>
          </a:xfrm>
          <a:prstGeom prst="bentConnector4">
            <a:avLst>
              <a:gd name="adj1" fmla="val 19924"/>
              <a:gd name="adj2" fmla="val 155869"/>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11 Rectángulo"/>
              <p:cNvSpPr/>
              <p:nvPr/>
            </p:nvSpPr>
            <p:spPr>
              <a:xfrm>
                <a:off x="79204" y="5792105"/>
                <a:ext cx="5164799" cy="4317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sSub>
                        <m:sSubPr>
                          <m:ctrlPr>
                            <a:rPr lang="es-EC" i="1">
                              <a:latin typeface="Cambria Math"/>
                            </a:rPr>
                          </m:ctrlPr>
                        </m:sSubPr>
                        <m:e>
                          <m:r>
                            <a:rPr lang="es-EC" i="1">
                              <a:latin typeface="Cambria Math"/>
                            </a:rPr>
                            <m:t>𝜌</m:t>
                          </m:r>
                        </m:e>
                        <m:sub>
                          <m:r>
                            <a:rPr lang="es-EC" i="1">
                              <a:latin typeface="Cambria Math"/>
                            </a:rPr>
                            <m:t>𝑇𝑟𝑜𝑝</m:t>
                          </m:r>
                        </m:sub>
                      </m:sSub>
                      <m:r>
                        <a:rPr lang="es-EC" i="1">
                          <a:latin typeface="Cambria Math"/>
                        </a:rPr>
                        <m:t>=</m:t>
                      </m:r>
                      <m:r>
                        <a:rPr lang="es-EC" i="1">
                          <a:latin typeface="Cambria Math"/>
                        </a:rPr>
                        <m:t>𝑍𝑇𝐷</m:t>
                      </m:r>
                      <m:r>
                        <a:rPr lang="es-EC" i="1">
                          <a:latin typeface="Cambria Math"/>
                        </a:rPr>
                        <m:t>=</m:t>
                      </m:r>
                      <m:r>
                        <a:rPr lang="es-EC" i="1">
                          <a:latin typeface="Cambria Math"/>
                        </a:rPr>
                        <m:t>𝑍𝐻𝐷</m:t>
                      </m:r>
                      <m:r>
                        <a:rPr lang="es-EC" i="1">
                          <a:latin typeface="Cambria Math"/>
                        </a:rPr>
                        <m:t>×</m:t>
                      </m:r>
                      <m:r>
                        <a:rPr lang="es-EC" i="1">
                          <a:latin typeface="Cambria Math"/>
                        </a:rPr>
                        <m:t>𝑚</m:t>
                      </m:r>
                      <m:d>
                        <m:dPr>
                          <m:ctrlPr>
                            <a:rPr lang="es-EC" i="1">
                              <a:latin typeface="Cambria Math"/>
                            </a:rPr>
                          </m:ctrlPr>
                        </m:dPr>
                        <m:e>
                          <m:r>
                            <a:rPr lang="es-EC" i="1">
                              <a:latin typeface="Cambria Math"/>
                            </a:rPr>
                            <m:t>𝜀</m:t>
                          </m:r>
                        </m:e>
                      </m:d>
                      <m:r>
                        <a:rPr lang="es-EC" i="1">
                          <a:latin typeface="Cambria Math"/>
                        </a:rPr>
                        <m:t>+</m:t>
                      </m:r>
                      <m:r>
                        <a:rPr lang="es-EC" i="1">
                          <a:latin typeface="Cambria Math"/>
                        </a:rPr>
                        <m:t>𝑍𝑊𝐷</m:t>
                      </m:r>
                      <m:r>
                        <a:rPr lang="es-EC" i="1">
                          <a:latin typeface="Cambria Math"/>
                        </a:rPr>
                        <m:t>×</m:t>
                      </m:r>
                      <m:r>
                        <a:rPr lang="es-EC" i="1">
                          <a:latin typeface="Cambria Math"/>
                        </a:rPr>
                        <m:t>𝑚</m:t>
                      </m:r>
                      <m:d>
                        <m:dPr>
                          <m:ctrlPr>
                            <a:rPr lang="es-EC" i="1">
                              <a:latin typeface="Cambria Math"/>
                            </a:rPr>
                          </m:ctrlPr>
                        </m:dPr>
                        <m:e>
                          <m:r>
                            <a:rPr lang="es-EC" i="1">
                              <a:latin typeface="Cambria Math"/>
                            </a:rPr>
                            <m:t>𝜀</m:t>
                          </m:r>
                        </m:e>
                      </m:d>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79204" y="5792105"/>
                <a:ext cx="5164799" cy="431785"/>
              </a:xfrm>
              <a:prstGeom prst="rect">
                <a:avLst/>
              </a:prstGeom>
              <a:blipFill rotWithShape="1">
                <a:blip r:embed="rId9"/>
                <a:stretch>
                  <a:fillRect b="-7042"/>
                </a:stretch>
              </a:blipFill>
            </p:spPr>
            <p:txBody>
              <a:bodyPr/>
              <a:lstStyle/>
              <a:p>
                <a:r>
                  <a:rPr lang="es-EC">
                    <a:noFill/>
                  </a:rPr>
                  <a:t> </a:t>
                </a:r>
              </a:p>
            </p:txBody>
          </p:sp>
        </mc:Fallback>
      </mc:AlternateContent>
      <p:sp>
        <p:nvSpPr>
          <p:cNvPr id="16" name="1 Título"/>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C" sz="3600" smtClean="0">
                <a:solidFill>
                  <a:schemeClr val="tx1"/>
                </a:solidFill>
              </a:rPr>
              <a:t>Aspectos Generales</a:t>
            </a:r>
            <a:endParaRPr lang="es-EC" sz="3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Aspectos Generales</a:t>
            </a:r>
            <a:endParaRPr lang="es-EC" sz="3600" dirty="0">
              <a:solidFill>
                <a:schemeClr val="tx1"/>
              </a:solidFill>
            </a:endParaRPr>
          </a:p>
        </p:txBody>
      </p:sp>
      <p:sp>
        <p:nvSpPr>
          <p:cNvPr id="5" name="4 Marcador de contenido"/>
          <p:cNvSpPr>
            <a:spLocks noGrp="1"/>
          </p:cNvSpPr>
          <p:nvPr>
            <p:ph sz="half" idx="1"/>
          </p:nvPr>
        </p:nvSpPr>
        <p:spPr>
          <a:xfrm>
            <a:off x="457200" y="1988841"/>
            <a:ext cx="3754760" cy="576064"/>
          </a:xfrm>
        </p:spPr>
        <p:txBody>
          <a:bodyPr/>
          <a:lstStyle/>
          <a:p>
            <a:pPr marL="0" indent="0">
              <a:buNone/>
            </a:pPr>
            <a:r>
              <a:rPr lang="es-EC" sz="2000" dirty="0" smtClean="0"/>
              <a:t>Modelo Atmosférico </a:t>
            </a:r>
            <a:r>
              <a:rPr lang="es-EC" sz="2000" dirty="0" err="1" smtClean="0"/>
              <a:t>GPT</a:t>
            </a:r>
            <a:endParaRPr lang="es-EC" sz="2000" dirty="0" smtClean="0"/>
          </a:p>
        </p:txBody>
      </p:sp>
      <p:sp>
        <p:nvSpPr>
          <p:cNvPr id="10" name="9 Marcador de contenido"/>
          <p:cNvSpPr>
            <a:spLocks noGrp="1"/>
          </p:cNvSpPr>
          <p:nvPr>
            <p:ph sz="half" idx="2"/>
          </p:nvPr>
        </p:nvSpPr>
        <p:spPr>
          <a:xfrm>
            <a:off x="4648200" y="1988841"/>
            <a:ext cx="4038600" cy="936104"/>
          </a:xfrm>
        </p:spPr>
        <p:txBody>
          <a:bodyPr/>
          <a:lstStyle/>
          <a:p>
            <a:r>
              <a:rPr lang="es-EC" sz="2000" dirty="0" smtClean="0"/>
              <a:t>Función de Mapeo de </a:t>
            </a:r>
            <a:r>
              <a:rPr lang="es-EC" sz="2000" dirty="0" err="1" smtClean="0"/>
              <a:t>Niell</a:t>
            </a:r>
            <a:endParaRPr lang="es-EC" sz="2000" dirty="0"/>
          </a:p>
        </p:txBody>
      </p:sp>
      <mc:AlternateContent xmlns:mc="http://schemas.openxmlformats.org/markup-compatibility/2006" xmlns:a14="http://schemas.microsoft.com/office/drawing/2010/main">
        <mc:Choice Requires="a14">
          <p:sp>
            <p:nvSpPr>
              <p:cNvPr id="12" name="11 Rectángulo"/>
              <p:cNvSpPr/>
              <p:nvPr/>
            </p:nvSpPr>
            <p:spPr>
              <a:xfrm>
                <a:off x="4862550" y="2780928"/>
                <a:ext cx="3702867" cy="1290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𝑚</m:t>
                          </m:r>
                        </m:e>
                        <m:sub>
                          <m:r>
                            <a:rPr lang="es-EC" sz="1600" i="1">
                              <a:latin typeface="Cambria Math"/>
                            </a:rPr>
                            <m:t>𝑤</m:t>
                          </m:r>
                        </m:sub>
                      </m:sSub>
                      <m:d>
                        <m:dPr>
                          <m:ctrlPr>
                            <a:rPr lang="es-EC" sz="1600" i="1">
                              <a:latin typeface="Cambria Math"/>
                            </a:rPr>
                          </m:ctrlPr>
                        </m:dPr>
                        <m:e>
                          <m:r>
                            <a:rPr lang="es-EC" sz="1600" i="1">
                              <a:latin typeface="Cambria Math"/>
                            </a:rPr>
                            <m:t>𝜀</m:t>
                          </m:r>
                        </m:e>
                      </m:d>
                      <m:r>
                        <a:rPr lang="es-EC" sz="1600" i="1">
                          <a:latin typeface="Cambria Math"/>
                        </a:rPr>
                        <m:t>=</m:t>
                      </m:r>
                      <m:f>
                        <m:fPr>
                          <m:ctrlPr>
                            <a:rPr lang="es-EC" sz="1600" i="1">
                              <a:latin typeface="Cambria Math"/>
                            </a:rPr>
                          </m:ctrlPr>
                        </m:fPr>
                        <m:num>
                          <m:r>
                            <a:rPr lang="es-EC" sz="1600" i="1">
                              <a:latin typeface="Cambria Math"/>
                            </a:rPr>
                            <m:t>1+</m:t>
                          </m:r>
                          <m:f>
                            <m:fPr>
                              <m:ctrlPr>
                                <a:rPr lang="es-EC" sz="1600" i="1">
                                  <a:latin typeface="Cambria Math"/>
                                </a:rPr>
                              </m:ctrlPr>
                            </m:fPr>
                            <m:num>
                              <m:r>
                                <a:rPr lang="es-EC" sz="1600" i="1">
                                  <a:latin typeface="Cambria Math"/>
                                </a:rPr>
                                <m:t>𝑎</m:t>
                              </m:r>
                            </m:num>
                            <m:den>
                              <m:r>
                                <a:rPr lang="es-EC" sz="1600" i="1">
                                  <a:latin typeface="Cambria Math"/>
                                </a:rPr>
                                <m:t>1+</m:t>
                              </m:r>
                              <m:f>
                                <m:fPr>
                                  <m:ctrlPr>
                                    <a:rPr lang="es-EC" sz="1600" i="1">
                                      <a:latin typeface="Cambria Math"/>
                                    </a:rPr>
                                  </m:ctrlPr>
                                </m:fPr>
                                <m:num>
                                  <m:r>
                                    <a:rPr lang="es-EC" sz="1600" i="1">
                                      <a:latin typeface="Cambria Math"/>
                                    </a:rPr>
                                    <m:t>𝑏</m:t>
                                  </m:r>
                                </m:num>
                                <m:den>
                                  <m:r>
                                    <a:rPr lang="es-EC" sz="1600" i="1">
                                      <a:latin typeface="Cambria Math"/>
                                    </a:rPr>
                                    <m:t>1+</m:t>
                                  </m:r>
                                  <m:r>
                                    <a:rPr lang="es-EC" sz="1600" i="1">
                                      <a:latin typeface="Cambria Math"/>
                                    </a:rPr>
                                    <m:t>𝑐</m:t>
                                  </m:r>
                                </m:den>
                              </m:f>
                            </m:den>
                          </m:f>
                        </m:num>
                        <m:den>
                          <m:func>
                            <m:funcPr>
                              <m:ctrlPr>
                                <a:rPr lang="es-EC" sz="1600" i="1">
                                  <a:latin typeface="Cambria Math"/>
                                </a:rPr>
                              </m:ctrlPr>
                            </m:funcPr>
                            <m:fName>
                              <m:r>
                                <a:rPr lang="es-EC" sz="1600" i="1">
                                  <a:latin typeface="Cambria Math"/>
                                </a:rPr>
                                <m:t>𝑠𝑖𝑛</m:t>
                              </m:r>
                            </m:fName>
                            <m:e>
                              <m:r>
                                <a:rPr lang="es-EC" sz="1600" i="1">
                                  <a:latin typeface="Cambria Math"/>
                                </a:rPr>
                                <m:t>𝜀</m:t>
                              </m:r>
                            </m:e>
                          </m:func>
                          <m:r>
                            <a:rPr lang="es-EC" sz="1600" i="1">
                              <a:latin typeface="Cambria Math"/>
                            </a:rPr>
                            <m:t>+</m:t>
                          </m:r>
                          <m:f>
                            <m:fPr>
                              <m:ctrlPr>
                                <a:rPr lang="es-EC" sz="1600" i="1">
                                  <a:latin typeface="Cambria Math"/>
                                </a:rPr>
                              </m:ctrlPr>
                            </m:fPr>
                            <m:num>
                              <m:r>
                                <a:rPr lang="es-EC" sz="1600" i="1">
                                  <a:latin typeface="Cambria Math"/>
                                </a:rPr>
                                <m:t>𝑎</m:t>
                              </m:r>
                            </m:num>
                            <m:den>
                              <m:func>
                                <m:funcPr>
                                  <m:ctrlPr>
                                    <a:rPr lang="es-EC" sz="1600" i="1">
                                      <a:latin typeface="Cambria Math"/>
                                    </a:rPr>
                                  </m:ctrlPr>
                                </m:funcPr>
                                <m:fName>
                                  <m:r>
                                    <a:rPr lang="es-EC" sz="1600" i="1">
                                      <a:latin typeface="Cambria Math"/>
                                    </a:rPr>
                                    <m:t>𝑠𝑖𝑛</m:t>
                                  </m:r>
                                </m:fName>
                                <m:e>
                                  <m:r>
                                    <a:rPr lang="es-EC" sz="1600" i="1">
                                      <a:latin typeface="Cambria Math"/>
                                    </a:rPr>
                                    <m:t>𝜀</m:t>
                                  </m:r>
                                </m:e>
                              </m:func>
                              <m:r>
                                <a:rPr lang="es-EC" sz="1600" i="1">
                                  <a:latin typeface="Cambria Math"/>
                                </a:rPr>
                                <m:t>+</m:t>
                              </m:r>
                              <m:f>
                                <m:fPr>
                                  <m:ctrlPr>
                                    <a:rPr lang="es-EC" sz="1600" i="1">
                                      <a:latin typeface="Cambria Math"/>
                                    </a:rPr>
                                  </m:ctrlPr>
                                </m:fPr>
                                <m:num>
                                  <m:r>
                                    <a:rPr lang="es-EC" sz="1600" i="1">
                                      <a:latin typeface="Cambria Math"/>
                                    </a:rPr>
                                    <m:t>𝑏</m:t>
                                  </m:r>
                                </m:num>
                                <m:den>
                                  <m:func>
                                    <m:funcPr>
                                      <m:ctrlPr>
                                        <a:rPr lang="es-EC" sz="1600" i="1">
                                          <a:latin typeface="Cambria Math"/>
                                        </a:rPr>
                                      </m:ctrlPr>
                                    </m:funcPr>
                                    <m:fName>
                                      <m:r>
                                        <a:rPr lang="es-EC" sz="1600" i="1">
                                          <a:latin typeface="Cambria Math"/>
                                        </a:rPr>
                                        <m:t>𝑠𝑖𝑛</m:t>
                                      </m:r>
                                    </m:fName>
                                    <m:e>
                                      <m:r>
                                        <a:rPr lang="es-EC" sz="1600" i="1">
                                          <a:latin typeface="Cambria Math"/>
                                        </a:rPr>
                                        <m:t>𝜀</m:t>
                                      </m:r>
                                    </m:e>
                                  </m:func>
                                  <m:r>
                                    <a:rPr lang="es-EC" sz="1600" i="1">
                                      <a:latin typeface="Cambria Math"/>
                                    </a:rPr>
                                    <m:t>+</m:t>
                                  </m:r>
                                  <m:r>
                                    <a:rPr lang="es-EC" sz="1600" i="1">
                                      <a:latin typeface="Cambria Math"/>
                                    </a:rPr>
                                    <m:t>𝑐</m:t>
                                  </m:r>
                                </m:den>
                              </m:f>
                            </m:den>
                          </m:f>
                        </m:den>
                      </m:f>
                    </m:oMath>
                  </m:oMathPara>
                </a14:m>
                <a:endParaRPr lang="es-EC" sz="1600" dirty="0"/>
              </a:p>
            </p:txBody>
          </p:sp>
        </mc:Choice>
        <mc:Fallback xmlns="">
          <p:sp>
            <p:nvSpPr>
              <p:cNvPr id="12" name="11 Rectángulo"/>
              <p:cNvSpPr>
                <a:spLocks noRot="1" noChangeAspect="1" noMove="1" noResize="1" noEditPoints="1" noAdjustHandles="1" noChangeArrowheads="1" noChangeShapeType="1" noTextEdit="1"/>
              </p:cNvSpPr>
              <p:nvPr/>
            </p:nvSpPr>
            <p:spPr>
              <a:xfrm>
                <a:off x="4862550" y="2780928"/>
                <a:ext cx="3702867" cy="129067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4434218" y="4365104"/>
                <a:ext cx="4572000" cy="64556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𝑎</m:t>
                      </m:r>
                      <m:d>
                        <m:dPr>
                          <m:ctrlPr>
                            <a:rPr lang="es-EC" sz="1600" i="1">
                              <a:latin typeface="Cambria Math"/>
                            </a:rPr>
                          </m:ctrlPr>
                        </m:dPr>
                        <m:e>
                          <m:r>
                            <a:rPr lang="es-EC" sz="1600" i="1">
                              <a:latin typeface="Cambria Math"/>
                            </a:rPr>
                            <m:t>∅,</m:t>
                          </m:r>
                          <m:r>
                            <a:rPr lang="es-EC" sz="1600" i="1">
                              <a:latin typeface="Cambria Math"/>
                            </a:rPr>
                            <m:t>𝑡</m:t>
                          </m:r>
                        </m:e>
                      </m:d>
                      <m:r>
                        <a:rPr lang="es-EC" sz="1600" i="1">
                          <a:latin typeface="Cambria Math"/>
                        </a:rPr>
                        <m:t>=</m:t>
                      </m:r>
                      <m:sSub>
                        <m:sSubPr>
                          <m:ctrlPr>
                            <a:rPr lang="es-EC" sz="1600" i="1">
                              <a:latin typeface="Cambria Math"/>
                            </a:rPr>
                          </m:ctrlPr>
                        </m:sSubPr>
                        <m:e>
                          <m:r>
                            <a:rPr lang="es-EC" sz="1600" i="1">
                              <a:latin typeface="Cambria Math"/>
                            </a:rPr>
                            <m:t>𝑎</m:t>
                          </m:r>
                        </m:e>
                        <m:sub>
                          <m:r>
                            <a:rPr lang="es-EC" sz="1600" i="1">
                              <a:latin typeface="Cambria Math"/>
                            </a:rPr>
                            <m:t>𝑎𝑣𝑔</m:t>
                          </m:r>
                        </m:sub>
                      </m:sSub>
                      <m:d>
                        <m:dPr>
                          <m:ctrlPr>
                            <a:rPr lang="es-EC" sz="1600" i="1">
                              <a:latin typeface="Cambria Math"/>
                            </a:rPr>
                          </m:ctrlPr>
                        </m:dPr>
                        <m:e>
                          <m:r>
                            <a:rPr lang="es-EC" sz="1600" i="1">
                              <a:latin typeface="Cambria Math"/>
                            </a:rPr>
                            <m:t>∅</m:t>
                          </m:r>
                        </m:e>
                      </m:d>
                      <m:r>
                        <a:rPr lang="es-EC" sz="1600" i="1">
                          <a:latin typeface="Cambria Math"/>
                        </a:rPr>
                        <m:t>+</m:t>
                      </m:r>
                      <m:sSub>
                        <m:sSubPr>
                          <m:ctrlPr>
                            <a:rPr lang="es-EC" sz="1600" i="1">
                              <a:latin typeface="Cambria Math"/>
                            </a:rPr>
                          </m:ctrlPr>
                        </m:sSubPr>
                        <m:e>
                          <m:r>
                            <a:rPr lang="es-EC" sz="1600" i="1">
                              <a:latin typeface="Cambria Math"/>
                            </a:rPr>
                            <m:t>𝑎</m:t>
                          </m:r>
                        </m:e>
                        <m:sub>
                          <m:r>
                            <a:rPr lang="es-EC" sz="1600" i="1">
                              <a:latin typeface="Cambria Math"/>
                            </a:rPr>
                            <m:t>𝑎𝑚𝑝</m:t>
                          </m:r>
                        </m:sub>
                      </m:sSub>
                      <m:d>
                        <m:dPr>
                          <m:ctrlPr>
                            <a:rPr lang="es-EC" sz="1600" i="1">
                              <a:latin typeface="Cambria Math"/>
                            </a:rPr>
                          </m:ctrlPr>
                        </m:dPr>
                        <m:e>
                          <m:r>
                            <a:rPr lang="es-EC" sz="1600" i="1">
                              <a:latin typeface="Cambria Math"/>
                            </a:rPr>
                            <m:t>∅</m:t>
                          </m:r>
                        </m:e>
                      </m:d>
                      <m:func>
                        <m:funcPr>
                          <m:ctrlPr>
                            <a:rPr lang="es-EC" sz="1600" i="1">
                              <a:latin typeface="Cambria Math"/>
                            </a:rPr>
                          </m:ctrlPr>
                        </m:funcPr>
                        <m:fName>
                          <m:r>
                            <m:rPr>
                              <m:sty m:val="p"/>
                            </m:rPr>
                            <a:rPr lang="es-EC" sz="1600">
                              <a:latin typeface="Cambria Math"/>
                            </a:rPr>
                            <m:t>cos</m:t>
                          </m:r>
                        </m:fName>
                        <m:e>
                          <m:d>
                            <m:dPr>
                              <m:ctrlPr>
                                <a:rPr lang="es-EC" sz="1600" i="1">
                                  <a:latin typeface="Cambria Math"/>
                                </a:rPr>
                              </m:ctrlPr>
                            </m:dPr>
                            <m:e>
                              <m:f>
                                <m:fPr>
                                  <m:ctrlPr>
                                    <a:rPr lang="es-EC" sz="1600" i="1">
                                      <a:latin typeface="Cambria Math"/>
                                    </a:rPr>
                                  </m:ctrlPr>
                                </m:fPr>
                                <m:num>
                                  <m:r>
                                    <a:rPr lang="es-EC" sz="1600" i="1">
                                      <a:latin typeface="Cambria Math"/>
                                    </a:rPr>
                                    <m:t>𝑡</m:t>
                                  </m:r>
                                  <m:r>
                                    <a:rPr lang="es-EC" sz="1600" i="1">
                                      <a:latin typeface="Cambria Math"/>
                                    </a:rPr>
                                    <m:t>−</m:t>
                                  </m:r>
                                  <m:r>
                                    <a:rPr lang="es-EC" sz="1600" i="1">
                                      <a:latin typeface="Cambria Math"/>
                                    </a:rPr>
                                    <m:t>𝐷𝑂𝑌</m:t>
                                  </m:r>
                                </m:num>
                                <m:den>
                                  <m:r>
                                    <a:rPr lang="es-EC" sz="1600" i="1">
                                      <a:latin typeface="Cambria Math"/>
                                    </a:rPr>
                                    <m:t>365,25</m:t>
                                  </m:r>
                                </m:den>
                              </m:f>
                              <m:r>
                                <a:rPr lang="es-EC" sz="1600" i="1">
                                  <a:latin typeface="Cambria Math"/>
                                </a:rPr>
                                <m:t>2</m:t>
                              </m:r>
                              <m:r>
                                <a:rPr lang="es-EC" sz="1600" i="1">
                                  <a:latin typeface="Cambria Math"/>
                                </a:rPr>
                                <m:t>𝜋</m:t>
                              </m:r>
                            </m:e>
                          </m:d>
                        </m:e>
                      </m:func>
                    </m:oMath>
                  </m:oMathPara>
                </a14:m>
                <a:endParaRPr lang="es-EC" sz="1600" dirty="0"/>
              </a:p>
            </p:txBody>
          </p:sp>
        </mc:Choice>
        <mc:Fallback xmlns="">
          <p:sp>
            <p:nvSpPr>
              <p:cNvPr id="13" name="12 Rectángulo"/>
              <p:cNvSpPr>
                <a:spLocks noRot="1" noChangeAspect="1" noMove="1" noResize="1" noEditPoints="1" noAdjustHandles="1" noChangeArrowheads="1" noChangeShapeType="1" noTextEdit="1"/>
              </p:cNvSpPr>
              <p:nvPr/>
            </p:nvSpPr>
            <p:spPr>
              <a:xfrm>
                <a:off x="4434218" y="4365104"/>
                <a:ext cx="4572000" cy="645561"/>
              </a:xfrm>
              <a:prstGeom prst="rect">
                <a:avLst/>
              </a:prstGeom>
              <a:blipFill rotWithShape="1">
                <a:blip r:embed="rId4"/>
                <a:stretch>
                  <a:fillRect/>
                </a:stretch>
              </a:blipFill>
            </p:spPr>
            <p:txBody>
              <a:bodyPr/>
              <a:lstStyle/>
              <a:p>
                <a:r>
                  <a:rPr lang="es-EC">
                    <a:noFill/>
                  </a:rPr>
                  <a:t> </a:t>
                </a:r>
              </a:p>
            </p:txBody>
          </p:sp>
        </mc:Fallback>
      </mc:AlternateContent>
      <p:graphicFrame>
        <p:nvGraphicFramePr>
          <p:cNvPr id="11" name="10 Diagrama"/>
          <p:cNvGraphicFramePr/>
          <p:nvPr>
            <p:extLst>
              <p:ext uri="{D42A27DB-BD31-4B8C-83A1-F6EECF244321}">
                <p14:modId xmlns:p14="http://schemas.microsoft.com/office/powerpoint/2010/main" val="329488972"/>
              </p:ext>
            </p:extLst>
          </p:nvPr>
        </p:nvGraphicFramePr>
        <p:xfrm>
          <a:off x="323528" y="2492896"/>
          <a:ext cx="4110690" cy="3960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9212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Vapor de agua</a:t>
            </a:r>
            <a:endParaRPr lang="es-EC" sz="3600" dirty="0">
              <a:solidFill>
                <a:schemeClr val="tx1"/>
              </a:solidFill>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mc:AlternateContent xmlns:mc="http://schemas.openxmlformats.org/markup-compatibility/2006" xmlns:a14="http://schemas.microsoft.com/office/drawing/2010/main">
        <mc:Choice Requires="a14">
          <p:sp>
            <p:nvSpPr>
              <p:cNvPr id="5" name="4 Rectángulo"/>
              <p:cNvSpPr/>
              <p:nvPr/>
            </p:nvSpPr>
            <p:spPr>
              <a:xfrm>
                <a:off x="3995936" y="2351791"/>
                <a:ext cx="18020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PW</m:t>
                      </m:r>
                      <m:r>
                        <a:rPr lang="es-EC">
                          <a:latin typeface="Cambria Math"/>
                        </a:rPr>
                        <m:t>=</m:t>
                      </m:r>
                      <m:r>
                        <m:rPr>
                          <m:sty m:val="p"/>
                        </m:rPr>
                        <a:rPr lang="es-EC">
                          <a:latin typeface="Cambria Math"/>
                        </a:rPr>
                        <m:t>Q</m:t>
                      </m:r>
                      <m:r>
                        <a:rPr lang="es-EC">
                          <a:latin typeface="Cambria Math"/>
                        </a:rPr>
                        <m:t>×</m:t>
                      </m:r>
                      <m:r>
                        <m:rPr>
                          <m:sty m:val="p"/>
                        </m:rPr>
                        <a:rPr lang="es-EC">
                          <a:latin typeface="Cambria Math"/>
                        </a:rPr>
                        <m:t>ZWD</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995936" y="2351791"/>
                <a:ext cx="1802096" cy="369332"/>
              </a:xfrm>
              <a:prstGeom prst="rect">
                <a:avLst/>
              </a:prstGeom>
              <a:blipFill rotWithShape="1">
                <a:blip r:embed="rId2"/>
                <a:stretch>
                  <a:fillRect b="-11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798535" y="3140968"/>
                <a:ext cx="3107517" cy="8325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m:rPr>
                              <m:sty m:val="p"/>
                            </m:rPr>
                            <a:rPr lang="es-EC" sz="1600">
                              <a:latin typeface="Cambria Math"/>
                            </a:rPr>
                            <m:t>Q</m:t>
                          </m:r>
                        </m:e>
                        <m:sub>
                          <m:r>
                            <a:rPr lang="es-EC" sz="1600">
                              <a:latin typeface="Cambria Math"/>
                            </a:rPr>
                            <m:t>(</m:t>
                          </m:r>
                          <m:r>
                            <m:rPr>
                              <m:sty m:val="p"/>
                            </m:rPr>
                            <a:rPr lang="es-EC" sz="1600">
                              <a:latin typeface="Cambria Math"/>
                            </a:rPr>
                            <m:t>Tm</m:t>
                          </m:r>
                          <m:r>
                            <a:rPr lang="es-EC" sz="1600">
                              <a:latin typeface="Cambria Math"/>
                            </a:rPr>
                            <m:t>)</m:t>
                          </m:r>
                        </m:sub>
                      </m:sSub>
                      <m:r>
                        <a:rPr lang="es-EC" sz="1600">
                          <a:latin typeface="Cambria Math"/>
                        </a:rPr>
                        <m:t>=</m:t>
                      </m:r>
                      <m:f>
                        <m:fPr>
                          <m:ctrlPr>
                            <a:rPr lang="es-EC" sz="1600" i="1">
                              <a:latin typeface="Cambria Math"/>
                            </a:rPr>
                          </m:ctrlPr>
                        </m:fPr>
                        <m:num>
                          <m:sSup>
                            <m:sSupPr>
                              <m:ctrlPr>
                                <a:rPr lang="es-EC" sz="1600" i="1">
                                  <a:latin typeface="Cambria Math"/>
                                </a:rPr>
                              </m:ctrlPr>
                            </m:sSupPr>
                            <m:e>
                              <m:r>
                                <a:rPr lang="es-EC" sz="1600">
                                  <a:latin typeface="Cambria Math"/>
                                </a:rPr>
                                <m:t>10</m:t>
                              </m:r>
                            </m:e>
                            <m:sup>
                              <m:r>
                                <a:rPr lang="es-EC" sz="1600">
                                  <a:latin typeface="Cambria Math"/>
                                </a:rPr>
                                <m:t>6</m:t>
                              </m:r>
                            </m:sup>
                          </m:sSup>
                        </m:num>
                        <m:den>
                          <m:sSub>
                            <m:sSubPr>
                              <m:ctrlPr>
                                <a:rPr lang="es-EC" sz="1600" i="1">
                                  <a:latin typeface="Cambria Math"/>
                                </a:rPr>
                              </m:ctrlPr>
                            </m:sSubPr>
                            <m:e>
                              <m:r>
                                <m:rPr>
                                  <m:sty m:val="p"/>
                                </m:rPr>
                                <a:rPr lang="es-EC" sz="1600">
                                  <a:latin typeface="Cambria Math"/>
                                </a:rPr>
                                <m:t>R</m:t>
                              </m:r>
                            </m:e>
                            <m:sub>
                              <m:r>
                                <m:rPr>
                                  <m:sty m:val="p"/>
                                </m:rPr>
                                <a:rPr lang="es-EC" sz="1600">
                                  <a:latin typeface="Cambria Math"/>
                                </a:rPr>
                                <m:t>v</m:t>
                              </m:r>
                            </m:sub>
                          </m:sSub>
                          <m:d>
                            <m:dPr>
                              <m:ctrlPr>
                                <a:rPr lang="es-EC" sz="1600" i="1">
                                  <a:latin typeface="Cambria Math"/>
                                </a:rPr>
                              </m:ctrlPr>
                            </m:dPr>
                            <m:e>
                              <m:r>
                                <a:rPr lang="es-EC" sz="1600" i="1">
                                  <a:latin typeface="Cambria Math"/>
                                </a:rPr>
                                <m:t>−</m:t>
                              </m:r>
                              <m:f>
                                <m:fPr>
                                  <m:ctrlPr>
                                    <a:rPr lang="es-EC" sz="1600" i="1">
                                      <a:latin typeface="Cambria Math"/>
                                    </a:rPr>
                                  </m:ctrlPr>
                                </m:fPr>
                                <m:num>
                                  <m:sSub>
                                    <m:sSubPr>
                                      <m:ctrlPr>
                                        <a:rPr lang="es-EC" sz="1600" i="1">
                                          <a:latin typeface="Cambria Math"/>
                                        </a:rPr>
                                      </m:ctrlPr>
                                    </m:sSubPr>
                                    <m:e>
                                      <m:r>
                                        <m:rPr>
                                          <m:sty m:val="p"/>
                                        </m:rPr>
                                        <a:rPr lang="es-EC" sz="1600">
                                          <a:latin typeface="Cambria Math"/>
                                        </a:rPr>
                                        <m:t>R</m:t>
                                      </m:r>
                                    </m:e>
                                    <m:sub>
                                      <m:r>
                                        <m:rPr>
                                          <m:sty m:val="p"/>
                                        </m:rPr>
                                        <a:rPr lang="es-EC" sz="1600">
                                          <a:latin typeface="Cambria Math"/>
                                        </a:rPr>
                                        <m:t>d</m:t>
                                      </m:r>
                                    </m:sub>
                                  </m:sSub>
                                </m:num>
                                <m:den>
                                  <m:sSub>
                                    <m:sSubPr>
                                      <m:ctrlPr>
                                        <a:rPr lang="es-EC" sz="1600" i="1">
                                          <a:latin typeface="Cambria Math"/>
                                        </a:rPr>
                                      </m:ctrlPr>
                                    </m:sSubPr>
                                    <m:e>
                                      <m:r>
                                        <m:rPr>
                                          <m:sty m:val="p"/>
                                        </m:rPr>
                                        <a:rPr lang="es-EC" sz="1600">
                                          <a:latin typeface="Cambria Math"/>
                                        </a:rPr>
                                        <m:t>R</m:t>
                                      </m:r>
                                    </m:e>
                                    <m:sub>
                                      <m:r>
                                        <m:rPr>
                                          <m:sty m:val="p"/>
                                        </m:rPr>
                                        <a:rPr lang="es-EC" sz="1600">
                                          <a:latin typeface="Cambria Math"/>
                                        </a:rPr>
                                        <m:t>v</m:t>
                                      </m:r>
                                    </m:sub>
                                  </m:sSub>
                                </m:den>
                              </m:f>
                              <m:sSub>
                                <m:sSubPr>
                                  <m:ctrlPr>
                                    <a:rPr lang="es-EC" sz="1600" i="1">
                                      <a:latin typeface="Cambria Math"/>
                                    </a:rPr>
                                  </m:ctrlPr>
                                </m:sSubPr>
                                <m:e>
                                  <m:r>
                                    <m:rPr>
                                      <m:sty m:val="p"/>
                                    </m:rPr>
                                    <a:rPr lang="es-EC" sz="1600">
                                      <a:latin typeface="Cambria Math"/>
                                    </a:rPr>
                                    <m:t>k</m:t>
                                  </m:r>
                                </m:e>
                                <m:sub>
                                  <m:r>
                                    <a:rPr lang="es-EC" sz="1600">
                                      <a:latin typeface="Cambria Math"/>
                                    </a:rPr>
                                    <m:t>1</m:t>
                                  </m:r>
                                </m:sub>
                              </m:sSub>
                              <m:r>
                                <a:rPr lang="es-EC" sz="1600">
                                  <a:latin typeface="Cambria Math"/>
                                </a:rPr>
                                <m:t>+</m:t>
                              </m:r>
                              <m:sSub>
                                <m:sSubPr>
                                  <m:ctrlPr>
                                    <a:rPr lang="es-EC" sz="1600" i="1">
                                      <a:latin typeface="Cambria Math"/>
                                    </a:rPr>
                                  </m:ctrlPr>
                                </m:sSubPr>
                                <m:e>
                                  <m:r>
                                    <m:rPr>
                                      <m:sty m:val="p"/>
                                    </m:rPr>
                                    <a:rPr lang="es-EC" sz="1600">
                                      <a:latin typeface="Cambria Math"/>
                                    </a:rPr>
                                    <m:t>k</m:t>
                                  </m:r>
                                </m:e>
                                <m:sub>
                                  <m:r>
                                    <a:rPr lang="es-EC" sz="1600">
                                      <a:latin typeface="Cambria Math"/>
                                    </a:rPr>
                                    <m:t>2</m:t>
                                  </m:r>
                                </m:sub>
                              </m:sSub>
                              <m:r>
                                <a:rPr lang="es-EC" sz="1600">
                                  <a:latin typeface="Cambria Math"/>
                                </a:rPr>
                                <m:t>+</m:t>
                              </m:r>
                              <m:f>
                                <m:fPr>
                                  <m:ctrlPr>
                                    <a:rPr lang="es-EC" sz="1600" i="1">
                                      <a:latin typeface="Cambria Math"/>
                                    </a:rPr>
                                  </m:ctrlPr>
                                </m:fPr>
                                <m:num>
                                  <m:sSub>
                                    <m:sSubPr>
                                      <m:ctrlPr>
                                        <a:rPr lang="es-EC" sz="1600" i="1">
                                          <a:latin typeface="Cambria Math"/>
                                        </a:rPr>
                                      </m:ctrlPr>
                                    </m:sSubPr>
                                    <m:e>
                                      <m:r>
                                        <m:rPr>
                                          <m:sty m:val="p"/>
                                        </m:rPr>
                                        <a:rPr lang="es-EC" sz="1600">
                                          <a:latin typeface="Cambria Math"/>
                                        </a:rPr>
                                        <m:t>k</m:t>
                                      </m:r>
                                    </m:e>
                                    <m:sub>
                                      <m:r>
                                        <a:rPr lang="es-EC" sz="1600">
                                          <a:latin typeface="Cambria Math"/>
                                        </a:rPr>
                                        <m:t>3</m:t>
                                      </m:r>
                                    </m:sub>
                                  </m:sSub>
                                </m:num>
                                <m:den>
                                  <m:sSub>
                                    <m:sSubPr>
                                      <m:ctrlPr>
                                        <a:rPr lang="es-EC" sz="1600" i="1">
                                          <a:latin typeface="Cambria Math"/>
                                        </a:rPr>
                                      </m:ctrlPr>
                                    </m:sSubPr>
                                    <m:e>
                                      <m:r>
                                        <m:rPr>
                                          <m:sty m:val="p"/>
                                        </m:rPr>
                                        <a:rPr lang="es-EC" sz="1600">
                                          <a:latin typeface="Cambria Math"/>
                                        </a:rPr>
                                        <m:t>T</m:t>
                                      </m:r>
                                    </m:e>
                                    <m:sub>
                                      <m:r>
                                        <m:rPr>
                                          <m:sty m:val="p"/>
                                        </m:rPr>
                                        <a:rPr lang="es-EC" sz="1600">
                                          <a:latin typeface="Cambria Math"/>
                                        </a:rPr>
                                        <m:t>m</m:t>
                                      </m:r>
                                    </m:sub>
                                  </m:sSub>
                                </m:den>
                              </m:f>
                            </m:e>
                          </m:d>
                        </m:den>
                      </m:f>
                    </m:oMath>
                  </m:oMathPara>
                </a14:m>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4798535" y="3140968"/>
                <a:ext cx="3107517" cy="832536"/>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238879" y="4320951"/>
                <a:ext cx="22268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C">
                              <a:latin typeface="Cambria Math"/>
                            </a:rPr>
                            <m:t>T</m:t>
                          </m:r>
                        </m:e>
                        <m:sub>
                          <m:r>
                            <a:rPr lang="es-EC">
                              <a:latin typeface="Cambria Math"/>
                            </a:rPr>
                            <m:t> </m:t>
                          </m:r>
                          <m:r>
                            <m:rPr>
                              <m:sty m:val="p"/>
                            </m:rPr>
                            <a:rPr lang="es-EC">
                              <a:latin typeface="Cambria Math"/>
                            </a:rPr>
                            <m:t>m</m:t>
                          </m:r>
                        </m:sub>
                      </m:sSub>
                      <m:r>
                        <a:rPr lang="es-EC">
                          <a:latin typeface="Cambria Math"/>
                        </a:rPr>
                        <m:t>=70,2+0,72</m:t>
                      </m:r>
                      <m:sSub>
                        <m:sSubPr>
                          <m:ctrlPr>
                            <a:rPr lang="es-EC" i="1">
                              <a:latin typeface="Cambria Math"/>
                            </a:rPr>
                          </m:ctrlPr>
                        </m:sSubPr>
                        <m:e>
                          <m:r>
                            <m:rPr>
                              <m:sty m:val="p"/>
                            </m:rPr>
                            <a:rPr lang="es-EC">
                              <a:latin typeface="Cambria Math"/>
                            </a:rPr>
                            <m:t>T</m:t>
                          </m:r>
                        </m:e>
                        <m:sub>
                          <m:r>
                            <m:rPr>
                              <m:sty m:val="p"/>
                            </m:rPr>
                            <a:rPr lang="es-EC">
                              <a:latin typeface="Cambria Math"/>
                            </a:rPr>
                            <m:t>S</m:t>
                          </m:r>
                        </m:sub>
                      </m:sSub>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5238879" y="4320951"/>
                <a:ext cx="2226828" cy="369332"/>
              </a:xfrm>
              <a:prstGeom prst="rect">
                <a:avLst/>
              </a:prstGeom>
              <a:blipFill rotWithShape="1">
                <a:blip r:embed="rId4"/>
                <a:stretch>
                  <a:fillRect b="-1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055895" y="5089471"/>
                <a:ext cx="45927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C">
                              <a:latin typeface="Cambria Math"/>
                            </a:rPr>
                            <m:t>T</m:t>
                          </m:r>
                        </m:e>
                        <m:sub>
                          <m:r>
                            <m:rPr>
                              <m:sty m:val="p"/>
                            </m:rPr>
                            <a:rPr lang="es-EC">
                              <a:latin typeface="Cambria Math"/>
                            </a:rPr>
                            <m:t>m</m:t>
                          </m:r>
                        </m:sub>
                      </m:sSub>
                      <m:r>
                        <a:rPr lang="es-EC">
                          <a:latin typeface="Cambria Math"/>
                        </a:rPr>
                        <m:t>=0,613901</m:t>
                      </m:r>
                      <m:sSub>
                        <m:sSubPr>
                          <m:ctrlPr>
                            <a:rPr lang="es-EC" i="1">
                              <a:latin typeface="Cambria Math"/>
                            </a:rPr>
                          </m:ctrlPr>
                        </m:sSubPr>
                        <m:e>
                          <m:r>
                            <m:rPr>
                              <m:sty m:val="p"/>
                            </m:rPr>
                            <a:rPr lang="es-EC">
                              <a:latin typeface="Cambria Math"/>
                            </a:rPr>
                            <m:t>T</m:t>
                          </m:r>
                        </m:e>
                        <m:sub>
                          <m:r>
                            <m:rPr>
                              <m:sty m:val="p"/>
                            </m:rPr>
                            <a:rPr lang="es-EC">
                              <a:latin typeface="Cambria Math"/>
                            </a:rPr>
                            <m:t>S</m:t>
                          </m:r>
                        </m:sub>
                      </m:sSub>
                      <m:r>
                        <a:rPr lang="es-EC">
                          <a:latin typeface="Cambria Math"/>
                        </a:rPr>
                        <m:t>+0,020243</m:t>
                      </m:r>
                      <m:sSub>
                        <m:sSubPr>
                          <m:ctrlPr>
                            <a:rPr lang="es-EC" i="1">
                              <a:latin typeface="Cambria Math"/>
                            </a:rPr>
                          </m:ctrlPr>
                        </m:sSubPr>
                        <m:e>
                          <m:r>
                            <m:rPr>
                              <m:sty m:val="p"/>
                            </m:rPr>
                            <a:rPr lang="es-EC">
                              <a:latin typeface="Cambria Math"/>
                            </a:rPr>
                            <m:t>H</m:t>
                          </m:r>
                        </m:e>
                        <m:sub>
                          <m:r>
                            <m:rPr>
                              <m:sty m:val="p"/>
                            </m:rPr>
                            <a:rPr lang="es-EC">
                              <a:latin typeface="Cambria Math"/>
                            </a:rPr>
                            <m:t>R</m:t>
                          </m:r>
                        </m:sub>
                      </m:sSub>
                      <m:r>
                        <a:rPr lang="es-EC">
                          <a:latin typeface="Cambria Math"/>
                        </a:rPr>
                        <m:t>+102,815</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4055895" y="5089471"/>
                <a:ext cx="4592796" cy="369332"/>
              </a:xfrm>
              <a:prstGeom prst="rect">
                <a:avLst/>
              </a:prstGeom>
              <a:blipFill rotWithShape="1">
                <a:blip r:embed="rId5"/>
                <a:stretch>
                  <a:fillRect b="-1667"/>
                </a:stretch>
              </a:blipFill>
            </p:spPr>
            <p:txBody>
              <a:bodyPr/>
              <a:lstStyle/>
              <a:p>
                <a:r>
                  <a:rPr lang="es-EC">
                    <a:noFill/>
                  </a:rPr>
                  <a:t> </a:t>
                </a:r>
              </a:p>
            </p:txBody>
          </p:sp>
        </mc:Fallback>
      </mc:AlternateContent>
      <p:pic>
        <p:nvPicPr>
          <p:cNvPr id="2050" name="Picture 2" descr="http://estaticos02.cache.el-mundo.net/elmundo/imagenes/2008/09/29/1222682194_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64" y="2351791"/>
            <a:ext cx="3024336"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73098" y="5447004"/>
            <a:ext cx="3093667" cy="461665"/>
          </a:xfrm>
          <a:prstGeom prst="rect">
            <a:avLst/>
          </a:prstGeom>
          <a:noFill/>
        </p:spPr>
        <p:txBody>
          <a:bodyPr wrap="none" rtlCol="0">
            <a:spAutoFit/>
          </a:bodyPr>
          <a:lstStyle/>
          <a:p>
            <a:pPr algn="ctr"/>
            <a:r>
              <a:rPr lang="es-EC" sz="1200" b="1" dirty="0" smtClean="0"/>
              <a:t>Figura 3. Vapor de agua en la atmósfera</a:t>
            </a:r>
          </a:p>
          <a:p>
            <a:pPr algn="ctr"/>
            <a:r>
              <a:rPr lang="es-EC" sz="1200" dirty="0" smtClean="0"/>
              <a:t>Fuente: Satélite </a:t>
            </a:r>
            <a:r>
              <a:rPr lang="es-EC" sz="1200" dirty="0" err="1" smtClean="0"/>
              <a:t>Envisat</a:t>
            </a:r>
            <a:r>
              <a:rPr lang="es-EC" sz="1200" dirty="0" smtClean="0"/>
              <a:t>, </a:t>
            </a:r>
            <a:r>
              <a:rPr lang="es-EC" sz="1200" dirty="0" err="1" smtClean="0"/>
              <a:t>Earthnet</a:t>
            </a:r>
            <a:r>
              <a:rPr lang="es-EC" sz="1200" dirty="0" smtClean="0"/>
              <a:t> online</a:t>
            </a:r>
            <a:endParaRPr lang="es-EC"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ANTECEDENTES</a:t>
            </a:r>
            <a:endParaRPr lang="es-EC" dirty="0">
              <a:solidFill>
                <a:schemeClr val="tx1"/>
              </a:solidFill>
            </a:endParaRPr>
          </a:p>
        </p:txBody>
      </p:sp>
    </p:spTree>
    <p:extLst>
      <p:ext uri="{BB962C8B-B14F-4D97-AF65-F5344CB8AC3E}">
        <p14:creationId xmlns:p14="http://schemas.microsoft.com/office/powerpoint/2010/main" val="119180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chemeClr val="tx1"/>
                </a:solidFill>
              </a:rPr>
              <a:t>Antecedentes</a:t>
            </a:r>
            <a:endParaRPr lang="es-EC" sz="3600" dirty="0">
              <a:solidFill>
                <a:schemeClr val="tx1"/>
              </a:solidFill>
            </a:endParaRPr>
          </a:p>
        </p:txBody>
      </p:sp>
      <p:sp>
        <p:nvSpPr>
          <p:cNvPr id="4" name="3 Rectángulo"/>
          <p:cNvSpPr/>
          <p:nvPr/>
        </p:nvSpPr>
        <p:spPr>
          <a:xfrm>
            <a:off x="179510" y="1772816"/>
            <a:ext cx="4176465" cy="830997"/>
          </a:xfrm>
          <a:prstGeom prst="rect">
            <a:avLst/>
          </a:prstGeom>
        </p:spPr>
        <p:txBody>
          <a:bodyPr wrap="square">
            <a:spAutoFit/>
          </a:bodyPr>
          <a:lstStyle/>
          <a:p>
            <a:pPr algn="ctr"/>
            <a:r>
              <a:rPr lang="en-US" sz="1600" dirty="0" smtClean="0"/>
              <a:t>“GPS </a:t>
            </a:r>
            <a:r>
              <a:rPr lang="en-US" sz="1600" dirty="0"/>
              <a:t>Meteorology: Remote Sensing of Atmospheric Water Vapor Using the Global Positioning </a:t>
            </a:r>
            <a:r>
              <a:rPr lang="en-US" sz="1600" dirty="0" smtClean="0"/>
              <a:t>System”</a:t>
            </a:r>
            <a:endParaRPr lang="es-EC" sz="1600" dirty="0"/>
          </a:p>
        </p:txBody>
      </p:sp>
      <p:sp>
        <p:nvSpPr>
          <p:cNvPr id="5" name="4 Rectángulo"/>
          <p:cNvSpPr/>
          <p:nvPr/>
        </p:nvSpPr>
        <p:spPr>
          <a:xfrm>
            <a:off x="179510" y="6021288"/>
            <a:ext cx="4176466" cy="276999"/>
          </a:xfrm>
          <a:prstGeom prst="rect">
            <a:avLst/>
          </a:prstGeom>
        </p:spPr>
        <p:txBody>
          <a:bodyPr wrap="square">
            <a:spAutoFit/>
          </a:bodyPr>
          <a:lstStyle/>
          <a:p>
            <a:pPr algn="ctr"/>
            <a:r>
              <a:rPr lang="en-US" sz="1200" dirty="0"/>
              <a:t>Bevis, Michael, </a:t>
            </a:r>
            <a:r>
              <a:rPr lang="en-US" sz="1200" dirty="0" err="1"/>
              <a:t>Businger</a:t>
            </a:r>
            <a:r>
              <a:rPr lang="en-US" sz="1200" dirty="0"/>
              <a:t>, Herring, </a:t>
            </a:r>
            <a:r>
              <a:rPr lang="en-US" sz="1200" dirty="0" err="1"/>
              <a:t>Roken</a:t>
            </a:r>
            <a:r>
              <a:rPr lang="en-US" sz="1200" dirty="0"/>
              <a:t>, </a:t>
            </a:r>
            <a:r>
              <a:rPr lang="en-US" sz="1200" dirty="0" err="1"/>
              <a:t>Anthes</a:t>
            </a:r>
            <a:r>
              <a:rPr lang="en-US" sz="1200" dirty="0"/>
              <a:t> &amp; Ware</a:t>
            </a:r>
            <a:endParaRPr lang="es-EC" sz="1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04" t="11310" r="24237" b="10666"/>
          <a:stretch/>
        </p:blipFill>
        <p:spPr bwMode="auto">
          <a:xfrm>
            <a:off x="423118" y="2690268"/>
            <a:ext cx="3689250" cy="3259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825" t="18998" r="31705" b="20090"/>
          <a:stretch/>
        </p:blipFill>
        <p:spPr bwMode="auto">
          <a:xfrm>
            <a:off x="4788024" y="1482581"/>
            <a:ext cx="2964298" cy="2945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660" t="18006" r="48996" b="12549"/>
          <a:stretch/>
        </p:blipFill>
        <p:spPr bwMode="auto">
          <a:xfrm>
            <a:off x="6551173" y="3152444"/>
            <a:ext cx="2472212" cy="2334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447306" y="5487104"/>
            <a:ext cx="4572000" cy="830997"/>
          </a:xfrm>
          <a:prstGeom prst="rect">
            <a:avLst/>
          </a:prstGeom>
        </p:spPr>
        <p:txBody>
          <a:bodyPr>
            <a:spAutoFit/>
          </a:bodyPr>
          <a:lstStyle/>
          <a:p>
            <a:pPr algn="ctr"/>
            <a:r>
              <a:rPr lang="es-EC" sz="1600" dirty="0"/>
              <a:t>“Aprovechamiento de la infraestructura observacional SIRGAS‐CON en Venezuela para el seguimiento del vapor de agua troposférico”</a:t>
            </a:r>
          </a:p>
        </p:txBody>
      </p:sp>
      <p:sp>
        <p:nvSpPr>
          <p:cNvPr id="7" name="6 Rectángulo"/>
          <p:cNvSpPr/>
          <p:nvPr/>
        </p:nvSpPr>
        <p:spPr>
          <a:xfrm>
            <a:off x="4355975" y="6318101"/>
            <a:ext cx="4663331" cy="461665"/>
          </a:xfrm>
          <a:prstGeom prst="rect">
            <a:avLst/>
          </a:prstGeom>
        </p:spPr>
        <p:txBody>
          <a:bodyPr wrap="square">
            <a:spAutoFit/>
          </a:bodyPr>
          <a:lstStyle/>
          <a:p>
            <a:pPr algn="ctr"/>
            <a:r>
              <a:rPr lang="es-EC" sz="1200" dirty="0" err="1"/>
              <a:t>Cioce</a:t>
            </a:r>
            <a:r>
              <a:rPr lang="es-EC" sz="1200" dirty="0"/>
              <a:t>, V., </a:t>
            </a:r>
            <a:r>
              <a:rPr lang="es-EC" sz="1200" dirty="0" err="1"/>
              <a:t>Hoyer</a:t>
            </a:r>
            <a:r>
              <a:rPr lang="es-EC" sz="1200" dirty="0"/>
              <a:t>, M., </a:t>
            </a:r>
            <a:r>
              <a:rPr lang="es-EC" sz="1200" dirty="0" err="1"/>
              <a:t>Wildermann</a:t>
            </a:r>
            <a:r>
              <a:rPr lang="es-EC" sz="1200" dirty="0"/>
              <a:t>, E., </a:t>
            </a:r>
            <a:r>
              <a:rPr lang="es-EC" sz="1200" dirty="0" err="1"/>
              <a:t>Royero</a:t>
            </a:r>
            <a:r>
              <a:rPr lang="es-EC" sz="1200" dirty="0"/>
              <a:t>, G., Espinosa, R. &amp; Méndez, T.</a:t>
            </a:r>
          </a:p>
        </p:txBody>
      </p:sp>
    </p:spTree>
    <p:extLst>
      <p:ext uri="{BB962C8B-B14F-4D97-AF65-F5344CB8AC3E}">
        <p14:creationId xmlns:p14="http://schemas.microsoft.com/office/powerpoint/2010/main" val="90879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EC" dirty="0" smtClean="0">
                <a:solidFill>
                  <a:schemeClr val="tx1"/>
                </a:solidFill>
              </a:rPr>
              <a:t>OBJETIVO GENERAL</a:t>
            </a:r>
            <a:endParaRPr lang="es-EC"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8834</TotalTime>
  <Words>1427</Words>
  <Application>Microsoft Office PowerPoint</Application>
  <PresentationFormat>Presentación en pantalla (4:3)</PresentationFormat>
  <Paragraphs>255</Paragraphs>
  <Slides>32</Slides>
  <Notes>4</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Diseño predeterminado</vt:lpstr>
      <vt:lpstr>ESTUDIO METODOLÓGICO PARA LA ELABORACIÓN DE UN MODELO MATEMÁTICO DE VAPOR DE AGUA A PARTIR DE ESTACIONES DE MONITOREO CONTINUO GPS</vt:lpstr>
      <vt:lpstr>ASPECTOS GENERALES</vt:lpstr>
      <vt:lpstr>Tropósfera</vt:lpstr>
      <vt:lpstr>Refracción Troposférica</vt:lpstr>
      <vt:lpstr>Aspectos Generales</vt:lpstr>
      <vt:lpstr>Vapor de agua</vt:lpstr>
      <vt:lpstr>ANTECEDENTES</vt:lpstr>
      <vt:lpstr>Antecedentes</vt:lpstr>
      <vt:lpstr>OBJETIVO GENERAL</vt:lpstr>
      <vt:lpstr>OBJETIVO GENERAL</vt:lpstr>
      <vt:lpstr>ÁREA DE ESTUDIO</vt:lpstr>
      <vt:lpstr>Presentación de PowerPoint</vt:lpstr>
      <vt:lpstr>HIPÓTESIS</vt:lpstr>
      <vt:lpstr>Hipótesis</vt:lpstr>
      <vt:lpstr>METODOLOGÍA</vt:lpstr>
      <vt:lpstr>Procedimiento</vt:lpstr>
      <vt:lpstr>Configuración Tabla sestbl.</vt:lpstr>
      <vt:lpstr>Presentación de PowerPoint</vt:lpstr>
      <vt:lpstr>Archivo Resultante</vt:lpstr>
      <vt:lpstr>RESULTADOS</vt:lpstr>
      <vt:lpstr>Vapor de agua anual CHPI</vt:lpstr>
      <vt:lpstr>Precipitación CHPI</vt:lpstr>
      <vt:lpstr>Vapor de agua anual RIOP</vt:lpstr>
      <vt:lpstr>Vapor de agua mensual CHPI</vt:lpstr>
      <vt:lpstr>Vapor de agua mensual MDO1</vt:lpstr>
      <vt:lpstr>Vapor de agua mensual SCUB</vt:lpstr>
      <vt:lpstr>Vapor de agua mensual RIOP</vt:lpstr>
      <vt:lpstr>Prueba de hipótesis</vt:lpstr>
      <vt:lpstr>CONCLUSIONES</vt:lpstr>
      <vt:lpstr>CONCLUSIONES</vt:lpstr>
      <vt:lpstr>RECOMENDACIONES</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Andrea</cp:lastModifiedBy>
  <cp:revision>774</cp:revision>
  <dcterms:created xsi:type="dcterms:W3CDTF">2010-05-23T14:28:12Z</dcterms:created>
  <dcterms:modified xsi:type="dcterms:W3CDTF">2013-03-07T05:54:08Z</dcterms:modified>
</cp:coreProperties>
</file>