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3"/>
  </p:notesMasterIdLst>
  <p:handoutMasterIdLst>
    <p:handoutMasterId r:id="rId14"/>
  </p:handoutMasterIdLst>
  <p:sldIdLst>
    <p:sldId id="258" r:id="rId3"/>
    <p:sldId id="271" r:id="rId4"/>
    <p:sldId id="260" r:id="rId5"/>
    <p:sldId id="270" r:id="rId6"/>
    <p:sldId id="272" r:id="rId7"/>
    <p:sldId id="262" r:id="rId8"/>
    <p:sldId id="264" r:id="rId9"/>
    <p:sldId id="273" r:id="rId10"/>
    <p:sldId id="268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75" d="100"/>
          <a:sy n="75" d="100"/>
        </p:scale>
        <p:origin x="-366" y="-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D64BD-6D7B-4E09-8443-719A99590DD2}" type="doc">
      <dgm:prSet loTypeId="urn:microsoft.com/office/officeart/2005/8/layout/vList4#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F6F3653-7823-4886-8FE8-5BA461EA5072}">
      <dgm:prSet phldrT="[Text]" custT="1"/>
      <dgm:spPr/>
      <dgm:t>
        <a:bodyPr lIns="274320"/>
        <a:lstStyle/>
        <a:p>
          <a:pPr algn="l" defTabSz="914400">
            <a:buNone/>
          </a:pPr>
          <a:r>
            <a:rPr lang="es-ES_tradnl" sz="3000" noProof="0" dirty="0" smtClean="0">
              <a:latin typeface="Tw Cen MT" pitchFamily="34" charset="0"/>
            </a:rPr>
            <a:t>Abarca grandes expectativas en las exigencias de comunicación industrial. </a:t>
          </a:r>
          <a:endParaRPr lang="es-ES_tradnl" sz="3000" noProof="0" dirty="0">
            <a:latin typeface="Tw Cen MT" pitchFamily="34" charset="0"/>
          </a:endParaRPr>
        </a:p>
      </dgm:t>
    </dgm:pt>
    <dgm:pt modelId="{F25EA6DB-85F7-4780-AF22-8EF20F6D1E08}" type="parTrans" cxnId="{B517C609-C33B-474B-BBC9-E5ED8258FB2B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49022019-C445-4A7F-BEEF-29DAB25FFA8E}" type="sibTrans" cxnId="{B517C609-C33B-474B-BBC9-E5ED8258FB2B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DE3D2741-EF75-40BE-A2AA-C4466FBCF7D9}">
      <dgm:prSet phldrT="[Text]" custT="1"/>
      <dgm:spPr/>
      <dgm:t>
        <a:bodyPr lIns="274320"/>
        <a:lstStyle/>
        <a:p>
          <a:pPr algn="l" defTabSz="914400">
            <a:buNone/>
          </a:pPr>
          <a:r>
            <a:rPr lang="es-ES_tradnl" sz="3000" noProof="0" dirty="0" smtClean="0">
              <a:latin typeface="Tw Cen MT" pitchFamily="34" charset="0"/>
            </a:rPr>
            <a:t>Optimizar los procesos de producción  y atención al cliente.</a:t>
          </a:r>
          <a:endParaRPr lang="es-ES_tradnl" sz="3000" noProof="0" dirty="0">
            <a:latin typeface="Tw Cen MT" pitchFamily="34" charset="0"/>
          </a:endParaRPr>
        </a:p>
      </dgm:t>
    </dgm:pt>
    <dgm:pt modelId="{2A557D5A-41E3-4078-A4D9-605945365763}" type="parTrans" cxnId="{506D686F-7DAD-4CA6-B31F-27D8CDFBC900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FE608C8F-A1A4-4283-B2F6-BF0A8C5A1DBE}" type="sibTrans" cxnId="{506D686F-7DAD-4CA6-B31F-27D8CDFBC900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C61D8196-80BB-4D35-BD13-D0C1DA8131BC}">
      <dgm:prSet phldrT="[Text]" custT="1"/>
      <dgm:spPr/>
      <dgm:t>
        <a:bodyPr lIns="274320"/>
        <a:lstStyle/>
        <a:p>
          <a:pPr algn="l" defTabSz="914400">
            <a:buNone/>
          </a:pPr>
          <a:r>
            <a:rPr lang="es-ES_tradnl" sz="3000" noProof="0" dirty="0" smtClean="0">
              <a:latin typeface="Tw Cen MT" pitchFamily="34" charset="0"/>
            </a:rPr>
            <a:t>Preservar la seguridad de los operadores.</a:t>
          </a:r>
          <a:endParaRPr lang="es-ES_tradnl" sz="3000" noProof="0" dirty="0">
            <a:latin typeface="Tw Cen MT" pitchFamily="34" charset="0"/>
          </a:endParaRPr>
        </a:p>
      </dgm:t>
    </dgm:pt>
    <dgm:pt modelId="{8B1A8533-F804-40D6-901B-49FBFBBC55B6}" type="parTrans" cxnId="{26547851-0577-4C58-8D3E-769D6B641769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C8389595-9C13-4147-A60B-38B9033885D1}" type="sibTrans" cxnId="{26547851-0577-4C58-8D3E-769D6B641769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839AC780-13A5-4FAA-B635-2E30FD3C676F}">
      <dgm:prSet phldrT="[Text]" custT="1"/>
      <dgm:spPr/>
      <dgm:t>
        <a:bodyPr lIns="274320"/>
        <a:lstStyle/>
        <a:p>
          <a:pPr algn="l" defTabSz="914400">
            <a:buNone/>
          </a:pPr>
          <a:r>
            <a:rPr lang="es-ES_tradnl" sz="3000" noProof="0" dirty="0" smtClean="0">
              <a:latin typeface="Tw Cen MT" pitchFamily="34" charset="0"/>
            </a:rPr>
            <a:t>Operar desde una distancia segura con visualización.</a:t>
          </a:r>
          <a:endParaRPr lang="es-ES_tradnl" sz="3000" noProof="0" dirty="0">
            <a:latin typeface="Tw Cen MT" pitchFamily="34" charset="0"/>
          </a:endParaRPr>
        </a:p>
      </dgm:t>
    </dgm:pt>
    <dgm:pt modelId="{3707159E-F716-4CA1-8EE3-CF05B0B205DD}" type="parTrans" cxnId="{88B16A35-911D-4C0E-B5D4-029C2725BE10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20EEF931-EDFE-4452-996A-33AE84AF2566}" type="sibTrans" cxnId="{88B16A35-911D-4C0E-B5D4-029C2725BE10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A1E23F44-E6DA-471D-A9FB-55025F56A5F1}">
      <dgm:prSet phldrT="[Text]" custT="1"/>
      <dgm:spPr/>
      <dgm:t>
        <a:bodyPr lIns="274320"/>
        <a:lstStyle/>
        <a:p>
          <a:pPr algn="l" defTabSz="914400">
            <a:buNone/>
          </a:pPr>
          <a:r>
            <a:rPr lang="es-ES_tradnl" sz="3000" noProof="0" dirty="0" smtClean="0">
              <a:latin typeface="Tw Cen MT" pitchFamily="34" charset="0"/>
            </a:rPr>
            <a:t>Sistema inalámbrico, dispositivos de gran alcance y comunicación confiable. </a:t>
          </a:r>
          <a:endParaRPr lang="es-ES_tradnl" sz="3000" noProof="0" dirty="0">
            <a:latin typeface="Tw Cen MT" pitchFamily="34" charset="0"/>
          </a:endParaRPr>
        </a:p>
      </dgm:t>
    </dgm:pt>
    <dgm:pt modelId="{C66BAFE4-518E-4344-A5F5-2D4722ABC643}" type="sibTrans" cxnId="{658850A7-51A7-49D1-8A80-F4B8FF016253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6B0D0E97-F911-45B4-9066-96DE855A9564}" type="parTrans" cxnId="{658850A7-51A7-49D1-8A80-F4B8FF016253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3D04899B-D862-420D-8F49-1893A76AF67C}" type="pres">
      <dgm:prSet presAssocID="{D50D64BD-6D7B-4E09-8443-719A99590D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9EC810-71D2-405B-AE08-B442CC946E02}" type="pres">
      <dgm:prSet presAssocID="{2F6F3653-7823-4886-8FE8-5BA461EA5072}" presName="comp" presStyleCnt="0"/>
      <dgm:spPr/>
      <dgm:t>
        <a:bodyPr/>
        <a:lstStyle/>
        <a:p>
          <a:endParaRPr lang="es-ES"/>
        </a:p>
      </dgm:t>
    </dgm:pt>
    <dgm:pt modelId="{5EEAA564-2D02-4C79-A0CD-EC5644FDC4FA}" type="pres">
      <dgm:prSet presAssocID="{2F6F3653-7823-4886-8FE8-5BA461EA5072}" presName="box" presStyleLbl="node1" presStyleIdx="0" presStyleCnt="5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36133411-8FE4-4491-BA08-56144C63CB99}" type="pres">
      <dgm:prSet presAssocID="{2F6F3653-7823-4886-8FE8-5BA461EA5072}" presName="img" presStyleLbl="fgImgPlace1" presStyleIdx="0" presStyleCnt="5" custFlipVert="0"/>
      <dgm:spPr>
        <a:prstGeom prst="round2Diag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A8EB2AC-5AC5-4E22-91AE-50C3F39A45EA}" type="pres">
      <dgm:prSet presAssocID="{2F6F3653-7823-4886-8FE8-5BA461EA5072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9A8CC-EF8C-4CFA-9835-B9925813F9A0}" type="pres">
      <dgm:prSet presAssocID="{49022019-C445-4A7F-BEEF-29DAB25FFA8E}" presName="spacer" presStyleCnt="0"/>
      <dgm:spPr/>
      <dgm:t>
        <a:bodyPr/>
        <a:lstStyle/>
        <a:p>
          <a:endParaRPr lang="es-ES"/>
        </a:p>
      </dgm:t>
    </dgm:pt>
    <dgm:pt modelId="{454B0ABE-DF6A-4B8F-B0CD-89A7FE9A38EA}" type="pres">
      <dgm:prSet presAssocID="{DE3D2741-EF75-40BE-A2AA-C4466FBCF7D9}" presName="comp" presStyleCnt="0"/>
      <dgm:spPr/>
      <dgm:t>
        <a:bodyPr/>
        <a:lstStyle/>
        <a:p>
          <a:endParaRPr lang="es-ES"/>
        </a:p>
      </dgm:t>
    </dgm:pt>
    <dgm:pt modelId="{2F55DC1D-2488-4424-936F-00C76D4A824B}" type="pres">
      <dgm:prSet presAssocID="{DE3D2741-EF75-40BE-A2AA-C4466FBCF7D9}" presName="box" presStyleLbl="node1" presStyleIdx="1" presStyleCnt="5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8B82C056-6D44-4EC6-B428-208028A042F5}" type="pres">
      <dgm:prSet presAssocID="{DE3D2741-EF75-40BE-A2AA-C4466FBCF7D9}" presName="img" presStyleLbl="fgImgPlace1" presStyleIdx="1" presStyleCnt="5" custFlipVert="0"/>
      <dgm:spPr>
        <a:prstGeom prst="round2Diag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85EA075-D51B-464B-BA17-0A4CB92974CA}" type="pres">
      <dgm:prSet presAssocID="{DE3D2741-EF75-40BE-A2AA-C4466FBCF7D9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CAF248-8652-44C1-84F3-06AC0EFFF8A4}" type="pres">
      <dgm:prSet presAssocID="{FE608C8F-A1A4-4283-B2F6-BF0A8C5A1DBE}" presName="spacer" presStyleCnt="0"/>
      <dgm:spPr/>
      <dgm:t>
        <a:bodyPr/>
        <a:lstStyle/>
        <a:p>
          <a:endParaRPr lang="es-ES"/>
        </a:p>
      </dgm:t>
    </dgm:pt>
    <dgm:pt modelId="{32A2C8C6-8799-47FD-8C0D-3265B640B303}" type="pres">
      <dgm:prSet presAssocID="{C61D8196-80BB-4D35-BD13-D0C1DA8131BC}" presName="comp" presStyleCnt="0"/>
      <dgm:spPr/>
      <dgm:t>
        <a:bodyPr/>
        <a:lstStyle/>
        <a:p>
          <a:endParaRPr lang="es-ES"/>
        </a:p>
      </dgm:t>
    </dgm:pt>
    <dgm:pt modelId="{CAEE08B3-1990-4730-B352-C1BE95C73039}" type="pres">
      <dgm:prSet presAssocID="{C61D8196-80BB-4D35-BD13-D0C1DA8131BC}" presName="box" presStyleLbl="node1" presStyleIdx="2" presStyleCnt="5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0B2BB8AA-4092-4C07-BA8C-D47A4D6D5285}" type="pres">
      <dgm:prSet presAssocID="{C61D8196-80BB-4D35-BD13-D0C1DA8131BC}" presName="img" presStyleLbl="fgImgPlace1" presStyleIdx="2" presStyleCnt="5" custFlipVert="0"/>
      <dgm:spPr>
        <a:prstGeom prst="round2Diag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4E1CAE1-4D24-4D7F-A35F-F32935000A10}" type="pres">
      <dgm:prSet presAssocID="{C61D8196-80BB-4D35-BD13-D0C1DA8131BC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0717BE-6B16-4A5A-B4A1-0CCB3B4708E7}" type="pres">
      <dgm:prSet presAssocID="{C8389595-9C13-4147-A60B-38B9033885D1}" presName="spacer" presStyleCnt="0"/>
      <dgm:spPr/>
      <dgm:t>
        <a:bodyPr/>
        <a:lstStyle/>
        <a:p>
          <a:endParaRPr lang="es-ES"/>
        </a:p>
      </dgm:t>
    </dgm:pt>
    <dgm:pt modelId="{2B19E5BF-6084-45E9-A4AF-FDCC112D81D2}" type="pres">
      <dgm:prSet presAssocID="{839AC780-13A5-4FAA-B635-2E30FD3C676F}" presName="comp" presStyleCnt="0"/>
      <dgm:spPr/>
      <dgm:t>
        <a:bodyPr/>
        <a:lstStyle/>
        <a:p>
          <a:endParaRPr lang="es-ES"/>
        </a:p>
      </dgm:t>
    </dgm:pt>
    <dgm:pt modelId="{FD5949A6-095C-41CC-A96A-D3022429CFFC}" type="pres">
      <dgm:prSet presAssocID="{839AC780-13A5-4FAA-B635-2E30FD3C676F}" presName="box" presStyleLbl="node1" presStyleIdx="3" presStyleCnt="5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C24DEB7B-AAFE-4777-B8F6-0463A3E03E1B}" type="pres">
      <dgm:prSet presAssocID="{839AC780-13A5-4FAA-B635-2E30FD3C676F}" presName="img" presStyleLbl="fgImgPlace1" presStyleIdx="3" presStyleCnt="5" custFlipVert="0"/>
      <dgm:spPr>
        <a:prstGeom prst="round2Diag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4AC18A5-FE0B-41F7-9A60-BCF3636A933C}" type="pres">
      <dgm:prSet presAssocID="{839AC780-13A5-4FAA-B635-2E30FD3C676F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FC22E6-4E0A-4510-84BB-A948920C6FDA}" type="pres">
      <dgm:prSet presAssocID="{20EEF931-EDFE-4452-996A-33AE84AF2566}" presName="spacer" presStyleCnt="0"/>
      <dgm:spPr/>
      <dgm:t>
        <a:bodyPr/>
        <a:lstStyle/>
        <a:p>
          <a:endParaRPr lang="es-ES"/>
        </a:p>
      </dgm:t>
    </dgm:pt>
    <dgm:pt modelId="{92D2933D-6B9D-44AD-9181-4F5D8F00793C}" type="pres">
      <dgm:prSet presAssocID="{A1E23F44-E6DA-471D-A9FB-55025F56A5F1}" presName="comp" presStyleCnt="0"/>
      <dgm:spPr/>
      <dgm:t>
        <a:bodyPr/>
        <a:lstStyle/>
        <a:p>
          <a:endParaRPr lang="es-ES"/>
        </a:p>
      </dgm:t>
    </dgm:pt>
    <dgm:pt modelId="{21987A41-88CE-4917-A47B-5C68237DC6A6}" type="pres">
      <dgm:prSet presAssocID="{A1E23F44-E6DA-471D-A9FB-55025F56A5F1}" presName="box" presStyleLbl="node1" presStyleIdx="4" presStyleCnt="5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AB2C5E68-71D1-45BF-8944-A26400AB737A}" type="pres">
      <dgm:prSet presAssocID="{A1E23F44-E6DA-471D-A9FB-55025F56A5F1}" presName="img" presStyleLbl="fgImgPlace1" presStyleIdx="4" presStyleCnt="5" custFlipVert="0"/>
      <dgm:spPr>
        <a:prstGeom prst="round2Diag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AC0065A-AD2B-4039-BB69-4C346A774888}" type="pres">
      <dgm:prSet presAssocID="{A1E23F44-E6DA-471D-A9FB-55025F56A5F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6D686F-7DAD-4CA6-B31F-27D8CDFBC900}" srcId="{D50D64BD-6D7B-4E09-8443-719A99590DD2}" destId="{DE3D2741-EF75-40BE-A2AA-C4466FBCF7D9}" srcOrd="1" destOrd="0" parTransId="{2A557D5A-41E3-4078-A4D9-605945365763}" sibTransId="{FE608C8F-A1A4-4283-B2F6-BF0A8C5A1DBE}"/>
    <dgm:cxn modelId="{F7CBEA29-6552-4B08-A4F7-E78EC5EC7678}" type="presOf" srcId="{A1E23F44-E6DA-471D-A9FB-55025F56A5F1}" destId="{21987A41-88CE-4917-A47B-5C68237DC6A6}" srcOrd="0" destOrd="0" presId="urn:microsoft.com/office/officeart/2005/8/layout/vList4#1"/>
    <dgm:cxn modelId="{658850A7-51A7-49D1-8A80-F4B8FF016253}" srcId="{D50D64BD-6D7B-4E09-8443-719A99590DD2}" destId="{A1E23F44-E6DA-471D-A9FB-55025F56A5F1}" srcOrd="4" destOrd="0" parTransId="{6B0D0E97-F911-45B4-9066-96DE855A9564}" sibTransId="{C66BAFE4-518E-4344-A5F5-2D4722ABC643}"/>
    <dgm:cxn modelId="{26547851-0577-4C58-8D3E-769D6B641769}" srcId="{D50D64BD-6D7B-4E09-8443-719A99590DD2}" destId="{C61D8196-80BB-4D35-BD13-D0C1DA8131BC}" srcOrd="2" destOrd="0" parTransId="{8B1A8533-F804-40D6-901B-49FBFBBC55B6}" sibTransId="{C8389595-9C13-4147-A60B-38B9033885D1}"/>
    <dgm:cxn modelId="{060D58AF-8800-4602-95C3-9893A653DFB1}" type="presOf" srcId="{C61D8196-80BB-4D35-BD13-D0C1DA8131BC}" destId="{CAEE08B3-1990-4730-B352-C1BE95C73039}" srcOrd="0" destOrd="0" presId="urn:microsoft.com/office/officeart/2005/8/layout/vList4#1"/>
    <dgm:cxn modelId="{88ADE95B-6756-490D-94A5-999D1073DCE7}" type="presOf" srcId="{DE3D2741-EF75-40BE-A2AA-C4466FBCF7D9}" destId="{2F55DC1D-2488-4424-936F-00C76D4A824B}" srcOrd="0" destOrd="0" presId="urn:microsoft.com/office/officeart/2005/8/layout/vList4#1"/>
    <dgm:cxn modelId="{8950BE81-1F01-4D00-B819-026314EB2B5A}" type="presOf" srcId="{DE3D2741-EF75-40BE-A2AA-C4466FBCF7D9}" destId="{F85EA075-D51B-464B-BA17-0A4CB92974CA}" srcOrd="1" destOrd="0" presId="urn:microsoft.com/office/officeart/2005/8/layout/vList4#1"/>
    <dgm:cxn modelId="{FA3426C6-7B58-4776-B496-DE5BA4608F95}" type="presOf" srcId="{839AC780-13A5-4FAA-B635-2E30FD3C676F}" destId="{FD5949A6-095C-41CC-A96A-D3022429CFFC}" srcOrd="0" destOrd="0" presId="urn:microsoft.com/office/officeart/2005/8/layout/vList4#1"/>
    <dgm:cxn modelId="{B517C609-C33B-474B-BBC9-E5ED8258FB2B}" srcId="{D50D64BD-6D7B-4E09-8443-719A99590DD2}" destId="{2F6F3653-7823-4886-8FE8-5BA461EA5072}" srcOrd="0" destOrd="0" parTransId="{F25EA6DB-85F7-4780-AF22-8EF20F6D1E08}" sibTransId="{49022019-C445-4A7F-BEEF-29DAB25FFA8E}"/>
    <dgm:cxn modelId="{88B16A35-911D-4C0E-B5D4-029C2725BE10}" srcId="{D50D64BD-6D7B-4E09-8443-719A99590DD2}" destId="{839AC780-13A5-4FAA-B635-2E30FD3C676F}" srcOrd="3" destOrd="0" parTransId="{3707159E-F716-4CA1-8EE3-CF05B0B205DD}" sibTransId="{20EEF931-EDFE-4452-996A-33AE84AF2566}"/>
    <dgm:cxn modelId="{8592FC66-3182-4179-80B6-0AAE203EFC15}" type="presOf" srcId="{2F6F3653-7823-4886-8FE8-5BA461EA5072}" destId="{5EEAA564-2D02-4C79-A0CD-EC5644FDC4FA}" srcOrd="0" destOrd="0" presId="urn:microsoft.com/office/officeart/2005/8/layout/vList4#1"/>
    <dgm:cxn modelId="{29F96372-A4E0-4054-B724-3637DD0D02D5}" type="presOf" srcId="{2F6F3653-7823-4886-8FE8-5BA461EA5072}" destId="{2A8EB2AC-5AC5-4E22-91AE-50C3F39A45EA}" srcOrd="1" destOrd="0" presId="urn:microsoft.com/office/officeart/2005/8/layout/vList4#1"/>
    <dgm:cxn modelId="{9F0A2F6E-5DD9-481D-BBF4-73A1446B99B6}" type="presOf" srcId="{C61D8196-80BB-4D35-BD13-D0C1DA8131BC}" destId="{A4E1CAE1-4D24-4D7F-A35F-F32935000A10}" srcOrd="1" destOrd="0" presId="urn:microsoft.com/office/officeart/2005/8/layout/vList4#1"/>
    <dgm:cxn modelId="{AAD33307-10D3-4C84-A398-7DAF8C9154E9}" type="presOf" srcId="{839AC780-13A5-4FAA-B635-2E30FD3C676F}" destId="{A4AC18A5-FE0B-41F7-9A60-BCF3636A933C}" srcOrd="1" destOrd="0" presId="urn:microsoft.com/office/officeart/2005/8/layout/vList4#1"/>
    <dgm:cxn modelId="{18738DB6-2389-459A-9AF4-3D83B3A1F1A3}" type="presOf" srcId="{D50D64BD-6D7B-4E09-8443-719A99590DD2}" destId="{3D04899B-D862-420D-8F49-1893A76AF67C}" srcOrd="0" destOrd="0" presId="urn:microsoft.com/office/officeart/2005/8/layout/vList4#1"/>
    <dgm:cxn modelId="{5C7FE277-EC04-427C-BA47-EF1544199578}" type="presOf" srcId="{A1E23F44-E6DA-471D-A9FB-55025F56A5F1}" destId="{9AC0065A-AD2B-4039-BB69-4C346A774888}" srcOrd="1" destOrd="0" presId="urn:microsoft.com/office/officeart/2005/8/layout/vList4#1"/>
    <dgm:cxn modelId="{8CEF6CFA-F078-4DC5-A07B-A959B1A3482A}" type="presParOf" srcId="{3D04899B-D862-420D-8F49-1893A76AF67C}" destId="{B89EC810-71D2-405B-AE08-B442CC946E02}" srcOrd="0" destOrd="0" presId="urn:microsoft.com/office/officeart/2005/8/layout/vList4#1"/>
    <dgm:cxn modelId="{DC2E25EE-E89E-42A4-A732-B4D98326DE1A}" type="presParOf" srcId="{B89EC810-71D2-405B-AE08-B442CC946E02}" destId="{5EEAA564-2D02-4C79-A0CD-EC5644FDC4FA}" srcOrd="0" destOrd="0" presId="urn:microsoft.com/office/officeart/2005/8/layout/vList4#1"/>
    <dgm:cxn modelId="{AFB13521-7458-48BC-9CAF-58883B39060D}" type="presParOf" srcId="{B89EC810-71D2-405B-AE08-B442CC946E02}" destId="{36133411-8FE4-4491-BA08-56144C63CB99}" srcOrd="1" destOrd="0" presId="urn:microsoft.com/office/officeart/2005/8/layout/vList4#1"/>
    <dgm:cxn modelId="{C24F9577-E921-4D31-BAE4-1025F2FCA3AF}" type="presParOf" srcId="{B89EC810-71D2-405B-AE08-B442CC946E02}" destId="{2A8EB2AC-5AC5-4E22-91AE-50C3F39A45EA}" srcOrd="2" destOrd="0" presId="urn:microsoft.com/office/officeart/2005/8/layout/vList4#1"/>
    <dgm:cxn modelId="{48BC049C-8ED9-4028-B8FD-3F7C46B69EB7}" type="presParOf" srcId="{3D04899B-D862-420D-8F49-1893A76AF67C}" destId="{F869A8CC-EF8C-4CFA-9835-B9925813F9A0}" srcOrd="1" destOrd="0" presId="urn:microsoft.com/office/officeart/2005/8/layout/vList4#1"/>
    <dgm:cxn modelId="{0A73CDE3-3F0C-48C7-8718-D187006AE6D3}" type="presParOf" srcId="{3D04899B-D862-420D-8F49-1893A76AF67C}" destId="{454B0ABE-DF6A-4B8F-B0CD-89A7FE9A38EA}" srcOrd="2" destOrd="0" presId="urn:microsoft.com/office/officeart/2005/8/layout/vList4#1"/>
    <dgm:cxn modelId="{F2661ABE-E5DA-44F3-BC00-207C0658463D}" type="presParOf" srcId="{454B0ABE-DF6A-4B8F-B0CD-89A7FE9A38EA}" destId="{2F55DC1D-2488-4424-936F-00C76D4A824B}" srcOrd="0" destOrd="0" presId="urn:microsoft.com/office/officeart/2005/8/layout/vList4#1"/>
    <dgm:cxn modelId="{9F255189-17D3-4971-B4CF-1EADD8F76BDF}" type="presParOf" srcId="{454B0ABE-DF6A-4B8F-B0CD-89A7FE9A38EA}" destId="{8B82C056-6D44-4EC6-B428-208028A042F5}" srcOrd="1" destOrd="0" presId="urn:microsoft.com/office/officeart/2005/8/layout/vList4#1"/>
    <dgm:cxn modelId="{48E67A63-CC96-4E43-B75E-BAAB78A9F8D9}" type="presParOf" srcId="{454B0ABE-DF6A-4B8F-B0CD-89A7FE9A38EA}" destId="{F85EA075-D51B-464B-BA17-0A4CB92974CA}" srcOrd="2" destOrd="0" presId="urn:microsoft.com/office/officeart/2005/8/layout/vList4#1"/>
    <dgm:cxn modelId="{143880C5-30E9-4FC6-848F-E56C2ADF015D}" type="presParOf" srcId="{3D04899B-D862-420D-8F49-1893A76AF67C}" destId="{1CCAF248-8652-44C1-84F3-06AC0EFFF8A4}" srcOrd="3" destOrd="0" presId="urn:microsoft.com/office/officeart/2005/8/layout/vList4#1"/>
    <dgm:cxn modelId="{C025FB10-D9D9-44F4-ADF3-8F8B211549CA}" type="presParOf" srcId="{3D04899B-D862-420D-8F49-1893A76AF67C}" destId="{32A2C8C6-8799-47FD-8C0D-3265B640B303}" srcOrd="4" destOrd="0" presId="urn:microsoft.com/office/officeart/2005/8/layout/vList4#1"/>
    <dgm:cxn modelId="{D89B7B17-C774-46F0-A9A9-D25E53A7DA81}" type="presParOf" srcId="{32A2C8C6-8799-47FD-8C0D-3265B640B303}" destId="{CAEE08B3-1990-4730-B352-C1BE95C73039}" srcOrd="0" destOrd="0" presId="urn:microsoft.com/office/officeart/2005/8/layout/vList4#1"/>
    <dgm:cxn modelId="{F3FAF3EF-4F46-4C10-9BB8-DC26A2178C2D}" type="presParOf" srcId="{32A2C8C6-8799-47FD-8C0D-3265B640B303}" destId="{0B2BB8AA-4092-4C07-BA8C-D47A4D6D5285}" srcOrd="1" destOrd="0" presId="urn:microsoft.com/office/officeart/2005/8/layout/vList4#1"/>
    <dgm:cxn modelId="{B68646DF-3785-4D16-B25A-18C3CD297EC4}" type="presParOf" srcId="{32A2C8C6-8799-47FD-8C0D-3265B640B303}" destId="{A4E1CAE1-4D24-4D7F-A35F-F32935000A10}" srcOrd="2" destOrd="0" presId="urn:microsoft.com/office/officeart/2005/8/layout/vList4#1"/>
    <dgm:cxn modelId="{D05AB91D-C38D-4093-ACAE-2B374E5CED60}" type="presParOf" srcId="{3D04899B-D862-420D-8F49-1893A76AF67C}" destId="{520717BE-6B16-4A5A-B4A1-0CCB3B4708E7}" srcOrd="5" destOrd="0" presId="urn:microsoft.com/office/officeart/2005/8/layout/vList4#1"/>
    <dgm:cxn modelId="{80E00276-ABF0-4E22-980D-945AB3E3C406}" type="presParOf" srcId="{3D04899B-D862-420D-8F49-1893A76AF67C}" destId="{2B19E5BF-6084-45E9-A4AF-FDCC112D81D2}" srcOrd="6" destOrd="0" presId="urn:microsoft.com/office/officeart/2005/8/layout/vList4#1"/>
    <dgm:cxn modelId="{93225D8B-6921-49D1-8CFE-72EBC0F07775}" type="presParOf" srcId="{2B19E5BF-6084-45E9-A4AF-FDCC112D81D2}" destId="{FD5949A6-095C-41CC-A96A-D3022429CFFC}" srcOrd="0" destOrd="0" presId="urn:microsoft.com/office/officeart/2005/8/layout/vList4#1"/>
    <dgm:cxn modelId="{68902B04-B902-47C4-B25F-25A8698DF6B6}" type="presParOf" srcId="{2B19E5BF-6084-45E9-A4AF-FDCC112D81D2}" destId="{C24DEB7B-AAFE-4777-B8F6-0463A3E03E1B}" srcOrd="1" destOrd="0" presId="urn:microsoft.com/office/officeart/2005/8/layout/vList4#1"/>
    <dgm:cxn modelId="{F0D4AD5B-47B7-45EF-B4FB-F55877A49564}" type="presParOf" srcId="{2B19E5BF-6084-45E9-A4AF-FDCC112D81D2}" destId="{A4AC18A5-FE0B-41F7-9A60-BCF3636A933C}" srcOrd="2" destOrd="0" presId="urn:microsoft.com/office/officeart/2005/8/layout/vList4#1"/>
    <dgm:cxn modelId="{7DCF3A49-3AA7-4C1D-BF8D-B9F06B265283}" type="presParOf" srcId="{3D04899B-D862-420D-8F49-1893A76AF67C}" destId="{45FC22E6-4E0A-4510-84BB-A948920C6FDA}" srcOrd="7" destOrd="0" presId="urn:microsoft.com/office/officeart/2005/8/layout/vList4#1"/>
    <dgm:cxn modelId="{916BFD6D-D62E-468B-BEF6-4AAA0B93F4AD}" type="presParOf" srcId="{3D04899B-D862-420D-8F49-1893A76AF67C}" destId="{92D2933D-6B9D-44AD-9181-4F5D8F00793C}" srcOrd="8" destOrd="0" presId="urn:microsoft.com/office/officeart/2005/8/layout/vList4#1"/>
    <dgm:cxn modelId="{A7593877-C9D2-4366-9320-E65BFA8F3A43}" type="presParOf" srcId="{92D2933D-6B9D-44AD-9181-4F5D8F00793C}" destId="{21987A41-88CE-4917-A47B-5C68237DC6A6}" srcOrd="0" destOrd="0" presId="urn:microsoft.com/office/officeart/2005/8/layout/vList4#1"/>
    <dgm:cxn modelId="{D65628AE-83A3-4FA5-81E1-7612733AEF49}" type="presParOf" srcId="{92D2933D-6B9D-44AD-9181-4F5D8F00793C}" destId="{AB2C5E68-71D1-45BF-8944-A26400AB737A}" srcOrd="1" destOrd="0" presId="urn:microsoft.com/office/officeart/2005/8/layout/vList4#1"/>
    <dgm:cxn modelId="{FC7F7A29-11A5-4A06-B4B2-9EC9E866AEEE}" type="presParOf" srcId="{92D2933D-6B9D-44AD-9181-4F5D8F00793C}" destId="{9AC0065A-AD2B-4039-BB69-4C346A77488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0D64BD-6D7B-4E09-8443-719A99590DD2}" type="doc">
      <dgm:prSet loTypeId="urn:microsoft.com/office/officeart/2005/8/layout/hList7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F6F3653-7823-4886-8FE8-5BA461EA5072}">
      <dgm:prSet phldrT="[Text]" custT="1"/>
      <dgm:spPr/>
      <dgm:t>
        <a:bodyPr lIns="274320"/>
        <a:lstStyle/>
        <a:p>
          <a:pPr algn="l" defTabSz="914400">
            <a:buNone/>
          </a:pPr>
          <a:r>
            <a:rPr lang="es-ES" sz="2800" noProof="1" smtClean="0"/>
            <a:t>Muestra el paro de emergencia en pantalla.</a:t>
          </a:r>
          <a:r>
            <a:rPr lang="es-ES_tradnl" sz="2800" noProof="0" dirty="0" smtClean="0">
              <a:latin typeface="Tw Cen MT" pitchFamily="34" charset="0"/>
            </a:rPr>
            <a:t> </a:t>
          </a:r>
          <a:endParaRPr lang="es-ES_tradnl" sz="2800" noProof="0" dirty="0">
            <a:latin typeface="Tw Cen MT" pitchFamily="34" charset="0"/>
          </a:endParaRPr>
        </a:p>
      </dgm:t>
    </dgm:pt>
    <dgm:pt modelId="{F25EA6DB-85F7-4780-AF22-8EF20F6D1E08}" type="parTrans" cxnId="{B517C609-C33B-474B-BBC9-E5ED8258FB2B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49022019-C445-4A7F-BEEF-29DAB25FFA8E}" type="sibTrans" cxnId="{B517C609-C33B-474B-BBC9-E5ED8258FB2B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DE3D2741-EF75-40BE-A2AA-C4466FBCF7D9}">
      <dgm:prSet phldrT="[Text]" custT="1"/>
      <dgm:spPr/>
      <dgm:t>
        <a:bodyPr lIns="274320"/>
        <a:lstStyle/>
        <a:p>
          <a:pPr algn="l" defTabSz="914400">
            <a:buNone/>
          </a:pPr>
          <a:endParaRPr lang="es-ES" sz="3000" noProof="1" smtClean="0"/>
        </a:p>
        <a:p>
          <a:pPr algn="l" defTabSz="914400">
            <a:buNone/>
          </a:pPr>
          <a:r>
            <a:rPr lang="es-ES" sz="2800" noProof="1" smtClean="0"/>
            <a:t>Riesgo de Anticolisión entre puentes grúa.</a:t>
          </a:r>
          <a:endParaRPr lang="es-ES_tradnl" sz="2800" noProof="0" dirty="0">
            <a:latin typeface="Tw Cen MT" pitchFamily="34" charset="0"/>
          </a:endParaRPr>
        </a:p>
      </dgm:t>
    </dgm:pt>
    <dgm:pt modelId="{2A557D5A-41E3-4078-A4D9-605945365763}" type="parTrans" cxnId="{506D686F-7DAD-4CA6-B31F-27D8CDFBC900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FE608C8F-A1A4-4283-B2F6-BF0A8C5A1DBE}" type="sibTrans" cxnId="{506D686F-7DAD-4CA6-B31F-27D8CDFBC900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C61D8196-80BB-4D35-BD13-D0C1DA8131BC}">
      <dgm:prSet phldrT="[Text]" custT="1"/>
      <dgm:spPr/>
      <dgm:t>
        <a:bodyPr lIns="274320"/>
        <a:lstStyle/>
        <a:p>
          <a:pPr algn="l" defTabSz="914400">
            <a:buNone/>
          </a:pPr>
          <a:endParaRPr lang="es-ES" sz="3000" noProof="1" smtClean="0"/>
        </a:p>
        <a:p>
          <a:pPr algn="l" defTabSz="914400">
            <a:buNone/>
          </a:pPr>
          <a:r>
            <a:rPr lang="es-ES" sz="2800" noProof="1" smtClean="0"/>
            <a:t>La posición en la zona en que se encuentra</a:t>
          </a:r>
          <a:r>
            <a:rPr lang="es-ES_tradnl" sz="3000" noProof="0" dirty="0" smtClean="0">
              <a:latin typeface="Tw Cen MT" pitchFamily="34" charset="0"/>
            </a:rPr>
            <a:t>.</a:t>
          </a:r>
          <a:endParaRPr lang="es-ES_tradnl" sz="3000" noProof="0" dirty="0">
            <a:latin typeface="Tw Cen MT" pitchFamily="34" charset="0"/>
          </a:endParaRPr>
        </a:p>
      </dgm:t>
    </dgm:pt>
    <dgm:pt modelId="{8B1A8533-F804-40D6-901B-49FBFBBC55B6}" type="parTrans" cxnId="{26547851-0577-4C58-8D3E-769D6B641769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C8389595-9C13-4147-A60B-38B9033885D1}" type="sibTrans" cxnId="{26547851-0577-4C58-8D3E-769D6B641769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839AC780-13A5-4FAA-B635-2E30FD3C676F}">
      <dgm:prSet phldrT="[Text]" custT="1"/>
      <dgm:spPr/>
      <dgm:t>
        <a:bodyPr lIns="274320"/>
        <a:lstStyle/>
        <a:p>
          <a:pPr algn="l" defTabSz="914400">
            <a:buNone/>
          </a:pPr>
          <a:endParaRPr lang="es-ES" sz="3000" noProof="1" smtClean="0"/>
        </a:p>
        <a:p>
          <a:pPr algn="l" defTabSz="914400">
            <a:buNone/>
          </a:pPr>
          <a:endParaRPr lang="es-ES" sz="2400" noProof="1" smtClean="0"/>
        </a:p>
        <a:p>
          <a:pPr algn="l" defTabSz="914400">
            <a:buNone/>
          </a:pPr>
          <a:r>
            <a:rPr lang="es-ES" sz="2400" noProof="1" smtClean="0"/>
            <a:t>Reloj del sistema.</a:t>
          </a:r>
        </a:p>
        <a:p>
          <a:pPr algn="l" defTabSz="914400">
            <a:buNone/>
          </a:pPr>
          <a:r>
            <a:rPr lang="es-ES" sz="2400" noProof="1" smtClean="0"/>
            <a:t>Estado de la bateria.</a:t>
          </a:r>
        </a:p>
        <a:p>
          <a:pPr algn="l" defTabSz="914400">
            <a:buNone/>
          </a:pPr>
          <a:r>
            <a:rPr lang="es-ES" sz="2400" noProof="1" smtClean="0"/>
            <a:t> Rango efectivo</a:t>
          </a:r>
        </a:p>
      </dgm:t>
    </dgm:pt>
    <dgm:pt modelId="{3707159E-F716-4CA1-8EE3-CF05B0B205DD}" type="parTrans" cxnId="{88B16A35-911D-4C0E-B5D4-029C2725BE10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20EEF931-EDFE-4452-996A-33AE84AF2566}" type="sibTrans" cxnId="{88B16A35-911D-4C0E-B5D4-029C2725BE10}">
      <dgm:prSet/>
      <dgm:spPr/>
      <dgm:t>
        <a:bodyPr/>
        <a:lstStyle/>
        <a:p>
          <a:endParaRPr lang="es-ES_tradnl" sz="2800" noProof="0">
            <a:latin typeface="Tw Cen MT" pitchFamily="34" charset="0"/>
          </a:endParaRPr>
        </a:p>
      </dgm:t>
    </dgm:pt>
    <dgm:pt modelId="{21C4EF60-9E6D-4B0D-AD6C-013D389D1B74}">
      <dgm:prSet phldrT="[Text]"/>
      <dgm:spPr/>
      <dgm:t>
        <a:bodyPr lIns="274320"/>
        <a:lstStyle/>
        <a:p>
          <a:r>
            <a:rPr lang="es-ES" noProof="1" smtClean="0"/>
            <a:t>Paro de emergencia</a:t>
          </a:r>
        </a:p>
      </dgm:t>
    </dgm:pt>
    <dgm:pt modelId="{5BFD0ADD-8183-4146-A634-436F088E76C8}" type="parTrans" cxnId="{B67FFD58-4940-4DAF-9A8F-483F03569AC7}">
      <dgm:prSet/>
      <dgm:spPr/>
      <dgm:t>
        <a:bodyPr/>
        <a:lstStyle/>
        <a:p>
          <a:endParaRPr lang="es-ES"/>
        </a:p>
      </dgm:t>
    </dgm:pt>
    <dgm:pt modelId="{F8A30233-2778-4E52-97CB-8B70641E9CEF}" type="sibTrans" cxnId="{B67FFD58-4940-4DAF-9A8F-483F03569AC7}">
      <dgm:prSet/>
      <dgm:spPr/>
      <dgm:t>
        <a:bodyPr/>
        <a:lstStyle/>
        <a:p>
          <a:endParaRPr lang="es-ES"/>
        </a:p>
      </dgm:t>
    </dgm:pt>
    <dgm:pt modelId="{F514FDC6-5934-4026-9430-F7AF1960E329}" type="pres">
      <dgm:prSet presAssocID="{D50D64BD-6D7B-4E09-8443-719A99590DD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21FDCA4-F9E2-4B9B-AECB-5E1829F82C6B}" type="pres">
      <dgm:prSet presAssocID="{D50D64BD-6D7B-4E09-8443-719A99590DD2}" presName="fgShape" presStyleLbl="fgShp" presStyleIdx="0" presStyleCnt="1" custFlipVert="1" custScaleX="10238" custScaleY="11550" custLinFactNeighborY="60984"/>
      <dgm:spPr/>
    </dgm:pt>
    <dgm:pt modelId="{48BB7112-C899-4376-88DC-896022513C74}" type="pres">
      <dgm:prSet presAssocID="{D50D64BD-6D7B-4E09-8443-719A99590DD2}" presName="linComp" presStyleCnt="0"/>
      <dgm:spPr/>
    </dgm:pt>
    <dgm:pt modelId="{CD47D90D-8045-4445-8BCD-8E56812F523E}" type="pres">
      <dgm:prSet presAssocID="{2F6F3653-7823-4886-8FE8-5BA461EA5072}" presName="compNode" presStyleCnt="0"/>
      <dgm:spPr/>
    </dgm:pt>
    <dgm:pt modelId="{9004E8AD-7F35-428E-838D-7F8283406CCF}" type="pres">
      <dgm:prSet presAssocID="{2F6F3653-7823-4886-8FE8-5BA461EA5072}" presName="bkgdShape" presStyleLbl="node1" presStyleIdx="0" presStyleCnt="5"/>
      <dgm:spPr/>
      <dgm:t>
        <a:bodyPr/>
        <a:lstStyle/>
        <a:p>
          <a:endParaRPr lang="es-ES"/>
        </a:p>
      </dgm:t>
    </dgm:pt>
    <dgm:pt modelId="{45B6965A-AEF4-41FB-80D5-EB0608D1E9A6}" type="pres">
      <dgm:prSet presAssocID="{2F6F3653-7823-4886-8FE8-5BA461EA5072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3995C1-21F6-4D18-BD2F-2EA8AFD904B4}" type="pres">
      <dgm:prSet presAssocID="{2F6F3653-7823-4886-8FE8-5BA461EA5072}" presName="invisiNode" presStyleLbl="node1" presStyleIdx="0" presStyleCnt="5"/>
      <dgm:spPr/>
    </dgm:pt>
    <dgm:pt modelId="{4F203751-F2D4-40AE-8602-55599126A862}" type="pres">
      <dgm:prSet presAssocID="{2F6F3653-7823-4886-8FE8-5BA461EA5072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660B6DC-079A-4D7D-87ED-B5AECC9E92E1}" type="pres">
      <dgm:prSet presAssocID="{49022019-C445-4A7F-BEEF-29DAB25FFA8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72F8814-64F1-4A32-B40B-C8BBC4BB49F7}" type="pres">
      <dgm:prSet presAssocID="{DE3D2741-EF75-40BE-A2AA-C4466FBCF7D9}" presName="compNode" presStyleCnt="0"/>
      <dgm:spPr/>
    </dgm:pt>
    <dgm:pt modelId="{7414A975-A2CD-4D9E-8126-80E51DFE1E64}" type="pres">
      <dgm:prSet presAssocID="{DE3D2741-EF75-40BE-A2AA-C4466FBCF7D9}" presName="bkgdShape" presStyleLbl="node1" presStyleIdx="1" presStyleCnt="5"/>
      <dgm:spPr/>
      <dgm:t>
        <a:bodyPr/>
        <a:lstStyle/>
        <a:p>
          <a:endParaRPr lang="es-ES"/>
        </a:p>
      </dgm:t>
    </dgm:pt>
    <dgm:pt modelId="{F7E955AD-142D-445A-A139-6435842272E3}" type="pres">
      <dgm:prSet presAssocID="{DE3D2741-EF75-40BE-A2AA-C4466FBCF7D9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33117F-1F54-472E-958C-43B779EA0084}" type="pres">
      <dgm:prSet presAssocID="{DE3D2741-EF75-40BE-A2AA-C4466FBCF7D9}" presName="invisiNode" presStyleLbl="node1" presStyleIdx="1" presStyleCnt="5"/>
      <dgm:spPr/>
    </dgm:pt>
    <dgm:pt modelId="{793458ED-42FF-4572-8311-846AAAC9318B}" type="pres">
      <dgm:prSet presAssocID="{DE3D2741-EF75-40BE-A2AA-C4466FBCF7D9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1AC38A1-AFEE-4A82-B0B7-6159B414831E}" type="pres">
      <dgm:prSet presAssocID="{FE608C8F-A1A4-4283-B2F6-BF0A8C5A1DB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B4BC174-8CE3-4465-8978-2432ACC5D9B1}" type="pres">
      <dgm:prSet presAssocID="{C61D8196-80BB-4D35-BD13-D0C1DA8131BC}" presName="compNode" presStyleCnt="0"/>
      <dgm:spPr/>
    </dgm:pt>
    <dgm:pt modelId="{643CFBF8-B111-421F-A56D-BAC7208B5A6E}" type="pres">
      <dgm:prSet presAssocID="{C61D8196-80BB-4D35-BD13-D0C1DA8131BC}" presName="bkgdShape" presStyleLbl="node1" presStyleIdx="2" presStyleCnt="5"/>
      <dgm:spPr/>
      <dgm:t>
        <a:bodyPr/>
        <a:lstStyle/>
        <a:p>
          <a:endParaRPr lang="es-ES"/>
        </a:p>
      </dgm:t>
    </dgm:pt>
    <dgm:pt modelId="{195E5FED-9F2C-4872-ACBC-52EFE9ED4E09}" type="pres">
      <dgm:prSet presAssocID="{C61D8196-80BB-4D35-BD13-D0C1DA8131BC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A2068A-C08B-4C56-8CCE-288E5E996752}" type="pres">
      <dgm:prSet presAssocID="{C61D8196-80BB-4D35-BD13-D0C1DA8131BC}" presName="invisiNode" presStyleLbl="node1" presStyleIdx="2" presStyleCnt="5"/>
      <dgm:spPr/>
    </dgm:pt>
    <dgm:pt modelId="{EE55E9E5-7292-4CC4-A86F-ECBE8845E025}" type="pres">
      <dgm:prSet presAssocID="{C61D8196-80BB-4D35-BD13-D0C1DA8131BC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E7DC1846-111D-4402-99CE-9BA4B79A6394}" type="pres">
      <dgm:prSet presAssocID="{C8389595-9C13-4147-A60B-38B9033885D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B02DCCB-3A69-407B-8E7A-944F27739BF2}" type="pres">
      <dgm:prSet presAssocID="{839AC780-13A5-4FAA-B635-2E30FD3C676F}" presName="compNode" presStyleCnt="0"/>
      <dgm:spPr/>
    </dgm:pt>
    <dgm:pt modelId="{EE1816C2-78E2-47E3-9D97-997137CDD35B}" type="pres">
      <dgm:prSet presAssocID="{839AC780-13A5-4FAA-B635-2E30FD3C676F}" presName="bkgdShape" presStyleLbl="node1" presStyleIdx="3" presStyleCnt="5"/>
      <dgm:spPr/>
      <dgm:t>
        <a:bodyPr/>
        <a:lstStyle/>
        <a:p>
          <a:endParaRPr lang="es-ES"/>
        </a:p>
      </dgm:t>
    </dgm:pt>
    <dgm:pt modelId="{47F58DB3-D531-4489-B525-364D80BBA838}" type="pres">
      <dgm:prSet presAssocID="{839AC780-13A5-4FAA-B635-2E30FD3C676F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4CFBFA-D2D5-472E-9C72-3F81C1D5A2BF}" type="pres">
      <dgm:prSet presAssocID="{839AC780-13A5-4FAA-B635-2E30FD3C676F}" presName="invisiNode" presStyleLbl="node1" presStyleIdx="3" presStyleCnt="5"/>
      <dgm:spPr/>
    </dgm:pt>
    <dgm:pt modelId="{A4E94C2A-D415-4C83-941F-FAD5DD6BB261}" type="pres">
      <dgm:prSet presAssocID="{839AC780-13A5-4FAA-B635-2E30FD3C676F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7328AA7-8B6E-42FE-A497-20A420427AB2}" type="pres">
      <dgm:prSet presAssocID="{20EEF931-EDFE-4452-996A-33AE84AF2566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51A5239-15FF-494B-A90A-CDE7E9E28ECE}" type="pres">
      <dgm:prSet presAssocID="{21C4EF60-9E6D-4B0D-AD6C-013D389D1B74}" presName="compNode" presStyleCnt="0"/>
      <dgm:spPr/>
    </dgm:pt>
    <dgm:pt modelId="{9D771DFF-4BB9-4ED9-BBB2-FCE405DA3663}" type="pres">
      <dgm:prSet presAssocID="{21C4EF60-9E6D-4B0D-AD6C-013D389D1B74}" presName="bkgdShape" presStyleLbl="node1" presStyleIdx="4" presStyleCnt="5"/>
      <dgm:spPr/>
      <dgm:t>
        <a:bodyPr/>
        <a:lstStyle/>
        <a:p>
          <a:endParaRPr lang="es-ES"/>
        </a:p>
      </dgm:t>
    </dgm:pt>
    <dgm:pt modelId="{76C94372-D01A-4C8C-A0A9-ED776753065B}" type="pres">
      <dgm:prSet presAssocID="{21C4EF60-9E6D-4B0D-AD6C-013D389D1B74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60DFD9-1790-4AE0-9DEC-7F35716728D7}" type="pres">
      <dgm:prSet presAssocID="{21C4EF60-9E6D-4B0D-AD6C-013D389D1B74}" presName="invisiNode" presStyleLbl="node1" presStyleIdx="4" presStyleCnt="5"/>
      <dgm:spPr/>
    </dgm:pt>
    <dgm:pt modelId="{9A689899-E775-46BA-8B23-9EBC4A722AE6}" type="pres">
      <dgm:prSet presAssocID="{21C4EF60-9E6D-4B0D-AD6C-013D389D1B74}" presName="imagNode" presStyleLbl="fgImgPlace1" presStyleIdx="4" presStyleCnt="5" custScaleX="79056" custScaleY="7346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26547851-0577-4C58-8D3E-769D6B641769}" srcId="{D50D64BD-6D7B-4E09-8443-719A99590DD2}" destId="{C61D8196-80BB-4D35-BD13-D0C1DA8131BC}" srcOrd="2" destOrd="0" parTransId="{8B1A8533-F804-40D6-901B-49FBFBBC55B6}" sibTransId="{C8389595-9C13-4147-A60B-38B9033885D1}"/>
    <dgm:cxn modelId="{B67FFD58-4940-4DAF-9A8F-483F03569AC7}" srcId="{D50D64BD-6D7B-4E09-8443-719A99590DD2}" destId="{21C4EF60-9E6D-4B0D-AD6C-013D389D1B74}" srcOrd="4" destOrd="0" parTransId="{5BFD0ADD-8183-4146-A634-436F088E76C8}" sibTransId="{F8A30233-2778-4E52-97CB-8B70641E9CEF}"/>
    <dgm:cxn modelId="{9666C29A-EA7C-4DAF-BAC0-2E4CE1D57DC9}" type="presOf" srcId="{839AC780-13A5-4FAA-B635-2E30FD3C676F}" destId="{47F58DB3-D531-4489-B525-364D80BBA838}" srcOrd="1" destOrd="0" presId="urn:microsoft.com/office/officeart/2005/8/layout/hList7"/>
    <dgm:cxn modelId="{4B7F7372-DAFF-440B-9DB7-7C2D0AE35E85}" type="presOf" srcId="{C8389595-9C13-4147-A60B-38B9033885D1}" destId="{E7DC1846-111D-4402-99CE-9BA4B79A6394}" srcOrd="0" destOrd="0" presId="urn:microsoft.com/office/officeart/2005/8/layout/hList7"/>
    <dgm:cxn modelId="{DD58B584-7491-4190-9C02-8DF2A5C63253}" type="presOf" srcId="{DE3D2741-EF75-40BE-A2AA-C4466FBCF7D9}" destId="{7414A975-A2CD-4D9E-8126-80E51DFE1E64}" srcOrd="0" destOrd="0" presId="urn:microsoft.com/office/officeart/2005/8/layout/hList7"/>
    <dgm:cxn modelId="{E5423488-1B82-4BFB-9B00-EABADB80C7AB}" type="presOf" srcId="{839AC780-13A5-4FAA-B635-2E30FD3C676F}" destId="{EE1816C2-78E2-47E3-9D97-997137CDD35B}" srcOrd="0" destOrd="0" presId="urn:microsoft.com/office/officeart/2005/8/layout/hList7"/>
    <dgm:cxn modelId="{506D686F-7DAD-4CA6-B31F-27D8CDFBC900}" srcId="{D50D64BD-6D7B-4E09-8443-719A99590DD2}" destId="{DE3D2741-EF75-40BE-A2AA-C4466FBCF7D9}" srcOrd="1" destOrd="0" parTransId="{2A557D5A-41E3-4078-A4D9-605945365763}" sibTransId="{FE608C8F-A1A4-4283-B2F6-BF0A8C5A1DBE}"/>
    <dgm:cxn modelId="{F8886D80-0CEF-45CD-9E9D-C6EB7DC23645}" type="presOf" srcId="{2F6F3653-7823-4886-8FE8-5BA461EA5072}" destId="{45B6965A-AEF4-41FB-80D5-EB0608D1E9A6}" srcOrd="1" destOrd="0" presId="urn:microsoft.com/office/officeart/2005/8/layout/hList7"/>
    <dgm:cxn modelId="{200080B7-5496-49D7-824C-37DDFB38EF6D}" type="presOf" srcId="{DE3D2741-EF75-40BE-A2AA-C4466FBCF7D9}" destId="{F7E955AD-142D-445A-A139-6435842272E3}" srcOrd="1" destOrd="0" presId="urn:microsoft.com/office/officeart/2005/8/layout/hList7"/>
    <dgm:cxn modelId="{25C491C4-5A2E-4EBC-8C62-FFBD29A19C36}" type="presOf" srcId="{21C4EF60-9E6D-4B0D-AD6C-013D389D1B74}" destId="{76C94372-D01A-4C8C-A0A9-ED776753065B}" srcOrd="1" destOrd="0" presId="urn:microsoft.com/office/officeart/2005/8/layout/hList7"/>
    <dgm:cxn modelId="{3B61B5F7-370F-4DEC-9973-A2FCEEBBC571}" type="presOf" srcId="{D50D64BD-6D7B-4E09-8443-719A99590DD2}" destId="{F514FDC6-5934-4026-9430-F7AF1960E329}" srcOrd="0" destOrd="0" presId="urn:microsoft.com/office/officeart/2005/8/layout/hList7"/>
    <dgm:cxn modelId="{37A16EF6-8133-44E6-BE01-D1C89D0DE47C}" type="presOf" srcId="{C61D8196-80BB-4D35-BD13-D0C1DA8131BC}" destId="{643CFBF8-B111-421F-A56D-BAC7208B5A6E}" srcOrd="0" destOrd="0" presId="urn:microsoft.com/office/officeart/2005/8/layout/hList7"/>
    <dgm:cxn modelId="{909D3327-E186-4263-886C-F0473CBC0B33}" type="presOf" srcId="{21C4EF60-9E6D-4B0D-AD6C-013D389D1B74}" destId="{9D771DFF-4BB9-4ED9-BBB2-FCE405DA3663}" srcOrd="0" destOrd="0" presId="urn:microsoft.com/office/officeart/2005/8/layout/hList7"/>
    <dgm:cxn modelId="{06206512-66F1-4E73-91F9-E846AC4B0EBB}" type="presOf" srcId="{2F6F3653-7823-4886-8FE8-5BA461EA5072}" destId="{9004E8AD-7F35-428E-838D-7F8283406CCF}" srcOrd="0" destOrd="0" presId="urn:microsoft.com/office/officeart/2005/8/layout/hList7"/>
    <dgm:cxn modelId="{65A077E2-BE3B-46E4-AD13-9FFD1BC93153}" type="presOf" srcId="{FE608C8F-A1A4-4283-B2F6-BF0A8C5A1DBE}" destId="{31AC38A1-AFEE-4A82-B0B7-6159B414831E}" srcOrd="0" destOrd="0" presId="urn:microsoft.com/office/officeart/2005/8/layout/hList7"/>
    <dgm:cxn modelId="{B517C609-C33B-474B-BBC9-E5ED8258FB2B}" srcId="{D50D64BD-6D7B-4E09-8443-719A99590DD2}" destId="{2F6F3653-7823-4886-8FE8-5BA461EA5072}" srcOrd="0" destOrd="0" parTransId="{F25EA6DB-85F7-4780-AF22-8EF20F6D1E08}" sibTransId="{49022019-C445-4A7F-BEEF-29DAB25FFA8E}"/>
    <dgm:cxn modelId="{88B7F7AF-3CA2-4922-BF10-C102C30ABC86}" type="presOf" srcId="{C61D8196-80BB-4D35-BD13-D0C1DA8131BC}" destId="{195E5FED-9F2C-4872-ACBC-52EFE9ED4E09}" srcOrd="1" destOrd="0" presId="urn:microsoft.com/office/officeart/2005/8/layout/hList7"/>
    <dgm:cxn modelId="{63BF1B09-61E4-4845-B60F-FF11B6465988}" type="presOf" srcId="{20EEF931-EDFE-4452-996A-33AE84AF2566}" destId="{B7328AA7-8B6E-42FE-A497-20A420427AB2}" srcOrd="0" destOrd="0" presId="urn:microsoft.com/office/officeart/2005/8/layout/hList7"/>
    <dgm:cxn modelId="{93C19A4A-2257-4727-889E-C9FED9D521FB}" type="presOf" srcId="{49022019-C445-4A7F-BEEF-29DAB25FFA8E}" destId="{4660B6DC-079A-4D7D-87ED-B5AECC9E92E1}" srcOrd="0" destOrd="0" presId="urn:microsoft.com/office/officeart/2005/8/layout/hList7"/>
    <dgm:cxn modelId="{88B16A35-911D-4C0E-B5D4-029C2725BE10}" srcId="{D50D64BD-6D7B-4E09-8443-719A99590DD2}" destId="{839AC780-13A5-4FAA-B635-2E30FD3C676F}" srcOrd="3" destOrd="0" parTransId="{3707159E-F716-4CA1-8EE3-CF05B0B205DD}" sibTransId="{20EEF931-EDFE-4452-996A-33AE84AF2566}"/>
    <dgm:cxn modelId="{E8C1D6C2-E119-4235-80C7-104B183B484C}" type="presParOf" srcId="{F514FDC6-5934-4026-9430-F7AF1960E329}" destId="{921FDCA4-F9E2-4B9B-AECB-5E1829F82C6B}" srcOrd="0" destOrd="0" presId="urn:microsoft.com/office/officeart/2005/8/layout/hList7"/>
    <dgm:cxn modelId="{BCE915E8-B8E8-4282-81C5-0376F0590321}" type="presParOf" srcId="{F514FDC6-5934-4026-9430-F7AF1960E329}" destId="{48BB7112-C899-4376-88DC-896022513C74}" srcOrd="1" destOrd="0" presId="urn:microsoft.com/office/officeart/2005/8/layout/hList7"/>
    <dgm:cxn modelId="{78AD8B3F-79DC-47E8-B94A-E72EE7FECEC3}" type="presParOf" srcId="{48BB7112-C899-4376-88DC-896022513C74}" destId="{CD47D90D-8045-4445-8BCD-8E56812F523E}" srcOrd="0" destOrd="0" presId="urn:microsoft.com/office/officeart/2005/8/layout/hList7"/>
    <dgm:cxn modelId="{DACB98A3-2351-45C7-9E31-A924DF42F79E}" type="presParOf" srcId="{CD47D90D-8045-4445-8BCD-8E56812F523E}" destId="{9004E8AD-7F35-428E-838D-7F8283406CCF}" srcOrd="0" destOrd="0" presId="urn:microsoft.com/office/officeart/2005/8/layout/hList7"/>
    <dgm:cxn modelId="{B9837CF0-ED26-4215-B2A4-3E5CE29288B6}" type="presParOf" srcId="{CD47D90D-8045-4445-8BCD-8E56812F523E}" destId="{45B6965A-AEF4-41FB-80D5-EB0608D1E9A6}" srcOrd="1" destOrd="0" presId="urn:microsoft.com/office/officeart/2005/8/layout/hList7"/>
    <dgm:cxn modelId="{A7D9DC01-9E25-449E-B9BF-BAA92B534C25}" type="presParOf" srcId="{CD47D90D-8045-4445-8BCD-8E56812F523E}" destId="{873995C1-21F6-4D18-BD2F-2EA8AFD904B4}" srcOrd="2" destOrd="0" presId="urn:microsoft.com/office/officeart/2005/8/layout/hList7"/>
    <dgm:cxn modelId="{E8A9E5EA-C208-43C3-B2CD-98DC4ECB15A3}" type="presParOf" srcId="{CD47D90D-8045-4445-8BCD-8E56812F523E}" destId="{4F203751-F2D4-40AE-8602-55599126A862}" srcOrd="3" destOrd="0" presId="urn:microsoft.com/office/officeart/2005/8/layout/hList7"/>
    <dgm:cxn modelId="{771B4454-87F9-49A4-ACD4-F726FBB40B81}" type="presParOf" srcId="{48BB7112-C899-4376-88DC-896022513C74}" destId="{4660B6DC-079A-4D7D-87ED-B5AECC9E92E1}" srcOrd="1" destOrd="0" presId="urn:microsoft.com/office/officeart/2005/8/layout/hList7"/>
    <dgm:cxn modelId="{556922AF-12F4-4CE4-90D1-4982C37CDB92}" type="presParOf" srcId="{48BB7112-C899-4376-88DC-896022513C74}" destId="{D72F8814-64F1-4A32-B40B-C8BBC4BB49F7}" srcOrd="2" destOrd="0" presId="urn:microsoft.com/office/officeart/2005/8/layout/hList7"/>
    <dgm:cxn modelId="{611F3C6D-205B-4F58-8954-9D68AEEC013B}" type="presParOf" srcId="{D72F8814-64F1-4A32-B40B-C8BBC4BB49F7}" destId="{7414A975-A2CD-4D9E-8126-80E51DFE1E64}" srcOrd="0" destOrd="0" presId="urn:microsoft.com/office/officeart/2005/8/layout/hList7"/>
    <dgm:cxn modelId="{DDBA7A6D-7C15-41C1-890E-EFBCC27B800D}" type="presParOf" srcId="{D72F8814-64F1-4A32-B40B-C8BBC4BB49F7}" destId="{F7E955AD-142D-445A-A139-6435842272E3}" srcOrd="1" destOrd="0" presId="urn:microsoft.com/office/officeart/2005/8/layout/hList7"/>
    <dgm:cxn modelId="{62AD08EC-066C-40E3-808B-41C06AACF204}" type="presParOf" srcId="{D72F8814-64F1-4A32-B40B-C8BBC4BB49F7}" destId="{2233117F-1F54-472E-958C-43B779EA0084}" srcOrd="2" destOrd="0" presId="urn:microsoft.com/office/officeart/2005/8/layout/hList7"/>
    <dgm:cxn modelId="{2E3C4E75-C536-4FA2-99E5-D4A2E24CE2C6}" type="presParOf" srcId="{D72F8814-64F1-4A32-B40B-C8BBC4BB49F7}" destId="{793458ED-42FF-4572-8311-846AAAC9318B}" srcOrd="3" destOrd="0" presId="urn:microsoft.com/office/officeart/2005/8/layout/hList7"/>
    <dgm:cxn modelId="{11B728CC-1BD9-4B51-9831-06690AF6BADC}" type="presParOf" srcId="{48BB7112-C899-4376-88DC-896022513C74}" destId="{31AC38A1-AFEE-4A82-B0B7-6159B414831E}" srcOrd="3" destOrd="0" presId="urn:microsoft.com/office/officeart/2005/8/layout/hList7"/>
    <dgm:cxn modelId="{C47A9D63-78BB-4DA6-B175-62674D9FB472}" type="presParOf" srcId="{48BB7112-C899-4376-88DC-896022513C74}" destId="{9B4BC174-8CE3-4465-8978-2432ACC5D9B1}" srcOrd="4" destOrd="0" presId="urn:microsoft.com/office/officeart/2005/8/layout/hList7"/>
    <dgm:cxn modelId="{AE7EEB36-628C-4974-B1ED-206AA77E2C78}" type="presParOf" srcId="{9B4BC174-8CE3-4465-8978-2432ACC5D9B1}" destId="{643CFBF8-B111-421F-A56D-BAC7208B5A6E}" srcOrd="0" destOrd="0" presId="urn:microsoft.com/office/officeart/2005/8/layout/hList7"/>
    <dgm:cxn modelId="{593DE0DF-6299-458D-BDDE-5DA1C02AECFC}" type="presParOf" srcId="{9B4BC174-8CE3-4465-8978-2432ACC5D9B1}" destId="{195E5FED-9F2C-4872-ACBC-52EFE9ED4E09}" srcOrd="1" destOrd="0" presId="urn:microsoft.com/office/officeart/2005/8/layout/hList7"/>
    <dgm:cxn modelId="{77B2D607-721B-4323-B6A8-47D515D72481}" type="presParOf" srcId="{9B4BC174-8CE3-4465-8978-2432ACC5D9B1}" destId="{94A2068A-C08B-4C56-8CCE-288E5E996752}" srcOrd="2" destOrd="0" presId="urn:microsoft.com/office/officeart/2005/8/layout/hList7"/>
    <dgm:cxn modelId="{E6EFDA7C-6D5E-4200-90ED-CB19281266AD}" type="presParOf" srcId="{9B4BC174-8CE3-4465-8978-2432ACC5D9B1}" destId="{EE55E9E5-7292-4CC4-A86F-ECBE8845E025}" srcOrd="3" destOrd="0" presId="urn:microsoft.com/office/officeart/2005/8/layout/hList7"/>
    <dgm:cxn modelId="{0EBCD042-509B-4729-A6B7-011B87739F39}" type="presParOf" srcId="{48BB7112-C899-4376-88DC-896022513C74}" destId="{E7DC1846-111D-4402-99CE-9BA4B79A6394}" srcOrd="5" destOrd="0" presId="urn:microsoft.com/office/officeart/2005/8/layout/hList7"/>
    <dgm:cxn modelId="{49F466B5-44F7-4DBB-84FC-30469DC3C4F7}" type="presParOf" srcId="{48BB7112-C899-4376-88DC-896022513C74}" destId="{9B02DCCB-3A69-407B-8E7A-944F27739BF2}" srcOrd="6" destOrd="0" presId="urn:microsoft.com/office/officeart/2005/8/layout/hList7"/>
    <dgm:cxn modelId="{70986F36-27BA-4423-B76A-FC2387551820}" type="presParOf" srcId="{9B02DCCB-3A69-407B-8E7A-944F27739BF2}" destId="{EE1816C2-78E2-47E3-9D97-997137CDD35B}" srcOrd="0" destOrd="0" presId="urn:microsoft.com/office/officeart/2005/8/layout/hList7"/>
    <dgm:cxn modelId="{F8B0DAE2-D6A0-451E-9F9D-FC134E7635CD}" type="presParOf" srcId="{9B02DCCB-3A69-407B-8E7A-944F27739BF2}" destId="{47F58DB3-D531-4489-B525-364D80BBA838}" srcOrd="1" destOrd="0" presId="urn:microsoft.com/office/officeart/2005/8/layout/hList7"/>
    <dgm:cxn modelId="{869098FA-5A19-4D40-85A7-8481F5951709}" type="presParOf" srcId="{9B02DCCB-3A69-407B-8E7A-944F27739BF2}" destId="{D14CFBFA-D2D5-472E-9C72-3F81C1D5A2BF}" srcOrd="2" destOrd="0" presId="urn:microsoft.com/office/officeart/2005/8/layout/hList7"/>
    <dgm:cxn modelId="{F3DBA0CB-C5B8-40D4-8514-F3F6CCE26939}" type="presParOf" srcId="{9B02DCCB-3A69-407B-8E7A-944F27739BF2}" destId="{A4E94C2A-D415-4C83-941F-FAD5DD6BB261}" srcOrd="3" destOrd="0" presId="urn:microsoft.com/office/officeart/2005/8/layout/hList7"/>
    <dgm:cxn modelId="{ED615D7E-2ACC-451C-B94D-38F233E20D4E}" type="presParOf" srcId="{48BB7112-C899-4376-88DC-896022513C74}" destId="{B7328AA7-8B6E-42FE-A497-20A420427AB2}" srcOrd="7" destOrd="0" presId="urn:microsoft.com/office/officeart/2005/8/layout/hList7"/>
    <dgm:cxn modelId="{AF0B5F98-F9B0-4516-A52D-4E8BFB2C4519}" type="presParOf" srcId="{48BB7112-C899-4376-88DC-896022513C74}" destId="{551A5239-15FF-494B-A90A-CDE7E9E28ECE}" srcOrd="8" destOrd="0" presId="urn:microsoft.com/office/officeart/2005/8/layout/hList7"/>
    <dgm:cxn modelId="{6A487DA3-934E-4D99-A4C0-20C728DD4DAB}" type="presParOf" srcId="{551A5239-15FF-494B-A90A-CDE7E9E28ECE}" destId="{9D771DFF-4BB9-4ED9-BBB2-FCE405DA3663}" srcOrd="0" destOrd="0" presId="urn:microsoft.com/office/officeart/2005/8/layout/hList7"/>
    <dgm:cxn modelId="{8F97BA02-3365-4C2E-813A-6A20C9CEE5DF}" type="presParOf" srcId="{551A5239-15FF-494B-A90A-CDE7E9E28ECE}" destId="{76C94372-D01A-4C8C-A0A9-ED776753065B}" srcOrd="1" destOrd="0" presId="urn:microsoft.com/office/officeart/2005/8/layout/hList7"/>
    <dgm:cxn modelId="{7FB40938-FE3B-4CFC-9178-2ED122B8D413}" type="presParOf" srcId="{551A5239-15FF-494B-A90A-CDE7E9E28ECE}" destId="{CB60DFD9-1790-4AE0-9DEC-7F35716728D7}" srcOrd="2" destOrd="0" presId="urn:microsoft.com/office/officeart/2005/8/layout/hList7"/>
    <dgm:cxn modelId="{881B8528-A2D6-4F32-A8E1-12439D730F97}" type="presParOf" srcId="{551A5239-15FF-494B-A90A-CDE7E9E28ECE}" destId="{9A689899-E775-46BA-8B23-9EBC4A722AE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AA564-2D02-4C79-A0CD-EC5644FDC4FA}">
      <dsp:nvSpPr>
        <dsp:cNvPr id="0" name=""/>
        <dsp:cNvSpPr/>
      </dsp:nvSpPr>
      <dsp:spPr>
        <a:xfrm>
          <a:off x="0" y="0"/>
          <a:ext cx="9642393" cy="1079154"/>
        </a:xfrm>
        <a:prstGeom prst="round2Diag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114300" rIns="114300" bIns="11430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000" kern="1200" noProof="0" dirty="0" smtClean="0">
              <a:latin typeface="Tw Cen MT" pitchFamily="34" charset="0"/>
            </a:rPr>
            <a:t>Abarca grandes expectativas en las exigencias de comunicación industrial. </a:t>
          </a:r>
          <a:endParaRPr lang="es-ES_tradnl" sz="3000" kern="1200" noProof="0" dirty="0">
            <a:latin typeface="Tw Cen MT" pitchFamily="34" charset="0"/>
          </a:endParaRPr>
        </a:p>
      </dsp:txBody>
      <dsp:txXfrm>
        <a:off x="2036394" y="0"/>
        <a:ext cx="7605998" cy="1079154"/>
      </dsp:txXfrm>
    </dsp:sp>
    <dsp:sp modelId="{36133411-8FE4-4491-BA08-56144C63CB99}">
      <dsp:nvSpPr>
        <dsp:cNvPr id="0" name=""/>
        <dsp:cNvSpPr/>
      </dsp:nvSpPr>
      <dsp:spPr>
        <a:xfrm>
          <a:off x="107915" y="107915"/>
          <a:ext cx="1928478" cy="863323"/>
        </a:xfrm>
        <a:prstGeom prst="round2Diag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55DC1D-2488-4424-936F-00C76D4A824B}">
      <dsp:nvSpPr>
        <dsp:cNvPr id="0" name=""/>
        <dsp:cNvSpPr/>
      </dsp:nvSpPr>
      <dsp:spPr>
        <a:xfrm>
          <a:off x="0" y="1187069"/>
          <a:ext cx="9642393" cy="1079154"/>
        </a:xfrm>
        <a:prstGeom prst="round2DiagRect">
          <a:avLst/>
        </a:prstGeom>
        <a:gradFill rotWithShape="0">
          <a:gsLst>
            <a:gs pos="0">
              <a:schemeClr val="accent5">
                <a:hueOff val="-2524418"/>
                <a:satOff val="1187"/>
                <a:lumOff val="-6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524418"/>
                <a:satOff val="1187"/>
                <a:lumOff val="-6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524418"/>
                <a:satOff val="1187"/>
                <a:lumOff val="-6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114300" rIns="114300" bIns="11430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000" kern="1200" noProof="0" dirty="0" smtClean="0">
              <a:latin typeface="Tw Cen MT" pitchFamily="34" charset="0"/>
            </a:rPr>
            <a:t>Optimizar los procesos de producción  y atención al cliente.</a:t>
          </a:r>
          <a:endParaRPr lang="es-ES_tradnl" sz="3000" kern="1200" noProof="0" dirty="0">
            <a:latin typeface="Tw Cen MT" pitchFamily="34" charset="0"/>
          </a:endParaRPr>
        </a:p>
      </dsp:txBody>
      <dsp:txXfrm>
        <a:off x="2036394" y="1187069"/>
        <a:ext cx="7605998" cy="1079154"/>
      </dsp:txXfrm>
    </dsp:sp>
    <dsp:sp modelId="{8B82C056-6D44-4EC6-B428-208028A042F5}">
      <dsp:nvSpPr>
        <dsp:cNvPr id="0" name=""/>
        <dsp:cNvSpPr/>
      </dsp:nvSpPr>
      <dsp:spPr>
        <a:xfrm>
          <a:off x="107915" y="1294984"/>
          <a:ext cx="1928478" cy="863323"/>
        </a:xfrm>
        <a:prstGeom prst="round2Diag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EE08B3-1990-4730-B352-C1BE95C73039}">
      <dsp:nvSpPr>
        <dsp:cNvPr id="0" name=""/>
        <dsp:cNvSpPr/>
      </dsp:nvSpPr>
      <dsp:spPr>
        <a:xfrm>
          <a:off x="0" y="2374138"/>
          <a:ext cx="9642393" cy="1079154"/>
        </a:xfrm>
        <a:prstGeom prst="round2DiagRect">
          <a:avLst/>
        </a:prstGeom>
        <a:gradFill rotWithShape="0">
          <a:gsLst>
            <a:gs pos="0">
              <a:schemeClr val="accent5">
                <a:hueOff val="-5048837"/>
                <a:satOff val="2373"/>
                <a:lumOff val="-1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48837"/>
                <a:satOff val="2373"/>
                <a:lumOff val="-1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48837"/>
                <a:satOff val="2373"/>
                <a:lumOff val="-1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114300" rIns="114300" bIns="11430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000" kern="1200" noProof="0" dirty="0" smtClean="0">
              <a:latin typeface="Tw Cen MT" pitchFamily="34" charset="0"/>
            </a:rPr>
            <a:t>Preservar la seguridad de los operadores.</a:t>
          </a:r>
          <a:endParaRPr lang="es-ES_tradnl" sz="3000" kern="1200" noProof="0" dirty="0">
            <a:latin typeface="Tw Cen MT" pitchFamily="34" charset="0"/>
          </a:endParaRPr>
        </a:p>
      </dsp:txBody>
      <dsp:txXfrm>
        <a:off x="2036394" y="2374138"/>
        <a:ext cx="7605998" cy="1079154"/>
      </dsp:txXfrm>
    </dsp:sp>
    <dsp:sp modelId="{0B2BB8AA-4092-4C07-BA8C-D47A4D6D5285}">
      <dsp:nvSpPr>
        <dsp:cNvPr id="0" name=""/>
        <dsp:cNvSpPr/>
      </dsp:nvSpPr>
      <dsp:spPr>
        <a:xfrm>
          <a:off x="107915" y="2482054"/>
          <a:ext cx="1928478" cy="863323"/>
        </a:xfrm>
        <a:prstGeom prst="round2Diag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5949A6-095C-41CC-A96A-D3022429CFFC}">
      <dsp:nvSpPr>
        <dsp:cNvPr id="0" name=""/>
        <dsp:cNvSpPr/>
      </dsp:nvSpPr>
      <dsp:spPr>
        <a:xfrm>
          <a:off x="0" y="3561208"/>
          <a:ext cx="9642393" cy="1079154"/>
        </a:xfrm>
        <a:prstGeom prst="round2DiagRect">
          <a:avLst/>
        </a:prstGeom>
        <a:gradFill rotWithShape="0">
          <a:gsLst>
            <a:gs pos="0">
              <a:schemeClr val="accent5">
                <a:hueOff val="-7573255"/>
                <a:satOff val="3560"/>
                <a:lumOff val="-19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573255"/>
                <a:satOff val="3560"/>
                <a:lumOff val="-19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573255"/>
                <a:satOff val="3560"/>
                <a:lumOff val="-19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114300" rIns="114300" bIns="11430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000" kern="1200" noProof="0" dirty="0" smtClean="0">
              <a:latin typeface="Tw Cen MT" pitchFamily="34" charset="0"/>
            </a:rPr>
            <a:t>Operar desde una distancia segura con visualización.</a:t>
          </a:r>
          <a:endParaRPr lang="es-ES_tradnl" sz="3000" kern="1200" noProof="0" dirty="0">
            <a:latin typeface="Tw Cen MT" pitchFamily="34" charset="0"/>
          </a:endParaRPr>
        </a:p>
      </dsp:txBody>
      <dsp:txXfrm>
        <a:off x="2036394" y="3561208"/>
        <a:ext cx="7605998" cy="1079154"/>
      </dsp:txXfrm>
    </dsp:sp>
    <dsp:sp modelId="{C24DEB7B-AAFE-4777-B8F6-0463A3E03E1B}">
      <dsp:nvSpPr>
        <dsp:cNvPr id="0" name=""/>
        <dsp:cNvSpPr/>
      </dsp:nvSpPr>
      <dsp:spPr>
        <a:xfrm>
          <a:off x="107915" y="3669123"/>
          <a:ext cx="1928478" cy="863323"/>
        </a:xfrm>
        <a:prstGeom prst="round2Diag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987A41-88CE-4917-A47B-5C68237DC6A6}">
      <dsp:nvSpPr>
        <dsp:cNvPr id="0" name=""/>
        <dsp:cNvSpPr/>
      </dsp:nvSpPr>
      <dsp:spPr>
        <a:xfrm>
          <a:off x="0" y="4748277"/>
          <a:ext cx="9642393" cy="1079154"/>
        </a:xfrm>
        <a:prstGeom prst="round2DiagRect">
          <a:avLst/>
        </a:prstGeom>
        <a:gradFill rotWithShape="0">
          <a:gsLst>
            <a:gs pos="0">
              <a:schemeClr val="accent5">
                <a:hueOff val="-10097673"/>
                <a:satOff val="4746"/>
                <a:lumOff val="-25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097673"/>
                <a:satOff val="4746"/>
                <a:lumOff val="-25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097673"/>
                <a:satOff val="4746"/>
                <a:lumOff val="-25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114300" rIns="114300" bIns="11430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000" kern="1200" noProof="0" dirty="0" smtClean="0">
              <a:latin typeface="Tw Cen MT" pitchFamily="34" charset="0"/>
            </a:rPr>
            <a:t>Sistema inalámbrico, dispositivos de gran alcance y comunicación confiable. </a:t>
          </a:r>
          <a:endParaRPr lang="es-ES_tradnl" sz="3000" kern="1200" noProof="0" dirty="0">
            <a:latin typeface="Tw Cen MT" pitchFamily="34" charset="0"/>
          </a:endParaRPr>
        </a:p>
      </dsp:txBody>
      <dsp:txXfrm>
        <a:off x="2036394" y="4748277"/>
        <a:ext cx="7605998" cy="1079154"/>
      </dsp:txXfrm>
    </dsp:sp>
    <dsp:sp modelId="{AB2C5E68-71D1-45BF-8944-A26400AB737A}">
      <dsp:nvSpPr>
        <dsp:cNvPr id="0" name=""/>
        <dsp:cNvSpPr/>
      </dsp:nvSpPr>
      <dsp:spPr>
        <a:xfrm>
          <a:off x="107915" y="4856193"/>
          <a:ext cx="1928478" cy="863323"/>
        </a:xfrm>
        <a:prstGeom prst="round2Diag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04E8AD-7F35-428E-838D-7F8283406CCF}">
      <dsp:nvSpPr>
        <dsp:cNvPr id="0" name=""/>
        <dsp:cNvSpPr/>
      </dsp:nvSpPr>
      <dsp:spPr>
        <a:xfrm>
          <a:off x="0" y="0"/>
          <a:ext cx="2220960" cy="5638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199136" rIns="199136" bIns="199136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noProof="1" smtClean="0"/>
            <a:t>Muestra el paro de emergencia en pantalla.</a:t>
          </a:r>
          <a:r>
            <a:rPr lang="es-ES_tradnl" sz="2800" kern="1200" noProof="0" dirty="0" smtClean="0">
              <a:latin typeface="Tw Cen MT" pitchFamily="34" charset="0"/>
            </a:rPr>
            <a:t> </a:t>
          </a:r>
          <a:endParaRPr lang="es-ES_tradnl" sz="2800" kern="1200" noProof="0" dirty="0">
            <a:latin typeface="Tw Cen MT" pitchFamily="34" charset="0"/>
          </a:endParaRPr>
        </a:p>
      </dsp:txBody>
      <dsp:txXfrm>
        <a:off x="0" y="2255520"/>
        <a:ext cx="2220960" cy="2255520"/>
      </dsp:txXfrm>
    </dsp:sp>
    <dsp:sp modelId="{4F203751-F2D4-40AE-8602-55599126A862}">
      <dsp:nvSpPr>
        <dsp:cNvPr id="0" name=""/>
        <dsp:cNvSpPr/>
      </dsp:nvSpPr>
      <dsp:spPr>
        <a:xfrm>
          <a:off x="171620" y="338328"/>
          <a:ext cx="1877720" cy="187772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14A975-A2CD-4D9E-8126-80E51DFE1E64}">
      <dsp:nvSpPr>
        <dsp:cNvPr id="0" name=""/>
        <dsp:cNvSpPr/>
      </dsp:nvSpPr>
      <dsp:spPr>
        <a:xfrm>
          <a:off x="2287589" y="0"/>
          <a:ext cx="2220960" cy="5638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524418"/>
                <a:satOff val="1187"/>
                <a:lumOff val="-6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524418"/>
                <a:satOff val="1187"/>
                <a:lumOff val="-6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524418"/>
                <a:satOff val="1187"/>
                <a:lumOff val="-6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13360" rIns="213360" bIns="21336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000" kern="1200" noProof="1" smtClean="0"/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noProof="1" smtClean="0"/>
            <a:t>Riesgo de Anticolisión entre puentes grúa.</a:t>
          </a:r>
          <a:endParaRPr lang="es-ES_tradnl" sz="2800" kern="1200" noProof="0" dirty="0">
            <a:latin typeface="Tw Cen MT" pitchFamily="34" charset="0"/>
          </a:endParaRPr>
        </a:p>
      </dsp:txBody>
      <dsp:txXfrm>
        <a:off x="2287589" y="2255520"/>
        <a:ext cx="2220960" cy="2255520"/>
      </dsp:txXfrm>
    </dsp:sp>
    <dsp:sp modelId="{793458ED-42FF-4572-8311-846AAAC9318B}">
      <dsp:nvSpPr>
        <dsp:cNvPr id="0" name=""/>
        <dsp:cNvSpPr/>
      </dsp:nvSpPr>
      <dsp:spPr>
        <a:xfrm>
          <a:off x="2459209" y="338328"/>
          <a:ext cx="1877720" cy="187772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3CFBF8-B111-421F-A56D-BAC7208B5A6E}">
      <dsp:nvSpPr>
        <dsp:cNvPr id="0" name=""/>
        <dsp:cNvSpPr/>
      </dsp:nvSpPr>
      <dsp:spPr>
        <a:xfrm>
          <a:off x="4575179" y="0"/>
          <a:ext cx="2220960" cy="5638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048837"/>
                <a:satOff val="2373"/>
                <a:lumOff val="-1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48837"/>
                <a:satOff val="2373"/>
                <a:lumOff val="-1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48837"/>
                <a:satOff val="2373"/>
                <a:lumOff val="-1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13360" rIns="213360" bIns="21336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000" kern="1200" noProof="1" smtClean="0"/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noProof="1" smtClean="0"/>
            <a:t>La posición en la zona en que se encuentra</a:t>
          </a:r>
          <a:r>
            <a:rPr lang="es-ES_tradnl" sz="3000" kern="1200" noProof="0" dirty="0" smtClean="0">
              <a:latin typeface="Tw Cen MT" pitchFamily="34" charset="0"/>
            </a:rPr>
            <a:t>.</a:t>
          </a:r>
          <a:endParaRPr lang="es-ES_tradnl" sz="3000" kern="1200" noProof="0" dirty="0">
            <a:latin typeface="Tw Cen MT" pitchFamily="34" charset="0"/>
          </a:endParaRPr>
        </a:p>
      </dsp:txBody>
      <dsp:txXfrm>
        <a:off x="4575179" y="2255520"/>
        <a:ext cx="2220960" cy="2255520"/>
      </dsp:txXfrm>
    </dsp:sp>
    <dsp:sp modelId="{EE55E9E5-7292-4CC4-A86F-ECBE8845E025}">
      <dsp:nvSpPr>
        <dsp:cNvPr id="0" name=""/>
        <dsp:cNvSpPr/>
      </dsp:nvSpPr>
      <dsp:spPr>
        <a:xfrm>
          <a:off x="4746799" y="338328"/>
          <a:ext cx="1877720" cy="187772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1816C2-78E2-47E3-9D97-997137CDD35B}">
      <dsp:nvSpPr>
        <dsp:cNvPr id="0" name=""/>
        <dsp:cNvSpPr/>
      </dsp:nvSpPr>
      <dsp:spPr>
        <a:xfrm>
          <a:off x="6862769" y="0"/>
          <a:ext cx="2220960" cy="5638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573255"/>
                <a:satOff val="3560"/>
                <a:lumOff val="-19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573255"/>
                <a:satOff val="3560"/>
                <a:lumOff val="-19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573255"/>
                <a:satOff val="3560"/>
                <a:lumOff val="-19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13360" rIns="213360" bIns="21336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000" kern="1200" noProof="1" smtClean="0"/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 noProof="1" smtClean="0"/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noProof="1" smtClean="0"/>
            <a:t>Reloj del sistema.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noProof="1" smtClean="0"/>
            <a:t>Estado de la bateria.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noProof="1" smtClean="0"/>
            <a:t> Rango efectivo</a:t>
          </a:r>
        </a:p>
      </dsp:txBody>
      <dsp:txXfrm>
        <a:off x="6862769" y="2255520"/>
        <a:ext cx="2220960" cy="2255520"/>
      </dsp:txXfrm>
    </dsp:sp>
    <dsp:sp modelId="{A4E94C2A-D415-4C83-941F-FAD5DD6BB261}">
      <dsp:nvSpPr>
        <dsp:cNvPr id="0" name=""/>
        <dsp:cNvSpPr/>
      </dsp:nvSpPr>
      <dsp:spPr>
        <a:xfrm>
          <a:off x="7034389" y="338328"/>
          <a:ext cx="1877720" cy="187772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771DFF-4BB9-4ED9-BBB2-FCE405DA3663}">
      <dsp:nvSpPr>
        <dsp:cNvPr id="0" name=""/>
        <dsp:cNvSpPr/>
      </dsp:nvSpPr>
      <dsp:spPr>
        <a:xfrm>
          <a:off x="9150359" y="0"/>
          <a:ext cx="2220960" cy="5638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0097673"/>
                <a:satOff val="4746"/>
                <a:lumOff val="-25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097673"/>
                <a:satOff val="4746"/>
                <a:lumOff val="-25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097673"/>
                <a:satOff val="4746"/>
                <a:lumOff val="-25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noProof="1" smtClean="0"/>
            <a:t>Paro de emergencia</a:t>
          </a:r>
        </a:p>
      </dsp:txBody>
      <dsp:txXfrm>
        <a:off x="9150359" y="2255520"/>
        <a:ext cx="2220960" cy="2255520"/>
      </dsp:txXfrm>
    </dsp:sp>
    <dsp:sp modelId="{9A689899-E775-46BA-8B23-9EBC4A722AE6}">
      <dsp:nvSpPr>
        <dsp:cNvPr id="0" name=""/>
        <dsp:cNvSpPr/>
      </dsp:nvSpPr>
      <dsp:spPr>
        <a:xfrm>
          <a:off x="9518614" y="587445"/>
          <a:ext cx="1484450" cy="137948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1FDCA4-F9E2-4B9B-AECB-5E1829F82C6B}">
      <dsp:nvSpPr>
        <dsp:cNvPr id="0" name=""/>
        <dsp:cNvSpPr/>
      </dsp:nvSpPr>
      <dsp:spPr>
        <a:xfrm flipV="1">
          <a:off x="5150129" y="5400919"/>
          <a:ext cx="1071060" cy="97692"/>
        </a:xfrm>
        <a:prstGeom prst="left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es-ES"/>
              <a:t>13/06/2013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es-ES"/>
              <a:t>13/06/2013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s-ES"/>
              <a:t>13/06/2013</a:t>
            </a:fld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s-ES"/>
              <a:t>13/06/2013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2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es-ES"/>
              <a:t>13/06/2013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3" y="6356352"/>
            <a:ext cx="5687787" cy="365125"/>
          </a:xfrm>
        </p:spPr>
        <p:txBody>
          <a:bodyPr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6" y="2743541"/>
            <a:ext cx="6857433" cy="13714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8267670" y="3370132"/>
            <a:ext cx="6858000" cy="1188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51" y="462249"/>
            <a:ext cx="1370885" cy="571471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90" y="6356352"/>
            <a:ext cx="1968898" cy="365125"/>
          </a:xfrm>
        </p:spPr>
        <p:txBody>
          <a:bodyPr/>
          <a:lstStyle/>
          <a:p>
            <a:fld id="{BD266BE7-899D-4075-917F-DBDE33B6B69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s-ES"/>
              <a:t>13/06/2013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3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02153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4" y="658348"/>
            <a:ext cx="6597465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5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s-ES"/>
              <a:t>13/06/2013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3" y="2194560"/>
            <a:ext cx="4489705" cy="3986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72" y="2194560"/>
            <a:ext cx="4493424" cy="3986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s-ES"/>
              <a:t>13/06/2013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3" y="1828458"/>
            <a:ext cx="4489705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3" y="2743194"/>
            <a:ext cx="4489705" cy="343376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91" y="1828458"/>
            <a:ext cx="4489705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91" y="2743194"/>
            <a:ext cx="4489705" cy="343376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s-ES"/>
              <a:t>13/06/2013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s-ES"/>
              <a:t>13/06/2013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s-ES"/>
              <a:t>13/06/2013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8896" y="2465294"/>
            <a:ext cx="5389895" cy="439270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6"/>
            <a:ext cx="3834875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s-ES"/>
              <a:t>13/06/2013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21" y="2465295"/>
            <a:ext cx="3834875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s-ES"/>
              <a:t>13/06/2013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3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2"/>
            <a:ext cx="12188953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3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51"/>
            <a:ext cx="9628633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2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FE9AC-F15C-4FA0-A6F1-298829FA691D}" type="datetimeFigureOut">
              <a:rPr lang="es-ES"/>
              <a:t>13/06/2013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8" y="6356352"/>
            <a:ext cx="5687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2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6BE7-899D-4075-917F-DBDE33B6B692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81353" y="1207242"/>
            <a:ext cx="9391650" cy="2387600"/>
          </a:xfrm>
        </p:spPr>
        <p:txBody>
          <a:bodyPr>
            <a:normAutofit/>
          </a:bodyPr>
          <a:lstStyle/>
          <a:p>
            <a:r>
              <a:rPr lang="es-ES_tradnl" sz="4400" dirty="0"/>
              <a:t>ESCUELA POLITÉCNICA DEL EJÉRCITO</a:t>
            </a:r>
            <a:r>
              <a:rPr lang="es-ES" sz="4400" dirty="0"/>
              <a:t/>
            </a:r>
            <a:br>
              <a:rPr lang="es-ES" sz="4400" dirty="0"/>
            </a:br>
            <a:r>
              <a:rPr lang="es-ES" sz="4400" dirty="0" smtClean="0"/>
              <a:t>	   </a:t>
            </a:r>
            <a:r>
              <a:rPr lang="es-ES_tradnl" sz="4400" dirty="0" smtClean="0"/>
              <a:t>EXTENSIÓN </a:t>
            </a:r>
            <a:r>
              <a:rPr lang="es-ES_tradnl" sz="4400" dirty="0"/>
              <a:t>LATACUNGA</a:t>
            </a:r>
            <a:endParaRPr lang="es-ES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s-ES" sz="3200" b="1" noProof="1" smtClean="0">
                <a:latin typeface="Algerian" pitchFamily="82" charset="0"/>
              </a:rPr>
              <a:t>INGENIERÍA MECATRÓNICA</a:t>
            </a:r>
            <a:endParaRPr lang="es-ES" sz="3200" b="1" noProof="1">
              <a:latin typeface="Algerian" pitchFamily="82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" y="114300"/>
            <a:ext cx="3600450" cy="333375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5" name="4 Imagen" descr="MECATRÓNIC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4902" y="3448050"/>
            <a:ext cx="3467100" cy="337185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ELABORADO POR: </a:t>
            </a:r>
            <a:br>
              <a:rPr lang="es-ES" dirty="0" smtClean="0"/>
            </a:br>
            <a:r>
              <a:rPr lang="es-ES" dirty="0" smtClean="0"/>
              <a:t>MA. FERNANDA MOGRO</a:t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REVISADO POR: </a:t>
            </a:r>
            <a:br>
              <a:rPr lang="es-ES" dirty="0" smtClean="0"/>
            </a:br>
            <a:r>
              <a:rPr lang="es-ES" dirty="0" smtClean="0"/>
              <a:t>ING. GALO ÁVILA</a:t>
            </a:r>
            <a:br>
              <a:rPr lang="es-ES" dirty="0" smtClean="0"/>
            </a:br>
            <a:r>
              <a:rPr lang="es-ES" dirty="0" smtClean="0"/>
              <a:t>ING. EDWIN PRUNA</a:t>
            </a:r>
            <a:endParaRPr lang="es-ES" dirty="0"/>
          </a:p>
        </p:txBody>
      </p:sp>
      <p:pic>
        <p:nvPicPr>
          <p:cNvPr id="5" name="4 Imagen" descr="LOGOFACULTAD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8900" y="4538346"/>
            <a:ext cx="6502399" cy="181165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8727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76552" y="1028701"/>
            <a:ext cx="9315451" cy="3044825"/>
          </a:xfrm>
        </p:spPr>
        <p:txBody>
          <a:bodyPr>
            <a:noAutofit/>
          </a:bodyPr>
          <a:lstStyle/>
          <a:p>
            <a:pPr algn="ctr"/>
            <a:r>
              <a:rPr lang="es-ES_tradnl" sz="3200" dirty="0"/>
              <a:t> </a:t>
            </a:r>
            <a:r>
              <a:rPr lang="es-ES" sz="3200" dirty="0"/>
              <a:t/>
            </a:r>
            <a:br>
              <a:rPr lang="es-ES" sz="3200" dirty="0"/>
            </a:br>
            <a:r>
              <a:rPr lang="es-ES_tradnl" sz="3200" dirty="0"/>
              <a:t>“DISEÑO Y CONSTRUCCIÓN DE UN SISTEMA DE CONTROL INALÁMBRICO PARA LOS PUENTES GRÚA DE LA NAVE Nº 1 DE LA BODEGA DE ALMACENAMIENTO DE PRODUCTO TERMINADO PARA LA EMPRESA NOVACERO S.A. PLANTA LASSO.”</a:t>
            </a:r>
            <a:endParaRPr lang="es-ES" sz="3200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04800"/>
            <a:ext cx="3600450" cy="333375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6" name="5 Imagen" descr="LOGOFACULTA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2347" y="5643245"/>
            <a:ext cx="5126356" cy="124841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8" name="Subtítulo 2"/>
          <p:cNvSpPr>
            <a:spLocks noGrp="1"/>
          </p:cNvSpPr>
          <p:nvPr>
            <p:ph type="subTitle" idx="1"/>
          </p:nvPr>
        </p:nvSpPr>
        <p:spPr>
          <a:xfrm>
            <a:off x="3518102" y="4777924"/>
            <a:ext cx="8500062" cy="865321"/>
          </a:xfrm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es-ES" sz="3200" b="1" noProof="1" smtClean="0">
                <a:latin typeface="Algerian" pitchFamily="82" charset="0"/>
              </a:rPr>
              <a:t>MARÍA FERNANDA MOGRO BORJA</a:t>
            </a:r>
            <a:endParaRPr lang="es-ES" sz="3200" b="1" noProof="1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77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4015815" y="4635180"/>
            <a:ext cx="3261286" cy="1033465"/>
          </a:xfrm>
        </p:spPr>
        <p:txBody>
          <a:bodyPr>
            <a:normAutofit/>
          </a:bodyPr>
          <a:lstStyle/>
          <a:p>
            <a:pPr algn="l" defTabSz="914400">
              <a:lnSpc>
                <a:spcPct val="95000"/>
              </a:lnSpc>
              <a:spcBef>
                <a:spcPts val="0"/>
              </a:spcBef>
              <a:buNone/>
            </a:pPr>
            <a:r>
              <a:rPr lang="es-ES" sz="4000" b="1" noProof="1" smtClean="0"/>
              <a:t>OBJETIVOS</a:t>
            </a:r>
            <a:endParaRPr lang="es-ES" sz="4000" b="1" noProof="1"/>
          </a:p>
        </p:txBody>
      </p:sp>
      <p:sp>
        <p:nvSpPr>
          <p:cNvPr id="14" name="Marcador de posición de contenido 13"/>
          <p:cNvSpPr>
            <a:spLocks noGrp="1"/>
          </p:cNvSpPr>
          <p:nvPr>
            <p:ph type="body" idx="1"/>
          </p:nvPr>
        </p:nvSpPr>
        <p:spPr>
          <a:xfrm>
            <a:off x="3634814" y="398465"/>
            <a:ext cx="7045886" cy="3754435"/>
          </a:xfrm>
        </p:spPr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>
                <a:latin typeface="Tahoma" pitchFamily="34" charset="0"/>
                <a:ea typeface="Tahoma" pitchFamily="34" charset="0"/>
                <a:cs typeface="Tahoma" pitchFamily="34" charset="0"/>
              </a:rPr>
              <a:t>Diseñar el sistema de control </a:t>
            </a: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eléctrico y de potencia.</a:t>
            </a:r>
            <a:endParaRPr lang="es-E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Diseñar </a:t>
            </a:r>
            <a:r>
              <a:rPr lang="es-ES" dirty="0">
                <a:latin typeface="Tahoma" pitchFamily="34" charset="0"/>
                <a:ea typeface="Tahoma" pitchFamily="34" charset="0"/>
                <a:cs typeface="Tahoma" pitchFamily="34" charset="0"/>
              </a:rPr>
              <a:t>una Interfaz Hombre Máquina que permita visualizar la zonificación establecida en la bodega.</a:t>
            </a:r>
          </a:p>
          <a:p>
            <a:pPr marL="342900" lvl="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>
                <a:latin typeface="Tahoma" pitchFamily="34" charset="0"/>
                <a:ea typeface="Tahoma" pitchFamily="34" charset="0"/>
                <a:cs typeface="Tahoma" pitchFamily="34" charset="0"/>
              </a:rPr>
              <a:t>Sincronizar los puentes grúa para evitar colisiones</a:t>
            </a:r>
            <a:r>
              <a:rPr lang="es-E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s-E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4 Imagen" descr="LOGOFACULTAD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2347" y="5643245"/>
            <a:ext cx="5126356" cy="124841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52423112"/>
              </p:ext>
            </p:extLst>
          </p:nvPr>
        </p:nvGraphicFramePr>
        <p:xfrm>
          <a:off x="1303280" y="536024"/>
          <a:ext cx="9642393" cy="5831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3 Imagen" descr="LOGOFACULTAD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40801" y="6049647"/>
            <a:ext cx="3365502" cy="79565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8288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6133411-8FE4-4491-BA08-56144C63C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36133411-8FE4-4491-BA08-56144C63CB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20695 -7.40741E-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3">
                                            <p:graphicEl>
                                              <a:dgm id="{36133411-8FE4-4491-BA08-56144C63C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EAA564-2D02-4C79-A0CD-EC5644FDC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5EEAA564-2D02-4C79-A0CD-EC5644FDC4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25 -7.40741E-7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3">
                                            <p:graphicEl>
                                              <a:dgm id="{5EEAA564-2D02-4C79-A0CD-EC5644FDC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82C056-6D44-4EC6-B428-208028A042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8B82C056-6D44-4EC6-B428-208028A042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2 -7.40741E-7 " pathEditMode="relative" rAng="0" ptsTypes="AA">
                                      <p:cBhvr>
                                        <p:cTn id="21" dur="1000" spd="-100000" fill="hold"/>
                                        <p:tgtEl>
                                          <p:spTgt spid="3">
                                            <p:graphicEl>
                                              <a:dgm id="{8B82C056-6D44-4EC6-B428-208028A042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F55DC1D-2488-4424-936F-00C76D4A8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graphicEl>
                                              <a:dgm id="{2F55DC1D-2488-4424-936F-00C76D4A82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6" dur="1000" spd="-100000" fill="hold"/>
                                        <p:tgtEl>
                                          <p:spTgt spid="3">
                                            <p:graphicEl>
                                              <a:dgm id="{2F55DC1D-2488-4424-936F-00C76D4A8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2BB8AA-4092-4C07-BA8C-D47A4D6D5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0B2BB8AA-4092-4C07-BA8C-D47A4D6D52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2 -7.40741E-7 " pathEditMode="relative" rAng="0" ptsTypes="AA">
                                      <p:cBhvr>
                                        <p:cTn id="33" dur="1000" spd="-100000" fill="hold"/>
                                        <p:tgtEl>
                                          <p:spTgt spid="3">
                                            <p:graphicEl>
                                              <a:dgm id="{0B2BB8AA-4092-4C07-BA8C-D47A4D6D5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EE08B3-1990-4730-B352-C1BE95C73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graphicEl>
                                              <a:dgm id="{CAEE08B3-1990-4730-B352-C1BE95C730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8" dur="1000" spd="-100000" fill="hold"/>
                                        <p:tgtEl>
                                          <p:spTgt spid="3">
                                            <p:graphicEl>
                                              <a:dgm id="{CAEE08B3-1990-4730-B352-C1BE95C73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24DEB7B-AAFE-4777-B8F6-0463A3E03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C24DEB7B-AAFE-4777-B8F6-0463A3E03E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2 -7.40741E-7 " pathEditMode="relative" rAng="0" ptsTypes="AA">
                                      <p:cBhvr>
                                        <p:cTn id="45" dur="1000" spd="-100000" fill="hold"/>
                                        <p:tgtEl>
                                          <p:spTgt spid="3">
                                            <p:graphicEl>
                                              <a:dgm id="{C24DEB7B-AAFE-4777-B8F6-0463A3E03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D5949A6-095C-41CC-A96A-D3022429C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graphicEl>
                                              <a:dgm id="{FD5949A6-095C-41CC-A96A-D3022429CF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0" dur="1000" spd="-100000" fill="hold"/>
                                        <p:tgtEl>
                                          <p:spTgt spid="3">
                                            <p:graphicEl>
                                              <a:dgm id="{FD5949A6-095C-41CC-A96A-D3022429C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2C5E68-71D1-45BF-8944-A26400AB7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graphicEl>
                                              <a:dgm id="{AB2C5E68-71D1-45BF-8944-A26400AB73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19653 -7.40741E-7 " pathEditMode="relative" rAng="0" ptsTypes="AA">
                                      <p:cBhvr>
                                        <p:cTn id="57" dur="1000" spd="-100000" fill="hold"/>
                                        <p:tgtEl>
                                          <p:spTgt spid="3">
                                            <p:graphicEl>
                                              <a:dgm id="{AB2C5E68-71D1-45BF-8944-A26400AB7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1987A41-88CE-4917-A47B-5C68237DC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graphicEl>
                                              <a:dgm id="{21987A41-88CE-4917-A47B-5C68237DC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2" dur="1000" spd="-100000" fill="hold"/>
                                        <p:tgtEl>
                                          <p:spTgt spid="3">
                                            <p:graphicEl>
                                              <a:dgm id="{21987A41-88CE-4917-A47B-5C68237DC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Graphic spid="3" grpI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" y="4457700"/>
            <a:ext cx="10845799" cy="2451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54941" t="18793" r="18415" b="7365"/>
          <a:stretch/>
        </p:blipFill>
        <p:spPr bwMode="auto">
          <a:xfrm>
            <a:off x="7137401" y="-25400"/>
            <a:ext cx="5053647" cy="7048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454660" y="542543"/>
            <a:ext cx="9628633" cy="1362113"/>
          </a:xfrm>
        </p:spPr>
        <p:txBody>
          <a:bodyPr/>
          <a:lstStyle/>
          <a:p>
            <a:r>
              <a:rPr lang="es-ES" dirty="0" smtClean="0"/>
              <a:t>CIRCUITO DE CONTROL INDUSTRIAL</a:t>
            </a:r>
            <a:endParaRPr lang="es-ES" dirty="0"/>
          </a:p>
        </p:txBody>
      </p:sp>
      <p:sp>
        <p:nvSpPr>
          <p:cNvPr id="10" name="Marcador de posición de contenido 2"/>
          <p:cNvSpPr txBox="1">
            <a:spLocks/>
          </p:cNvSpPr>
          <p:nvPr/>
        </p:nvSpPr>
        <p:spPr>
          <a:xfrm>
            <a:off x="177801" y="4610100"/>
            <a:ext cx="7048500" cy="28920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3">
              <a:spcBef>
                <a:spcPts val="1500"/>
              </a:spcBef>
              <a:buClr>
                <a:srgbClr val="3C4743"/>
              </a:buClr>
              <a:buFont typeface="Wingdings"/>
              <a:buChar char="§"/>
            </a:pPr>
            <a:r>
              <a:rPr lang="es-E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Panel Móvil 277 F IWLAN</a:t>
            </a:r>
            <a:endParaRPr lang="es-E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Clr>
                <a:srgbClr val="3C4743"/>
              </a:buClr>
              <a:buFont typeface="Wingdings"/>
              <a:buChar char="§"/>
            </a:pP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Punto de Acceso (SCALANCE W-786)</a:t>
            </a:r>
          </a:p>
          <a:p>
            <a:pPr>
              <a:buClr>
                <a:srgbClr val="3C4743"/>
              </a:buClr>
              <a:buFont typeface="Wingdings"/>
              <a:buChar char="§"/>
            </a:pPr>
            <a:r>
              <a:rPr lang="es-E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Periferia Descentralizada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ET 200 S IM151-8 PN/DP 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CPU</a:t>
            </a:r>
          </a:p>
          <a:p>
            <a:pPr>
              <a:buClr>
                <a:srgbClr val="3C4743"/>
              </a:buClr>
              <a:buFont typeface="Wingdings"/>
              <a:buChar char="§"/>
            </a:pPr>
            <a:r>
              <a:rPr lang="en-US" sz="2000" b="1" noProof="1" smtClean="0">
                <a:latin typeface="Tahoma" pitchFamily="34" charset="0"/>
                <a:ea typeface="Tahoma" pitchFamily="34" charset="0"/>
                <a:cs typeface="Tahoma" pitchFamily="34" charset="0"/>
              </a:rPr>
              <a:t>Variador de frecuencia R&amp;M</a:t>
            </a:r>
            <a:endParaRPr lang="es-ES" sz="2000" noProof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Marcador de posición de contenido 2"/>
          <p:cNvSpPr txBox="1">
            <a:spLocks/>
          </p:cNvSpPr>
          <p:nvPr/>
        </p:nvSpPr>
        <p:spPr>
          <a:xfrm>
            <a:off x="772163" y="2540000"/>
            <a:ext cx="5412737" cy="1193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3C4743"/>
              </a:buClr>
              <a:buNone/>
            </a:pPr>
            <a:r>
              <a:rPr lang="es-ES" sz="4000" b="1" u="sng" noProof="1" smtClean="0"/>
              <a:t>DISPOSITIVOS UTILIZADOS</a:t>
            </a:r>
            <a:endParaRPr lang="es-ES" sz="4000" b="1" u="sng" noProof="1"/>
          </a:p>
        </p:txBody>
      </p:sp>
    </p:spTree>
    <p:extLst>
      <p:ext uri="{BB962C8B-B14F-4D97-AF65-F5344CB8AC3E}">
        <p14:creationId xmlns:p14="http://schemas.microsoft.com/office/powerpoint/2010/main" val="14672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914400">
              <a:lnSpc>
                <a:spcPct val="95000"/>
              </a:lnSpc>
              <a:spcBef>
                <a:spcPts val="0"/>
              </a:spcBef>
              <a:buNone/>
            </a:pPr>
            <a:r>
              <a:rPr lang="es-ES" noProof="1" smtClean="0"/>
              <a:t>DISEÑO E IMPLEMENTACIÒN</a:t>
            </a:r>
            <a:endParaRPr lang="es-ES" noProof="1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487681" y="2303780"/>
            <a:ext cx="5577837" cy="642620"/>
          </a:xfrm>
        </p:spPr>
        <p:txBody>
          <a:bodyPr>
            <a:normAutofit/>
          </a:bodyPr>
          <a:lstStyle/>
          <a:p>
            <a:pPr marL="228600" indent="-228600" algn="l" defTabSz="914400">
              <a:lnSpc>
                <a:spcPct val="100000"/>
              </a:lnSpc>
              <a:spcBef>
                <a:spcPts val="1500"/>
              </a:spcBef>
              <a:buClr>
                <a:srgbClr val="3C4743"/>
              </a:buClr>
              <a:buFont typeface="Wingdings"/>
              <a:buChar char="§"/>
            </a:pPr>
            <a:r>
              <a:rPr lang="es-ES" sz="2800" noProof="1" smtClean="0"/>
              <a:t>Sensores Inductivos, en cada zona.</a:t>
            </a:r>
          </a:p>
          <a:p>
            <a:pPr marL="0" indent="0" algn="l" defTabSz="914400">
              <a:lnSpc>
                <a:spcPct val="100000"/>
              </a:lnSpc>
              <a:spcBef>
                <a:spcPts val="1500"/>
              </a:spcBef>
              <a:buClr>
                <a:srgbClr val="3C4743"/>
              </a:buClr>
              <a:buNone/>
            </a:pPr>
            <a:endParaRPr lang="es-ES" sz="2800" noProof="1" smtClean="0"/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14442" t="14850" r="6458" b="11191"/>
          <a:stretch/>
        </p:blipFill>
        <p:spPr bwMode="auto">
          <a:xfrm>
            <a:off x="6248400" y="2006600"/>
            <a:ext cx="5130800" cy="375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3"/>
          <a:srcRect l="14442" t="14441" r="4990" b="4392"/>
          <a:stretch/>
        </p:blipFill>
        <p:spPr bwMode="auto">
          <a:xfrm>
            <a:off x="622300" y="3175000"/>
            <a:ext cx="5308600" cy="3543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450991" y="6004004"/>
            <a:ext cx="4928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spcBef>
                <a:spcPts val="1500"/>
              </a:spcBef>
              <a:buClr>
                <a:srgbClr val="3C4743"/>
              </a:buClr>
              <a:buFont typeface="Wingdings"/>
              <a:buChar char="§"/>
            </a:pPr>
            <a:r>
              <a:rPr lang="es-ES" sz="2800" noProof="1"/>
              <a:t>Receptores metálicos de Señal.</a:t>
            </a:r>
          </a:p>
        </p:txBody>
      </p:sp>
    </p:spTree>
    <p:extLst>
      <p:ext uri="{BB962C8B-B14F-4D97-AF65-F5344CB8AC3E}">
        <p14:creationId xmlns:p14="http://schemas.microsoft.com/office/powerpoint/2010/main" val="88070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noProof="1"/>
          </a:p>
        </p:txBody>
      </p:sp>
      <p:sp>
        <p:nvSpPr>
          <p:cNvPr id="14" name="Marcador de posición de texto 13"/>
          <p:cNvSpPr>
            <a:spLocks noGrp="1"/>
          </p:cNvSpPr>
          <p:nvPr>
            <p:ph type="body" idx="1"/>
          </p:nvPr>
        </p:nvSpPr>
        <p:spPr>
          <a:xfrm>
            <a:off x="3851367" y="4805365"/>
            <a:ext cx="6597465" cy="820735"/>
          </a:xfrm>
        </p:spPr>
        <p:txBody>
          <a:bodyPr>
            <a:normAutofit/>
          </a:bodyPr>
          <a:lstStyle/>
          <a:p>
            <a:pPr algn="ctr"/>
            <a:r>
              <a:rPr lang="es-ES" sz="3600" noProof="1" smtClean="0"/>
              <a:t>SISTEMA ANTICOLISIÓN</a:t>
            </a:r>
            <a:endParaRPr lang="es-ES" sz="3600" noProof="1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20635" t="29161" r="21189" b="12434"/>
          <a:stretch/>
        </p:blipFill>
        <p:spPr bwMode="auto">
          <a:xfrm>
            <a:off x="3467100" y="0"/>
            <a:ext cx="7366000" cy="4330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07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10370137"/>
              </p:ext>
            </p:extLst>
          </p:nvPr>
        </p:nvGraphicFramePr>
        <p:xfrm>
          <a:off x="414280" y="1206499"/>
          <a:ext cx="11371320" cy="5638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3 Imagen" descr="LOGOFACULTAD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86800" y="5880100"/>
            <a:ext cx="3619503" cy="96520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1369060" y="123443"/>
            <a:ext cx="9628633" cy="1362113"/>
          </a:xfrm>
        </p:spPr>
        <p:txBody>
          <a:bodyPr/>
          <a:lstStyle/>
          <a:p>
            <a:pPr algn="ctr"/>
            <a:r>
              <a:rPr lang="es-ES" dirty="0" smtClean="0"/>
              <a:t>INTERFAZ HUMANO MÁQUINA - HMI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551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21FDCA4-F9E2-4B9B-AECB-5E1829F82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921FDCA4-F9E2-4B9B-AECB-5E1829F82C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203751-F2D4-40AE-8602-55599126A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4F203751-F2D4-40AE-8602-55599126A8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004E8AD-7F35-428E-838D-7F8283406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graphicEl>
                                              <a:dgm id="{9004E8AD-7F35-428E-838D-7F8283406C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93458ED-42FF-4572-8311-846AAAC93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graphicEl>
                                              <a:dgm id="{793458ED-42FF-4572-8311-846AAAC931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14A975-A2CD-4D9E-8126-80E51DFE1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graphicEl>
                                              <a:dgm id="{7414A975-A2CD-4D9E-8126-80E51DFE1E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55E9E5-7292-4CC4-A86F-ECBE8845E0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EE55E9E5-7292-4CC4-A86F-ECBE8845E0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43CFBF8-B111-421F-A56D-BAC7208B5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643CFBF8-B111-421F-A56D-BAC7208B5A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E94C2A-D415-4C83-941F-FAD5DD6BB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graphicEl>
                                              <a:dgm id="{A4E94C2A-D415-4C83-941F-FAD5DD6BB2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1816C2-78E2-47E3-9D97-997137CDD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graphicEl>
                                              <a:dgm id="{EE1816C2-78E2-47E3-9D97-997137CDD3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A689899-E775-46BA-8B23-9EBC4A722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graphicEl>
                                              <a:dgm id="{9A689899-E775-46BA-8B23-9EBC4A722A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D771DFF-4BB9-4ED9-BBB2-FCE405DA3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graphicEl>
                                              <a:dgm id="{9D771DFF-4BB9-4ED9-BBB2-FCE405DA36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4475343" y="5359400"/>
            <a:ext cx="6597465" cy="1500187"/>
          </a:xfrm>
        </p:spPr>
        <p:txBody>
          <a:bodyPr>
            <a:normAutofit/>
          </a:bodyPr>
          <a:lstStyle/>
          <a:p>
            <a:r>
              <a:rPr lang="es-ES" sz="3200" dirty="0" smtClean="0"/>
              <a:t>NOVACERO S.A. PLANTA LASSO</a:t>
            </a:r>
            <a:endParaRPr lang="es-ES" sz="3200" dirty="0"/>
          </a:p>
        </p:txBody>
      </p:sp>
      <p:pic>
        <p:nvPicPr>
          <p:cNvPr id="1026" name="Picture 2" descr="C:\Users\Usuario\Desktop\FOTOS TESIS\DSC043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99" y="0"/>
            <a:ext cx="8088309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43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ción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ducation_16x9_TP103462901" id="{9B7591C9-F5CF-44C4-A9A2-94AF20BA0B2A}" vid="{8AAEE4FF-67C7-4BC5-8910-3B0E6337DB76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6F0C7C-95CD-4157-B59F-1693F8160B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190</Words>
  <Application>Microsoft Office PowerPoint</Application>
  <PresentationFormat>Personalizado</PresentationFormat>
  <Paragraphs>37</Paragraphs>
  <Slides>10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Educación 16x9</vt:lpstr>
      <vt:lpstr>ESCUELA POLITÉCNICA DEL EJÉRCITO     EXTENSIÓN LATACUNGA</vt:lpstr>
      <vt:lpstr>  “DISEÑO Y CONSTRUCCIÓN DE UN SISTEMA DE CONTROL INALÁMBRICO PARA LOS PUENTES GRÚA DE LA NAVE Nº 1 DE LA BODEGA DE ALMACENAMIENTO DE PRODUCTO TERMINADO PARA LA EMPRESA NOVACERO S.A. PLANTA LASSO.”</vt:lpstr>
      <vt:lpstr>OBJETIVOS</vt:lpstr>
      <vt:lpstr>Presentación de PowerPoint</vt:lpstr>
      <vt:lpstr>CIRCUITO DE CONTROL INDUSTRIAL</vt:lpstr>
      <vt:lpstr>DISEÑO E IMPLEMENTACIÒN</vt:lpstr>
      <vt:lpstr>Presentación de PowerPoint</vt:lpstr>
      <vt:lpstr>INTERFAZ HUMANO MÁQUINA - HMI</vt:lpstr>
      <vt:lpstr>Presentación de PowerPoint</vt:lpstr>
      <vt:lpstr>ELABORADO POR:  MA. FERNANDA MOGRO  REVISADO POR:  ING. GALO ÁVILA ING. EDWIN PRUNA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2013-06-17T20:30:01Z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TC034629029991</vt:lpwstr>
  </property>
</Properties>
</file>