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diagrams/data20.xml" ContentType="application/vnd.openxmlformats-officedocument.drawingml.diagramData+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7.xml" ContentType="application/vnd.openxmlformats-officedocument.drawingml.diagramLayout+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charts/chart3.xml" ContentType="application/vnd.openxmlformats-officedocument.drawingml.chart+xml"/>
  <Override PartName="/ppt/diagrams/layout13.xml" ContentType="application/vnd.openxmlformats-officedocument.drawingml.diagramLayout+xml"/>
  <Override PartName="/ppt/diagrams/quickStyle20.xml" ContentType="application/vnd.openxmlformats-officedocument.drawingml.diagramStyl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colors12.xml" ContentType="application/vnd.openxmlformats-officedocument.drawingml.diagramColors+xml"/>
  <Override PartName="/ppt/diagrams/layout20.xml" ContentType="application/vnd.openxmlformats-officedocument.drawingml.diagramLayou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diagrams/quickStyle18.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13.xml" ContentType="application/vnd.openxmlformats-officedocument.presentationml.notesSlide+xml"/>
  <Override PartName="/ppt/diagrams/quickStyle14.xml" ContentType="application/vnd.openxmlformats-officedocument.drawingml.diagramStyle+xml"/>
  <Override PartName="/ppt/diagrams/layout18.xml" ContentType="application/vnd.openxmlformats-officedocument.drawingml.diagramLayout+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notesSlides/notesSlide8.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charts/chart4.xml" ContentType="application/vnd.openxmlformats-officedocument.drawingml.chart+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colors17.xml" ContentType="application/vnd.openxmlformats-officedocument.drawingml.diagramColors+xml"/>
  <Override PartName="/ppt/slides/slide49.xml" ContentType="application/vnd.openxmlformats-officedocument.presentationml.slide+xml"/>
  <Override PartName="/ppt/notesSlides/notesSlide4.xml" ContentType="application/vnd.openxmlformats-officedocument.presentationml.notesSlide+xml"/>
  <Override PartName="/ppt/diagrams/data19.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diagrams/colors20.xml" ContentType="application/vnd.openxmlformats-officedocument.drawingml.diagramColor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diagrams/data11.xml" ContentType="application/vnd.openxmlformats-officedocument.drawingml.diagramData+xml"/>
  <Override PartName="/ppt/diagrams/quickStyle19.xml" ContentType="application/vnd.openxmlformats-officedocument.drawingml.diagram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19.xml" ContentType="application/vnd.openxmlformats-officedocument.drawingml.diagramLayout+xml"/>
  <Override PartName="/ppt/diagrams/layout3.xml" ContentType="application/vnd.openxmlformats-officedocument.drawingml.diagramLayout+xml"/>
  <Override PartName="/ppt/notesSlides/notesSlide9.xml" ContentType="application/vnd.openxmlformats-officedocument.presentationml.notesSlide+xml"/>
  <Override PartName="/ppt/diagrams/data4.xml" ContentType="application/vnd.openxmlformats-officedocument.drawingml.diagramData+xml"/>
  <Override PartName="/ppt/diagrams/layout15.xml" ContentType="application/vnd.openxmlformats-officedocument.drawingml.diagramLayout+xml"/>
  <Override PartName="/ppt/notesSlides/notesSlide10.xml" ContentType="application/vnd.openxmlformats-officedocument.presentationml.notesSlide+xml"/>
  <Override PartName="/ppt/charts/chart5.xml" ContentType="application/vnd.openxmlformats-officedocument.drawingml.chart+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colors18.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layout11.xml" ContentType="application/vnd.openxmlformats-officedocument.drawingml.diagramLayout+xml"/>
  <Override PartName="/ppt/diagrams/colors14.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notesSlides/notesSlide11.xml" ContentType="application/vnd.openxmlformats-officedocument.presentationml.notesSlide+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colors19.xml" ContentType="application/vnd.openxmlformats-officedocument.drawingml.diagramColors+xml"/>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257" r:id="rId2"/>
    <p:sldId id="374" r:id="rId3"/>
    <p:sldId id="279" r:id="rId4"/>
    <p:sldId id="281" r:id="rId5"/>
    <p:sldId id="290" r:id="rId6"/>
    <p:sldId id="363" r:id="rId7"/>
    <p:sldId id="292" r:id="rId8"/>
    <p:sldId id="293" r:id="rId9"/>
    <p:sldId id="294" r:id="rId10"/>
    <p:sldId id="297" r:id="rId11"/>
    <p:sldId id="283" r:id="rId12"/>
    <p:sldId id="366" r:id="rId13"/>
    <p:sldId id="367" r:id="rId14"/>
    <p:sldId id="368" r:id="rId15"/>
    <p:sldId id="369" r:id="rId16"/>
    <p:sldId id="288" r:id="rId17"/>
    <p:sldId id="375" r:id="rId18"/>
    <p:sldId id="301" r:id="rId19"/>
    <p:sldId id="372" r:id="rId20"/>
    <p:sldId id="325" r:id="rId21"/>
    <p:sldId id="324" r:id="rId22"/>
    <p:sldId id="323" r:id="rId23"/>
    <p:sldId id="336" r:id="rId24"/>
    <p:sldId id="326" r:id="rId25"/>
    <p:sldId id="327" r:id="rId26"/>
    <p:sldId id="328" r:id="rId27"/>
    <p:sldId id="329" r:id="rId28"/>
    <p:sldId id="330" r:id="rId29"/>
    <p:sldId id="332" r:id="rId30"/>
    <p:sldId id="304" r:id="rId31"/>
    <p:sldId id="365" r:id="rId32"/>
    <p:sldId id="305" r:id="rId33"/>
    <p:sldId id="338" r:id="rId34"/>
    <p:sldId id="308" r:id="rId35"/>
    <p:sldId id="339" r:id="rId36"/>
    <p:sldId id="340" r:id="rId37"/>
    <p:sldId id="343" r:id="rId38"/>
    <p:sldId id="341" r:id="rId39"/>
    <p:sldId id="342" r:id="rId40"/>
    <p:sldId id="344" r:id="rId41"/>
    <p:sldId id="345" r:id="rId42"/>
    <p:sldId id="347" r:id="rId43"/>
    <p:sldId id="348" r:id="rId44"/>
    <p:sldId id="350" r:id="rId45"/>
    <p:sldId id="346" r:id="rId46"/>
    <p:sldId id="349" r:id="rId47"/>
    <p:sldId id="351" r:id="rId48"/>
    <p:sldId id="352" r:id="rId49"/>
    <p:sldId id="353" r:id="rId50"/>
    <p:sldId id="354" r:id="rId51"/>
    <p:sldId id="355" r:id="rId52"/>
    <p:sldId id="356" r:id="rId53"/>
    <p:sldId id="357" r:id="rId54"/>
    <p:sldId id="358" r:id="rId55"/>
    <p:sldId id="359" r:id="rId56"/>
    <p:sldId id="370" r:id="rId57"/>
    <p:sldId id="360" r:id="rId58"/>
    <p:sldId id="361" r:id="rId59"/>
    <p:sldId id="362" r:id="rId60"/>
    <p:sldId id="315" r:id="rId61"/>
    <p:sldId id="377" r:id="rId62"/>
    <p:sldId id="378" r:id="rId63"/>
    <p:sldId id="379" r:id="rId64"/>
    <p:sldId id="380" r:id="rId65"/>
    <p:sldId id="321" r:id="rId6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0" d="100"/>
          <a:sy n="60" d="100"/>
        </p:scale>
        <p:origin x="-702" y="3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33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Flia%20Acosta\Desktop\spss%20tesis\graficos%20Resp%20multipl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
  <c:chart>
    <c:autoTitleDeleted val="1"/>
    <c:plotArea>
      <c:layout>
        <c:manualLayout>
          <c:layoutTarget val="inner"/>
          <c:xMode val="edge"/>
          <c:yMode val="edge"/>
          <c:x val="8.7587778615249523E-2"/>
          <c:y val="0.11422951186836798"/>
          <c:w val="0.88751971176718969"/>
          <c:h val="0.62229703711897089"/>
        </c:manualLayout>
      </c:layout>
      <c:barChart>
        <c:barDir val="col"/>
        <c:grouping val="clustered"/>
        <c:ser>
          <c:idx val="0"/>
          <c:order val="0"/>
          <c:dPt>
            <c:idx val="0"/>
            <c:spPr>
              <a:solidFill>
                <a:schemeClr val="accent1"/>
              </a:solidFill>
            </c:spPr>
          </c:dPt>
          <c:dPt>
            <c:idx val="1"/>
            <c:spPr>
              <a:solidFill>
                <a:schemeClr val="accent6"/>
              </a:solidFill>
            </c:spPr>
          </c:dPt>
          <c:dPt>
            <c:idx val="2"/>
            <c:spPr>
              <a:solidFill>
                <a:schemeClr val="accent4"/>
              </a:solidFill>
            </c:spPr>
          </c:dPt>
          <c:dPt>
            <c:idx val="3"/>
            <c:spPr>
              <a:solidFill>
                <a:schemeClr val="accent3"/>
              </a:solidFill>
            </c:spPr>
          </c:dPt>
          <c:dPt>
            <c:idx val="4"/>
            <c:spPr>
              <a:solidFill>
                <a:schemeClr val="accent2"/>
              </a:solidFill>
            </c:spPr>
          </c:dPt>
          <c:dPt>
            <c:idx val="5"/>
            <c:spPr>
              <a:solidFill>
                <a:srgbClr val="FF0000"/>
              </a:solidFill>
            </c:spPr>
          </c:dPt>
          <c:dPt>
            <c:idx val="6"/>
            <c:spPr>
              <a:solidFill>
                <a:schemeClr val="accent3">
                  <a:lumMod val="75000"/>
                </a:schemeClr>
              </a:solidFill>
            </c:spPr>
          </c:dPt>
          <c:dPt>
            <c:idx val="7"/>
            <c:spPr>
              <a:solidFill>
                <a:schemeClr val="accent5">
                  <a:lumMod val="60000"/>
                  <a:lumOff val="40000"/>
                </a:schemeClr>
              </a:solidFill>
            </c:spPr>
          </c:dPt>
          <c:dPt>
            <c:idx val="8"/>
            <c:spPr>
              <a:solidFill>
                <a:srgbClr val="FFFF00"/>
              </a:solidFill>
            </c:spPr>
          </c:dPt>
          <c:dPt>
            <c:idx val="9"/>
            <c:spPr>
              <a:solidFill>
                <a:schemeClr val="tx1"/>
              </a:solidFill>
            </c:spPr>
          </c:dPt>
          <c:dLbls>
            <c:showVal val="1"/>
          </c:dLbls>
          <c:cat>
            <c:strRef>
              <c:f>Hoja1!$B$3:$B$12</c:f>
              <c:strCache>
                <c:ptCount val="10"/>
                <c:pt idx="0">
                  <c:v>Parque Central</c:v>
                </c:pt>
                <c:pt idx="1">
                  <c:v>Parque recreacional La Moya</c:v>
                </c:pt>
                <c:pt idx="2">
                  <c:v>Basílica San Pedro de Conocoto</c:v>
                </c:pt>
                <c:pt idx="3">
                  <c:v>Parque Metropolitano La Armenia</c:v>
                </c:pt>
                <c:pt idx="4">
                  <c:v>Hacienda San José</c:v>
                </c:pt>
                <c:pt idx="5">
                  <c:v>Centro de desarrollo comunitario San José</c:v>
                </c:pt>
                <c:pt idx="6">
                  <c:v>Parque Metropolitano del Sur</c:v>
                </c:pt>
                <c:pt idx="7">
                  <c:v>Centro Parroquial de Cultura</c:v>
                </c:pt>
                <c:pt idx="8">
                  <c:v>Iglesia de Santa Rita de Casia</c:v>
                </c:pt>
                <c:pt idx="9">
                  <c:v>Iglesia San Virgilio</c:v>
                </c:pt>
              </c:strCache>
            </c:strRef>
          </c:cat>
          <c:val>
            <c:numRef>
              <c:f>Hoja1!$C$3:$C$12</c:f>
              <c:numCache>
                <c:formatCode>0.00%</c:formatCode>
                <c:ptCount val="10"/>
                <c:pt idx="0">
                  <c:v>0.20400000000000001</c:v>
                </c:pt>
                <c:pt idx="1">
                  <c:v>0.16300000000000045</c:v>
                </c:pt>
                <c:pt idx="2">
                  <c:v>0.15300000000000041</c:v>
                </c:pt>
                <c:pt idx="3">
                  <c:v>0.10199999999999998</c:v>
                </c:pt>
                <c:pt idx="4">
                  <c:v>9.5000000000000265E-2</c:v>
                </c:pt>
                <c:pt idx="5">
                  <c:v>6.8000000000000033E-2</c:v>
                </c:pt>
                <c:pt idx="6">
                  <c:v>6.2000000000000194E-2</c:v>
                </c:pt>
                <c:pt idx="7">
                  <c:v>5.8000000000000114E-2</c:v>
                </c:pt>
                <c:pt idx="8">
                  <c:v>5.7000000000000134E-2</c:v>
                </c:pt>
                <c:pt idx="9">
                  <c:v>3.6000000000000101E-2</c:v>
                </c:pt>
              </c:numCache>
            </c:numRef>
          </c:val>
        </c:ser>
        <c:gapWidth val="75"/>
        <c:overlap val="-25"/>
        <c:axId val="62092032"/>
        <c:axId val="62093568"/>
      </c:barChart>
      <c:catAx>
        <c:axId val="62092032"/>
        <c:scaling>
          <c:orientation val="minMax"/>
        </c:scaling>
        <c:delete val="1"/>
        <c:axPos val="b"/>
        <c:majorTickMark val="none"/>
        <c:tickLblPos val="none"/>
        <c:crossAx val="62093568"/>
        <c:crosses val="autoZero"/>
        <c:auto val="1"/>
        <c:lblAlgn val="ctr"/>
        <c:lblOffset val="100"/>
      </c:catAx>
      <c:valAx>
        <c:axId val="62093568"/>
        <c:scaling>
          <c:orientation val="minMax"/>
        </c:scaling>
        <c:axPos val="l"/>
        <c:numFmt formatCode="0%" sourceLinked="0"/>
        <c:majorTickMark val="none"/>
        <c:tickLblPos val="nextTo"/>
        <c:spPr>
          <a:ln w="9525">
            <a:noFill/>
          </a:ln>
        </c:spPr>
        <c:crossAx val="62092032"/>
        <c:crosses val="autoZero"/>
        <c:crossBetween val="between"/>
      </c:valAx>
      <c:spPr>
        <a:solidFill>
          <a:schemeClr val="bg1">
            <a:lumMod val="95000"/>
          </a:schemeClr>
        </a:solidFill>
        <a:ln>
          <a:solidFill>
            <a:schemeClr val="accent1"/>
          </a:solidFill>
        </a:ln>
      </c:spPr>
    </c:plotArea>
    <c:legend>
      <c:legendPos val="b"/>
      <c:layout>
        <c:manualLayout>
          <c:xMode val="edge"/>
          <c:yMode val="edge"/>
          <c:x val="0"/>
          <c:y val="0.78849300983179316"/>
          <c:w val="1"/>
          <c:h val="0.13602322675225051"/>
        </c:manualLayout>
      </c:layout>
    </c:legend>
    <c:plotVisOnly val="1"/>
  </c:chart>
  <c:spPr>
    <a:ln>
      <a:noFill/>
    </a:ln>
  </c:spPr>
  <c:txPr>
    <a:bodyPr/>
    <a:lstStyle/>
    <a:p>
      <a:pPr>
        <a:defRPr sz="1100" b="0" i="1" baseline="0">
          <a:latin typeface="Cambria" pitchFamily="18" charset="0"/>
          <a:cs typeface="Times New Roman" pitchFamily="18" charset="0"/>
        </a:defRPr>
      </a:pPr>
      <a:endParaRPr lang="es-E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ES"/>
  <c:chart>
    <c:autoTitleDeleted val="1"/>
    <c:plotArea>
      <c:layout>
        <c:manualLayout>
          <c:layoutTarget val="inner"/>
          <c:xMode val="edge"/>
          <c:yMode val="edge"/>
          <c:x val="0"/>
          <c:y val="2.4806027929894652E-2"/>
          <c:w val="0.99999999999999989"/>
          <c:h val="0.89867258452116849"/>
        </c:manualLayout>
      </c:layout>
      <c:barChart>
        <c:barDir val="col"/>
        <c:grouping val="clustered"/>
        <c:ser>
          <c:idx val="0"/>
          <c:order val="0"/>
          <c:tx>
            <c:strRef>
              <c:f>Hoja3!$B$1</c:f>
              <c:strCache>
                <c:ptCount val="1"/>
                <c:pt idx="0">
                  <c:v>porcentaje</c:v>
                </c:pt>
              </c:strCache>
            </c:strRef>
          </c:tx>
          <c:dPt>
            <c:idx val="1"/>
            <c:spPr>
              <a:solidFill>
                <a:schemeClr val="accent6"/>
              </a:solidFill>
            </c:spPr>
          </c:dPt>
          <c:dPt>
            <c:idx val="2"/>
            <c:spPr>
              <a:solidFill>
                <a:schemeClr val="accent4"/>
              </a:solidFill>
            </c:spPr>
          </c:dPt>
          <c:dLbls>
            <c:dLbl>
              <c:idx val="0"/>
              <c:layout/>
              <c:tx>
                <c:rich>
                  <a:bodyPr/>
                  <a:lstStyle/>
                  <a:p>
                    <a:r>
                      <a:rPr lang="en-US"/>
                      <a:t>36%</a:t>
                    </a:r>
                  </a:p>
                </c:rich>
              </c:tx>
              <c:showVal val="1"/>
            </c:dLbl>
            <c:dLbl>
              <c:idx val="1"/>
              <c:layout/>
              <c:tx>
                <c:rich>
                  <a:bodyPr/>
                  <a:lstStyle/>
                  <a:p>
                    <a:r>
                      <a:rPr lang="en-US"/>
                      <a:t>33,5%</a:t>
                    </a:r>
                  </a:p>
                </c:rich>
              </c:tx>
              <c:showVal val="1"/>
            </c:dLbl>
            <c:dLbl>
              <c:idx val="2"/>
              <c:layout/>
              <c:tx>
                <c:rich>
                  <a:bodyPr/>
                  <a:lstStyle/>
                  <a:p>
                    <a:r>
                      <a:rPr lang="en-US"/>
                      <a:t>30,5%</a:t>
                    </a:r>
                  </a:p>
                </c:rich>
              </c:tx>
              <c:showVal val="1"/>
            </c:dLbl>
            <c:txPr>
              <a:bodyPr/>
              <a:lstStyle/>
              <a:p>
                <a:pPr>
                  <a:defRPr lang="es-EC"/>
                </a:pPr>
                <a:endParaRPr lang="es-ES"/>
              </a:p>
            </c:txPr>
            <c:showVal val="1"/>
          </c:dLbls>
          <c:cat>
            <c:strRef>
              <c:f>Hoja3!$A$2:$A$4</c:f>
              <c:strCache>
                <c:ptCount val="3"/>
                <c:pt idx="0">
                  <c:v>Madre</c:v>
                </c:pt>
                <c:pt idx="1">
                  <c:v>Padre</c:v>
                </c:pt>
                <c:pt idx="2">
                  <c:v>Hijos</c:v>
                </c:pt>
              </c:strCache>
            </c:strRef>
          </c:cat>
          <c:val>
            <c:numRef>
              <c:f>Hoja3!$B$2:$B$4</c:f>
              <c:numCache>
                <c:formatCode>0.00%</c:formatCode>
                <c:ptCount val="3"/>
                <c:pt idx="0">
                  <c:v>0.36000000000000032</c:v>
                </c:pt>
                <c:pt idx="1">
                  <c:v>0.33500000000000441</c:v>
                </c:pt>
                <c:pt idx="2">
                  <c:v>0.30500000000000038</c:v>
                </c:pt>
              </c:numCache>
            </c:numRef>
          </c:val>
        </c:ser>
        <c:gapWidth val="75"/>
        <c:overlap val="-25"/>
        <c:axId val="63141376"/>
        <c:axId val="63142912"/>
      </c:barChart>
      <c:catAx>
        <c:axId val="63141376"/>
        <c:scaling>
          <c:orientation val="minMax"/>
        </c:scaling>
        <c:axPos val="b"/>
        <c:majorTickMark val="none"/>
        <c:tickLblPos val="none"/>
        <c:txPr>
          <a:bodyPr/>
          <a:lstStyle/>
          <a:p>
            <a:pPr>
              <a:defRPr lang="es-EC"/>
            </a:pPr>
            <a:endParaRPr lang="es-ES"/>
          </a:p>
        </c:txPr>
        <c:crossAx val="63142912"/>
        <c:crosses val="autoZero"/>
        <c:auto val="1"/>
        <c:lblAlgn val="ctr"/>
        <c:lblOffset val="100"/>
      </c:catAx>
      <c:valAx>
        <c:axId val="63142912"/>
        <c:scaling>
          <c:orientation val="minMax"/>
        </c:scaling>
        <c:delete val="1"/>
        <c:axPos val="l"/>
        <c:numFmt formatCode="0%" sourceLinked="0"/>
        <c:majorTickMark val="none"/>
        <c:tickLblPos val="nextTo"/>
        <c:crossAx val="63141376"/>
        <c:crosses val="autoZero"/>
        <c:crossBetween val="between"/>
      </c:valAx>
      <c:spPr>
        <a:solidFill>
          <a:schemeClr val="bg1">
            <a:lumMod val="95000"/>
          </a:schemeClr>
        </a:solidFill>
        <a:ln>
          <a:noFill/>
        </a:ln>
      </c:spPr>
    </c:plotArea>
    <c:legend>
      <c:legendPos val="b"/>
      <c:layout/>
      <c:txPr>
        <a:bodyPr/>
        <a:lstStyle/>
        <a:p>
          <a:pPr>
            <a:defRPr lang="es-EC"/>
          </a:pPr>
          <a:endParaRPr lang="es-ES"/>
        </a:p>
      </c:txPr>
    </c:legend>
    <c:plotVisOnly val="1"/>
  </c:chart>
  <c:spPr>
    <a:ln>
      <a:noFill/>
    </a:ln>
  </c:spPr>
  <c:txPr>
    <a:bodyPr/>
    <a:lstStyle/>
    <a:p>
      <a:pPr>
        <a:defRPr sz="1050">
          <a:latin typeface="Times New Roman" pitchFamily="18" charset="0"/>
          <a:cs typeface="Times New Roman" pitchFamily="18" charset="0"/>
        </a:defRPr>
      </a:pPr>
      <a:endParaRPr lang="es-E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s-ES"/>
  <c:chart>
    <c:autoTitleDeleted val="1"/>
    <c:view3D>
      <c:rotX val="30"/>
      <c:perspective val="30"/>
    </c:view3D>
    <c:plotArea>
      <c:layout>
        <c:manualLayout>
          <c:layoutTarget val="inner"/>
          <c:xMode val="edge"/>
          <c:yMode val="edge"/>
          <c:x val="3.2797226321681097E-2"/>
          <c:y val="6.6347798738708302E-2"/>
          <c:w val="0.82199311094444305"/>
          <c:h val="0.89517232017927351"/>
        </c:manualLayout>
      </c:layout>
      <c:pie3DChart>
        <c:varyColors val="1"/>
        <c:ser>
          <c:idx val="0"/>
          <c:order val="0"/>
          <c:spPr>
            <a:ln>
              <a:solidFill>
                <a:schemeClr val="accent1">
                  <a:lumMod val="60000"/>
                  <a:lumOff val="40000"/>
                </a:schemeClr>
              </a:solidFill>
            </a:ln>
          </c:spPr>
          <c:dPt>
            <c:idx val="0"/>
            <c:spPr>
              <a:solidFill>
                <a:schemeClr val="accent1"/>
              </a:solidFill>
              <a:ln>
                <a:solidFill>
                  <a:sysClr val="windowText" lastClr="000000"/>
                </a:solidFill>
              </a:ln>
            </c:spPr>
          </c:dPt>
          <c:dPt>
            <c:idx val="1"/>
            <c:spPr>
              <a:solidFill>
                <a:schemeClr val="accent3"/>
              </a:solidFill>
              <a:ln>
                <a:solidFill>
                  <a:sysClr val="windowText" lastClr="000000"/>
                </a:solidFill>
              </a:ln>
            </c:spPr>
          </c:dPt>
          <c:dLbls>
            <c:numFmt formatCode="0.00%" sourceLinked="0"/>
            <c:txPr>
              <a:bodyPr/>
              <a:lstStyle/>
              <a:p>
                <a:pPr>
                  <a:defRPr lang="es-EC"/>
                </a:pPr>
                <a:endParaRPr lang="es-ES"/>
              </a:p>
            </c:txPr>
            <c:showPercent val="1"/>
            <c:showLeaderLines val="1"/>
          </c:dLbls>
          <c:cat>
            <c:strRef>
              <c:f>Hoja4!$A$2:$A$3</c:f>
              <c:strCache>
                <c:ptCount val="2"/>
                <c:pt idx="0">
                  <c:v>NO</c:v>
                </c:pt>
                <c:pt idx="1">
                  <c:v>SI</c:v>
                </c:pt>
              </c:strCache>
            </c:strRef>
          </c:cat>
          <c:val>
            <c:numRef>
              <c:f>Hoja4!$B$2:$B$3</c:f>
              <c:numCache>
                <c:formatCode>General</c:formatCode>
                <c:ptCount val="2"/>
                <c:pt idx="0">
                  <c:v>93.8</c:v>
                </c:pt>
                <c:pt idx="1">
                  <c:v>6.2</c:v>
                </c:pt>
              </c:numCache>
            </c:numRef>
          </c:val>
        </c:ser>
        <c:dLbls>
          <c:showPercent val="1"/>
        </c:dLbls>
      </c:pie3DChart>
    </c:plotArea>
    <c:legend>
      <c:legendPos val="r"/>
      <c:layout/>
      <c:txPr>
        <a:bodyPr/>
        <a:lstStyle/>
        <a:p>
          <a:pPr>
            <a:defRPr lang="es-EC" sz="1100"/>
          </a:pPr>
          <a:endParaRPr lang="es-ES"/>
        </a:p>
      </c:txPr>
    </c:legend>
    <c:plotVisOnly val="1"/>
  </c:chart>
  <c:spPr>
    <a:ln>
      <a:noFill/>
    </a:ln>
  </c:spPr>
  <c:txPr>
    <a:bodyPr/>
    <a:lstStyle/>
    <a:p>
      <a:pPr>
        <a:defRPr sz="1200">
          <a:latin typeface="Times New Roman" pitchFamily="18" charset="0"/>
          <a:cs typeface="Times New Roman" pitchFamily="18" charset="0"/>
        </a:defRPr>
      </a:pPr>
      <a:endParaRPr lang="es-E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s-ES"/>
  <c:chart>
    <c:autoTitleDeleted val="1"/>
    <c:view3D>
      <c:rotX val="30"/>
      <c:perspective val="30"/>
    </c:view3D>
    <c:plotArea>
      <c:layout>
        <c:manualLayout>
          <c:layoutTarget val="inner"/>
          <c:xMode val="edge"/>
          <c:yMode val="edge"/>
          <c:x val="8.5886920384951895E-2"/>
          <c:y val="0.1134259259259261"/>
          <c:w val="0.78852887139107664"/>
          <c:h val="0.85648148148148162"/>
        </c:manualLayout>
      </c:layout>
      <c:pie3DChart>
        <c:varyColors val="1"/>
        <c:ser>
          <c:idx val="0"/>
          <c:order val="0"/>
          <c:spPr>
            <a:ln>
              <a:solidFill>
                <a:schemeClr val="accent1">
                  <a:lumMod val="60000"/>
                  <a:lumOff val="40000"/>
                </a:schemeClr>
              </a:solidFill>
            </a:ln>
          </c:spPr>
          <c:dPt>
            <c:idx val="0"/>
            <c:spPr>
              <a:solidFill>
                <a:schemeClr val="accent1"/>
              </a:solidFill>
              <a:ln>
                <a:solidFill>
                  <a:sysClr val="windowText" lastClr="000000"/>
                </a:solidFill>
              </a:ln>
            </c:spPr>
          </c:dPt>
          <c:dPt>
            <c:idx val="1"/>
            <c:spPr>
              <a:solidFill>
                <a:schemeClr val="accent3"/>
              </a:solidFill>
              <a:ln>
                <a:solidFill>
                  <a:sysClr val="windowText" lastClr="000000"/>
                </a:solidFill>
              </a:ln>
            </c:spPr>
          </c:dPt>
          <c:dLbls>
            <c:numFmt formatCode="0.00%" sourceLinked="0"/>
            <c:txPr>
              <a:bodyPr/>
              <a:lstStyle/>
              <a:p>
                <a:pPr>
                  <a:defRPr lang="es-EC"/>
                </a:pPr>
                <a:endParaRPr lang="es-ES"/>
              </a:p>
            </c:txPr>
            <c:showPercent val="1"/>
            <c:showLeaderLines val="1"/>
          </c:dLbls>
          <c:cat>
            <c:strRef>
              <c:f>Hoja5!$A$2:$A$3</c:f>
              <c:strCache>
                <c:ptCount val="2"/>
                <c:pt idx="0">
                  <c:v>NO</c:v>
                </c:pt>
                <c:pt idx="1">
                  <c:v>SI</c:v>
                </c:pt>
              </c:strCache>
            </c:strRef>
          </c:cat>
          <c:val>
            <c:numRef>
              <c:f>Hoja5!$B$2:$B$3</c:f>
              <c:numCache>
                <c:formatCode>General</c:formatCode>
                <c:ptCount val="2"/>
                <c:pt idx="0">
                  <c:v>80.5</c:v>
                </c:pt>
                <c:pt idx="1">
                  <c:v>19.5</c:v>
                </c:pt>
              </c:numCache>
            </c:numRef>
          </c:val>
        </c:ser>
        <c:dLbls>
          <c:showPercent val="1"/>
        </c:dLbls>
      </c:pie3DChart>
    </c:plotArea>
    <c:legend>
      <c:legendPos val="r"/>
      <c:layout/>
      <c:txPr>
        <a:bodyPr/>
        <a:lstStyle/>
        <a:p>
          <a:pPr>
            <a:defRPr lang="es-EC"/>
          </a:pPr>
          <a:endParaRPr lang="es-ES"/>
        </a:p>
      </c:txPr>
    </c:legend>
    <c:plotVisOnly val="1"/>
  </c:chart>
  <c:spPr>
    <a:ln>
      <a:noFill/>
    </a:ln>
  </c:spPr>
  <c:txPr>
    <a:bodyPr/>
    <a:lstStyle/>
    <a:p>
      <a:pPr>
        <a:defRPr sz="1200">
          <a:latin typeface="Times New Roman" pitchFamily="18" charset="0"/>
          <a:cs typeface="Times New Roman" pitchFamily="18" charset="0"/>
        </a:defRPr>
      </a:pPr>
      <a:endParaRPr lang="es-E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s-ES"/>
  <c:chart>
    <c:autoTitleDeleted val="1"/>
    <c:plotArea>
      <c:layout>
        <c:manualLayout>
          <c:layoutTarget val="inner"/>
          <c:xMode val="edge"/>
          <c:yMode val="edge"/>
          <c:x val="9.1312915257409463E-2"/>
          <c:y val="4.7307692307692932E-2"/>
          <c:w val="0.89963218943981749"/>
          <c:h val="0.81203849518810811"/>
        </c:manualLayout>
      </c:layout>
      <c:barChart>
        <c:barDir val="col"/>
        <c:grouping val="clustered"/>
        <c:ser>
          <c:idx val="0"/>
          <c:order val="0"/>
          <c:tx>
            <c:strRef>
              <c:f>Hoja8!$B$1</c:f>
              <c:strCache>
                <c:ptCount val="1"/>
                <c:pt idx="0">
                  <c:v>porcentaje</c:v>
                </c:pt>
              </c:strCache>
            </c:strRef>
          </c:tx>
          <c:dPt>
            <c:idx val="1"/>
            <c:spPr>
              <a:solidFill>
                <a:schemeClr val="accent6"/>
              </a:solidFill>
            </c:spPr>
          </c:dPt>
          <c:dPt>
            <c:idx val="2"/>
            <c:spPr>
              <a:solidFill>
                <a:schemeClr val="accent4"/>
              </a:solidFill>
            </c:spPr>
          </c:dPt>
          <c:dPt>
            <c:idx val="3"/>
            <c:spPr>
              <a:solidFill>
                <a:schemeClr val="accent3"/>
              </a:solidFill>
            </c:spPr>
          </c:dPt>
          <c:dPt>
            <c:idx val="4"/>
            <c:spPr>
              <a:solidFill>
                <a:schemeClr val="accent2"/>
              </a:solidFill>
            </c:spPr>
          </c:dPt>
          <c:dPt>
            <c:idx val="5"/>
            <c:spPr>
              <a:solidFill>
                <a:srgbClr val="FF0000"/>
              </a:solidFill>
            </c:spPr>
          </c:dPt>
          <c:dPt>
            <c:idx val="6"/>
            <c:spPr>
              <a:solidFill>
                <a:schemeClr val="accent3">
                  <a:lumMod val="50000"/>
                </a:schemeClr>
              </a:solidFill>
            </c:spPr>
          </c:dPt>
          <c:dPt>
            <c:idx val="7"/>
            <c:spPr>
              <a:solidFill>
                <a:schemeClr val="accent5">
                  <a:lumMod val="60000"/>
                  <a:lumOff val="40000"/>
                </a:schemeClr>
              </a:solidFill>
            </c:spPr>
          </c:dPt>
          <c:dPt>
            <c:idx val="8"/>
            <c:spPr>
              <a:solidFill>
                <a:srgbClr val="FFFF00"/>
              </a:solidFill>
            </c:spPr>
          </c:dPt>
          <c:dPt>
            <c:idx val="9"/>
            <c:spPr>
              <a:solidFill>
                <a:schemeClr val="tx1"/>
              </a:solidFill>
            </c:spPr>
          </c:dPt>
          <c:dPt>
            <c:idx val="10"/>
            <c:spPr>
              <a:solidFill>
                <a:schemeClr val="accent2">
                  <a:lumMod val="60000"/>
                  <a:lumOff val="40000"/>
                </a:schemeClr>
              </a:solidFill>
            </c:spPr>
          </c:dPt>
          <c:dLbls>
            <c:dLbl>
              <c:idx val="0"/>
              <c:layout>
                <c:manualLayout>
                  <c:x val="0"/>
                  <c:y val="2.3183925811437404E-2"/>
                </c:manualLayout>
              </c:layout>
              <c:showVal val="1"/>
            </c:dLbl>
            <c:showVal val="1"/>
          </c:dLbls>
          <c:cat>
            <c:strRef>
              <c:f>Hoja8!$A$2:$A$12</c:f>
              <c:strCache>
                <c:ptCount val="11"/>
                <c:pt idx="0">
                  <c:v>Television</c:v>
                </c:pt>
                <c:pt idx="1">
                  <c:v>Internet</c:v>
                </c:pt>
                <c:pt idx="2">
                  <c:v>Prensa escrita</c:v>
                </c:pt>
                <c:pt idx="3">
                  <c:v>Señalizacion</c:v>
                </c:pt>
                <c:pt idx="4">
                  <c:v>Catálogos</c:v>
                </c:pt>
                <c:pt idx="5">
                  <c:v>Hojas Volantes</c:v>
                </c:pt>
                <c:pt idx="6">
                  <c:v>Radio</c:v>
                </c:pt>
                <c:pt idx="7">
                  <c:v>Videos</c:v>
                </c:pt>
                <c:pt idx="8">
                  <c:v>Vallas</c:v>
                </c:pt>
                <c:pt idx="9">
                  <c:v>Correos</c:v>
                </c:pt>
                <c:pt idx="10">
                  <c:v>Cds</c:v>
                </c:pt>
              </c:strCache>
            </c:strRef>
          </c:cat>
          <c:val>
            <c:numRef>
              <c:f>Hoja8!$B$2:$B$12</c:f>
              <c:numCache>
                <c:formatCode>0.00%</c:formatCode>
                <c:ptCount val="11"/>
                <c:pt idx="0">
                  <c:v>0.17100000000000001</c:v>
                </c:pt>
                <c:pt idx="1">
                  <c:v>0.14000000000000001</c:v>
                </c:pt>
                <c:pt idx="2">
                  <c:v>0.12100000000000002</c:v>
                </c:pt>
                <c:pt idx="3">
                  <c:v>0.10600000000000002</c:v>
                </c:pt>
                <c:pt idx="4">
                  <c:v>8.7000000000000022E-2</c:v>
                </c:pt>
                <c:pt idx="5">
                  <c:v>8.5000000000000006E-2</c:v>
                </c:pt>
                <c:pt idx="6">
                  <c:v>8.4000000000000047E-2</c:v>
                </c:pt>
                <c:pt idx="7">
                  <c:v>7.8000000000000014E-2</c:v>
                </c:pt>
                <c:pt idx="8">
                  <c:v>6.7000000000000004E-2</c:v>
                </c:pt>
                <c:pt idx="9">
                  <c:v>5.5000000000000014E-2</c:v>
                </c:pt>
                <c:pt idx="10">
                  <c:v>6.0000000000000114E-3</c:v>
                </c:pt>
              </c:numCache>
            </c:numRef>
          </c:val>
        </c:ser>
        <c:gapWidth val="75"/>
        <c:overlap val="-25"/>
        <c:axId val="63717376"/>
        <c:axId val="63718912"/>
      </c:barChart>
      <c:catAx>
        <c:axId val="63717376"/>
        <c:scaling>
          <c:orientation val="minMax"/>
        </c:scaling>
        <c:delete val="1"/>
        <c:axPos val="b"/>
        <c:majorTickMark val="none"/>
        <c:tickLblPos val="none"/>
        <c:crossAx val="63718912"/>
        <c:crosses val="autoZero"/>
        <c:auto val="1"/>
        <c:lblAlgn val="ctr"/>
        <c:lblOffset val="100"/>
      </c:catAx>
      <c:valAx>
        <c:axId val="63718912"/>
        <c:scaling>
          <c:orientation val="minMax"/>
        </c:scaling>
        <c:axPos val="l"/>
        <c:numFmt formatCode="0%" sourceLinked="0"/>
        <c:majorTickMark val="none"/>
        <c:tickLblPos val="nextTo"/>
        <c:spPr>
          <a:ln w="9525">
            <a:noFill/>
          </a:ln>
        </c:spPr>
        <c:crossAx val="63717376"/>
        <c:crosses val="autoZero"/>
        <c:crossBetween val="between"/>
      </c:valAx>
      <c:spPr>
        <a:solidFill>
          <a:schemeClr val="bg1">
            <a:lumMod val="95000"/>
          </a:schemeClr>
        </a:solidFill>
        <a:ln>
          <a:solidFill>
            <a:schemeClr val="tx1"/>
          </a:solidFill>
        </a:ln>
      </c:spPr>
    </c:plotArea>
    <c:legend>
      <c:legendPos val="b"/>
      <c:layout>
        <c:manualLayout>
          <c:xMode val="edge"/>
          <c:yMode val="edge"/>
          <c:x val="9.5743040608888223E-3"/>
          <c:y val="0.89684183094134562"/>
          <c:w val="0.95595042979559663"/>
          <c:h val="9.8773595081438112E-2"/>
        </c:manualLayout>
      </c:layout>
    </c:legend>
    <c:plotVisOnly val="1"/>
  </c:chart>
  <c:spPr>
    <a:ln>
      <a:noFill/>
    </a:ln>
  </c:spPr>
  <c:txPr>
    <a:bodyPr/>
    <a:lstStyle/>
    <a:p>
      <a:pPr>
        <a:defRPr sz="1100" i="1">
          <a:latin typeface="Cambria" pitchFamily="18" charset="0"/>
          <a:cs typeface="Times New Roman" pitchFamily="18" charset="0"/>
        </a:defRPr>
      </a:pPr>
      <a:endParaRPr lang="es-ES"/>
    </a:p>
  </c:txPr>
  <c:externalData r:id="rId1"/>
  <c:userShapes r:id="rId2"/>
</c:chartSpace>
</file>

<file path=ppt/diagrams/_rels/data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_rels/data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370872-84ED-44EC-8AC1-705E564630E5}" type="doc">
      <dgm:prSet loTypeId="urn:microsoft.com/office/officeart/2005/8/layout/chevron1" loCatId="process" qsTypeId="urn:microsoft.com/office/officeart/2005/8/quickstyle/simple1" qsCatId="simple" csTypeId="urn:microsoft.com/office/officeart/2005/8/colors/colorful4" csCatId="colorful" phldr="1"/>
      <dgm:spPr/>
      <dgm:t>
        <a:bodyPr/>
        <a:lstStyle/>
        <a:p>
          <a:endParaRPr lang="es-ES"/>
        </a:p>
      </dgm:t>
    </dgm:pt>
    <dgm:pt modelId="{4A2B3F0A-D750-472D-864F-C2845E931B9A}">
      <dgm:prSet phldrT="[Texto]" custT="1"/>
      <dgm:spPr/>
      <dgm:t>
        <a:bodyPr/>
        <a:lstStyle/>
        <a:p>
          <a:r>
            <a:rPr lang="es-ES" sz="1800" b="1" i="1" dirty="0" smtClean="0">
              <a:latin typeface="Cambria" pitchFamily="18" charset="0"/>
            </a:rPr>
            <a:t>Fundamentar teóricamente</a:t>
          </a:r>
          <a:endParaRPr lang="es-ES" sz="1800" b="1" i="1" dirty="0">
            <a:latin typeface="Cambria" pitchFamily="18" charset="0"/>
          </a:endParaRPr>
        </a:p>
      </dgm:t>
    </dgm:pt>
    <dgm:pt modelId="{D81BF3B9-9179-4A23-8C87-84313251A3B2}" type="parTrans" cxnId="{3CEA7D23-0B70-4DEE-AFB6-42B39FACAC83}">
      <dgm:prSet/>
      <dgm:spPr/>
      <dgm:t>
        <a:bodyPr/>
        <a:lstStyle/>
        <a:p>
          <a:endParaRPr lang="es-ES" sz="1800" b="1" i="1">
            <a:latin typeface="Cambria" pitchFamily="18" charset="0"/>
          </a:endParaRPr>
        </a:p>
      </dgm:t>
    </dgm:pt>
    <dgm:pt modelId="{D5108174-E15B-4838-9B7F-1F53CD44A9CF}" type="sibTrans" cxnId="{3CEA7D23-0B70-4DEE-AFB6-42B39FACAC83}">
      <dgm:prSet custT="1"/>
      <dgm:spPr/>
      <dgm:t>
        <a:bodyPr/>
        <a:lstStyle/>
        <a:p>
          <a:endParaRPr lang="es-ES" sz="1800" b="1" i="1">
            <a:latin typeface="Cambria" pitchFamily="18" charset="0"/>
          </a:endParaRPr>
        </a:p>
      </dgm:t>
    </dgm:pt>
    <dgm:pt modelId="{313E0E01-90B8-4C2A-B80B-03A3D7275514}">
      <dgm:prSet phldrT="[Texto]" custT="1"/>
      <dgm:spPr/>
      <dgm:t>
        <a:bodyPr/>
        <a:lstStyle/>
        <a:p>
          <a:r>
            <a:rPr lang="es-ES" sz="1800" b="1" i="1" dirty="0" smtClean="0">
              <a:latin typeface="Cambria" pitchFamily="18" charset="0"/>
            </a:rPr>
            <a:t>Diagnosticar un macro y micro entorno</a:t>
          </a:r>
          <a:endParaRPr lang="es-ES" sz="1800" b="1" i="1" dirty="0">
            <a:latin typeface="Cambria" pitchFamily="18" charset="0"/>
          </a:endParaRPr>
        </a:p>
      </dgm:t>
    </dgm:pt>
    <dgm:pt modelId="{129FA5CE-BD45-4F55-AB54-AA7796EF8101}" type="parTrans" cxnId="{AC7AB9D0-4395-4A8D-B4DE-79F63B24EEE5}">
      <dgm:prSet/>
      <dgm:spPr/>
      <dgm:t>
        <a:bodyPr/>
        <a:lstStyle/>
        <a:p>
          <a:endParaRPr lang="es-ES" sz="1800" b="1" i="1">
            <a:latin typeface="Cambria" pitchFamily="18" charset="0"/>
          </a:endParaRPr>
        </a:p>
      </dgm:t>
    </dgm:pt>
    <dgm:pt modelId="{266AED0C-CC45-4364-9EFF-417AFF86682E}" type="sibTrans" cxnId="{AC7AB9D0-4395-4A8D-B4DE-79F63B24EEE5}">
      <dgm:prSet custT="1"/>
      <dgm:spPr/>
      <dgm:t>
        <a:bodyPr/>
        <a:lstStyle/>
        <a:p>
          <a:endParaRPr lang="es-ES" sz="1800" b="1" i="1">
            <a:latin typeface="Cambria" pitchFamily="18" charset="0"/>
          </a:endParaRPr>
        </a:p>
      </dgm:t>
    </dgm:pt>
    <dgm:pt modelId="{448A883B-832F-4F09-BFF4-F66AE38DD01F}">
      <dgm:prSet phldrT="[Texto]" custT="1"/>
      <dgm:spPr/>
      <dgm:t>
        <a:bodyPr/>
        <a:lstStyle/>
        <a:p>
          <a:r>
            <a:rPr lang="es-ES" sz="1800" b="1" i="1" dirty="0" smtClean="0">
              <a:latin typeface="Cambria" pitchFamily="18" charset="0"/>
            </a:rPr>
            <a:t>Plantear una propuesta para promocionar y difundir</a:t>
          </a:r>
          <a:endParaRPr lang="es-ES" sz="1800" b="1" i="1" dirty="0">
            <a:latin typeface="Cambria" pitchFamily="18" charset="0"/>
          </a:endParaRPr>
        </a:p>
      </dgm:t>
    </dgm:pt>
    <dgm:pt modelId="{647AC086-1BE5-41B7-9B5D-B0FCAE69EA96}" type="parTrans" cxnId="{7C50C187-CD9D-49E1-BD03-E075975F3058}">
      <dgm:prSet/>
      <dgm:spPr/>
      <dgm:t>
        <a:bodyPr/>
        <a:lstStyle/>
        <a:p>
          <a:endParaRPr lang="es-ES" sz="1800" b="1" i="1">
            <a:latin typeface="Cambria" pitchFamily="18" charset="0"/>
          </a:endParaRPr>
        </a:p>
      </dgm:t>
    </dgm:pt>
    <dgm:pt modelId="{9BEE1B59-18E3-4E7D-BADD-5E7757EB18B3}" type="sibTrans" cxnId="{7C50C187-CD9D-49E1-BD03-E075975F3058}">
      <dgm:prSet/>
      <dgm:spPr/>
      <dgm:t>
        <a:bodyPr/>
        <a:lstStyle/>
        <a:p>
          <a:endParaRPr lang="es-ES" sz="1800" b="1" i="1">
            <a:latin typeface="Cambria" pitchFamily="18" charset="0"/>
          </a:endParaRPr>
        </a:p>
      </dgm:t>
    </dgm:pt>
    <dgm:pt modelId="{A43BEE90-B4E8-447E-B61D-8321F0B0C807}" type="pres">
      <dgm:prSet presAssocID="{D5370872-84ED-44EC-8AC1-705E564630E5}" presName="Name0" presStyleCnt="0">
        <dgm:presLayoutVars>
          <dgm:dir/>
          <dgm:animLvl val="lvl"/>
          <dgm:resizeHandles val="exact"/>
        </dgm:presLayoutVars>
      </dgm:prSet>
      <dgm:spPr/>
      <dgm:t>
        <a:bodyPr/>
        <a:lstStyle/>
        <a:p>
          <a:endParaRPr lang="es-ES"/>
        </a:p>
      </dgm:t>
    </dgm:pt>
    <dgm:pt modelId="{A280CE2D-33DA-47C0-9C7E-C910312FE115}" type="pres">
      <dgm:prSet presAssocID="{4A2B3F0A-D750-472D-864F-C2845E931B9A}" presName="parTxOnly" presStyleLbl="node1" presStyleIdx="0" presStyleCnt="3">
        <dgm:presLayoutVars>
          <dgm:chMax val="0"/>
          <dgm:chPref val="0"/>
          <dgm:bulletEnabled val="1"/>
        </dgm:presLayoutVars>
      </dgm:prSet>
      <dgm:spPr/>
      <dgm:t>
        <a:bodyPr/>
        <a:lstStyle/>
        <a:p>
          <a:endParaRPr lang="es-ES"/>
        </a:p>
      </dgm:t>
    </dgm:pt>
    <dgm:pt modelId="{F1AEC192-994A-4941-869B-C65F246D654B}" type="pres">
      <dgm:prSet presAssocID="{D5108174-E15B-4838-9B7F-1F53CD44A9CF}" presName="parTxOnlySpace" presStyleCnt="0"/>
      <dgm:spPr/>
    </dgm:pt>
    <dgm:pt modelId="{8A22B7D3-BD26-4CA6-94F5-3BA8EDF4E7DB}" type="pres">
      <dgm:prSet presAssocID="{313E0E01-90B8-4C2A-B80B-03A3D7275514}" presName="parTxOnly" presStyleLbl="node1" presStyleIdx="1" presStyleCnt="3">
        <dgm:presLayoutVars>
          <dgm:chMax val="0"/>
          <dgm:chPref val="0"/>
          <dgm:bulletEnabled val="1"/>
        </dgm:presLayoutVars>
      </dgm:prSet>
      <dgm:spPr/>
      <dgm:t>
        <a:bodyPr/>
        <a:lstStyle/>
        <a:p>
          <a:endParaRPr lang="es-ES"/>
        </a:p>
      </dgm:t>
    </dgm:pt>
    <dgm:pt modelId="{01322D77-4C96-4C79-B631-23768408534D}" type="pres">
      <dgm:prSet presAssocID="{266AED0C-CC45-4364-9EFF-417AFF86682E}" presName="parTxOnlySpace" presStyleCnt="0"/>
      <dgm:spPr/>
    </dgm:pt>
    <dgm:pt modelId="{E40365ED-8E9B-417A-8556-49DB6D26A07E}" type="pres">
      <dgm:prSet presAssocID="{448A883B-832F-4F09-BFF4-F66AE38DD01F}" presName="parTxOnly" presStyleLbl="node1" presStyleIdx="2" presStyleCnt="3">
        <dgm:presLayoutVars>
          <dgm:chMax val="0"/>
          <dgm:chPref val="0"/>
          <dgm:bulletEnabled val="1"/>
        </dgm:presLayoutVars>
      </dgm:prSet>
      <dgm:spPr/>
      <dgm:t>
        <a:bodyPr/>
        <a:lstStyle/>
        <a:p>
          <a:endParaRPr lang="es-ES"/>
        </a:p>
      </dgm:t>
    </dgm:pt>
  </dgm:ptLst>
  <dgm:cxnLst>
    <dgm:cxn modelId="{ADF1D974-D15B-4ADC-A3DF-6C0FC2E68040}" type="presOf" srcId="{448A883B-832F-4F09-BFF4-F66AE38DD01F}" destId="{E40365ED-8E9B-417A-8556-49DB6D26A07E}" srcOrd="0" destOrd="0" presId="urn:microsoft.com/office/officeart/2005/8/layout/chevron1"/>
    <dgm:cxn modelId="{C30B6B24-D6DC-494A-AB24-7869FB270090}" type="presOf" srcId="{D5370872-84ED-44EC-8AC1-705E564630E5}" destId="{A43BEE90-B4E8-447E-B61D-8321F0B0C807}" srcOrd="0" destOrd="0" presId="urn:microsoft.com/office/officeart/2005/8/layout/chevron1"/>
    <dgm:cxn modelId="{3FCBCDDE-8E7E-4F50-9F87-6DD107BCA8A7}" type="presOf" srcId="{313E0E01-90B8-4C2A-B80B-03A3D7275514}" destId="{8A22B7D3-BD26-4CA6-94F5-3BA8EDF4E7DB}" srcOrd="0" destOrd="0" presId="urn:microsoft.com/office/officeart/2005/8/layout/chevron1"/>
    <dgm:cxn modelId="{AC7AB9D0-4395-4A8D-B4DE-79F63B24EEE5}" srcId="{D5370872-84ED-44EC-8AC1-705E564630E5}" destId="{313E0E01-90B8-4C2A-B80B-03A3D7275514}" srcOrd="1" destOrd="0" parTransId="{129FA5CE-BD45-4F55-AB54-AA7796EF8101}" sibTransId="{266AED0C-CC45-4364-9EFF-417AFF86682E}"/>
    <dgm:cxn modelId="{3CEA7D23-0B70-4DEE-AFB6-42B39FACAC83}" srcId="{D5370872-84ED-44EC-8AC1-705E564630E5}" destId="{4A2B3F0A-D750-472D-864F-C2845E931B9A}" srcOrd="0" destOrd="0" parTransId="{D81BF3B9-9179-4A23-8C87-84313251A3B2}" sibTransId="{D5108174-E15B-4838-9B7F-1F53CD44A9CF}"/>
    <dgm:cxn modelId="{7C50C187-CD9D-49E1-BD03-E075975F3058}" srcId="{D5370872-84ED-44EC-8AC1-705E564630E5}" destId="{448A883B-832F-4F09-BFF4-F66AE38DD01F}" srcOrd="2" destOrd="0" parTransId="{647AC086-1BE5-41B7-9B5D-B0FCAE69EA96}" sibTransId="{9BEE1B59-18E3-4E7D-BADD-5E7757EB18B3}"/>
    <dgm:cxn modelId="{E904089D-8C8C-4FD2-AE8C-89966858332F}" type="presOf" srcId="{4A2B3F0A-D750-472D-864F-C2845E931B9A}" destId="{A280CE2D-33DA-47C0-9C7E-C910312FE115}" srcOrd="0" destOrd="0" presId="urn:microsoft.com/office/officeart/2005/8/layout/chevron1"/>
    <dgm:cxn modelId="{E2955CF5-D06D-4144-BEDC-0D2B3FF8DF35}" type="presParOf" srcId="{A43BEE90-B4E8-447E-B61D-8321F0B0C807}" destId="{A280CE2D-33DA-47C0-9C7E-C910312FE115}" srcOrd="0" destOrd="0" presId="urn:microsoft.com/office/officeart/2005/8/layout/chevron1"/>
    <dgm:cxn modelId="{48F474CE-40BD-4148-B3C5-8DEED98329FE}" type="presParOf" srcId="{A43BEE90-B4E8-447E-B61D-8321F0B0C807}" destId="{F1AEC192-994A-4941-869B-C65F246D654B}" srcOrd="1" destOrd="0" presId="urn:microsoft.com/office/officeart/2005/8/layout/chevron1"/>
    <dgm:cxn modelId="{68603DCA-3705-4D74-BC77-0ED2373AB472}" type="presParOf" srcId="{A43BEE90-B4E8-447E-B61D-8321F0B0C807}" destId="{8A22B7D3-BD26-4CA6-94F5-3BA8EDF4E7DB}" srcOrd="2" destOrd="0" presId="urn:microsoft.com/office/officeart/2005/8/layout/chevron1"/>
    <dgm:cxn modelId="{0961FC02-F03B-4B60-B81E-8DA19AF3DF98}" type="presParOf" srcId="{A43BEE90-B4E8-447E-B61D-8321F0B0C807}" destId="{01322D77-4C96-4C79-B631-23768408534D}" srcOrd="3" destOrd="0" presId="urn:microsoft.com/office/officeart/2005/8/layout/chevron1"/>
    <dgm:cxn modelId="{4EC1B081-10E2-4608-9706-3E6B2B67A5E0}" type="presParOf" srcId="{A43BEE90-B4E8-447E-B61D-8321F0B0C807}" destId="{E40365ED-8E9B-417A-8556-49DB6D26A07E}" srcOrd="4" destOrd="0" presId="urn:microsoft.com/office/officeart/2005/8/layout/chevron1"/>
  </dgm:cxnLst>
  <dgm:bg/>
  <dgm:whole/>
</dgm:dataModel>
</file>

<file path=ppt/diagrams/data10.xml><?xml version="1.0" encoding="utf-8"?>
<dgm:dataModel xmlns:dgm="http://schemas.openxmlformats.org/drawingml/2006/diagram" xmlns:a="http://schemas.openxmlformats.org/drawingml/2006/main">
  <dgm:ptLst>
    <dgm:pt modelId="{F43C1A60-855F-4014-934E-09B15AACD327}" type="doc">
      <dgm:prSet loTypeId="urn:microsoft.com/office/officeart/2005/8/layout/chevron1" loCatId="process" qsTypeId="urn:microsoft.com/office/officeart/2005/8/quickstyle/simple1" qsCatId="simple" csTypeId="urn:microsoft.com/office/officeart/2005/8/colors/colorful4" csCatId="colorful" phldr="1"/>
      <dgm:spPr/>
    </dgm:pt>
    <dgm:pt modelId="{7845F008-B986-4E9F-8AC8-64B957772E56}">
      <dgm:prSet phldrT="[Texto]" custT="1"/>
      <dgm:spPr/>
      <dgm:t>
        <a:bodyPr/>
        <a:lstStyle/>
        <a:p>
          <a:r>
            <a:rPr lang="es-ES" sz="1800" i="1" dirty="0" smtClean="0">
              <a:latin typeface="Cambria" pitchFamily="18" charset="0"/>
            </a:rPr>
            <a:t>La Promoción y Difusión de los atractivos turísticos de Conocoto</a:t>
          </a:r>
          <a:endParaRPr lang="es-ES" sz="1800" dirty="0"/>
        </a:p>
      </dgm:t>
    </dgm:pt>
    <dgm:pt modelId="{6A798B33-2EAD-4524-A11D-DD9D01362C5E}" type="parTrans" cxnId="{50FD52D3-17F5-440E-8CE0-8DDEB28DCC30}">
      <dgm:prSet/>
      <dgm:spPr/>
      <dgm:t>
        <a:bodyPr/>
        <a:lstStyle/>
        <a:p>
          <a:endParaRPr lang="es-ES" sz="1800"/>
        </a:p>
      </dgm:t>
    </dgm:pt>
    <dgm:pt modelId="{E544ED2A-A50D-4A1C-A24B-14211F6911A6}" type="sibTrans" cxnId="{50FD52D3-17F5-440E-8CE0-8DDEB28DCC30}">
      <dgm:prSet/>
      <dgm:spPr/>
      <dgm:t>
        <a:bodyPr/>
        <a:lstStyle/>
        <a:p>
          <a:endParaRPr lang="es-ES" sz="1800"/>
        </a:p>
      </dgm:t>
    </dgm:pt>
    <dgm:pt modelId="{A5B53819-A820-4B3C-AB76-541920B3EE7C}">
      <dgm:prSet phldrT="[Texto]" custT="1"/>
      <dgm:spPr/>
      <dgm:t>
        <a:bodyPr/>
        <a:lstStyle/>
        <a:p>
          <a:r>
            <a:rPr lang="es-ES" sz="1800" i="1" dirty="0" smtClean="0">
              <a:latin typeface="Cambria" pitchFamily="18" charset="0"/>
            </a:rPr>
            <a:t>es un proyecto establecido dentro del Plan de Desarrollo y Ordenamiento Territorial</a:t>
          </a:r>
          <a:endParaRPr lang="es-ES" sz="1800" dirty="0"/>
        </a:p>
      </dgm:t>
    </dgm:pt>
    <dgm:pt modelId="{B1CEFEB4-87E0-4C21-9831-52867170F4B9}" type="parTrans" cxnId="{2D5625E5-0376-4B55-AE45-BB62AE93FC9E}">
      <dgm:prSet/>
      <dgm:spPr/>
      <dgm:t>
        <a:bodyPr/>
        <a:lstStyle/>
        <a:p>
          <a:endParaRPr lang="es-ES" sz="1800"/>
        </a:p>
      </dgm:t>
    </dgm:pt>
    <dgm:pt modelId="{BAA39A76-41A9-446B-95F6-C00B7520C25E}" type="sibTrans" cxnId="{2D5625E5-0376-4B55-AE45-BB62AE93FC9E}">
      <dgm:prSet/>
      <dgm:spPr/>
      <dgm:t>
        <a:bodyPr/>
        <a:lstStyle/>
        <a:p>
          <a:endParaRPr lang="es-ES" sz="1800"/>
        </a:p>
      </dgm:t>
    </dgm:pt>
    <dgm:pt modelId="{B6BDC54D-0F12-4547-8D1E-895973180AF8}" type="pres">
      <dgm:prSet presAssocID="{F43C1A60-855F-4014-934E-09B15AACD327}" presName="Name0" presStyleCnt="0">
        <dgm:presLayoutVars>
          <dgm:dir/>
          <dgm:animLvl val="lvl"/>
          <dgm:resizeHandles val="exact"/>
        </dgm:presLayoutVars>
      </dgm:prSet>
      <dgm:spPr/>
    </dgm:pt>
    <dgm:pt modelId="{34B186EE-E8AA-431D-BD09-E27423E36980}" type="pres">
      <dgm:prSet presAssocID="{7845F008-B986-4E9F-8AC8-64B957772E56}" presName="parTxOnly" presStyleLbl="node1" presStyleIdx="0" presStyleCnt="2">
        <dgm:presLayoutVars>
          <dgm:chMax val="0"/>
          <dgm:chPref val="0"/>
          <dgm:bulletEnabled val="1"/>
        </dgm:presLayoutVars>
      </dgm:prSet>
      <dgm:spPr/>
      <dgm:t>
        <a:bodyPr/>
        <a:lstStyle/>
        <a:p>
          <a:endParaRPr lang="es-ES"/>
        </a:p>
      </dgm:t>
    </dgm:pt>
    <dgm:pt modelId="{34B581A5-D9A0-4A80-9CA6-EE549CF50F85}" type="pres">
      <dgm:prSet presAssocID="{E544ED2A-A50D-4A1C-A24B-14211F6911A6}" presName="parTxOnlySpace" presStyleCnt="0"/>
      <dgm:spPr/>
    </dgm:pt>
    <dgm:pt modelId="{912C7649-A5AB-420D-BE99-920DF6476B3B}" type="pres">
      <dgm:prSet presAssocID="{A5B53819-A820-4B3C-AB76-541920B3EE7C}" presName="parTxOnly" presStyleLbl="node1" presStyleIdx="1" presStyleCnt="2">
        <dgm:presLayoutVars>
          <dgm:chMax val="0"/>
          <dgm:chPref val="0"/>
          <dgm:bulletEnabled val="1"/>
        </dgm:presLayoutVars>
      </dgm:prSet>
      <dgm:spPr/>
      <dgm:t>
        <a:bodyPr/>
        <a:lstStyle/>
        <a:p>
          <a:endParaRPr lang="es-ES"/>
        </a:p>
      </dgm:t>
    </dgm:pt>
  </dgm:ptLst>
  <dgm:cxnLst>
    <dgm:cxn modelId="{2D5625E5-0376-4B55-AE45-BB62AE93FC9E}" srcId="{F43C1A60-855F-4014-934E-09B15AACD327}" destId="{A5B53819-A820-4B3C-AB76-541920B3EE7C}" srcOrd="1" destOrd="0" parTransId="{B1CEFEB4-87E0-4C21-9831-52867170F4B9}" sibTransId="{BAA39A76-41A9-446B-95F6-C00B7520C25E}"/>
    <dgm:cxn modelId="{1077FA54-5765-4D35-BDA9-901B2878A671}" type="presOf" srcId="{7845F008-B986-4E9F-8AC8-64B957772E56}" destId="{34B186EE-E8AA-431D-BD09-E27423E36980}" srcOrd="0" destOrd="0" presId="urn:microsoft.com/office/officeart/2005/8/layout/chevron1"/>
    <dgm:cxn modelId="{68973D67-340B-4D56-882E-8350638F1F49}" type="presOf" srcId="{F43C1A60-855F-4014-934E-09B15AACD327}" destId="{B6BDC54D-0F12-4547-8D1E-895973180AF8}" srcOrd="0" destOrd="0" presId="urn:microsoft.com/office/officeart/2005/8/layout/chevron1"/>
    <dgm:cxn modelId="{A809C5A8-DCFC-47D9-9F4A-575E2B063682}" type="presOf" srcId="{A5B53819-A820-4B3C-AB76-541920B3EE7C}" destId="{912C7649-A5AB-420D-BE99-920DF6476B3B}" srcOrd="0" destOrd="0" presId="urn:microsoft.com/office/officeart/2005/8/layout/chevron1"/>
    <dgm:cxn modelId="{50FD52D3-17F5-440E-8CE0-8DDEB28DCC30}" srcId="{F43C1A60-855F-4014-934E-09B15AACD327}" destId="{7845F008-B986-4E9F-8AC8-64B957772E56}" srcOrd="0" destOrd="0" parTransId="{6A798B33-2EAD-4524-A11D-DD9D01362C5E}" sibTransId="{E544ED2A-A50D-4A1C-A24B-14211F6911A6}"/>
    <dgm:cxn modelId="{3F09D3DD-C35A-474A-8855-636B0F883F89}" type="presParOf" srcId="{B6BDC54D-0F12-4547-8D1E-895973180AF8}" destId="{34B186EE-E8AA-431D-BD09-E27423E36980}" srcOrd="0" destOrd="0" presId="urn:microsoft.com/office/officeart/2005/8/layout/chevron1"/>
    <dgm:cxn modelId="{8ADFD13A-B496-4A2F-9395-C86ECF4665E9}" type="presParOf" srcId="{B6BDC54D-0F12-4547-8D1E-895973180AF8}" destId="{34B581A5-D9A0-4A80-9CA6-EE549CF50F85}" srcOrd="1" destOrd="0" presId="urn:microsoft.com/office/officeart/2005/8/layout/chevron1"/>
    <dgm:cxn modelId="{2AB35148-3956-46D3-86A8-44B4E019B79B}" type="presParOf" srcId="{B6BDC54D-0F12-4547-8D1E-895973180AF8}" destId="{912C7649-A5AB-420D-BE99-920DF6476B3B}" srcOrd="2" destOrd="0" presId="urn:microsoft.com/office/officeart/2005/8/layout/chevron1"/>
  </dgm:cxnLst>
  <dgm:bg/>
  <dgm:whole/>
</dgm:dataModel>
</file>

<file path=ppt/diagrams/data11.xml><?xml version="1.0" encoding="utf-8"?>
<dgm:dataModel xmlns:dgm="http://schemas.openxmlformats.org/drawingml/2006/diagram" xmlns:a="http://schemas.openxmlformats.org/drawingml/2006/main">
  <dgm:ptLst>
    <dgm:pt modelId="{F43C1A60-855F-4014-934E-09B15AACD327}" type="doc">
      <dgm:prSet loTypeId="urn:microsoft.com/office/officeart/2005/8/layout/chevron1" loCatId="process" qsTypeId="urn:microsoft.com/office/officeart/2005/8/quickstyle/simple1" qsCatId="simple" csTypeId="urn:microsoft.com/office/officeart/2005/8/colors/colorful1" csCatId="colorful" phldr="1"/>
      <dgm:spPr/>
    </dgm:pt>
    <dgm:pt modelId="{7845F008-B986-4E9F-8AC8-64B957772E56}">
      <dgm:prSet phldrT="[Texto]" custT="1"/>
      <dgm:spPr/>
      <dgm:t>
        <a:bodyPr/>
        <a:lstStyle/>
        <a:p>
          <a:r>
            <a:rPr lang="es-ES" sz="1800" i="1" dirty="0" smtClean="0">
              <a:latin typeface="Cambria" pitchFamily="18" charset="0"/>
            </a:rPr>
            <a:t>Se realizó un análisis externo e interno del turismo en la Parroquia </a:t>
          </a:r>
          <a:endParaRPr lang="es-ES" sz="1800" dirty="0"/>
        </a:p>
      </dgm:t>
    </dgm:pt>
    <dgm:pt modelId="{6A798B33-2EAD-4524-A11D-DD9D01362C5E}" type="parTrans" cxnId="{50FD52D3-17F5-440E-8CE0-8DDEB28DCC30}">
      <dgm:prSet/>
      <dgm:spPr/>
      <dgm:t>
        <a:bodyPr/>
        <a:lstStyle/>
        <a:p>
          <a:endParaRPr lang="es-ES" sz="1800"/>
        </a:p>
      </dgm:t>
    </dgm:pt>
    <dgm:pt modelId="{E544ED2A-A50D-4A1C-A24B-14211F6911A6}" type="sibTrans" cxnId="{50FD52D3-17F5-440E-8CE0-8DDEB28DCC30}">
      <dgm:prSet/>
      <dgm:spPr/>
      <dgm:t>
        <a:bodyPr/>
        <a:lstStyle/>
        <a:p>
          <a:endParaRPr lang="es-ES" sz="1800"/>
        </a:p>
      </dgm:t>
    </dgm:pt>
    <dgm:pt modelId="{A5B53819-A820-4B3C-AB76-541920B3EE7C}">
      <dgm:prSet phldrT="[Texto]" custT="1"/>
      <dgm:spPr/>
      <dgm:t>
        <a:bodyPr/>
        <a:lstStyle/>
        <a:p>
          <a:r>
            <a:rPr lang="es-ES" sz="1800" i="1" dirty="0" smtClean="0">
              <a:latin typeface="Cambria" pitchFamily="18" charset="0"/>
            </a:rPr>
            <a:t>tomando en cuenta los factores que afectan directamente  a Conocoto</a:t>
          </a:r>
          <a:endParaRPr lang="es-ES" sz="1800" dirty="0"/>
        </a:p>
      </dgm:t>
    </dgm:pt>
    <dgm:pt modelId="{B1CEFEB4-87E0-4C21-9831-52867170F4B9}" type="parTrans" cxnId="{2D5625E5-0376-4B55-AE45-BB62AE93FC9E}">
      <dgm:prSet/>
      <dgm:spPr/>
      <dgm:t>
        <a:bodyPr/>
        <a:lstStyle/>
        <a:p>
          <a:endParaRPr lang="es-ES" sz="1800"/>
        </a:p>
      </dgm:t>
    </dgm:pt>
    <dgm:pt modelId="{BAA39A76-41A9-446B-95F6-C00B7520C25E}" type="sibTrans" cxnId="{2D5625E5-0376-4B55-AE45-BB62AE93FC9E}">
      <dgm:prSet/>
      <dgm:spPr/>
      <dgm:t>
        <a:bodyPr/>
        <a:lstStyle/>
        <a:p>
          <a:endParaRPr lang="es-ES" sz="1800"/>
        </a:p>
      </dgm:t>
    </dgm:pt>
    <dgm:pt modelId="{B6BDC54D-0F12-4547-8D1E-895973180AF8}" type="pres">
      <dgm:prSet presAssocID="{F43C1A60-855F-4014-934E-09B15AACD327}" presName="Name0" presStyleCnt="0">
        <dgm:presLayoutVars>
          <dgm:dir/>
          <dgm:animLvl val="lvl"/>
          <dgm:resizeHandles val="exact"/>
        </dgm:presLayoutVars>
      </dgm:prSet>
      <dgm:spPr/>
    </dgm:pt>
    <dgm:pt modelId="{34B186EE-E8AA-431D-BD09-E27423E36980}" type="pres">
      <dgm:prSet presAssocID="{7845F008-B986-4E9F-8AC8-64B957772E56}" presName="parTxOnly" presStyleLbl="node1" presStyleIdx="0" presStyleCnt="2" custLinFactNeighborX="-1673" custLinFactNeighborY="-5143">
        <dgm:presLayoutVars>
          <dgm:chMax val="0"/>
          <dgm:chPref val="0"/>
          <dgm:bulletEnabled val="1"/>
        </dgm:presLayoutVars>
      </dgm:prSet>
      <dgm:spPr/>
      <dgm:t>
        <a:bodyPr/>
        <a:lstStyle/>
        <a:p>
          <a:endParaRPr lang="es-ES"/>
        </a:p>
      </dgm:t>
    </dgm:pt>
    <dgm:pt modelId="{34B581A5-D9A0-4A80-9CA6-EE549CF50F85}" type="pres">
      <dgm:prSet presAssocID="{E544ED2A-A50D-4A1C-A24B-14211F6911A6}" presName="parTxOnlySpace" presStyleCnt="0"/>
      <dgm:spPr/>
    </dgm:pt>
    <dgm:pt modelId="{912C7649-A5AB-420D-BE99-920DF6476B3B}" type="pres">
      <dgm:prSet presAssocID="{A5B53819-A820-4B3C-AB76-541920B3EE7C}" presName="parTxOnly" presStyleLbl="node1" presStyleIdx="1" presStyleCnt="2">
        <dgm:presLayoutVars>
          <dgm:chMax val="0"/>
          <dgm:chPref val="0"/>
          <dgm:bulletEnabled val="1"/>
        </dgm:presLayoutVars>
      </dgm:prSet>
      <dgm:spPr/>
      <dgm:t>
        <a:bodyPr/>
        <a:lstStyle/>
        <a:p>
          <a:endParaRPr lang="es-ES"/>
        </a:p>
      </dgm:t>
    </dgm:pt>
  </dgm:ptLst>
  <dgm:cxnLst>
    <dgm:cxn modelId="{9390B183-39C3-4864-A3E3-4A5DCDC8949C}" type="presOf" srcId="{F43C1A60-855F-4014-934E-09B15AACD327}" destId="{B6BDC54D-0F12-4547-8D1E-895973180AF8}" srcOrd="0" destOrd="0" presId="urn:microsoft.com/office/officeart/2005/8/layout/chevron1"/>
    <dgm:cxn modelId="{39914D45-4BDE-469D-88AB-F3E76F82C2EB}" type="presOf" srcId="{A5B53819-A820-4B3C-AB76-541920B3EE7C}" destId="{912C7649-A5AB-420D-BE99-920DF6476B3B}" srcOrd="0" destOrd="0" presId="urn:microsoft.com/office/officeart/2005/8/layout/chevron1"/>
    <dgm:cxn modelId="{D2AB0CB5-0D3F-4D5D-A642-F6C183F65646}" type="presOf" srcId="{7845F008-B986-4E9F-8AC8-64B957772E56}" destId="{34B186EE-E8AA-431D-BD09-E27423E36980}" srcOrd="0" destOrd="0" presId="urn:microsoft.com/office/officeart/2005/8/layout/chevron1"/>
    <dgm:cxn modelId="{50FD52D3-17F5-440E-8CE0-8DDEB28DCC30}" srcId="{F43C1A60-855F-4014-934E-09B15AACD327}" destId="{7845F008-B986-4E9F-8AC8-64B957772E56}" srcOrd="0" destOrd="0" parTransId="{6A798B33-2EAD-4524-A11D-DD9D01362C5E}" sibTransId="{E544ED2A-A50D-4A1C-A24B-14211F6911A6}"/>
    <dgm:cxn modelId="{2D5625E5-0376-4B55-AE45-BB62AE93FC9E}" srcId="{F43C1A60-855F-4014-934E-09B15AACD327}" destId="{A5B53819-A820-4B3C-AB76-541920B3EE7C}" srcOrd="1" destOrd="0" parTransId="{B1CEFEB4-87E0-4C21-9831-52867170F4B9}" sibTransId="{BAA39A76-41A9-446B-95F6-C00B7520C25E}"/>
    <dgm:cxn modelId="{651B7778-DBBD-4F9F-AA0A-3AAF71886485}" type="presParOf" srcId="{B6BDC54D-0F12-4547-8D1E-895973180AF8}" destId="{34B186EE-E8AA-431D-BD09-E27423E36980}" srcOrd="0" destOrd="0" presId="urn:microsoft.com/office/officeart/2005/8/layout/chevron1"/>
    <dgm:cxn modelId="{82EAAAD9-8F1F-42AF-8D1B-395660D6CF57}" type="presParOf" srcId="{B6BDC54D-0F12-4547-8D1E-895973180AF8}" destId="{34B581A5-D9A0-4A80-9CA6-EE549CF50F85}" srcOrd="1" destOrd="0" presId="urn:microsoft.com/office/officeart/2005/8/layout/chevron1"/>
    <dgm:cxn modelId="{92623481-1BEF-491A-A114-A2D83F3D131A}" type="presParOf" srcId="{B6BDC54D-0F12-4547-8D1E-895973180AF8}" destId="{912C7649-A5AB-420D-BE99-920DF6476B3B}" srcOrd="2" destOrd="0" presId="urn:microsoft.com/office/officeart/2005/8/layout/chevron1"/>
  </dgm:cxnLst>
  <dgm:bg/>
  <dgm:whole/>
</dgm:dataModel>
</file>

<file path=ppt/diagrams/data12.xml><?xml version="1.0" encoding="utf-8"?>
<dgm:dataModel xmlns:dgm="http://schemas.openxmlformats.org/drawingml/2006/diagram" xmlns:a="http://schemas.openxmlformats.org/drawingml/2006/main">
  <dgm:ptLst>
    <dgm:pt modelId="{F43C1A60-855F-4014-934E-09B15AACD327}" type="doc">
      <dgm:prSet loTypeId="urn:microsoft.com/office/officeart/2005/8/layout/chevron1" loCatId="process" qsTypeId="urn:microsoft.com/office/officeart/2005/8/quickstyle/simple1" qsCatId="simple" csTypeId="urn:microsoft.com/office/officeart/2005/8/colors/colorful5" csCatId="colorful" phldr="1"/>
      <dgm:spPr/>
    </dgm:pt>
    <dgm:pt modelId="{7845F008-B986-4E9F-8AC8-64B957772E56}">
      <dgm:prSet phldrT="[Texto]" custT="1"/>
      <dgm:spPr/>
      <dgm:t>
        <a:bodyPr/>
        <a:lstStyle/>
        <a:p>
          <a:r>
            <a:rPr lang="es-ES" sz="1800" i="1" dirty="0" smtClean="0">
              <a:latin typeface="Cambria" pitchFamily="18" charset="0"/>
            </a:rPr>
            <a:t>Se elaboró una investigación de mercados que determinó el tipo de promoción y difusión</a:t>
          </a:r>
          <a:endParaRPr lang="es-ES" sz="1800" dirty="0"/>
        </a:p>
      </dgm:t>
    </dgm:pt>
    <dgm:pt modelId="{6A798B33-2EAD-4524-A11D-DD9D01362C5E}" type="parTrans" cxnId="{50FD52D3-17F5-440E-8CE0-8DDEB28DCC30}">
      <dgm:prSet/>
      <dgm:spPr/>
      <dgm:t>
        <a:bodyPr/>
        <a:lstStyle/>
        <a:p>
          <a:endParaRPr lang="es-ES" sz="1800"/>
        </a:p>
      </dgm:t>
    </dgm:pt>
    <dgm:pt modelId="{E544ED2A-A50D-4A1C-A24B-14211F6911A6}" type="sibTrans" cxnId="{50FD52D3-17F5-440E-8CE0-8DDEB28DCC30}">
      <dgm:prSet/>
      <dgm:spPr/>
      <dgm:t>
        <a:bodyPr/>
        <a:lstStyle/>
        <a:p>
          <a:endParaRPr lang="es-ES" sz="1800"/>
        </a:p>
      </dgm:t>
    </dgm:pt>
    <dgm:pt modelId="{A5B53819-A820-4B3C-AB76-541920B3EE7C}">
      <dgm:prSet phldrT="[Texto]" custT="1"/>
      <dgm:spPr/>
      <dgm:t>
        <a:bodyPr/>
        <a:lstStyle/>
        <a:p>
          <a:r>
            <a:rPr lang="es-ES" sz="1800" i="1" dirty="0" smtClean="0">
              <a:latin typeface="Cambria" pitchFamily="18" charset="0"/>
            </a:rPr>
            <a:t>que causará mayor impacto a los potenciales visitantes  de la Parroquia</a:t>
          </a:r>
          <a:endParaRPr lang="es-ES" sz="1800" dirty="0"/>
        </a:p>
      </dgm:t>
    </dgm:pt>
    <dgm:pt modelId="{B1CEFEB4-87E0-4C21-9831-52867170F4B9}" type="parTrans" cxnId="{2D5625E5-0376-4B55-AE45-BB62AE93FC9E}">
      <dgm:prSet/>
      <dgm:spPr/>
      <dgm:t>
        <a:bodyPr/>
        <a:lstStyle/>
        <a:p>
          <a:endParaRPr lang="es-ES" sz="1800"/>
        </a:p>
      </dgm:t>
    </dgm:pt>
    <dgm:pt modelId="{BAA39A76-41A9-446B-95F6-C00B7520C25E}" type="sibTrans" cxnId="{2D5625E5-0376-4B55-AE45-BB62AE93FC9E}">
      <dgm:prSet/>
      <dgm:spPr/>
      <dgm:t>
        <a:bodyPr/>
        <a:lstStyle/>
        <a:p>
          <a:endParaRPr lang="es-ES" sz="1800"/>
        </a:p>
      </dgm:t>
    </dgm:pt>
    <dgm:pt modelId="{B6BDC54D-0F12-4547-8D1E-895973180AF8}" type="pres">
      <dgm:prSet presAssocID="{F43C1A60-855F-4014-934E-09B15AACD327}" presName="Name0" presStyleCnt="0">
        <dgm:presLayoutVars>
          <dgm:dir/>
          <dgm:animLvl val="lvl"/>
          <dgm:resizeHandles val="exact"/>
        </dgm:presLayoutVars>
      </dgm:prSet>
      <dgm:spPr/>
    </dgm:pt>
    <dgm:pt modelId="{34B186EE-E8AA-431D-BD09-E27423E36980}" type="pres">
      <dgm:prSet presAssocID="{7845F008-B986-4E9F-8AC8-64B957772E56}" presName="parTxOnly" presStyleLbl="node1" presStyleIdx="0" presStyleCnt="2">
        <dgm:presLayoutVars>
          <dgm:chMax val="0"/>
          <dgm:chPref val="0"/>
          <dgm:bulletEnabled val="1"/>
        </dgm:presLayoutVars>
      </dgm:prSet>
      <dgm:spPr/>
      <dgm:t>
        <a:bodyPr/>
        <a:lstStyle/>
        <a:p>
          <a:endParaRPr lang="es-ES"/>
        </a:p>
      </dgm:t>
    </dgm:pt>
    <dgm:pt modelId="{34B581A5-D9A0-4A80-9CA6-EE549CF50F85}" type="pres">
      <dgm:prSet presAssocID="{E544ED2A-A50D-4A1C-A24B-14211F6911A6}" presName="parTxOnlySpace" presStyleCnt="0"/>
      <dgm:spPr/>
    </dgm:pt>
    <dgm:pt modelId="{912C7649-A5AB-420D-BE99-920DF6476B3B}" type="pres">
      <dgm:prSet presAssocID="{A5B53819-A820-4B3C-AB76-541920B3EE7C}" presName="parTxOnly" presStyleLbl="node1" presStyleIdx="1" presStyleCnt="2">
        <dgm:presLayoutVars>
          <dgm:chMax val="0"/>
          <dgm:chPref val="0"/>
          <dgm:bulletEnabled val="1"/>
        </dgm:presLayoutVars>
      </dgm:prSet>
      <dgm:spPr/>
      <dgm:t>
        <a:bodyPr/>
        <a:lstStyle/>
        <a:p>
          <a:endParaRPr lang="es-ES"/>
        </a:p>
      </dgm:t>
    </dgm:pt>
  </dgm:ptLst>
  <dgm:cxnLst>
    <dgm:cxn modelId="{48CC53CB-A3F1-484E-8650-BE94D88BA74C}" type="presOf" srcId="{A5B53819-A820-4B3C-AB76-541920B3EE7C}" destId="{912C7649-A5AB-420D-BE99-920DF6476B3B}" srcOrd="0" destOrd="0" presId="urn:microsoft.com/office/officeart/2005/8/layout/chevron1"/>
    <dgm:cxn modelId="{74AC1B48-C7E9-46C2-A982-A5694D83D5C4}" type="presOf" srcId="{7845F008-B986-4E9F-8AC8-64B957772E56}" destId="{34B186EE-E8AA-431D-BD09-E27423E36980}" srcOrd="0" destOrd="0" presId="urn:microsoft.com/office/officeart/2005/8/layout/chevron1"/>
    <dgm:cxn modelId="{86615E46-8524-4B3E-9677-7FEC7980E11C}" type="presOf" srcId="{F43C1A60-855F-4014-934E-09B15AACD327}" destId="{B6BDC54D-0F12-4547-8D1E-895973180AF8}" srcOrd="0" destOrd="0" presId="urn:microsoft.com/office/officeart/2005/8/layout/chevron1"/>
    <dgm:cxn modelId="{50FD52D3-17F5-440E-8CE0-8DDEB28DCC30}" srcId="{F43C1A60-855F-4014-934E-09B15AACD327}" destId="{7845F008-B986-4E9F-8AC8-64B957772E56}" srcOrd="0" destOrd="0" parTransId="{6A798B33-2EAD-4524-A11D-DD9D01362C5E}" sibTransId="{E544ED2A-A50D-4A1C-A24B-14211F6911A6}"/>
    <dgm:cxn modelId="{2D5625E5-0376-4B55-AE45-BB62AE93FC9E}" srcId="{F43C1A60-855F-4014-934E-09B15AACD327}" destId="{A5B53819-A820-4B3C-AB76-541920B3EE7C}" srcOrd="1" destOrd="0" parTransId="{B1CEFEB4-87E0-4C21-9831-52867170F4B9}" sibTransId="{BAA39A76-41A9-446B-95F6-C00B7520C25E}"/>
    <dgm:cxn modelId="{E722F5FB-E521-43FA-BDDF-44BAB6B23533}" type="presParOf" srcId="{B6BDC54D-0F12-4547-8D1E-895973180AF8}" destId="{34B186EE-E8AA-431D-BD09-E27423E36980}" srcOrd="0" destOrd="0" presId="urn:microsoft.com/office/officeart/2005/8/layout/chevron1"/>
    <dgm:cxn modelId="{E175E3E1-06E8-42F3-B124-9ADF5E0F9227}" type="presParOf" srcId="{B6BDC54D-0F12-4547-8D1E-895973180AF8}" destId="{34B581A5-D9A0-4A80-9CA6-EE549CF50F85}" srcOrd="1" destOrd="0" presId="urn:microsoft.com/office/officeart/2005/8/layout/chevron1"/>
    <dgm:cxn modelId="{9A63996C-2415-4AD6-8CAE-2FF0E89F21EF}" type="presParOf" srcId="{B6BDC54D-0F12-4547-8D1E-895973180AF8}" destId="{912C7649-A5AB-420D-BE99-920DF6476B3B}" srcOrd="2" destOrd="0" presId="urn:microsoft.com/office/officeart/2005/8/layout/chevron1"/>
  </dgm:cxnLst>
  <dgm:bg/>
  <dgm:whole/>
</dgm:dataModel>
</file>

<file path=ppt/diagrams/data13.xml><?xml version="1.0" encoding="utf-8"?>
<dgm:dataModel xmlns:dgm="http://schemas.openxmlformats.org/drawingml/2006/diagram" xmlns:a="http://schemas.openxmlformats.org/drawingml/2006/main">
  <dgm:ptLst>
    <dgm:pt modelId="{F43C1A60-855F-4014-934E-09B15AACD327}" type="doc">
      <dgm:prSet loTypeId="urn:microsoft.com/office/officeart/2005/8/layout/chevron1" loCatId="process" qsTypeId="urn:microsoft.com/office/officeart/2005/8/quickstyle/simple1" qsCatId="simple" csTypeId="urn:microsoft.com/office/officeart/2005/8/colors/colorful4" csCatId="colorful" phldr="1"/>
      <dgm:spPr/>
    </dgm:pt>
    <dgm:pt modelId="{7845F008-B986-4E9F-8AC8-64B957772E56}">
      <dgm:prSet phldrT="[Texto]" custT="1"/>
      <dgm:spPr/>
      <dgm:t>
        <a:bodyPr/>
        <a:lstStyle/>
        <a:p>
          <a:r>
            <a:rPr lang="es-ES" sz="1800" i="1" dirty="0" smtClean="0">
              <a:latin typeface="Cambria" pitchFamily="18" charset="0"/>
            </a:rPr>
            <a:t>Se enfocó la propuesta de promoción y difusión a los potenciales visitantes </a:t>
          </a:r>
          <a:endParaRPr lang="es-ES" sz="1800" dirty="0"/>
        </a:p>
      </dgm:t>
    </dgm:pt>
    <dgm:pt modelId="{6A798B33-2EAD-4524-A11D-DD9D01362C5E}" type="parTrans" cxnId="{50FD52D3-17F5-440E-8CE0-8DDEB28DCC30}">
      <dgm:prSet/>
      <dgm:spPr/>
      <dgm:t>
        <a:bodyPr/>
        <a:lstStyle/>
        <a:p>
          <a:endParaRPr lang="es-ES" sz="1800"/>
        </a:p>
      </dgm:t>
    </dgm:pt>
    <dgm:pt modelId="{E544ED2A-A50D-4A1C-A24B-14211F6911A6}" type="sibTrans" cxnId="{50FD52D3-17F5-440E-8CE0-8DDEB28DCC30}">
      <dgm:prSet/>
      <dgm:spPr/>
      <dgm:t>
        <a:bodyPr/>
        <a:lstStyle/>
        <a:p>
          <a:endParaRPr lang="es-ES" sz="1800"/>
        </a:p>
      </dgm:t>
    </dgm:pt>
    <dgm:pt modelId="{A5B53819-A820-4B3C-AB76-541920B3EE7C}">
      <dgm:prSet phldrT="[Texto]" custT="1"/>
      <dgm:spPr/>
      <dgm:t>
        <a:bodyPr/>
        <a:lstStyle/>
        <a:p>
          <a:r>
            <a:rPr lang="es-ES" sz="1800" i="1" dirty="0" smtClean="0">
              <a:latin typeface="Cambria" pitchFamily="18" charset="0"/>
            </a:rPr>
            <a:t>Tomando en cuenta el perfil de las personas que se desea captar</a:t>
          </a:r>
          <a:endParaRPr lang="es-ES" sz="1800" dirty="0"/>
        </a:p>
      </dgm:t>
    </dgm:pt>
    <dgm:pt modelId="{B1CEFEB4-87E0-4C21-9831-52867170F4B9}" type="parTrans" cxnId="{2D5625E5-0376-4B55-AE45-BB62AE93FC9E}">
      <dgm:prSet/>
      <dgm:spPr/>
      <dgm:t>
        <a:bodyPr/>
        <a:lstStyle/>
        <a:p>
          <a:endParaRPr lang="es-ES" sz="1800"/>
        </a:p>
      </dgm:t>
    </dgm:pt>
    <dgm:pt modelId="{BAA39A76-41A9-446B-95F6-C00B7520C25E}" type="sibTrans" cxnId="{2D5625E5-0376-4B55-AE45-BB62AE93FC9E}">
      <dgm:prSet/>
      <dgm:spPr/>
      <dgm:t>
        <a:bodyPr/>
        <a:lstStyle/>
        <a:p>
          <a:endParaRPr lang="es-ES" sz="1800"/>
        </a:p>
      </dgm:t>
    </dgm:pt>
    <dgm:pt modelId="{B6BDC54D-0F12-4547-8D1E-895973180AF8}" type="pres">
      <dgm:prSet presAssocID="{F43C1A60-855F-4014-934E-09B15AACD327}" presName="Name0" presStyleCnt="0">
        <dgm:presLayoutVars>
          <dgm:dir/>
          <dgm:animLvl val="lvl"/>
          <dgm:resizeHandles val="exact"/>
        </dgm:presLayoutVars>
      </dgm:prSet>
      <dgm:spPr/>
    </dgm:pt>
    <dgm:pt modelId="{34B186EE-E8AA-431D-BD09-E27423E36980}" type="pres">
      <dgm:prSet presAssocID="{7845F008-B986-4E9F-8AC8-64B957772E56}" presName="parTxOnly" presStyleLbl="node1" presStyleIdx="0" presStyleCnt="2">
        <dgm:presLayoutVars>
          <dgm:chMax val="0"/>
          <dgm:chPref val="0"/>
          <dgm:bulletEnabled val="1"/>
        </dgm:presLayoutVars>
      </dgm:prSet>
      <dgm:spPr/>
      <dgm:t>
        <a:bodyPr/>
        <a:lstStyle/>
        <a:p>
          <a:endParaRPr lang="es-ES"/>
        </a:p>
      </dgm:t>
    </dgm:pt>
    <dgm:pt modelId="{34B581A5-D9A0-4A80-9CA6-EE549CF50F85}" type="pres">
      <dgm:prSet presAssocID="{E544ED2A-A50D-4A1C-A24B-14211F6911A6}" presName="parTxOnlySpace" presStyleCnt="0"/>
      <dgm:spPr/>
    </dgm:pt>
    <dgm:pt modelId="{912C7649-A5AB-420D-BE99-920DF6476B3B}" type="pres">
      <dgm:prSet presAssocID="{A5B53819-A820-4B3C-AB76-541920B3EE7C}" presName="parTxOnly" presStyleLbl="node1" presStyleIdx="1" presStyleCnt="2">
        <dgm:presLayoutVars>
          <dgm:chMax val="0"/>
          <dgm:chPref val="0"/>
          <dgm:bulletEnabled val="1"/>
        </dgm:presLayoutVars>
      </dgm:prSet>
      <dgm:spPr/>
      <dgm:t>
        <a:bodyPr/>
        <a:lstStyle/>
        <a:p>
          <a:endParaRPr lang="es-ES"/>
        </a:p>
      </dgm:t>
    </dgm:pt>
  </dgm:ptLst>
  <dgm:cxnLst>
    <dgm:cxn modelId="{784D3985-438A-4994-BA08-DF1A0484BC93}" type="presOf" srcId="{7845F008-B986-4E9F-8AC8-64B957772E56}" destId="{34B186EE-E8AA-431D-BD09-E27423E36980}" srcOrd="0" destOrd="0" presId="urn:microsoft.com/office/officeart/2005/8/layout/chevron1"/>
    <dgm:cxn modelId="{2D5625E5-0376-4B55-AE45-BB62AE93FC9E}" srcId="{F43C1A60-855F-4014-934E-09B15AACD327}" destId="{A5B53819-A820-4B3C-AB76-541920B3EE7C}" srcOrd="1" destOrd="0" parTransId="{B1CEFEB4-87E0-4C21-9831-52867170F4B9}" sibTransId="{BAA39A76-41A9-446B-95F6-C00B7520C25E}"/>
    <dgm:cxn modelId="{EA56E282-C2B9-4810-93F6-84AEB9FE3420}" type="presOf" srcId="{F43C1A60-855F-4014-934E-09B15AACD327}" destId="{B6BDC54D-0F12-4547-8D1E-895973180AF8}" srcOrd="0" destOrd="0" presId="urn:microsoft.com/office/officeart/2005/8/layout/chevron1"/>
    <dgm:cxn modelId="{0C311946-5591-4044-86D2-05F6DDDA0BA6}" type="presOf" srcId="{A5B53819-A820-4B3C-AB76-541920B3EE7C}" destId="{912C7649-A5AB-420D-BE99-920DF6476B3B}" srcOrd="0" destOrd="0" presId="urn:microsoft.com/office/officeart/2005/8/layout/chevron1"/>
    <dgm:cxn modelId="{50FD52D3-17F5-440E-8CE0-8DDEB28DCC30}" srcId="{F43C1A60-855F-4014-934E-09B15AACD327}" destId="{7845F008-B986-4E9F-8AC8-64B957772E56}" srcOrd="0" destOrd="0" parTransId="{6A798B33-2EAD-4524-A11D-DD9D01362C5E}" sibTransId="{E544ED2A-A50D-4A1C-A24B-14211F6911A6}"/>
    <dgm:cxn modelId="{4650672E-6CE5-4278-9DDF-D663749D6D5C}" type="presParOf" srcId="{B6BDC54D-0F12-4547-8D1E-895973180AF8}" destId="{34B186EE-E8AA-431D-BD09-E27423E36980}" srcOrd="0" destOrd="0" presId="urn:microsoft.com/office/officeart/2005/8/layout/chevron1"/>
    <dgm:cxn modelId="{531DE30E-AFB5-4BF1-BFAC-CC6352B16C48}" type="presParOf" srcId="{B6BDC54D-0F12-4547-8D1E-895973180AF8}" destId="{34B581A5-D9A0-4A80-9CA6-EE549CF50F85}" srcOrd="1" destOrd="0" presId="urn:microsoft.com/office/officeart/2005/8/layout/chevron1"/>
    <dgm:cxn modelId="{FA71D50A-644A-43BF-95F6-F301A92F9410}" type="presParOf" srcId="{B6BDC54D-0F12-4547-8D1E-895973180AF8}" destId="{912C7649-A5AB-420D-BE99-920DF6476B3B}" srcOrd="2" destOrd="0" presId="urn:microsoft.com/office/officeart/2005/8/layout/chevron1"/>
  </dgm:cxnLst>
  <dgm:bg/>
  <dgm:whole/>
</dgm:dataModel>
</file>

<file path=ppt/diagrams/data14.xml><?xml version="1.0" encoding="utf-8"?>
<dgm:dataModel xmlns:dgm="http://schemas.openxmlformats.org/drawingml/2006/diagram" xmlns:a="http://schemas.openxmlformats.org/drawingml/2006/main">
  <dgm:ptLst>
    <dgm:pt modelId="{F43C1A60-855F-4014-934E-09B15AACD327}" type="doc">
      <dgm:prSet loTypeId="urn:microsoft.com/office/officeart/2005/8/layout/chevron1" loCatId="process" qsTypeId="urn:microsoft.com/office/officeart/2005/8/quickstyle/simple1" qsCatId="simple" csTypeId="urn:microsoft.com/office/officeart/2005/8/colors/colorful1" csCatId="colorful" phldr="1"/>
      <dgm:spPr/>
    </dgm:pt>
    <dgm:pt modelId="{7845F008-B986-4E9F-8AC8-64B957772E56}">
      <dgm:prSet phldrT="[Texto]" custT="1"/>
      <dgm:spPr/>
      <dgm:t>
        <a:bodyPr/>
        <a:lstStyle/>
        <a:p>
          <a:r>
            <a:rPr lang="es-ES" sz="1800" i="1" dirty="0" smtClean="0">
              <a:latin typeface="Cambria" pitchFamily="18" charset="0"/>
            </a:rPr>
            <a:t>La normativa vigente establecida en el </a:t>
          </a:r>
          <a:r>
            <a:rPr lang="es-ES" sz="1800" i="1" dirty="0" err="1" smtClean="0">
              <a:latin typeface="Cambria" pitchFamily="18" charset="0"/>
            </a:rPr>
            <a:t>COOTAD</a:t>
          </a:r>
          <a:r>
            <a:rPr lang="es-ES" sz="1800" i="1" dirty="0" smtClean="0">
              <a:latin typeface="Cambria" pitchFamily="18" charset="0"/>
            </a:rPr>
            <a:t> otorga las competencias necesarias a la Junta Parroquia</a:t>
          </a:r>
          <a:endParaRPr lang="es-ES" sz="1800" dirty="0"/>
        </a:p>
      </dgm:t>
    </dgm:pt>
    <dgm:pt modelId="{6A798B33-2EAD-4524-A11D-DD9D01362C5E}" type="parTrans" cxnId="{50FD52D3-17F5-440E-8CE0-8DDEB28DCC30}">
      <dgm:prSet/>
      <dgm:spPr/>
      <dgm:t>
        <a:bodyPr/>
        <a:lstStyle/>
        <a:p>
          <a:endParaRPr lang="es-ES" sz="1800"/>
        </a:p>
      </dgm:t>
    </dgm:pt>
    <dgm:pt modelId="{E544ED2A-A50D-4A1C-A24B-14211F6911A6}" type="sibTrans" cxnId="{50FD52D3-17F5-440E-8CE0-8DDEB28DCC30}">
      <dgm:prSet/>
      <dgm:spPr/>
      <dgm:t>
        <a:bodyPr/>
        <a:lstStyle/>
        <a:p>
          <a:endParaRPr lang="es-ES" sz="1800"/>
        </a:p>
      </dgm:t>
    </dgm:pt>
    <dgm:pt modelId="{A5B53819-A820-4B3C-AB76-541920B3EE7C}">
      <dgm:prSet phldrT="[Texto]" custT="1"/>
      <dgm:spPr/>
      <dgm:t>
        <a:bodyPr/>
        <a:lstStyle/>
        <a:p>
          <a:r>
            <a:rPr lang="es-ES" sz="1800" i="1" dirty="0" smtClean="0">
              <a:latin typeface="Cambria" pitchFamily="18" charset="0"/>
            </a:rPr>
            <a:t>para que actúe como  agente responsable de llevar a cabo la propuesta</a:t>
          </a:r>
          <a:endParaRPr lang="es-ES" sz="1800" dirty="0"/>
        </a:p>
      </dgm:t>
    </dgm:pt>
    <dgm:pt modelId="{B1CEFEB4-87E0-4C21-9831-52867170F4B9}" type="parTrans" cxnId="{2D5625E5-0376-4B55-AE45-BB62AE93FC9E}">
      <dgm:prSet/>
      <dgm:spPr/>
      <dgm:t>
        <a:bodyPr/>
        <a:lstStyle/>
        <a:p>
          <a:endParaRPr lang="es-ES" sz="1800"/>
        </a:p>
      </dgm:t>
    </dgm:pt>
    <dgm:pt modelId="{BAA39A76-41A9-446B-95F6-C00B7520C25E}" type="sibTrans" cxnId="{2D5625E5-0376-4B55-AE45-BB62AE93FC9E}">
      <dgm:prSet/>
      <dgm:spPr/>
      <dgm:t>
        <a:bodyPr/>
        <a:lstStyle/>
        <a:p>
          <a:endParaRPr lang="es-ES" sz="1800"/>
        </a:p>
      </dgm:t>
    </dgm:pt>
    <dgm:pt modelId="{B6BDC54D-0F12-4547-8D1E-895973180AF8}" type="pres">
      <dgm:prSet presAssocID="{F43C1A60-855F-4014-934E-09B15AACD327}" presName="Name0" presStyleCnt="0">
        <dgm:presLayoutVars>
          <dgm:dir/>
          <dgm:animLvl val="lvl"/>
          <dgm:resizeHandles val="exact"/>
        </dgm:presLayoutVars>
      </dgm:prSet>
      <dgm:spPr/>
    </dgm:pt>
    <dgm:pt modelId="{34B186EE-E8AA-431D-BD09-E27423E36980}" type="pres">
      <dgm:prSet presAssocID="{7845F008-B986-4E9F-8AC8-64B957772E56}" presName="parTxOnly" presStyleLbl="node1" presStyleIdx="0" presStyleCnt="2" custLinFactNeighborX="-1673" custLinFactNeighborY="-5143">
        <dgm:presLayoutVars>
          <dgm:chMax val="0"/>
          <dgm:chPref val="0"/>
          <dgm:bulletEnabled val="1"/>
        </dgm:presLayoutVars>
      </dgm:prSet>
      <dgm:spPr/>
      <dgm:t>
        <a:bodyPr/>
        <a:lstStyle/>
        <a:p>
          <a:endParaRPr lang="es-ES"/>
        </a:p>
      </dgm:t>
    </dgm:pt>
    <dgm:pt modelId="{34B581A5-D9A0-4A80-9CA6-EE549CF50F85}" type="pres">
      <dgm:prSet presAssocID="{E544ED2A-A50D-4A1C-A24B-14211F6911A6}" presName="parTxOnlySpace" presStyleCnt="0"/>
      <dgm:spPr/>
    </dgm:pt>
    <dgm:pt modelId="{912C7649-A5AB-420D-BE99-920DF6476B3B}" type="pres">
      <dgm:prSet presAssocID="{A5B53819-A820-4B3C-AB76-541920B3EE7C}" presName="parTxOnly" presStyleLbl="node1" presStyleIdx="1" presStyleCnt="2">
        <dgm:presLayoutVars>
          <dgm:chMax val="0"/>
          <dgm:chPref val="0"/>
          <dgm:bulletEnabled val="1"/>
        </dgm:presLayoutVars>
      </dgm:prSet>
      <dgm:spPr/>
      <dgm:t>
        <a:bodyPr/>
        <a:lstStyle/>
        <a:p>
          <a:endParaRPr lang="es-ES"/>
        </a:p>
      </dgm:t>
    </dgm:pt>
  </dgm:ptLst>
  <dgm:cxnLst>
    <dgm:cxn modelId="{2D5625E5-0376-4B55-AE45-BB62AE93FC9E}" srcId="{F43C1A60-855F-4014-934E-09B15AACD327}" destId="{A5B53819-A820-4B3C-AB76-541920B3EE7C}" srcOrd="1" destOrd="0" parTransId="{B1CEFEB4-87E0-4C21-9831-52867170F4B9}" sibTransId="{BAA39A76-41A9-446B-95F6-C00B7520C25E}"/>
    <dgm:cxn modelId="{F1B167B5-25A4-44C4-88E1-F4928777C68E}" type="presOf" srcId="{A5B53819-A820-4B3C-AB76-541920B3EE7C}" destId="{912C7649-A5AB-420D-BE99-920DF6476B3B}" srcOrd="0" destOrd="0" presId="urn:microsoft.com/office/officeart/2005/8/layout/chevron1"/>
    <dgm:cxn modelId="{F8C5B2D6-A538-481F-9AD6-76A03F0BA3C5}" type="presOf" srcId="{7845F008-B986-4E9F-8AC8-64B957772E56}" destId="{34B186EE-E8AA-431D-BD09-E27423E36980}" srcOrd="0" destOrd="0" presId="urn:microsoft.com/office/officeart/2005/8/layout/chevron1"/>
    <dgm:cxn modelId="{50FD52D3-17F5-440E-8CE0-8DDEB28DCC30}" srcId="{F43C1A60-855F-4014-934E-09B15AACD327}" destId="{7845F008-B986-4E9F-8AC8-64B957772E56}" srcOrd="0" destOrd="0" parTransId="{6A798B33-2EAD-4524-A11D-DD9D01362C5E}" sibTransId="{E544ED2A-A50D-4A1C-A24B-14211F6911A6}"/>
    <dgm:cxn modelId="{3BE6574D-4695-4C3E-A09F-676A4F019EE5}" type="presOf" srcId="{F43C1A60-855F-4014-934E-09B15AACD327}" destId="{B6BDC54D-0F12-4547-8D1E-895973180AF8}" srcOrd="0" destOrd="0" presId="urn:microsoft.com/office/officeart/2005/8/layout/chevron1"/>
    <dgm:cxn modelId="{4E68EA5A-67AE-4A1B-90F4-170428703323}" type="presParOf" srcId="{B6BDC54D-0F12-4547-8D1E-895973180AF8}" destId="{34B186EE-E8AA-431D-BD09-E27423E36980}" srcOrd="0" destOrd="0" presId="urn:microsoft.com/office/officeart/2005/8/layout/chevron1"/>
    <dgm:cxn modelId="{9B23D4F9-D76D-45B0-B434-3AFEA3C29810}" type="presParOf" srcId="{B6BDC54D-0F12-4547-8D1E-895973180AF8}" destId="{34B581A5-D9A0-4A80-9CA6-EE549CF50F85}" srcOrd="1" destOrd="0" presId="urn:microsoft.com/office/officeart/2005/8/layout/chevron1"/>
    <dgm:cxn modelId="{8B4C5D79-AF38-4505-9543-91A9A47477B9}" type="presParOf" srcId="{B6BDC54D-0F12-4547-8D1E-895973180AF8}" destId="{912C7649-A5AB-420D-BE99-920DF6476B3B}" srcOrd="2" destOrd="0" presId="urn:microsoft.com/office/officeart/2005/8/layout/chevron1"/>
  </dgm:cxnLst>
  <dgm:bg/>
  <dgm:whole/>
</dgm:dataModel>
</file>

<file path=ppt/diagrams/data15.xml><?xml version="1.0" encoding="utf-8"?>
<dgm:dataModel xmlns:dgm="http://schemas.openxmlformats.org/drawingml/2006/diagram" xmlns:a="http://schemas.openxmlformats.org/drawingml/2006/main">
  <dgm:ptLst>
    <dgm:pt modelId="{671AA0AF-B306-451D-B80C-DB5612B0B78B}" type="doc">
      <dgm:prSet loTypeId="urn:microsoft.com/office/officeart/2005/8/layout/process1" loCatId="process" qsTypeId="urn:microsoft.com/office/officeart/2005/8/quickstyle/simple1" qsCatId="simple" csTypeId="urn:microsoft.com/office/officeart/2005/8/colors/colorful4" csCatId="colorful" phldr="1"/>
      <dgm:spPr/>
    </dgm:pt>
    <dgm:pt modelId="{950AB142-F318-4038-AE39-D1969878904A}">
      <dgm:prSet phldrT="[Texto]" custT="1"/>
      <dgm:spPr/>
      <dgm:t>
        <a:bodyPr/>
        <a:lstStyle/>
        <a:p>
          <a:r>
            <a:rPr lang="es-ES" sz="1800" i="1" dirty="0" smtClean="0">
              <a:latin typeface="Cambria" pitchFamily="18" charset="0"/>
            </a:rPr>
            <a:t>Aprovechar el apoyo que las leyes y políticas del país ofrecen al turismo </a:t>
          </a:r>
          <a:endParaRPr lang="es-ES" sz="1800" dirty="0"/>
        </a:p>
      </dgm:t>
    </dgm:pt>
    <dgm:pt modelId="{00FDE1A6-408A-4EB6-9507-C4C6A8FEDE5C}" type="parTrans" cxnId="{838CE60A-76C6-4CEC-A6BF-F6FF00D60614}">
      <dgm:prSet/>
      <dgm:spPr/>
      <dgm:t>
        <a:bodyPr/>
        <a:lstStyle/>
        <a:p>
          <a:endParaRPr lang="es-ES" sz="1800"/>
        </a:p>
      </dgm:t>
    </dgm:pt>
    <dgm:pt modelId="{31C357A8-533F-4C12-B750-3EBE0C567295}" type="sibTrans" cxnId="{838CE60A-76C6-4CEC-A6BF-F6FF00D60614}">
      <dgm:prSet custT="1"/>
      <dgm:spPr/>
      <dgm:t>
        <a:bodyPr/>
        <a:lstStyle/>
        <a:p>
          <a:endParaRPr lang="es-ES" sz="1800" dirty="0"/>
        </a:p>
      </dgm:t>
    </dgm:pt>
    <dgm:pt modelId="{91597C12-A59E-4451-83DA-75E0CD846911}">
      <dgm:prSet phldrT="[Texto]" custT="1"/>
      <dgm:spPr/>
      <dgm:t>
        <a:bodyPr/>
        <a:lstStyle/>
        <a:p>
          <a:r>
            <a:rPr lang="es-ES" sz="1800" i="1" dirty="0" smtClean="0">
              <a:latin typeface="Cambria" pitchFamily="18" charset="0"/>
            </a:rPr>
            <a:t>para emprender proyectos de desarrollo turístico en la parroquia.</a:t>
          </a:r>
          <a:endParaRPr lang="es-ES" sz="1800" dirty="0"/>
        </a:p>
      </dgm:t>
    </dgm:pt>
    <dgm:pt modelId="{908E24C9-7DE5-4B22-AFEF-CDDE22E4E444}" type="parTrans" cxnId="{55267608-D776-4C5F-BBEB-6C0EBC259A22}">
      <dgm:prSet/>
      <dgm:spPr/>
      <dgm:t>
        <a:bodyPr/>
        <a:lstStyle/>
        <a:p>
          <a:endParaRPr lang="es-ES" sz="1800"/>
        </a:p>
      </dgm:t>
    </dgm:pt>
    <dgm:pt modelId="{98A7FDDA-05F1-41AF-A76F-BEEF7C07E7BC}" type="sibTrans" cxnId="{55267608-D776-4C5F-BBEB-6C0EBC259A22}">
      <dgm:prSet/>
      <dgm:spPr/>
      <dgm:t>
        <a:bodyPr/>
        <a:lstStyle/>
        <a:p>
          <a:endParaRPr lang="es-ES" sz="1800"/>
        </a:p>
      </dgm:t>
    </dgm:pt>
    <dgm:pt modelId="{4AAD5B6E-3269-4FC2-976D-06BCFB702D99}" type="pres">
      <dgm:prSet presAssocID="{671AA0AF-B306-451D-B80C-DB5612B0B78B}" presName="Name0" presStyleCnt="0">
        <dgm:presLayoutVars>
          <dgm:dir/>
          <dgm:resizeHandles val="exact"/>
        </dgm:presLayoutVars>
      </dgm:prSet>
      <dgm:spPr/>
    </dgm:pt>
    <dgm:pt modelId="{2D6567E7-F1BF-42AB-86AD-284A86657333}" type="pres">
      <dgm:prSet presAssocID="{950AB142-F318-4038-AE39-D1969878904A}" presName="node" presStyleLbl="node1" presStyleIdx="0" presStyleCnt="2">
        <dgm:presLayoutVars>
          <dgm:bulletEnabled val="1"/>
        </dgm:presLayoutVars>
      </dgm:prSet>
      <dgm:spPr/>
      <dgm:t>
        <a:bodyPr/>
        <a:lstStyle/>
        <a:p>
          <a:endParaRPr lang="es-ES"/>
        </a:p>
      </dgm:t>
    </dgm:pt>
    <dgm:pt modelId="{BD5DC4B8-C7CA-40D6-BC82-50C6E0EFA8AD}" type="pres">
      <dgm:prSet presAssocID="{31C357A8-533F-4C12-B750-3EBE0C567295}" presName="sibTrans" presStyleLbl="sibTrans2D1" presStyleIdx="0" presStyleCnt="1"/>
      <dgm:spPr/>
      <dgm:t>
        <a:bodyPr/>
        <a:lstStyle/>
        <a:p>
          <a:endParaRPr lang="es-ES"/>
        </a:p>
      </dgm:t>
    </dgm:pt>
    <dgm:pt modelId="{8063FCB0-7A41-4E9C-924F-D983B9D1C5AA}" type="pres">
      <dgm:prSet presAssocID="{31C357A8-533F-4C12-B750-3EBE0C567295}" presName="connectorText" presStyleLbl="sibTrans2D1" presStyleIdx="0" presStyleCnt="1"/>
      <dgm:spPr/>
      <dgm:t>
        <a:bodyPr/>
        <a:lstStyle/>
        <a:p>
          <a:endParaRPr lang="es-ES"/>
        </a:p>
      </dgm:t>
    </dgm:pt>
    <dgm:pt modelId="{D16EA38B-B376-4DBE-9F1F-5BFC0E8C5B3A}" type="pres">
      <dgm:prSet presAssocID="{91597C12-A59E-4451-83DA-75E0CD846911}" presName="node" presStyleLbl="node1" presStyleIdx="1" presStyleCnt="2">
        <dgm:presLayoutVars>
          <dgm:bulletEnabled val="1"/>
        </dgm:presLayoutVars>
      </dgm:prSet>
      <dgm:spPr/>
      <dgm:t>
        <a:bodyPr/>
        <a:lstStyle/>
        <a:p>
          <a:endParaRPr lang="es-ES"/>
        </a:p>
      </dgm:t>
    </dgm:pt>
  </dgm:ptLst>
  <dgm:cxnLst>
    <dgm:cxn modelId="{838CE60A-76C6-4CEC-A6BF-F6FF00D60614}" srcId="{671AA0AF-B306-451D-B80C-DB5612B0B78B}" destId="{950AB142-F318-4038-AE39-D1969878904A}" srcOrd="0" destOrd="0" parTransId="{00FDE1A6-408A-4EB6-9507-C4C6A8FEDE5C}" sibTransId="{31C357A8-533F-4C12-B750-3EBE0C567295}"/>
    <dgm:cxn modelId="{985E2281-436F-457C-84A6-0751C7A5B4E8}" type="presOf" srcId="{671AA0AF-B306-451D-B80C-DB5612B0B78B}" destId="{4AAD5B6E-3269-4FC2-976D-06BCFB702D99}" srcOrd="0" destOrd="0" presId="urn:microsoft.com/office/officeart/2005/8/layout/process1"/>
    <dgm:cxn modelId="{55267608-D776-4C5F-BBEB-6C0EBC259A22}" srcId="{671AA0AF-B306-451D-B80C-DB5612B0B78B}" destId="{91597C12-A59E-4451-83DA-75E0CD846911}" srcOrd="1" destOrd="0" parTransId="{908E24C9-7DE5-4B22-AFEF-CDDE22E4E444}" sibTransId="{98A7FDDA-05F1-41AF-A76F-BEEF7C07E7BC}"/>
    <dgm:cxn modelId="{1104BFA2-332E-4CF7-ABAA-4E80889774E8}" type="presOf" srcId="{91597C12-A59E-4451-83DA-75E0CD846911}" destId="{D16EA38B-B376-4DBE-9F1F-5BFC0E8C5B3A}" srcOrd="0" destOrd="0" presId="urn:microsoft.com/office/officeart/2005/8/layout/process1"/>
    <dgm:cxn modelId="{C5FBD82C-E582-4212-8F53-48C43F773ABE}" type="presOf" srcId="{31C357A8-533F-4C12-B750-3EBE0C567295}" destId="{BD5DC4B8-C7CA-40D6-BC82-50C6E0EFA8AD}" srcOrd="0" destOrd="0" presId="urn:microsoft.com/office/officeart/2005/8/layout/process1"/>
    <dgm:cxn modelId="{EBF880BC-CABA-425E-A0F8-3E11B4791E1A}" type="presOf" srcId="{950AB142-F318-4038-AE39-D1969878904A}" destId="{2D6567E7-F1BF-42AB-86AD-284A86657333}" srcOrd="0" destOrd="0" presId="urn:microsoft.com/office/officeart/2005/8/layout/process1"/>
    <dgm:cxn modelId="{819A04C8-99E5-4D04-B3E9-02F06334D939}" type="presOf" srcId="{31C357A8-533F-4C12-B750-3EBE0C567295}" destId="{8063FCB0-7A41-4E9C-924F-D983B9D1C5AA}" srcOrd="1" destOrd="0" presId="urn:microsoft.com/office/officeart/2005/8/layout/process1"/>
    <dgm:cxn modelId="{3BBA6758-DDE5-40FE-8BD9-54ED184C2355}" type="presParOf" srcId="{4AAD5B6E-3269-4FC2-976D-06BCFB702D99}" destId="{2D6567E7-F1BF-42AB-86AD-284A86657333}" srcOrd="0" destOrd="0" presId="urn:microsoft.com/office/officeart/2005/8/layout/process1"/>
    <dgm:cxn modelId="{DCD50685-A6B1-4DBD-8216-D938588B0534}" type="presParOf" srcId="{4AAD5B6E-3269-4FC2-976D-06BCFB702D99}" destId="{BD5DC4B8-C7CA-40D6-BC82-50C6E0EFA8AD}" srcOrd="1" destOrd="0" presId="urn:microsoft.com/office/officeart/2005/8/layout/process1"/>
    <dgm:cxn modelId="{5BDD6845-8AF1-47A1-A9D5-4F866A194290}" type="presParOf" srcId="{BD5DC4B8-C7CA-40D6-BC82-50C6E0EFA8AD}" destId="{8063FCB0-7A41-4E9C-924F-D983B9D1C5AA}" srcOrd="0" destOrd="0" presId="urn:microsoft.com/office/officeart/2005/8/layout/process1"/>
    <dgm:cxn modelId="{D13668A7-CE7B-464E-9FC1-944A538BFBFE}" type="presParOf" srcId="{4AAD5B6E-3269-4FC2-976D-06BCFB702D99}" destId="{D16EA38B-B376-4DBE-9F1F-5BFC0E8C5B3A}" srcOrd="2" destOrd="0" presId="urn:microsoft.com/office/officeart/2005/8/layout/process1"/>
  </dgm:cxnLst>
  <dgm:bg/>
  <dgm:whole/>
</dgm:dataModel>
</file>

<file path=ppt/diagrams/data16.xml><?xml version="1.0" encoding="utf-8"?>
<dgm:dataModel xmlns:dgm="http://schemas.openxmlformats.org/drawingml/2006/diagram" xmlns:a="http://schemas.openxmlformats.org/drawingml/2006/main">
  <dgm:ptLst>
    <dgm:pt modelId="{671AA0AF-B306-451D-B80C-DB5612B0B78B}" type="doc">
      <dgm:prSet loTypeId="urn:microsoft.com/office/officeart/2005/8/layout/process1" loCatId="process" qsTypeId="urn:microsoft.com/office/officeart/2005/8/quickstyle/simple1" qsCatId="simple" csTypeId="urn:microsoft.com/office/officeart/2005/8/colors/colorful1" csCatId="colorful" phldr="1"/>
      <dgm:spPr/>
    </dgm:pt>
    <dgm:pt modelId="{950AB142-F318-4038-AE39-D1969878904A}">
      <dgm:prSet phldrT="[Texto]" custT="1"/>
      <dgm:spPr/>
      <dgm:t>
        <a:bodyPr/>
        <a:lstStyle/>
        <a:p>
          <a:r>
            <a:rPr lang="es-ES" sz="1800" i="1" dirty="0" smtClean="0">
              <a:latin typeface="Cambria" pitchFamily="18" charset="0"/>
            </a:rPr>
            <a:t>Aprobar en las instancias correspondientes, la nueva estructura orgánica propuesta en el presente trabajo</a:t>
          </a:r>
          <a:endParaRPr lang="es-ES" sz="1800" dirty="0"/>
        </a:p>
      </dgm:t>
    </dgm:pt>
    <dgm:pt modelId="{00FDE1A6-408A-4EB6-9507-C4C6A8FEDE5C}" type="parTrans" cxnId="{838CE60A-76C6-4CEC-A6BF-F6FF00D60614}">
      <dgm:prSet/>
      <dgm:spPr/>
      <dgm:t>
        <a:bodyPr/>
        <a:lstStyle/>
        <a:p>
          <a:endParaRPr lang="es-ES" sz="1800"/>
        </a:p>
      </dgm:t>
    </dgm:pt>
    <dgm:pt modelId="{31C357A8-533F-4C12-B750-3EBE0C567295}" type="sibTrans" cxnId="{838CE60A-76C6-4CEC-A6BF-F6FF00D60614}">
      <dgm:prSet custT="1"/>
      <dgm:spPr/>
      <dgm:t>
        <a:bodyPr/>
        <a:lstStyle/>
        <a:p>
          <a:endParaRPr lang="es-ES" sz="1800" dirty="0"/>
        </a:p>
      </dgm:t>
    </dgm:pt>
    <dgm:pt modelId="{91597C12-A59E-4451-83DA-75E0CD846911}">
      <dgm:prSet phldrT="[Texto]" custT="1"/>
      <dgm:spPr/>
      <dgm:t>
        <a:bodyPr/>
        <a:lstStyle/>
        <a:p>
          <a:r>
            <a:rPr lang="es-ES" sz="1800" i="1" dirty="0" smtClean="0">
              <a:latin typeface="Cambria" pitchFamily="18" charset="0"/>
            </a:rPr>
            <a:t>que replantea las comisiones, sus funciones y alcance para facilitar la gestión del turismo en la Parroquia de Conocoto. </a:t>
          </a:r>
          <a:endParaRPr lang="es-ES" sz="1800" dirty="0"/>
        </a:p>
      </dgm:t>
    </dgm:pt>
    <dgm:pt modelId="{908E24C9-7DE5-4B22-AFEF-CDDE22E4E444}" type="parTrans" cxnId="{55267608-D776-4C5F-BBEB-6C0EBC259A22}">
      <dgm:prSet/>
      <dgm:spPr/>
      <dgm:t>
        <a:bodyPr/>
        <a:lstStyle/>
        <a:p>
          <a:endParaRPr lang="es-ES" sz="1800"/>
        </a:p>
      </dgm:t>
    </dgm:pt>
    <dgm:pt modelId="{98A7FDDA-05F1-41AF-A76F-BEEF7C07E7BC}" type="sibTrans" cxnId="{55267608-D776-4C5F-BBEB-6C0EBC259A22}">
      <dgm:prSet/>
      <dgm:spPr/>
      <dgm:t>
        <a:bodyPr/>
        <a:lstStyle/>
        <a:p>
          <a:endParaRPr lang="es-ES" sz="1800"/>
        </a:p>
      </dgm:t>
    </dgm:pt>
    <dgm:pt modelId="{4AAD5B6E-3269-4FC2-976D-06BCFB702D99}" type="pres">
      <dgm:prSet presAssocID="{671AA0AF-B306-451D-B80C-DB5612B0B78B}" presName="Name0" presStyleCnt="0">
        <dgm:presLayoutVars>
          <dgm:dir/>
          <dgm:resizeHandles val="exact"/>
        </dgm:presLayoutVars>
      </dgm:prSet>
      <dgm:spPr/>
    </dgm:pt>
    <dgm:pt modelId="{2D6567E7-F1BF-42AB-86AD-284A86657333}" type="pres">
      <dgm:prSet presAssocID="{950AB142-F318-4038-AE39-D1969878904A}" presName="node" presStyleLbl="node1" presStyleIdx="0" presStyleCnt="2">
        <dgm:presLayoutVars>
          <dgm:bulletEnabled val="1"/>
        </dgm:presLayoutVars>
      </dgm:prSet>
      <dgm:spPr/>
      <dgm:t>
        <a:bodyPr/>
        <a:lstStyle/>
        <a:p>
          <a:endParaRPr lang="es-ES"/>
        </a:p>
      </dgm:t>
    </dgm:pt>
    <dgm:pt modelId="{BD5DC4B8-C7CA-40D6-BC82-50C6E0EFA8AD}" type="pres">
      <dgm:prSet presAssocID="{31C357A8-533F-4C12-B750-3EBE0C567295}" presName="sibTrans" presStyleLbl="sibTrans2D1" presStyleIdx="0" presStyleCnt="1"/>
      <dgm:spPr/>
      <dgm:t>
        <a:bodyPr/>
        <a:lstStyle/>
        <a:p>
          <a:endParaRPr lang="es-ES"/>
        </a:p>
      </dgm:t>
    </dgm:pt>
    <dgm:pt modelId="{8063FCB0-7A41-4E9C-924F-D983B9D1C5AA}" type="pres">
      <dgm:prSet presAssocID="{31C357A8-533F-4C12-B750-3EBE0C567295}" presName="connectorText" presStyleLbl="sibTrans2D1" presStyleIdx="0" presStyleCnt="1"/>
      <dgm:spPr/>
      <dgm:t>
        <a:bodyPr/>
        <a:lstStyle/>
        <a:p>
          <a:endParaRPr lang="es-ES"/>
        </a:p>
      </dgm:t>
    </dgm:pt>
    <dgm:pt modelId="{D16EA38B-B376-4DBE-9F1F-5BFC0E8C5B3A}" type="pres">
      <dgm:prSet presAssocID="{91597C12-A59E-4451-83DA-75E0CD846911}" presName="node" presStyleLbl="node1" presStyleIdx="1" presStyleCnt="2">
        <dgm:presLayoutVars>
          <dgm:bulletEnabled val="1"/>
        </dgm:presLayoutVars>
      </dgm:prSet>
      <dgm:spPr/>
      <dgm:t>
        <a:bodyPr/>
        <a:lstStyle/>
        <a:p>
          <a:endParaRPr lang="es-ES"/>
        </a:p>
      </dgm:t>
    </dgm:pt>
  </dgm:ptLst>
  <dgm:cxnLst>
    <dgm:cxn modelId="{838CE60A-76C6-4CEC-A6BF-F6FF00D60614}" srcId="{671AA0AF-B306-451D-B80C-DB5612B0B78B}" destId="{950AB142-F318-4038-AE39-D1969878904A}" srcOrd="0" destOrd="0" parTransId="{00FDE1A6-408A-4EB6-9507-C4C6A8FEDE5C}" sibTransId="{31C357A8-533F-4C12-B750-3EBE0C567295}"/>
    <dgm:cxn modelId="{43FC97EA-80FA-4799-B39C-62A1B493A7F1}" type="presOf" srcId="{31C357A8-533F-4C12-B750-3EBE0C567295}" destId="{8063FCB0-7A41-4E9C-924F-D983B9D1C5AA}" srcOrd="1" destOrd="0" presId="urn:microsoft.com/office/officeart/2005/8/layout/process1"/>
    <dgm:cxn modelId="{8B45A81D-1279-44DD-A132-8E55896B2F46}" type="presOf" srcId="{671AA0AF-B306-451D-B80C-DB5612B0B78B}" destId="{4AAD5B6E-3269-4FC2-976D-06BCFB702D99}" srcOrd="0" destOrd="0" presId="urn:microsoft.com/office/officeart/2005/8/layout/process1"/>
    <dgm:cxn modelId="{55267608-D776-4C5F-BBEB-6C0EBC259A22}" srcId="{671AA0AF-B306-451D-B80C-DB5612B0B78B}" destId="{91597C12-A59E-4451-83DA-75E0CD846911}" srcOrd="1" destOrd="0" parTransId="{908E24C9-7DE5-4B22-AFEF-CDDE22E4E444}" sibTransId="{98A7FDDA-05F1-41AF-A76F-BEEF7C07E7BC}"/>
    <dgm:cxn modelId="{E80DE770-1D25-4F5C-B733-D6B13CF3BD3A}" type="presOf" srcId="{31C357A8-533F-4C12-B750-3EBE0C567295}" destId="{BD5DC4B8-C7CA-40D6-BC82-50C6E0EFA8AD}" srcOrd="0" destOrd="0" presId="urn:microsoft.com/office/officeart/2005/8/layout/process1"/>
    <dgm:cxn modelId="{E338C3C9-2BC5-4AA2-B17E-9ABB8CFD5797}" type="presOf" srcId="{950AB142-F318-4038-AE39-D1969878904A}" destId="{2D6567E7-F1BF-42AB-86AD-284A86657333}" srcOrd="0" destOrd="0" presId="urn:microsoft.com/office/officeart/2005/8/layout/process1"/>
    <dgm:cxn modelId="{1A68F834-84D7-4450-9CAB-3F4F321F5304}" type="presOf" srcId="{91597C12-A59E-4451-83DA-75E0CD846911}" destId="{D16EA38B-B376-4DBE-9F1F-5BFC0E8C5B3A}" srcOrd="0" destOrd="0" presId="urn:microsoft.com/office/officeart/2005/8/layout/process1"/>
    <dgm:cxn modelId="{4B6FC2DD-80FB-4099-B9D8-BA04360D3EE3}" type="presParOf" srcId="{4AAD5B6E-3269-4FC2-976D-06BCFB702D99}" destId="{2D6567E7-F1BF-42AB-86AD-284A86657333}" srcOrd="0" destOrd="0" presId="urn:microsoft.com/office/officeart/2005/8/layout/process1"/>
    <dgm:cxn modelId="{589F40E7-F995-4EF5-ADA5-5D96BB5E2EC1}" type="presParOf" srcId="{4AAD5B6E-3269-4FC2-976D-06BCFB702D99}" destId="{BD5DC4B8-C7CA-40D6-BC82-50C6E0EFA8AD}" srcOrd="1" destOrd="0" presId="urn:microsoft.com/office/officeart/2005/8/layout/process1"/>
    <dgm:cxn modelId="{9A4C59F9-093A-4AC0-B6E4-557DC8B8F17E}" type="presParOf" srcId="{BD5DC4B8-C7CA-40D6-BC82-50C6E0EFA8AD}" destId="{8063FCB0-7A41-4E9C-924F-D983B9D1C5AA}" srcOrd="0" destOrd="0" presId="urn:microsoft.com/office/officeart/2005/8/layout/process1"/>
    <dgm:cxn modelId="{CF5D1F4D-940B-4FC8-8089-80C2799871CD}" type="presParOf" srcId="{4AAD5B6E-3269-4FC2-976D-06BCFB702D99}" destId="{D16EA38B-B376-4DBE-9F1F-5BFC0E8C5B3A}" srcOrd="2" destOrd="0" presId="urn:microsoft.com/office/officeart/2005/8/layout/process1"/>
  </dgm:cxnLst>
  <dgm:bg/>
  <dgm:whole/>
</dgm:dataModel>
</file>

<file path=ppt/diagrams/data17.xml><?xml version="1.0" encoding="utf-8"?>
<dgm:dataModel xmlns:dgm="http://schemas.openxmlformats.org/drawingml/2006/diagram" xmlns:a="http://schemas.openxmlformats.org/drawingml/2006/main">
  <dgm:ptLst>
    <dgm:pt modelId="{671AA0AF-B306-451D-B80C-DB5612B0B78B}" type="doc">
      <dgm:prSet loTypeId="urn:microsoft.com/office/officeart/2005/8/layout/process1" loCatId="process" qsTypeId="urn:microsoft.com/office/officeart/2005/8/quickstyle/simple1" qsCatId="simple" csTypeId="urn:microsoft.com/office/officeart/2005/8/colors/colorful5" csCatId="colorful" phldr="1"/>
      <dgm:spPr/>
    </dgm:pt>
    <dgm:pt modelId="{950AB142-F318-4038-AE39-D1969878904A}">
      <dgm:prSet phldrT="[Texto]" custT="1"/>
      <dgm:spPr/>
      <dgm:t>
        <a:bodyPr/>
        <a:lstStyle/>
        <a:p>
          <a:r>
            <a:rPr lang="es-ES" sz="1800" i="1" dirty="0" smtClean="0">
              <a:latin typeface="Cambria" pitchFamily="18" charset="0"/>
            </a:rPr>
            <a:t>Elaborar un estudio técnico - económico para llevar a cabo la señalización turística de Conocoto </a:t>
          </a:r>
          <a:endParaRPr lang="es-ES" sz="1800" dirty="0"/>
        </a:p>
      </dgm:t>
    </dgm:pt>
    <dgm:pt modelId="{00FDE1A6-408A-4EB6-9507-C4C6A8FEDE5C}" type="parTrans" cxnId="{838CE60A-76C6-4CEC-A6BF-F6FF00D60614}">
      <dgm:prSet/>
      <dgm:spPr/>
      <dgm:t>
        <a:bodyPr/>
        <a:lstStyle/>
        <a:p>
          <a:endParaRPr lang="es-ES" sz="1800"/>
        </a:p>
      </dgm:t>
    </dgm:pt>
    <dgm:pt modelId="{31C357A8-533F-4C12-B750-3EBE0C567295}" type="sibTrans" cxnId="{838CE60A-76C6-4CEC-A6BF-F6FF00D60614}">
      <dgm:prSet custT="1"/>
      <dgm:spPr/>
      <dgm:t>
        <a:bodyPr/>
        <a:lstStyle/>
        <a:p>
          <a:endParaRPr lang="es-ES" sz="1800" dirty="0"/>
        </a:p>
      </dgm:t>
    </dgm:pt>
    <dgm:pt modelId="{91597C12-A59E-4451-83DA-75E0CD846911}">
      <dgm:prSet phldrT="[Texto]" custT="1"/>
      <dgm:spPr/>
      <dgm:t>
        <a:bodyPr/>
        <a:lstStyle/>
        <a:p>
          <a:r>
            <a:rPr lang="es-ES" sz="1800" i="1" dirty="0" smtClean="0">
              <a:latin typeface="Cambria" pitchFamily="18" charset="0"/>
            </a:rPr>
            <a:t>cumpliendo con los procedimientos y normas establecidas en el Manual de Señalización del MINTUR</a:t>
          </a:r>
          <a:endParaRPr lang="es-ES" sz="1800" dirty="0"/>
        </a:p>
      </dgm:t>
    </dgm:pt>
    <dgm:pt modelId="{908E24C9-7DE5-4B22-AFEF-CDDE22E4E444}" type="parTrans" cxnId="{55267608-D776-4C5F-BBEB-6C0EBC259A22}">
      <dgm:prSet/>
      <dgm:spPr/>
      <dgm:t>
        <a:bodyPr/>
        <a:lstStyle/>
        <a:p>
          <a:endParaRPr lang="es-ES" sz="1800"/>
        </a:p>
      </dgm:t>
    </dgm:pt>
    <dgm:pt modelId="{98A7FDDA-05F1-41AF-A76F-BEEF7C07E7BC}" type="sibTrans" cxnId="{55267608-D776-4C5F-BBEB-6C0EBC259A22}">
      <dgm:prSet/>
      <dgm:spPr/>
      <dgm:t>
        <a:bodyPr/>
        <a:lstStyle/>
        <a:p>
          <a:endParaRPr lang="es-ES" sz="1800"/>
        </a:p>
      </dgm:t>
    </dgm:pt>
    <dgm:pt modelId="{4AAD5B6E-3269-4FC2-976D-06BCFB702D99}" type="pres">
      <dgm:prSet presAssocID="{671AA0AF-B306-451D-B80C-DB5612B0B78B}" presName="Name0" presStyleCnt="0">
        <dgm:presLayoutVars>
          <dgm:dir/>
          <dgm:resizeHandles val="exact"/>
        </dgm:presLayoutVars>
      </dgm:prSet>
      <dgm:spPr/>
    </dgm:pt>
    <dgm:pt modelId="{2D6567E7-F1BF-42AB-86AD-284A86657333}" type="pres">
      <dgm:prSet presAssocID="{950AB142-F318-4038-AE39-D1969878904A}" presName="node" presStyleLbl="node1" presStyleIdx="0" presStyleCnt="2">
        <dgm:presLayoutVars>
          <dgm:bulletEnabled val="1"/>
        </dgm:presLayoutVars>
      </dgm:prSet>
      <dgm:spPr/>
      <dgm:t>
        <a:bodyPr/>
        <a:lstStyle/>
        <a:p>
          <a:endParaRPr lang="es-ES"/>
        </a:p>
      </dgm:t>
    </dgm:pt>
    <dgm:pt modelId="{BD5DC4B8-C7CA-40D6-BC82-50C6E0EFA8AD}" type="pres">
      <dgm:prSet presAssocID="{31C357A8-533F-4C12-B750-3EBE0C567295}" presName="sibTrans" presStyleLbl="sibTrans2D1" presStyleIdx="0" presStyleCnt="1"/>
      <dgm:spPr/>
      <dgm:t>
        <a:bodyPr/>
        <a:lstStyle/>
        <a:p>
          <a:endParaRPr lang="es-ES"/>
        </a:p>
      </dgm:t>
    </dgm:pt>
    <dgm:pt modelId="{8063FCB0-7A41-4E9C-924F-D983B9D1C5AA}" type="pres">
      <dgm:prSet presAssocID="{31C357A8-533F-4C12-B750-3EBE0C567295}" presName="connectorText" presStyleLbl="sibTrans2D1" presStyleIdx="0" presStyleCnt="1"/>
      <dgm:spPr/>
      <dgm:t>
        <a:bodyPr/>
        <a:lstStyle/>
        <a:p>
          <a:endParaRPr lang="es-ES"/>
        </a:p>
      </dgm:t>
    </dgm:pt>
    <dgm:pt modelId="{D16EA38B-B376-4DBE-9F1F-5BFC0E8C5B3A}" type="pres">
      <dgm:prSet presAssocID="{91597C12-A59E-4451-83DA-75E0CD846911}" presName="node" presStyleLbl="node1" presStyleIdx="1" presStyleCnt="2" custLinFactNeighborX="6002">
        <dgm:presLayoutVars>
          <dgm:bulletEnabled val="1"/>
        </dgm:presLayoutVars>
      </dgm:prSet>
      <dgm:spPr/>
      <dgm:t>
        <a:bodyPr/>
        <a:lstStyle/>
        <a:p>
          <a:endParaRPr lang="es-ES"/>
        </a:p>
      </dgm:t>
    </dgm:pt>
  </dgm:ptLst>
  <dgm:cxnLst>
    <dgm:cxn modelId="{838CE60A-76C6-4CEC-A6BF-F6FF00D60614}" srcId="{671AA0AF-B306-451D-B80C-DB5612B0B78B}" destId="{950AB142-F318-4038-AE39-D1969878904A}" srcOrd="0" destOrd="0" parTransId="{00FDE1A6-408A-4EB6-9507-C4C6A8FEDE5C}" sibTransId="{31C357A8-533F-4C12-B750-3EBE0C567295}"/>
    <dgm:cxn modelId="{8A536D4D-D796-4681-97AA-E645BB3404E0}" type="presOf" srcId="{31C357A8-533F-4C12-B750-3EBE0C567295}" destId="{8063FCB0-7A41-4E9C-924F-D983B9D1C5AA}" srcOrd="1" destOrd="0" presId="urn:microsoft.com/office/officeart/2005/8/layout/process1"/>
    <dgm:cxn modelId="{2E13E628-5501-417B-A2F7-F87EF6B0A22B}" type="presOf" srcId="{91597C12-A59E-4451-83DA-75E0CD846911}" destId="{D16EA38B-B376-4DBE-9F1F-5BFC0E8C5B3A}" srcOrd="0" destOrd="0" presId="urn:microsoft.com/office/officeart/2005/8/layout/process1"/>
    <dgm:cxn modelId="{904D46CF-3E44-4344-9C77-EC0AC35B1E67}" type="presOf" srcId="{31C357A8-533F-4C12-B750-3EBE0C567295}" destId="{BD5DC4B8-C7CA-40D6-BC82-50C6E0EFA8AD}" srcOrd="0" destOrd="0" presId="urn:microsoft.com/office/officeart/2005/8/layout/process1"/>
    <dgm:cxn modelId="{322B2BEA-0987-41E2-9CAB-45C6150AFFC6}" type="presOf" srcId="{950AB142-F318-4038-AE39-D1969878904A}" destId="{2D6567E7-F1BF-42AB-86AD-284A86657333}" srcOrd="0" destOrd="0" presId="urn:microsoft.com/office/officeart/2005/8/layout/process1"/>
    <dgm:cxn modelId="{5B283516-CB5D-4AA5-97B3-17AEF4A12D49}" type="presOf" srcId="{671AA0AF-B306-451D-B80C-DB5612B0B78B}" destId="{4AAD5B6E-3269-4FC2-976D-06BCFB702D99}" srcOrd="0" destOrd="0" presId="urn:microsoft.com/office/officeart/2005/8/layout/process1"/>
    <dgm:cxn modelId="{55267608-D776-4C5F-BBEB-6C0EBC259A22}" srcId="{671AA0AF-B306-451D-B80C-DB5612B0B78B}" destId="{91597C12-A59E-4451-83DA-75E0CD846911}" srcOrd="1" destOrd="0" parTransId="{908E24C9-7DE5-4B22-AFEF-CDDE22E4E444}" sibTransId="{98A7FDDA-05F1-41AF-A76F-BEEF7C07E7BC}"/>
    <dgm:cxn modelId="{8FC84C26-F2F4-4FCE-B151-51A0CEBC2842}" type="presParOf" srcId="{4AAD5B6E-3269-4FC2-976D-06BCFB702D99}" destId="{2D6567E7-F1BF-42AB-86AD-284A86657333}" srcOrd="0" destOrd="0" presId="urn:microsoft.com/office/officeart/2005/8/layout/process1"/>
    <dgm:cxn modelId="{DB2314D6-D6C4-4DEC-A8DF-4F2DFD2DD0E4}" type="presParOf" srcId="{4AAD5B6E-3269-4FC2-976D-06BCFB702D99}" destId="{BD5DC4B8-C7CA-40D6-BC82-50C6E0EFA8AD}" srcOrd="1" destOrd="0" presId="urn:microsoft.com/office/officeart/2005/8/layout/process1"/>
    <dgm:cxn modelId="{C38FD2B9-2F5F-42EA-840F-573DAC4651D9}" type="presParOf" srcId="{BD5DC4B8-C7CA-40D6-BC82-50C6E0EFA8AD}" destId="{8063FCB0-7A41-4E9C-924F-D983B9D1C5AA}" srcOrd="0" destOrd="0" presId="urn:microsoft.com/office/officeart/2005/8/layout/process1"/>
    <dgm:cxn modelId="{0D3269E3-EC82-4352-A42A-590750AEB50E}" type="presParOf" srcId="{4AAD5B6E-3269-4FC2-976D-06BCFB702D99}" destId="{D16EA38B-B376-4DBE-9F1F-5BFC0E8C5B3A}" srcOrd="2" destOrd="0" presId="urn:microsoft.com/office/officeart/2005/8/layout/process1"/>
  </dgm:cxnLst>
  <dgm:bg/>
  <dgm:whole/>
</dgm:dataModel>
</file>

<file path=ppt/diagrams/data18.xml><?xml version="1.0" encoding="utf-8"?>
<dgm:dataModel xmlns:dgm="http://schemas.openxmlformats.org/drawingml/2006/diagram" xmlns:a="http://schemas.openxmlformats.org/drawingml/2006/main">
  <dgm:ptLst>
    <dgm:pt modelId="{671AA0AF-B306-451D-B80C-DB5612B0B78B}" type="doc">
      <dgm:prSet loTypeId="urn:microsoft.com/office/officeart/2005/8/layout/process1" loCatId="process" qsTypeId="urn:microsoft.com/office/officeart/2005/8/quickstyle/simple1" qsCatId="simple" csTypeId="urn:microsoft.com/office/officeart/2005/8/colors/colorful4" csCatId="colorful" phldr="1"/>
      <dgm:spPr/>
    </dgm:pt>
    <dgm:pt modelId="{950AB142-F318-4038-AE39-D1969878904A}">
      <dgm:prSet phldrT="[Texto]" custT="1"/>
      <dgm:spPr/>
      <dgm:t>
        <a:bodyPr/>
        <a:lstStyle/>
        <a:p>
          <a:r>
            <a:rPr lang="es-ES" sz="1800" i="1" dirty="0" smtClean="0">
              <a:latin typeface="Cambria" pitchFamily="18" charset="0"/>
            </a:rPr>
            <a:t>Gestionar ante los organismos estatales correspondientes la designación del presupuesto definido en esta investigación</a:t>
          </a:r>
          <a:endParaRPr lang="es-ES" sz="1800" dirty="0"/>
        </a:p>
      </dgm:t>
    </dgm:pt>
    <dgm:pt modelId="{00FDE1A6-408A-4EB6-9507-C4C6A8FEDE5C}" type="parTrans" cxnId="{838CE60A-76C6-4CEC-A6BF-F6FF00D60614}">
      <dgm:prSet/>
      <dgm:spPr/>
      <dgm:t>
        <a:bodyPr/>
        <a:lstStyle/>
        <a:p>
          <a:endParaRPr lang="es-ES" sz="1800"/>
        </a:p>
      </dgm:t>
    </dgm:pt>
    <dgm:pt modelId="{31C357A8-533F-4C12-B750-3EBE0C567295}" type="sibTrans" cxnId="{838CE60A-76C6-4CEC-A6BF-F6FF00D60614}">
      <dgm:prSet custT="1"/>
      <dgm:spPr/>
      <dgm:t>
        <a:bodyPr/>
        <a:lstStyle/>
        <a:p>
          <a:endParaRPr lang="es-ES" sz="1800" dirty="0"/>
        </a:p>
      </dgm:t>
    </dgm:pt>
    <dgm:pt modelId="{91597C12-A59E-4451-83DA-75E0CD846911}">
      <dgm:prSet phldrT="[Texto]" custT="1"/>
      <dgm:spPr/>
      <dgm:t>
        <a:bodyPr/>
        <a:lstStyle/>
        <a:p>
          <a:r>
            <a:rPr lang="es-ES" sz="1800" i="1" dirty="0" smtClean="0">
              <a:latin typeface="Cambria" pitchFamily="18" charset="0"/>
            </a:rPr>
            <a:t>el mismo que permitirá implementar la propuesta de promoción y difusión de los atractivos turísticos de la parroquia de Conocoto.</a:t>
          </a:r>
          <a:endParaRPr lang="es-ES" sz="1800" dirty="0"/>
        </a:p>
      </dgm:t>
    </dgm:pt>
    <dgm:pt modelId="{908E24C9-7DE5-4B22-AFEF-CDDE22E4E444}" type="parTrans" cxnId="{55267608-D776-4C5F-BBEB-6C0EBC259A22}">
      <dgm:prSet/>
      <dgm:spPr/>
      <dgm:t>
        <a:bodyPr/>
        <a:lstStyle/>
        <a:p>
          <a:endParaRPr lang="es-ES" sz="1800"/>
        </a:p>
      </dgm:t>
    </dgm:pt>
    <dgm:pt modelId="{98A7FDDA-05F1-41AF-A76F-BEEF7C07E7BC}" type="sibTrans" cxnId="{55267608-D776-4C5F-BBEB-6C0EBC259A22}">
      <dgm:prSet/>
      <dgm:spPr/>
      <dgm:t>
        <a:bodyPr/>
        <a:lstStyle/>
        <a:p>
          <a:endParaRPr lang="es-ES" sz="1800"/>
        </a:p>
      </dgm:t>
    </dgm:pt>
    <dgm:pt modelId="{4AAD5B6E-3269-4FC2-976D-06BCFB702D99}" type="pres">
      <dgm:prSet presAssocID="{671AA0AF-B306-451D-B80C-DB5612B0B78B}" presName="Name0" presStyleCnt="0">
        <dgm:presLayoutVars>
          <dgm:dir/>
          <dgm:resizeHandles val="exact"/>
        </dgm:presLayoutVars>
      </dgm:prSet>
      <dgm:spPr/>
    </dgm:pt>
    <dgm:pt modelId="{2D6567E7-F1BF-42AB-86AD-284A86657333}" type="pres">
      <dgm:prSet presAssocID="{950AB142-F318-4038-AE39-D1969878904A}" presName="node" presStyleLbl="node1" presStyleIdx="0" presStyleCnt="2">
        <dgm:presLayoutVars>
          <dgm:bulletEnabled val="1"/>
        </dgm:presLayoutVars>
      </dgm:prSet>
      <dgm:spPr/>
      <dgm:t>
        <a:bodyPr/>
        <a:lstStyle/>
        <a:p>
          <a:endParaRPr lang="es-ES"/>
        </a:p>
      </dgm:t>
    </dgm:pt>
    <dgm:pt modelId="{BD5DC4B8-C7CA-40D6-BC82-50C6E0EFA8AD}" type="pres">
      <dgm:prSet presAssocID="{31C357A8-533F-4C12-B750-3EBE0C567295}" presName="sibTrans" presStyleLbl="sibTrans2D1" presStyleIdx="0" presStyleCnt="1"/>
      <dgm:spPr/>
      <dgm:t>
        <a:bodyPr/>
        <a:lstStyle/>
        <a:p>
          <a:endParaRPr lang="es-ES"/>
        </a:p>
      </dgm:t>
    </dgm:pt>
    <dgm:pt modelId="{8063FCB0-7A41-4E9C-924F-D983B9D1C5AA}" type="pres">
      <dgm:prSet presAssocID="{31C357A8-533F-4C12-B750-3EBE0C567295}" presName="connectorText" presStyleLbl="sibTrans2D1" presStyleIdx="0" presStyleCnt="1"/>
      <dgm:spPr/>
      <dgm:t>
        <a:bodyPr/>
        <a:lstStyle/>
        <a:p>
          <a:endParaRPr lang="es-ES"/>
        </a:p>
      </dgm:t>
    </dgm:pt>
    <dgm:pt modelId="{D16EA38B-B376-4DBE-9F1F-5BFC0E8C5B3A}" type="pres">
      <dgm:prSet presAssocID="{91597C12-A59E-4451-83DA-75E0CD846911}" presName="node" presStyleLbl="node1" presStyleIdx="1" presStyleCnt="2">
        <dgm:presLayoutVars>
          <dgm:bulletEnabled val="1"/>
        </dgm:presLayoutVars>
      </dgm:prSet>
      <dgm:spPr/>
      <dgm:t>
        <a:bodyPr/>
        <a:lstStyle/>
        <a:p>
          <a:endParaRPr lang="es-ES"/>
        </a:p>
      </dgm:t>
    </dgm:pt>
  </dgm:ptLst>
  <dgm:cxnLst>
    <dgm:cxn modelId="{838CE60A-76C6-4CEC-A6BF-F6FF00D60614}" srcId="{671AA0AF-B306-451D-B80C-DB5612B0B78B}" destId="{950AB142-F318-4038-AE39-D1969878904A}" srcOrd="0" destOrd="0" parTransId="{00FDE1A6-408A-4EB6-9507-C4C6A8FEDE5C}" sibTransId="{31C357A8-533F-4C12-B750-3EBE0C567295}"/>
    <dgm:cxn modelId="{1187CA16-72CB-4BDF-9EDC-41C080C49F23}" type="presOf" srcId="{671AA0AF-B306-451D-B80C-DB5612B0B78B}" destId="{4AAD5B6E-3269-4FC2-976D-06BCFB702D99}" srcOrd="0" destOrd="0" presId="urn:microsoft.com/office/officeart/2005/8/layout/process1"/>
    <dgm:cxn modelId="{52CBF91A-BAF4-4D31-ACEC-A95F071B88FE}" type="presOf" srcId="{950AB142-F318-4038-AE39-D1969878904A}" destId="{2D6567E7-F1BF-42AB-86AD-284A86657333}" srcOrd="0" destOrd="0" presId="urn:microsoft.com/office/officeart/2005/8/layout/process1"/>
    <dgm:cxn modelId="{55267608-D776-4C5F-BBEB-6C0EBC259A22}" srcId="{671AA0AF-B306-451D-B80C-DB5612B0B78B}" destId="{91597C12-A59E-4451-83DA-75E0CD846911}" srcOrd="1" destOrd="0" parTransId="{908E24C9-7DE5-4B22-AFEF-CDDE22E4E444}" sibTransId="{98A7FDDA-05F1-41AF-A76F-BEEF7C07E7BC}"/>
    <dgm:cxn modelId="{C823D0D4-C2B4-4377-B19E-1CF4ACCDE37F}" type="presOf" srcId="{31C357A8-533F-4C12-B750-3EBE0C567295}" destId="{8063FCB0-7A41-4E9C-924F-D983B9D1C5AA}" srcOrd="1" destOrd="0" presId="urn:microsoft.com/office/officeart/2005/8/layout/process1"/>
    <dgm:cxn modelId="{BCED5FE7-45A8-462C-A1A3-298F39DA34EE}" type="presOf" srcId="{31C357A8-533F-4C12-B750-3EBE0C567295}" destId="{BD5DC4B8-C7CA-40D6-BC82-50C6E0EFA8AD}" srcOrd="0" destOrd="0" presId="urn:microsoft.com/office/officeart/2005/8/layout/process1"/>
    <dgm:cxn modelId="{3DC656F5-7D10-4865-94C6-94A027FFB843}" type="presOf" srcId="{91597C12-A59E-4451-83DA-75E0CD846911}" destId="{D16EA38B-B376-4DBE-9F1F-5BFC0E8C5B3A}" srcOrd="0" destOrd="0" presId="urn:microsoft.com/office/officeart/2005/8/layout/process1"/>
    <dgm:cxn modelId="{FA1916D9-252F-475F-B7FE-177FFB769299}" type="presParOf" srcId="{4AAD5B6E-3269-4FC2-976D-06BCFB702D99}" destId="{2D6567E7-F1BF-42AB-86AD-284A86657333}" srcOrd="0" destOrd="0" presId="urn:microsoft.com/office/officeart/2005/8/layout/process1"/>
    <dgm:cxn modelId="{D06D0DA6-538F-435C-9711-EEE72FDD0AA4}" type="presParOf" srcId="{4AAD5B6E-3269-4FC2-976D-06BCFB702D99}" destId="{BD5DC4B8-C7CA-40D6-BC82-50C6E0EFA8AD}" srcOrd="1" destOrd="0" presId="urn:microsoft.com/office/officeart/2005/8/layout/process1"/>
    <dgm:cxn modelId="{2C9D4AB2-5C3D-4117-B3B8-BAEF317CA9BD}" type="presParOf" srcId="{BD5DC4B8-C7CA-40D6-BC82-50C6E0EFA8AD}" destId="{8063FCB0-7A41-4E9C-924F-D983B9D1C5AA}" srcOrd="0" destOrd="0" presId="urn:microsoft.com/office/officeart/2005/8/layout/process1"/>
    <dgm:cxn modelId="{783DEAFF-645E-42C8-9816-4658F1C8927B}" type="presParOf" srcId="{4AAD5B6E-3269-4FC2-976D-06BCFB702D99}" destId="{D16EA38B-B376-4DBE-9F1F-5BFC0E8C5B3A}" srcOrd="2" destOrd="0" presId="urn:microsoft.com/office/officeart/2005/8/layout/process1"/>
  </dgm:cxnLst>
  <dgm:bg/>
  <dgm:whole/>
</dgm:dataModel>
</file>

<file path=ppt/diagrams/data19.xml><?xml version="1.0" encoding="utf-8"?>
<dgm:dataModel xmlns:dgm="http://schemas.openxmlformats.org/drawingml/2006/diagram" xmlns:a="http://schemas.openxmlformats.org/drawingml/2006/main">
  <dgm:ptLst>
    <dgm:pt modelId="{671AA0AF-B306-451D-B80C-DB5612B0B78B}" type="doc">
      <dgm:prSet loTypeId="urn:microsoft.com/office/officeart/2005/8/layout/process1" loCatId="process" qsTypeId="urn:microsoft.com/office/officeart/2005/8/quickstyle/simple1" qsCatId="simple" csTypeId="urn:microsoft.com/office/officeart/2005/8/colors/colorful1" csCatId="colorful" phldr="1"/>
      <dgm:spPr/>
    </dgm:pt>
    <dgm:pt modelId="{950AB142-F318-4038-AE39-D1969878904A}">
      <dgm:prSet phldrT="[Texto]" custT="1"/>
      <dgm:spPr/>
      <dgm:t>
        <a:bodyPr/>
        <a:lstStyle/>
        <a:p>
          <a:r>
            <a:rPr lang="es-ES" sz="1800" i="1" dirty="0" smtClean="0">
              <a:latin typeface="Cambria" pitchFamily="18" charset="0"/>
            </a:rPr>
            <a:t>Recopilar los datos relevantes de los lugares turísticos de Conocoto</a:t>
          </a:r>
          <a:endParaRPr lang="es-ES" sz="1800" dirty="0"/>
        </a:p>
      </dgm:t>
    </dgm:pt>
    <dgm:pt modelId="{00FDE1A6-408A-4EB6-9507-C4C6A8FEDE5C}" type="parTrans" cxnId="{838CE60A-76C6-4CEC-A6BF-F6FF00D60614}">
      <dgm:prSet/>
      <dgm:spPr/>
      <dgm:t>
        <a:bodyPr/>
        <a:lstStyle/>
        <a:p>
          <a:endParaRPr lang="es-ES" sz="1800"/>
        </a:p>
      </dgm:t>
    </dgm:pt>
    <dgm:pt modelId="{31C357A8-533F-4C12-B750-3EBE0C567295}" type="sibTrans" cxnId="{838CE60A-76C6-4CEC-A6BF-F6FF00D60614}">
      <dgm:prSet custT="1"/>
      <dgm:spPr/>
      <dgm:t>
        <a:bodyPr/>
        <a:lstStyle/>
        <a:p>
          <a:endParaRPr lang="es-ES" sz="1800" dirty="0"/>
        </a:p>
      </dgm:t>
    </dgm:pt>
    <dgm:pt modelId="{91597C12-A59E-4451-83DA-75E0CD846911}">
      <dgm:prSet phldrT="[Texto]" custT="1"/>
      <dgm:spPr/>
      <dgm:t>
        <a:bodyPr/>
        <a:lstStyle/>
        <a:p>
          <a:r>
            <a:rPr lang="es-ES" sz="1800" i="1" dirty="0" smtClean="0">
              <a:latin typeface="Cambria" pitchFamily="18" charset="0"/>
            </a:rPr>
            <a:t>que servirá como base para la información usada en la promoción y difusión de los atractivos. </a:t>
          </a:r>
          <a:endParaRPr lang="es-ES" sz="1800" dirty="0"/>
        </a:p>
      </dgm:t>
    </dgm:pt>
    <dgm:pt modelId="{908E24C9-7DE5-4B22-AFEF-CDDE22E4E444}" type="parTrans" cxnId="{55267608-D776-4C5F-BBEB-6C0EBC259A22}">
      <dgm:prSet/>
      <dgm:spPr/>
      <dgm:t>
        <a:bodyPr/>
        <a:lstStyle/>
        <a:p>
          <a:endParaRPr lang="es-ES" sz="1800"/>
        </a:p>
      </dgm:t>
    </dgm:pt>
    <dgm:pt modelId="{98A7FDDA-05F1-41AF-A76F-BEEF7C07E7BC}" type="sibTrans" cxnId="{55267608-D776-4C5F-BBEB-6C0EBC259A22}">
      <dgm:prSet/>
      <dgm:spPr/>
      <dgm:t>
        <a:bodyPr/>
        <a:lstStyle/>
        <a:p>
          <a:endParaRPr lang="es-ES" sz="1800"/>
        </a:p>
      </dgm:t>
    </dgm:pt>
    <dgm:pt modelId="{4AAD5B6E-3269-4FC2-976D-06BCFB702D99}" type="pres">
      <dgm:prSet presAssocID="{671AA0AF-B306-451D-B80C-DB5612B0B78B}" presName="Name0" presStyleCnt="0">
        <dgm:presLayoutVars>
          <dgm:dir/>
          <dgm:resizeHandles val="exact"/>
        </dgm:presLayoutVars>
      </dgm:prSet>
      <dgm:spPr/>
    </dgm:pt>
    <dgm:pt modelId="{2D6567E7-F1BF-42AB-86AD-284A86657333}" type="pres">
      <dgm:prSet presAssocID="{950AB142-F318-4038-AE39-D1969878904A}" presName="node" presStyleLbl="node1" presStyleIdx="0" presStyleCnt="2">
        <dgm:presLayoutVars>
          <dgm:bulletEnabled val="1"/>
        </dgm:presLayoutVars>
      </dgm:prSet>
      <dgm:spPr/>
      <dgm:t>
        <a:bodyPr/>
        <a:lstStyle/>
        <a:p>
          <a:endParaRPr lang="es-ES"/>
        </a:p>
      </dgm:t>
    </dgm:pt>
    <dgm:pt modelId="{BD5DC4B8-C7CA-40D6-BC82-50C6E0EFA8AD}" type="pres">
      <dgm:prSet presAssocID="{31C357A8-533F-4C12-B750-3EBE0C567295}" presName="sibTrans" presStyleLbl="sibTrans2D1" presStyleIdx="0" presStyleCnt="1"/>
      <dgm:spPr/>
      <dgm:t>
        <a:bodyPr/>
        <a:lstStyle/>
        <a:p>
          <a:endParaRPr lang="es-ES"/>
        </a:p>
      </dgm:t>
    </dgm:pt>
    <dgm:pt modelId="{8063FCB0-7A41-4E9C-924F-D983B9D1C5AA}" type="pres">
      <dgm:prSet presAssocID="{31C357A8-533F-4C12-B750-3EBE0C567295}" presName="connectorText" presStyleLbl="sibTrans2D1" presStyleIdx="0" presStyleCnt="1"/>
      <dgm:spPr/>
      <dgm:t>
        <a:bodyPr/>
        <a:lstStyle/>
        <a:p>
          <a:endParaRPr lang="es-ES"/>
        </a:p>
      </dgm:t>
    </dgm:pt>
    <dgm:pt modelId="{D16EA38B-B376-4DBE-9F1F-5BFC0E8C5B3A}" type="pres">
      <dgm:prSet presAssocID="{91597C12-A59E-4451-83DA-75E0CD846911}" presName="node" presStyleLbl="node1" presStyleIdx="1" presStyleCnt="2">
        <dgm:presLayoutVars>
          <dgm:bulletEnabled val="1"/>
        </dgm:presLayoutVars>
      </dgm:prSet>
      <dgm:spPr/>
      <dgm:t>
        <a:bodyPr/>
        <a:lstStyle/>
        <a:p>
          <a:endParaRPr lang="es-ES"/>
        </a:p>
      </dgm:t>
    </dgm:pt>
  </dgm:ptLst>
  <dgm:cxnLst>
    <dgm:cxn modelId="{838CE60A-76C6-4CEC-A6BF-F6FF00D60614}" srcId="{671AA0AF-B306-451D-B80C-DB5612B0B78B}" destId="{950AB142-F318-4038-AE39-D1969878904A}" srcOrd="0" destOrd="0" parTransId="{00FDE1A6-408A-4EB6-9507-C4C6A8FEDE5C}" sibTransId="{31C357A8-533F-4C12-B750-3EBE0C567295}"/>
    <dgm:cxn modelId="{3F9CB384-81A4-49FA-928E-A62F2D51F15B}" type="presOf" srcId="{671AA0AF-B306-451D-B80C-DB5612B0B78B}" destId="{4AAD5B6E-3269-4FC2-976D-06BCFB702D99}" srcOrd="0" destOrd="0" presId="urn:microsoft.com/office/officeart/2005/8/layout/process1"/>
    <dgm:cxn modelId="{1932A6DC-4D75-4A22-833F-CEAD9357FFCF}" type="presOf" srcId="{950AB142-F318-4038-AE39-D1969878904A}" destId="{2D6567E7-F1BF-42AB-86AD-284A86657333}" srcOrd="0" destOrd="0" presId="urn:microsoft.com/office/officeart/2005/8/layout/process1"/>
    <dgm:cxn modelId="{D6761479-98C9-4E2B-B20A-405A25F24584}" type="presOf" srcId="{91597C12-A59E-4451-83DA-75E0CD846911}" destId="{D16EA38B-B376-4DBE-9F1F-5BFC0E8C5B3A}" srcOrd="0" destOrd="0" presId="urn:microsoft.com/office/officeart/2005/8/layout/process1"/>
    <dgm:cxn modelId="{55267608-D776-4C5F-BBEB-6C0EBC259A22}" srcId="{671AA0AF-B306-451D-B80C-DB5612B0B78B}" destId="{91597C12-A59E-4451-83DA-75E0CD846911}" srcOrd="1" destOrd="0" parTransId="{908E24C9-7DE5-4B22-AFEF-CDDE22E4E444}" sibTransId="{98A7FDDA-05F1-41AF-A76F-BEEF7C07E7BC}"/>
    <dgm:cxn modelId="{97E4CFA0-6977-407A-A9DA-2938F2C0EB1E}" type="presOf" srcId="{31C357A8-533F-4C12-B750-3EBE0C567295}" destId="{BD5DC4B8-C7CA-40D6-BC82-50C6E0EFA8AD}" srcOrd="0" destOrd="0" presId="urn:microsoft.com/office/officeart/2005/8/layout/process1"/>
    <dgm:cxn modelId="{B6BFE9E1-3541-481F-B5CD-2ABC64AE548F}" type="presOf" srcId="{31C357A8-533F-4C12-B750-3EBE0C567295}" destId="{8063FCB0-7A41-4E9C-924F-D983B9D1C5AA}" srcOrd="1" destOrd="0" presId="urn:microsoft.com/office/officeart/2005/8/layout/process1"/>
    <dgm:cxn modelId="{650EE973-CC64-472E-B27C-5D92BF1BB419}" type="presParOf" srcId="{4AAD5B6E-3269-4FC2-976D-06BCFB702D99}" destId="{2D6567E7-F1BF-42AB-86AD-284A86657333}" srcOrd="0" destOrd="0" presId="urn:microsoft.com/office/officeart/2005/8/layout/process1"/>
    <dgm:cxn modelId="{335570D0-4B58-4DEF-A3D1-821C3B025B37}" type="presParOf" srcId="{4AAD5B6E-3269-4FC2-976D-06BCFB702D99}" destId="{BD5DC4B8-C7CA-40D6-BC82-50C6E0EFA8AD}" srcOrd="1" destOrd="0" presId="urn:microsoft.com/office/officeart/2005/8/layout/process1"/>
    <dgm:cxn modelId="{5A94AD8E-3F0E-4991-82FE-10E3F571A02A}" type="presParOf" srcId="{BD5DC4B8-C7CA-40D6-BC82-50C6E0EFA8AD}" destId="{8063FCB0-7A41-4E9C-924F-D983B9D1C5AA}" srcOrd="0" destOrd="0" presId="urn:microsoft.com/office/officeart/2005/8/layout/process1"/>
    <dgm:cxn modelId="{D7F1D6F3-B7EB-4FFC-883B-B1B9FBCE1368}" type="presParOf" srcId="{4AAD5B6E-3269-4FC2-976D-06BCFB702D99}" destId="{D16EA38B-B376-4DBE-9F1F-5BFC0E8C5B3A}" srcOrd="2" destOrd="0" presId="urn:microsoft.com/office/officeart/2005/8/layout/process1"/>
  </dgm:cxnLst>
  <dgm:bg/>
  <dgm:whole/>
</dgm:dataModel>
</file>

<file path=ppt/diagrams/data2.xml><?xml version="1.0" encoding="utf-8"?>
<dgm:dataModel xmlns:dgm="http://schemas.openxmlformats.org/drawingml/2006/diagram" xmlns:a="http://schemas.openxmlformats.org/drawingml/2006/main">
  <dgm:ptLst>
    <dgm:pt modelId="{8335141B-79FE-40A3-85A8-F6F2D0D0E93A}"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s-ES"/>
        </a:p>
      </dgm:t>
    </dgm:pt>
    <dgm:pt modelId="{1C8DCBC1-B600-4AF9-A865-458A38507DBA}">
      <dgm:prSet phldrT="[Texto]" custT="1"/>
      <dgm:spPr/>
      <dgm:t>
        <a:bodyPr/>
        <a:lstStyle/>
        <a:p>
          <a:pPr algn="ctr"/>
          <a:r>
            <a:rPr lang="es-ES" sz="1600" b="1" i="1" dirty="0" smtClean="0">
              <a:latin typeface="Cambria" pitchFamily="18" charset="0"/>
            </a:rPr>
            <a:t>Ubicación</a:t>
          </a:r>
        </a:p>
        <a:p>
          <a:pPr algn="ctr"/>
          <a:r>
            <a:rPr lang="es-ES" sz="1600" i="1" dirty="0" smtClean="0">
              <a:latin typeface="Cambria" pitchFamily="18" charset="0"/>
            </a:rPr>
            <a:t>A 11 km del centro de Quito, en el costado occidental del Valle de los Chillos, sobre la ladera oriental de la Loma de Puengasí.</a:t>
          </a:r>
          <a:endParaRPr lang="es-ES" sz="1600" i="1" dirty="0">
            <a:latin typeface="Cambria" pitchFamily="18" charset="0"/>
          </a:endParaRPr>
        </a:p>
      </dgm:t>
    </dgm:pt>
    <dgm:pt modelId="{CCD962B6-1730-44DF-9E4D-D40F8551629E}" type="parTrans" cxnId="{3856CA91-4399-4CDF-BFAA-058A9131D8F8}">
      <dgm:prSet/>
      <dgm:spPr/>
      <dgm:t>
        <a:bodyPr/>
        <a:lstStyle/>
        <a:p>
          <a:pPr algn="ctr"/>
          <a:endParaRPr lang="es-ES" sz="1600" i="1">
            <a:latin typeface="Cambria" pitchFamily="18" charset="0"/>
          </a:endParaRPr>
        </a:p>
      </dgm:t>
    </dgm:pt>
    <dgm:pt modelId="{DB4503AC-1218-4CBC-9C99-C869A01EE4B4}" type="sibTrans" cxnId="{3856CA91-4399-4CDF-BFAA-058A9131D8F8}">
      <dgm:prSet/>
      <dgm:spPr/>
      <dgm:t>
        <a:bodyPr/>
        <a:lstStyle/>
        <a:p>
          <a:pPr algn="ctr"/>
          <a:endParaRPr lang="es-ES" sz="1600" i="1">
            <a:latin typeface="Cambria" pitchFamily="18" charset="0"/>
          </a:endParaRPr>
        </a:p>
      </dgm:t>
    </dgm:pt>
    <dgm:pt modelId="{CC9E3A93-228B-4789-AB17-6DB8B7847CA2}">
      <dgm:prSet phldrT="[Texto]" custT="1"/>
      <dgm:spPr/>
      <dgm:t>
        <a:bodyPr/>
        <a:lstStyle/>
        <a:p>
          <a:pPr algn="ctr"/>
          <a:r>
            <a:rPr lang="es-ES" sz="1600" b="1" i="1" dirty="0" smtClean="0">
              <a:latin typeface="Cambria" pitchFamily="18" charset="0"/>
            </a:rPr>
            <a:t>Superficie</a:t>
          </a:r>
        </a:p>
        <a:p>
          <a:pPr algn="ctr"/>
          <a:r>
            <a:rPr lang="es-ES" sz="1600" i="1" dirty="0" smtClean="0">
              <a:latin typeface="Cambria" pitchFamily="18" charset="0"/>
            </a:rPr>
            <a:t>Aproximadamente de la parroquia es de 51,46 km2</a:t>
          </a:r>
        </a:p>
      </dgm:t>
    </dgm:pt>
    <dgm:pt modelId="{C0F79180-3578-4DBF-957A-8C7D28A7476F}" type="parTrans" cxnId="{2423F167-C0DD-4272-9947-9C9336119A4E}">
      <dgm:prSet/>
      <dgm:spPr/>
      <dgm:t>
        <a:bodyPr/>
        <a:lstStyle/>
        <a:p>
          <a:pPr algn="ctr"/>
          <a:endParaRPr lang="es-ES" sz="1600" i="1">
            <a:latin typeface="Cambria" pitchFamily="18" charset="0"/>
          </a:endParaRPr>
        </a:p>
      </dgm:t>
    </dgm:pt>
    <dgm:pt modelId="{9FB73D6A-8CD4-493C-94E6-2CAA2EA31D9D}" type="sibTrans" cxnId="{2423F167-C0DD-4272-9947-9C9336119A4E}">
      <dgm:prSet/>
      <dgm:spPr/>
      <dgm:t>
        <a:bodyPr/>
        <a:lstStyle/>
        <a:p>
          <a:pPr algn="ctr"/>
          <a:endParaRPr lang="es-ES" sz="1600" i="1">
            <a:latin typeface="Cambria" pitchFamily="18" charset="0"/>
          </a:endParaRPr>
        </a:p>
      </dgm:t>
    </dgm:pt>
    <dgm:pt modelId="{C3FBF548-7E5F-4158-A47D-A6ACE24B42B5}">
      <dgm:prSet phldrT="[Texto]" custT="1"/>
      <dgm:spPr/>
      <dgm:t>
        <a:bodyPr/>
        <a:lstStyle/>
        <a:p>
          <a:pPr algn="ctr"/>
          <a:r>
            <a:rPr lang="es-ES" sz="1600" b="1" i="1" dirty="0" smtClean="0">
              <a:latin typeface="Cambria" pitchFamily="18" charset="0"/>
            </a:rPr>
            <a:t>Clima</a:t>
          </a:r>
        </a:p>
        <a:p>
          <a:pPr algn="ctr"/>
          <a:r>
            <a:rPr lang="es-ES" sz="1600" i="1" dirty="0" smtClean="0">
              <a:latin typeface="Cambria" pitchFamily="18" charset="0"/>
            </a:rPr>
            <a:t>La temperatura del lugar oscila entre 14,61ºC hasta los 16,73ºC </a:t>
          </a:r>
        </a:p>
      </dgm:t>
    </dgm:pt>
    <dgm:pt modelId="{D985EB34-936D-46B3-9C82-191F18E4A161}" type="parTrans" cxnId="{88844090-F4E4-4E31-B183-31126D55C2AD}">
      <dgm:prSet/>
      <dgm:spPr/>
      <dgm:t>
        <a:bodyPr/>
        <a:lstStyle/>
        <a:p>
          <a:pPr algn="ctr"/>
          <a:endParaRPr lang="es-ES" sz="1600" i="1">
            <a:latin typeface="Cambria" pitchFamily="18" charset="0"/>
          </a:endParaRPr>
        </a:p>
      </dgm:t>
    </dgm:pt>
    <dgm:pt modelId="{564C0152-6184-4EAC-9F36-18EBC4824C36}" type="sibTrans" cxnId="{88844090-F4E4-4E31-B183-31126D55C2AD}">
      <dgm:prSet/>
      <dgm:spPr/>
      <dgm:t>
        <a:bodyPr/>
        <a:lstStyle/>
        <a:p>
          <a:pPr algn="ctr"/>
          <a:endParaRPr lang="es-ES" sz="1600" i="1">
            <a:latin typeface="Cambria" pitchFamily="18" charset="0"/>
          </a:endParaRPr>
        </a:p>
      </dgm:t>
    </dgm:pt>
    <dgm:pt modelId="{1E9C05A1-8570-4E3C-992C-EBB8A3D0A5DE}">
      <dgm:prSet custT="1"/>
      <dgm:spPr/>
      <dgm:t>
        <a:bodyPr/>
        <a:lstStyle/>
        <a:p>
          <a:pPr algn="ctr"/>
          <a:r>
            <a:rPr lang="es-ES" sz="1600" b="1" i="1" dirty="0" smtClean="0">
              <a:latin typeface="Cambria" pitchFamily="18" charset="0"/>
            </a:rPr>
            <a:t>Población</a:t>
          </a:r>
        </a:p>
        <a:p>
          <a:pPr algn="ctr"/>
          <a:r>
            <a:rPr lang="es-ES" sz="1600" i="1" dirty="0" smtClean="0">
              <a:latin typeface="Cambria" pitchFamily="18" charset="0"/>
            </a:rPr>
            <a:t>82 017 habitantes según el censo 2010</a:t>
          </a:r>
          <a:endParaRPr lang="es-ES" sz="1600" i="1" dirty="0">
            <a:latin typeface="Cambria" pitchFamily="18" charset="0"/>
          </a:endParaRPr>
        </a:p>
      </dgm:t>
    </dgm:pt>
    <dgm:pt modelId="{2515BF63-CF36-461F-9509-AEE05BE5A50B}" type="parTrans" cxnId="{0748E5AF-A442-4279-867C-BB0279415390}">
      <dgm:prSet/>
      <dgm:spPr/>
      <dgm:t>
        <a:bodyPr/>
        <a:lstStyle/>
        <a:p>
          <a:pPr algn="ctr"/>
          <a:endParaRPr lang="es-ES" sz="1600" i="1">
            <a:latin typeface="Cambria" pitchFamily="18" charset="0"/>
          </a:endParaRPr>
        </a:p>
      </dgm:t>
    </dgm:pt>
    <dgm:pt modelId="{972BA83B-8497-4404-B2EA-701A777308C0}" type="sibTrans" cxnId="{0748E5AF-A442-4279-867C-BB0279415390}">
      <dgm:prSet/>
      <dgm:spPr/>
      <dgm:t>
        <a:bodyPr/>
        <a:lstStyle/>
        <a:p>
          <a:pPr algn="ctr"/>
          <a:endParaRPr lang="es-ES" sz="1600" i="1">
            <a:latin typeface="Cambria" pitchFamily="18" charset="0"/>
          </a:endParaRPr>
        </a:p>
      </dgm:t>
    </dgm:pt>
    <dgm:pt modelId="{CAA6C2D9-80F0-4414-92FB-2DC07B09BA9C}" type="pres">
      <dgm:prSet presAssocID="{8335141B-79FE-40A3-85A8-F6F2D0D0E93A}" presName="linear" presStyleCnt="0">
        <dgm:presLayoutVars>
          <dgm:dir/>
          <dgm:animLvl val="lvl"/>
          <dgm:resizeHandles val="exact"/>
        </dgm:presLayoutVars>
      </dgm:prSet>
      <dgm:spPr/>
      <dgm:t>
        <a:bodyPr/>
        <a:lstStyle/>
        <a:p>
          <a:endParaRPr lang="es-ES"/>
        </a:p>
      </dgm:t>
    </dgm:pt>
    <dgm:pt modelId="{9D906807-18DD-4786-94E5-37A1529E8558}" type="pres">
      <dgm:prSet presAssocID="{1C8DCBC1-B600-4AF9-A865-458A38507DBA}" presName="parentLin" presStyleCnt="0"/>
      <dgm:spPr/>
      <dgm:t>
        <a:bodyPr/>
        <a:lstStyle/>
        <a:p>
          <a:endParaRPr lang="es-ES"/>
        </a:p>
      </dgm:t>
    </dgm:pt>
    <dgm:pt modelId="{E7F436D7-B0F8-4C44-AA4B-65F04ACA5069}" type="pres">
      <dgm:prSet presAssocID="{1C8DCBC1-B600-4AF9-A865-458A38507DBA}" presName="parentLeftMargin" presStyleLbl="node1" presStyleIdx="0" presStyleCnt="4"/>
      <dgm:spPr/>
      <dgm:t>
        <a:bodyPr/>
        <a:lstStyle/>
        <a:p>
          <a:endParaRPr lang="es-ES"/>
        </a:p>
      </dgm:t>
    </dgm:pt>
    <dgm:pt modelId="{495079E2-B4B3-409B-AF87-9C808A1ECEC8}" type="pres">
      <dgm:prSet presAssocID="{1C8DCBC1-B600-4AF9-A865-458A38507DBA}" presName="parentText" presStyleLbl="node1" presStyleIdx="0" presStyleCnt="4" custScaleX="142857" custScaleY="155355">
        <dgm:presLayoutVars>
          <dgm:chMax val="0"/>
          <dgm:bulletEnabled val="1"/>
        </dgm:presLayoutVars>
      </dgm:prSet>
      <dgm:spPr/>
      <dgm:t>
        <a:bodyPr/>
        <a:lstStyle/>
        <a:p>
          <a:endParaRPr lang="es-ES"/>
        </a:p>
      </dgm:t>
    </dgm:pt>
    <dgm:pt modelId="{8EBB4FC2-CE0B-4428-85FE-565C5B3D3B2E}" type="pres">
      <dgm:prSet presAssocID="{1C8DCBC1-B600-4AF9-A865-458A38507DBA}" presName="negativeSpace" presStyleCnt="0"/>
      <dgm:spPr/>
      <dgm:t>
        <a:bodyPr/>
        <a:lstStyle/>
        <a:p>
          <a:endParaRPr lang="es-ES"/>
        </a:p>
      </dgm:t>
    </dgm:pt>
    <dgm:pt modelId="{35FF40B2-B70A-4983-A38A-D446DA55F531}" type="pres">
      <dgm:prSet presAssocID="{1C8DCBC1-B600-4AF9-A865-458A38507DBA}" presName="childText" presStyleLbl="conFgAcc1" presStyleIdx="0" presStyleCnt="4">
        <dgm:presLayoutVars>
          <dgm:bulletEnabled val="1"/>
        </dgm:presLayoutVars>
      </dgm:prSet>
      <dgm:spPr/>
      <dgm:t>
        <a:bodyPr/>
        <a:lstStyle/>
        <a:p>
          <a:endParaRPr lang="es-ES"/>
        </a:p>
      </dgm:t>
    </dgm:pt>
    <dgm:pt modelId="{04C4415D-0828-46F6-BB4A-E5E002BC38D5}" type="pres">
      <dgm:prSet presAssocID="{DB4503AC-1218-4CBC-9C99-C869A01EE4B4}" presName="spaceBetweenRectangles" presStyleCnt="0"/>
      <dgm:spPr/>
      <dgm:t>
        <a:bodyPr/>
        <a:lstStyle/>
        <a:p>
          <a:endParaRPr lang="es-ES"/>
        </a:p>
      </dgm:t>
    </dgm:pt>
    <dgm:pt modelId="{015E2352-CE66-4541-90BD-B30242BA0994}" type="pres">
      <dgm:prSet presAssocID="{CC9E3A93-228B-4789-AB17-6DB8B7847CA2}" presName="parentLin" presStyleCnt="0"/>
      <dgm:spPr/>
      <dgm:t>
        <a:bodyPr/>
        <a:lstStyle/>
        <a:p>
          <a:endParaRPr lang="es-ES"/>
        </a:p>
      </dgm:t>
    </dgm:pt>
    <dgm:pt modelId="{DBC3A194-6DF6-4B2A-8AC1-5487871F624D}" type="pres">
      <dgm:prSet presAssocID="{CC9E3A93-228B-4789-AB17-6DB8B7847CA2}" presName="parentLeftMargin" presStyleLbl="node1" presStyleIdx="0" presStyleCnt="4"/>
      <dgm:spPr/>
      <dgm:t>
        <a:bodyPr/>
        <a:lstStyle/>
        <a:p>
          <a:endParaRPr lang="es-ES"/>
        </a:p>
      </dgm:t>
    </dgm:pt>
    <dgm:pt modelId="{70A4D000-0099-469A-AB72-66E28D449B7C}" type="pres">
      <dgm:prSet presAssocID="{CC9E3A93-228B-4789-AB17-6DB8B7847CA2}" presName="parentText" presStyleLbl="node1" presStyleIdx="1" presStyleCnt="4" custScaleX="142857" custScaleY="155355">
        <dgm:presLayoutVars>
          <dgm:chMax val="0"/>
          <dgm:bulletEnabled val="1"/>
        </dgm:presLayoutVars>
      </dgm:prSet>
      <dgm:spPr/>
      <dgm:t>
        <a:bodyPr/>
        <a:lstStyle/>
        <a:p>
          <a:endParaRPr lang="es-ES"/>
        </a:p>
      </dgm:t>
    </dgm:pt>
    <dgm:pt modelId="{08E7BF38-B572-4C6B-BB67-A10ACD8DE47C}" type="pres">
      <dgm:prSet presAssocID="{CC9E3A93-228B-4789-AB17-6DB8B7847CA2}" presName="negativeSpace" presStyleCnt="0"/>
      <dgm:spPr/>
      <dgm:t>
        <a:bodyPr/>
        <a:lstStyle/>
        <a:p>
          <a:endParaRPr lang="es-ES"/>
        </a:p>
      </dgm:t>
    </dgm:pt>
    <dgm:pt modelId="{9A18FB91-D078-421B-A1A9-19E653C34908}" type="pres">
      <dgm:prSet presAssocID="{CC9E3A93-228B-4789-AB17-6DB8B7847CA2}" presName="childText" presStyleLbl="conFgAcc1" presStyleIdx="1" presStyleCnt="4">
        <dgm:presLayoutVars>
          <dgm:bulletEnabled val="1"/>
        </dgm:presLayoutVars>
      </dgm:prSet>
      <dgm:spPr/>
      <dgm:t>
        <a:bodyPr/>
        <a:lstStyle/>
        <a:p>
          <a:endParaRPr lang="es-ES"/>
        </a:p>
      </dgm:t>
    </dgm:pt>
    <dgm:pt modelId="{3A36EADF-D6C3-4A08-93BB-1D07DA544B3A}" type="pres">
      <dgm:prSet presAssocID="{9FB73D6A-8CD4-493C-94E6-2CAA2EA31D9D}" presName="spaceBetweenRectangles" presStyleCnt="0"/>
      <dgm:spPr/>
      <dgm:t>
        <a:bodyPr/>
        <a:lstStyle/>
        <a:p>
          <a:endParaRPr lang="es-ES"/>
        </a:p>
      </dgm:t>
    </dgm:pt>
    <dgm:pt modelId="{BAFB83DD-9AB9-4EB1-9544-B7C823EF022D}" type="pres">
      <dgm:prSet presAssocID="{C3FBF548-7E5F-4158-A47D-A6ACE24B42B5}" presName="parentLin" presStyleCnt="0"/>
      <dgm:spPr/>
      <dgm:t>
        <a:bodyPr/>
        <a:lstStyle/>
        <a:p>
          <a:endParaRPr lang="es-ES"/>
        </a:p>
      </dgm:t>
    </dgm:pt>
    <dgm:pt modelId="{77D08404-3D05-46A8-B544-9BA3710D6937}" type="pres">
      <dgm:prSet presAssocID="{C3FBF548-7E5F-4158-A47D-A6ACE24B42B5}" presName="parentLeftMargin" presStyleLbl="node1" presStyleIdx="1" presStyleCnt="4"/>
      <dgm:spPr/>
      <dgm:t>
        <a:bodyPr/>
        <a:lstStyle/>
        <a:p>
          <a:endParaRPr lang="es-ES"/>
        </a:p>
      </dgm:t>
    </dgm:pt>
    <dgm:pt modelId="{938D5724-D729-4875-B4B1-6E60E416B110}" type="pres">
      <dgm:prSet presAssocID="{C3FBF548-7E5F-4158-A47D-A6ACE24B42B5}" presName="parentText" presStyleLbl="node1" presStyleIdx="2" presStyleCnt="4" custScaleX="142857" custScaleY="155355">
        <dgm:presLayoutVars>
          <dgm:chMax val="0"/>
          <dgm:bulletEnabled val="1"/>
        </dgm:presLayoutVars>
      </dgm:prSet>
      <dgm:spPr/>
      <dgm:t>
        <a:bodyPr/>
        <a:lstStyle/>
        <a:p>
          <a:endParaRPr lang="es-ES"/>
        </a:p>
      </dgm:t>
    </dgm:pt>
    <dgm:pt modelId="{D8051FA8-C1A4-4AC6-A116-A4393D4467D9}" type="pres">
      <dgm:prSet presAssocID="{C3FBF548-7E5F-4158-A47D-A6ACE24B42B5}" presName="negativeSpace" presStyleCnt="0"/>
      <dgm:spPr/>
      <dgm:t>
        <a:bodyPr/>
        <a:lstStyle/>
        <a:p>
          <a:endParaRPr lang="es-ES"/>
        </a:p>
      </dgm:t>
    </dgm:pt>
    <dgm:pt modelId="{47C48933-E2A4-4B37-BD41-88F24036B2B6}" type="pres">
      <dgm:prSet presAssocID="{C3FBF548-7E5F-4158-A47D-A6ACE24B42B5}" presName="childText" presStyleLbl="conFgAcc1" presStyleIdx="2" presStyleCnt="4">
        <dgm:presLayoutVars>
          <dgm:bulletEnabled val="1"/>
        </dgm:presLayoutVars>
      </dgm:prSet>
      <dgm:spPr/>
      <dgm:t>
        <a:bodyPr/>
        <a:lstStyle/>
        <a:p>
          <a:endParaRPr lang="es-ES"/>
        </a:p>
      </dgm:t>
    </dgm:pt>
    <dgm:pt modelId="{9E83653D-66DC-4ADE-8965-218E921D05A3}" type="pres">
      <dgm:prSet presAssocID="{564C0152-6184-4EAC-9F36-18EBC4824C36}" presName="spaceBetweenRectangles" presStyleCnt="0"/>
      <dgm:spPr/>
      <dgm:t>
        <a:bodyPr/>
        <a:lstStyle/>
        <a:p>
          <a:endParaRPr lang="es-ES"/>
        </a:p>
      </dgm:t>
    </dgm:pt>
    <dgm:pt modelId="{CDC2E3DB-B5A7-4F6C-AF50-C2AEA2494B2F}" type="pres">
      <dgm:prSet presAssocID="{1E9C05A1-8570-4E3C-992C-EBB8A3D0A5DE}" presName="parentLin" presStyleCnt="0"/>
      <dgm:spPr/>
      <dgm:t>
        <a:bodyPr/>
        <a:lstStyle/>
        <a:p>
          <a:endParaRPr lang="es-ES"/>
        </a:p>
      </dgm:t>
    </dgm:pt>
    <dgm:pt modelId="{7799A986-18D1-41D4-990F-AA125CCDE79D}" type="pres">
      <dgm:prSet presAssocID="{1E9C05A1-8570-4E3C-992C-EBB8A3D0A5DE}" presName="parentLeftMargin" presStyleLbl="node1" presStyleIdx="2" presStyleCnt="4"/>
      <dgm:spPr/>
      <dgm:t>
        <a:bodyPr/>
        <a:lstStyle/>
        <a:p>
          <a:endParaRPr lang="es-ES"/>
        </a:p>
      </dgm:t>
    </dgm:pt>
    <dgm:pt modelId="{315E5778-5CA5-418F-B32F-790D7354AB1C}" type="pres">
      <dgm:prSet presAssocID="{1E9C05A1-8570-4E3C-992C-EBB8A3D0A5DE}" presName="parentText" presStyleLbl="node1" presStyleIdx="3" presStyleCnt="4" custScaleX="136281" custScaleY="129723">
        <dgm:presLayoutVars>
          <dgm:chMax val="0"/>
          <dgm:bulletEnabled val="1"/>
        </dgm:presLayoutVars>
      </dgm:prSet>
      <dgm:spPr/>
      <dgm:t>
        <a:bodyPr/>
        <a:lstStyle/>
        <a:p>
          <a:endParaRPr lang="es-ES"/>
        </a:p>
      </dgm:t>
    </dgm:pt>
    <dgm:pt modelId="{B7A3BAD2-C063-4577-995E-CB5C8B466D7A}" type="pres">
      <dgm:prSet presAssocID="{1E9C05A1-8570-4E3C-992C-EBB8A3D0A5DE}" presName="negativeSpace" presStyleCnt="0"/>
      <dgm:spPr/>
      <dgm:t>
        <a:bodyPr/>
        <a:lstStyle/>
        <a:p>
          <a:endParaRPr lang="es-ES"/>
        </a:p>
      </dgm:t>
    </dgm:pt>
    <dgm:pt modelId="{7DD09516-CDB6-4EDE-9B08-D4AAAF6FE123}" type="pres">
      <dgm:prSet presAssocID="{1E9C05A1-8570-4E3C-992C-EBB8A3D0A5DE}" presName="childText" presStyleLbl="conFgAcc1" presStyleIdx="3" presStyleCnt="4">
        <dgm:presLayoutVars>
          <dgm:bulletEnabled val="1"/>
        </dgm:presLayoutVars>
      </dgm:prSet>
      <dgm:spPr/>
      <dgm:t>
        <a:bodyPr/>
        <a:lstStyle/>
        <a:p>
          <a:endParaRPr lang="es-ES"/>
        </a:p>
      </dgm:t>
    </dgm:pt>
  </dgm:ptLst>
  <dgm:cxnLst>
    <dgm:cxn modelId="{0F309213-E723-4D2E-A01A-571BD3C0FC02}" type="presOf" srcId="{C3FBF548-7E5F-4158-A47D-A6ACE24B42B5}" destId="{938D5724-D729-4875-B4B1-6E60E416B110}" srcOrd="1" destOrd="0" presId="urn:microsoft.com/office/officeart/2005/8/layout/list1"/>
    <dgm:cxn modelId="{59006D74-A633-486E-9FD9-E2062840EA0C}" type="presOf" srcId="{1C8DCBC1-B600-4AF9-A865-458A38507DBA}" destId="{E7F436D7-B0F8-4C44-AA4B-65F04ACA5069}" srcOrd="0" destOrd="0" presId="urn:microsoft.com/office/officeart/2005/8/layout/list1"/>
    <dgm:cxn modelId="{88844090-F4E4-4E31-B183-31126D55C2AD}" srcId="{8335141B-79FE-40A3-85A8-F6F2D0D0E93A}" destId="{C3FBF548-7E5F-4158-A47D-A6ACE24B42B5}" srcOrd="2" destOrd="0" parTransId="{D985EB34-936D-46B3-9C82-191F18E4A161}" sibTransId="{564C0152-6184-4EAC-9F36-18EBC4824C36}"/>
    <dgm:cxn modelId="{CE0CC567-512E-4FAE-A0E7-E5710E7C020D}" type="presOf" srcId="{8335141B-79FE-40A3-85A8-F6F2D0D0E93A}" destId="{CAA6C2D9-80F0-4414-92FB-2DC07B09BA9C}" srcOrd="0" destOrd="0" presId="urn:microsoft.com/office/officeart/2005/8/layout/list1"/>
    <dgm:cxn modelId="{CE6376C1-D739-4A5D-A058-9D5400A3C2B2}" type="presOf" srcId="{1E9C05A1-8570-4E3C-992C-EBB8A3D0A5DE}" destId="{315E5778-5CA5-418F-B32F-790D7354AB1C}" srcOrd="1" destOrd="0" presId="urn:microsoft.com/office/officeart/2005/8/layout/list1"/>
    <dgm:cxn modelId="{8BBAC0BE-4E9F-4ACE-83C8-87B3D9D4B503}" type="presOf" srcId="{CC9E3A93-228B-4789-AB17-6DB8B7847CA2}" destId="{DBC3A194-6DF6-4B2A-8AC1-5487871F624D}" srcOrd="0" destOrd="0" presId="urn:microsoft.com/office/officeart/2005/8/layout/list1"/>
    <dgm:cxn modelId="{3856CA91-4399-4CDF-BFAA-058A9131D8F8}" srcId="{8335141B-79FE-40A3-85A8-F6F2D0D0E93A}" destId="{1C8DCBC1-B600-4AF9-A865-458A38507DBA}" srcOrd="0" destOrd="0" parTransId="{CCD962B6-1730-44DF-9E4D-D40F8551629E}" sibTransId="{DB4503AC-1218-4CBC-9C99-C869A01EE4B4}"/>
    <dgm:cxn modelId="{0748E5AF-A442-4279-867C-BB0279415390}" srcId="{8335141B-79FE-40A3-85A8-F6F2D0D0E93A}" destId="{1E9C05A1-8570-4E3C-992C-EBB8A3D0A5DE}" srcOrd="3" destOrd="0" parTransId="{2515BF63-CF36-461F-9509-AEE05BE5A50B}" sibTransId="{972BA83B-8497-4404-B2EA-701A777308C0}"/>
    <dgm:cxn modelId="{AF156202-BC4A-4C17-B3AE-0EC5EE753730}" type="presOf" srcId="{C3FBF548-7E5F-4158-A47D-A6ACE24B42B5}" destId="{77D08404-3D05-46A8-B544-9BA3710D6937}" srcOrd="0" destOrd="0" presId="urn:microsoft.com/office/officeart/2005/8/layout/list1"/>
    <dgm:cxn modelId="{D509C283-FABE-4444-A3D6-47F74953DF17}" type="presOf" srcId="{1E9C05A1-8570-4E3C-992C-EBB8A3D0A5DE}" destId="{7799A986-18D1-41D4-990F-AA125CCDE79D}" srcOrd="0" destOrd="0" presId="urn:microsoft.com/office/officeart/2005/8/layout/list1"/>
    <dgm:cxn modelId="{82E418A1-2D84-4930-AD8E-D8CB66A5658B}" type="presOf" srcId="{1C8DCBC1-B600-4AF9-A865-458A38507DBA}" destId="{495079E2-B4B3-409B-AF87-9C808A1ECEC8}" srcOrd="1" destOrd="0" presId="urn:microsoft.com/office/officeart/2005/8/layout/list1"/>
    <dgm:cxn modelId="{0757F97D-2348-4C74-89DD-445DFCB6C5FD}" type="presOf" srcId="{CC9E3A93-228B-4789-AB17-6DB8B7847CA2}" destId="{70A4D000-0099-469A-AB72-66E28D449B7C}" srcOrd="1" destOrd="0" presId="urn:microsoft.com/office/officeart/2005/8/layout/list1"/>
    <dgm:cxn modelId="{2423F167-C0DD-4272-9947-9C9336119A4E}" srcId="{8335141B-79FE-40A3-85A8-F6F2D0D0E93A}" destId="{CC9E3A93-228B-4789-AB17-6DB8B7847CA2}" srcOrd="1" destOrd="0" parTransId="{C0F79180-3578-4DBF-957A-8C7D28A7476F}" sibTransId="{9FB73D6A-8CD4-493C-94E6-2CAA2EA31D9D}"/>
    <dgm:cxn modelId="{5F7A909B-948A-43CA-9BED-8698C431B3A1}" type="presParOf" srcId="{CAA6C2D9-80F0-4414-92FB-2DC07B09BA9C}" destId="{9D906807-18DD-4786-94E5-37A1529E8558}" srcOrd="0" destOrd="0" presId="urn:microsoft.com/office/officeart/2005/8/layout/list1"/>
    <dgm:cxn modelId="{B6635D38-C2F0-4A86-89FD-9A68CBCDF592}" type="presParOf" srcId="{9D906807-18DD-4786-94E5-37A1529E8558}" destId="{E7F436D7-B0F8-4C44-AA4B-65F04ACA5069}" srcOrd="0" destOrd="0" presId="urn:microsoft.com/office/officeart/2005/8/layout/list1"/>
    <dgm:cxn modelId="{392B719C-D526-427A-94E5-A6AE5861D7F8}" type="presParOf" srcId="{9D906807-18DD-4786-94E5-37A1529E8558}" destId="{495079E2-B4B3-409B-AF87-9C808A1ECEC8}" srcOrd="1" destOrd="0" presId="urn:microsoft.com/office/officeart/2005/8/layout/list1"/>
    <dgm:cxn modelId="{5B4AB762-1B48-481C-9001-6B8D17296B8F}" type="presParOf" srcId="{CAA6C2D9-80F0-4414-92FB-2DC07B09BA9C}" destId="{8EBB4FC2-CE0B-4428-85FE-565C5B3D3B2E}" srcOrd="1" destOrd="0" presId="urn:microsoft.com/office/officeart/2005/8/layout/list1"/>
    <dgm:cxn modelId="{92A1C2F2-6C21-4681-B5AC-CB19DE2D1624}" type="presParOf" srcId="{CAA6C2D9-80F0-4414-92FB-2DC07B09BA9C}" destId="{35FF40B2-B70A-4983-A38A-D446DA55F531}" srcOrd="2" destOrd="0" presId="urn:microsoft.com/office/officeart/2005/8/layout/list1"/>
    <dgm:cxn modelId="{FF69604C-5C69-4C93-AE9D-0CDF289A6178}" type="presParOf" srcId="{CAA6C2D9-80F0-4414-92FB-2DC07B09BA9C}" destId="{04C4415D-0828-46F6-BB4A-E5E002BC38D5}" srcOrd="3" destOrd="0" presId="urn:microsoft.com/office/officeart/2005/8/layout/list1"/>
    <dgm:cxn modelId="{94956997-B991-48DF-924E-3F9BFEDE7743}" type="presParOf" srcId="{CAA6C2D9-80F0-4414-92FB-2DC07B09BA9C}" destId="{015E2352-CE66-4541-90BD-B30242BA0994}" srcOrd="4" destOrd="0" presId="urn:microsoft.com/office/officeart/2005/8/layout/list1"/>
    <dgm:cxn modelId="{F50BC6D1-2D95-4908-85DE-BBAA580423FF}" type="presParOf" srcId="{015E2352-CE66-4541-90BD-B30242BA0994}" destId="{DBC3A194-6DF6-4B2A-8AC1-5487871F624D}" srcOrd="0" destOrd="0" presId="urn:microsoft.com/office/officeart/2005/8/layout/list1"/>
    <dgm:cxn modelId="{17B17C17-A56C-49A9-A07C-A0C995A00742}" type="presParOf" srcId="{015E2352-CE66-4541-90BD-B30242BA0994}" destId="{70A4D000-0099-469A-AB72-66E28D449B7C}" srcOrd="1" destOrd="0" presId="urn:microsoft.com/office/officeart/2005/8/layout/list1"/>
    <dgm:cxn modelId="{84729AA8-E1FF-45D8-B007-84DD8AC374EA}" type="presParOf" srcId="{CAA6C2D9-80F0-4414-92FB-2DC07B09BA9C}" destId="{08E7BF38-B572-4C6B-BB67-A10ACD8DE47C}" srcOrd="5" destOrd="0" presId="urn:microsoft.com/office/officeart/2005/8/layout/list1"/>
    <dgm:cxn modelId="{05CB6B54-8B7D-4BCD-AA33-395E6301E46E}" type="presParOf" srcId="{CAA6C2D9-80F0-4414-92FB-2DC07B09BA9C}" destId="{9A18FB91-D078-421B-A1A9-19E653C34908}" srcOrd="6" destOrd="0" presId="urn:microsoft.com/office/officeart/2005/8/layout/list1"/>
    <dgm:cxn modelId="{55F1F38C-5A36-467A-B616-B84960C6A8B2}" type="presParOf" srcId="{CAA6C2D9-80F0-4414-92FB-2DC07B09BA9C}" destId="{3A36EADF-D6C3-4A08-93BB-1D07DA544B3A}" srcOrd="7" destOrd="0" presId="urn:microsoft.com/office/officeart/2005/8/layout/list1"/>
    <dgm:cxn modelId="{BD41F114-6796-422D-84EF-A25CD9F6F6BF}" type="presParOf" srcId="{CAA6C2D9-80F0-4414-92FB-2DC07B09BA9C}" destId="{BAFB83DD-9AB9-4EB1-9544-B7C823EF022D}" srcOrd="8" destOrd="0" presId="urn:microsoft.com/office/officeart/2005/8/layout/list1"/>
    <dgm:cxn modelId="{C1285B26-ADB5-4EA3-BA3F-74B2EE09A41E}" type="presParOf" srcId="{BAFB83DD-9AB9-4EB1-9544-B7C823EF022D}" destId="{77D08404-3D05-46A8-B544-9BA3710D6937}" srcOrd="0" destOrd="0" presId="urn:microsoft.com/office/officeart/2005/8/layout/list1"/>
    <dgm:cxn modelId="{027A4BD0-A26E-4E90-B7D6-A90FC8C4B190}" type="presParOf" srcId="{BAFB83DD-9AB9-4EB1-9544-B7C823EF022D}" destId="{938D5724-D729-4875-B4B1-6E60E416B110}" srcOrd="1" destOrd="0" presId="urn:microsoft.com/office/officeart/2005/8/layout/list1"/>
    <dgm:cxn modelId="{1BADBBFC-98D4-47CD-BAD4-2794DD3D56B0}" type="presParOf" srcId="{CAA6C2D9-80F0-4414-92FB-2DC07B09BA9C}" destId="{D8051FA8-C1A4-4AC6-A116-A4393D4467D9}" srcOrd="9" destOrd="0" presId="urn:microsoft.com/office/officeart/2005/8/layout/list1"/>
    <dgm:cxn modelId="{DA3A2126-09FE-432A-8E28-451F996315FE}" type="presParOf" srcId="{CAA6C2D9-80F0-4414-92FB-2DC07B09BA9C}" destId="{47C48933-E2A4-4B37-BD41-88F24036B2B6}" srcOrd="10" destOrd="0" presId="urn:microsoft.com/office/officeart/2005/8/layout/list1"/>
    <dgm:cxn modelId="{2AFEC7D1-41D5-4682-B869-748A7A602059}" type="presParOf" srcId="{CAA6C2D9-80F0-4414-92FB-2DC07B09BA9C}" destId="{9E83653D-66DC-4ADE-8965-218E921D05A3}" srcOrd="11" destOrd="0" presId="urn:microsoft.com/office/officeart/2005/8/layout/list1"/>
    <dgm:cxn modelId="{9D3434C4-265C-4773-B5B4-648FA34B22AF}" type="presParOf" srcId="{CAA6C2D9-80F0-4414-92FB-2DC07B09BA9C}" destId="{CDC2E3DB-B5A7-4F6C-AF50-C2AEA2494B2F}" srcOrd="12" destOrd="0" presId="urn:microsoft.com/office/officeart/2005/8/layout/list1"/>
    <dgm:cxn modelId="{920CDC46-A9D1-4C9C-8E6E-2C4F0D2F1FE8}" type="presParOf" srcId="{CDC2E3DB-B5A7-4F6C-AF50-C2AEA2494B2F}" destId="{7799A986-18D1-41D4-990F-AA125CCDE79D}" srcOrd="0" destOrd="0" presId="urn:microsoft.com/office/officeart/2005/8/layout/list1"/>
    <dgm:cxn modelId="{046BCE73-677E-4F23-B90B-63B466AA23D7}" type="presParOf" srcId="{CDC2E3DB-B5A7-4F6C-AF50-C2AEA2494B2F}" destId="{315E5778-5CA5-418F-B32F-790D7354AB1C}" srcOrd="1" destOrd="0" presId="urn:microsoft.com/office/officeart/2005/8/layout/list1"/>
    <dgm:cxn modelId="{ECC8D082-F4B3-4D96-99C3-646E865B38C1}" type="presParOf" srcId="{CAA6C2D9-80F0-4414-92FB-2DC07B09BA9C}" destId="{B7A3BAD2-C063-4577-995E-CB5C8B466D7A}" srcOrd="13" destOrd="0" presId="urn:microsoft.com/office/officeart/2005/8/layout/list1"/>
    <dgm:cxn modelId="{D2DE2550-5F15-4A22-9941-69508CFE260A}" type="presParOf" srcId="{CAA6C2D9-80F0-4414-92FB-2DC07B09BA9C}" destId="{7DD09516-CDB6-4EDE-9B08-D4AAAF6FE123}" srcOrd="14" destOrd="0" presId="urn:microsoft.com/office/officeart/2005/8/layout/list1"/>
  </dgm:cxnLst>
  <dgm:bg/>
  <dgm:whole/>
</dgm:dataModel>
</file>

<file path=ppt/diagrams/data20.xml><?xml version="1.0" encoding="utf-8"?>
<dgm:dataModel xmlns:dgm="http://schemas.openxmlformats.org/drawingml/2006/diagram" xmlns:a="http://schemas.openxmlformats.org/drawingml/2006/main">
  <dgm:ptLst>
    <dgm:pt modelId="{671AA0AF-B306-451D-B80C-DB5612B0B78B}" type="doc">
      <dgm:prSet loTypeId="urn:microsoft.com/office/officeart/2005/8/layout/process1" loCatId="process" qsTypeId="urn:microsoft.com/office/officeart/2005/8/quickstyle/simple1" qsCatId="simple" csTypeId="urn:microsoft.com/office/officeart/2005/8/colors/colorful5" csCatId="colorful" phldr="1"/>
      <dgm:spPr/>
    </dgm:pt>
    <dgm:pt modelId="{950AB142-F318-4038-AE39-D1969878904A}">
      <dgm:prSet phldrT="[Texto]" custT="1"/>
      <dgm:spPr/>
      <dgm:t>
        <a:bodyPr/>
        <a:lstStyle/>
        <a:p>
          <a:r>
            <a:rPr lang="es-ES" sz="1800" i="1" dirty="0" smtClean="0">
              <a:latin typeface="Cambria" pitchFamily="18" charset="0"/>
            </a:rPr>
            <a:t>Tomar en cuenta las estrategias y tácticas planteadas en el presente trabajo para la aplicación de las mismas</a:t>
          </a:r>
          <a:endParaRPr lang="es-ES" sz="1800" dirty="0"/>
        </a:p>
      </dgm:t>
    </dgm:pt>
    <dgm:pt modelId="{00FDE1A6-408A-4EB6-9507-C4C6A8FEDE5C}" type="parTrans" cxnId="{838CE60A-76C6-4CEC-A6BF-F6FF00D60614}">
      <dgm:prSet/>
      <dgm:spPr/>
      <dgm:t>
        <a:bodyPr/>
        <a:lstStyle/>
        <a:p>
          <a:endParaRPr lang="es-ES" sz="1800"/>
        </a:p>
      </dgm:t>
    </dgm:pt>
    <dgm:pt modelId="{31C357A8-533F-4C12-B750-3EBE0C567295}" type="sibTrans" cxnId="{838CE60A-76C6-4CEC-A6BF-F6FF00D60614}">
      <dgm:prSet custT="1"/>
      <dgm:spPr/>
      <dgm:t>
        <a:bodyPr/>
        <a:lstStyle/>
        <a:p>
          <a:endParaRPr lang="es-ES" sz="1800" dirty="0"/>
        </a:p>
      </dgm:t>
    </dgm:pt>
    <dgm:pt modelId="{91597C12-A59E-4451-83DA-75E0CD846911}">
      <dgm:prSet phldrT="[Texto]" custT="1"/>
      <dgm:spPr/>
      <dgm:t>
        <a:bodyPr/>
        <a:lstStyle/>
        <a:p>
          <a:r>
            <a:rPr lang="es-ES" sz="1800" i="1" dirty="0" smtClean="0">
              <a:latin typeface="Cambria" pitchFamily="18" charset="0"/>
            </a:rPr>
            <a:t>, pues permitirán captar nuevos visitantes que ofrezcan ingresos a la parroquia y esto favorecerá en su desarrollo turístico.</a:t>
          </a:r>
          <a:endParaRPr lang="es-ES" sz="1800" dirty="0"/>
        </a:p>
      </dgm:t>
    </dgm:pt>
    <dgm:pt modelId="{908E24C9-7DE5-4B22-AFEF-CDDE22E4E444}" type="parTrans" cxnId="{55267608-D776-4C5F-BBEB-6C0EBC259A22}">
      <dgm:prSet/>
      <dgm:spPr/>
      <dgm:t>
        <a:bodyPr/>
        <a:lstStyle/>
        <a:p>
          <a:endParaRPr lang="es-ES" sz="1800"/>
        </a:p>
      </dgm:t>
    </dgm:pt>
    <dgm:pt modelId="{98A7FDDA-05F1-41AF-A76F-BEEF7C07E7BC}" type="sibTrans" cxnId="{55267608-D776-4C5F-BBEB-6C0EBC259A22}">
      <dgm:prSet/>
      <dgm:spPr/>
      <dgm:t>
        <a:bodyPr/>
        <a:lstStyle/>
        <a:p>
          <a:endParaRPr lang="es-ES" sz="1800"/>
        </a:p>
      </dgm:t>
    </dgm:pt>
    <dgm:pt modelId="{4AAD5B6E-3269-4FC2-976D-06BCFB702D99}" type="pres">
      <dgm:prSet presAssocID="{671AA0AF-B306-451D-B80C-DB5612B0B78B}" presName="Name0" presStyleCnt="0">
        <dgm:presLayoutVars>
          <dgm:dir/>
          <dgm:resizeHandles val="exact"/>
        </dgm:presLayoutVars>
      </dgm:prSet>
      <dgm:spPr/>
    </dgm:pt>
    <dgm:pt modelId="{2D6567E7-F1BF-42AB-86AD-284A86657333}" type="pres">
      <dgm:prSet presAssocID="{950AB142-F318-4038-AE39-D1969878904A}" presName="node" presStyleLbl="node1" presStyleIdx="0" presStyleCnt="2">
        <dgm:presLayoutVars>
          <dgm:bulletEnabled val="1"/>
        </dgm:presLayoutVars>
      </dgm:prSet>
      <dgm:spPr/>
      <dgm:t>
        <a:bodyPr/>
        <a:lstStyle/>
        <a:p>
          <a:endParaRPr lang="es-ES"/>
        </a:p>
      </dgm:t>
    </dgm:pt>
    <dgm:pt modelId="{BD5DC4B8-C7CA-40D6-BC82-50C6E0EFA8AD}" type="pres">
      <dgm:prSet presAssocID="{31C357A8-533F-4C12-B750-3EBE0C567295}" presName="sibTrans" presStyleLbl="sibTrans2D1" presStyleIdx="0" presStyleCnt="1"/>
      <dgm:spPr/>
      <dgm:t>
        <a:bodyPr/>
        <a:lstStyle/>
        <a:p>
          <a:endParaRPr lang="es-ES"/>
        </a:p>
      </dgm:t>
    </dgm:pt>
    <dgm:pt modelId="{8063FCB0-7A41-4E9C-924F-D983B9D1C5AA}" type="pres">
      <dgm:prSet presAssocID="{31C357A8-533F-4C12-B750-3EBE0C567295}" presName="connectorText" presStyleLbl="sibTrans2D1" presStyleIdx="0" presStyleCnt="1"/>
      <dgm:spPr/>
      <dgm:t>
        <a:bodyPr/>
        <a:lstStyle/>
        <a:p>
          <a:endParaRPr lang="es-ES"/>
        </a:p>
      </dgm:t>
    </dgm:pt>
    <dgm:pt modelId="{D16EA38B-B376-4DBE-9F1F-5BFC0E8C5B3A}" type="pres">
      <dgm:prSet presAssocID="{91597C12-A59E-4451-83DA-75E0CD846911}" presName="node" presStyleLbl="node1" presStyleIdx="1" presStyleCnt="2" custLinFactNeighborX="6002">
        <dgm:presLayoutVars>
          <dgm:bulletEnabled val="1"/>
        </dgm:presLayoutVars>
      </dgm:prSet>
      <dgm:spPr/>
      <dgm:t>
        <a:bodyPr/>
        <a:lstStyle/>
        <a:p>
          <a:endParaRPr lang="es-ES"/>
        </a:p>
      </dgm:t>
    </dgm:pt>
  </dgm:ptLst>
  <dgm:cxnLst>
    <dgm:cxn modelId="{838CE60A-76C6-4CEC-A6BF-F6FF00D60614}" srcId="{671AA0AF-B306-451D-B80C-DB5612B0B78B}" destId="{950AB142-F318-4038-AE39-D1969878904A}" srcOrd="0" destOrd="0" parTransId="{00FDE1A6-408A-4EB6-9507-C4C6A8FEDE5C}" sibTransId="{31C357A8-533F-4C12-B750-3EBE0C567295}"/>
    <dgm:cxn modelId="{9A2F4725-8EEF-4E89-875D-A010C6D68DAB}" type="presOf" srcId="{671AA0AF-B306-451D-B80C-DB5612B0B78B}" destId="{4AAD5B6E-3269-4FC2-976D-06BCFB702D99}" srcOrd="0" destOrd="0" presId="urn:microsoft.com/office/officeart/2005/8/layout/process1"/>
    <dgm:cxn modelId="{E0425BC2-73BA-414E-A7EB-DA54E4DECD17}" type="presOf" srcId="{31C357A8-533F-4C12-B750-3EBE0C567295}" destId="{8063FCB0-7A41-4E9C-924F-D983B9D1C5AA}" srcOrd="1" destOrd="0" presId="urn:microsoft.com/office/officeart/2005/8/layout/process1"/>
    <dgm:cxn modelId="{8CC021C0-7FAD-42E8-8A8C-E5004B4187FF}" type="presOf" srcId="{950AB142-F318-4038-AE39-D1969878904A}" destId="{2D6567E7-F1BF-42AB-86AD-284A86657333}" srcOrd="0" destOrd="0" presId="urn:microsoft.com/office/officeart/2005/8/layout/process1"/>
    <dgm:cxn modelId="{55267608-D776-4C5F-BBEB-6C0EBC259A22}" srcId="{671AA0AF-B306-451D-B80C-DB5612B0B78B}" destId="{91597C12-A59E-4451-83DA-75E0CD846911}" srcOrd="1" destOrd="0" parTransId="{908E24C9-7DE5-4B22-AFEF-CDDE22E4E444}" sibTransId="{98A7FDDA-05F1-41AF-A76F-BEEF7C07E7BC}"/>
    <dgm:cxn modelId="{83C6FD1D-D6DA-4599-9D07-B5963E812714}" type="presOf" srcId="{91597C12-A59E-4451-83DA-75E0CD846911}" destId="{D16EA38B-B376-4DBE-9F1F-5BFC0E8C5B3A}" srcOrd="0" destOrd="0" presId="urn:microsoft.com/office/officeart/2005/8/layout/process1"/>
    <dgm:cxn modelId="{607BC7B8-D1F4-41B5-BF73-DCAF85920C22}" type="presOf" srcId="{31C357A8-533F-4C12-B750-3EBE0C567295}" destId="{BD5DC4B8-C7CA-40D6-BC82-50C6E0EFA8AD}" srcOrd="0" destOrd="0" presId="urn:microsoft.com/office/officeart/2005/8/layout/process1"/>
    <dgm:cxn modelId="{4E8CA00F-7CEB-4E16-8E32-28463B9A9EFE}" type="presParOf" srcId="{4AAD5B6E-3269-4FC2-976D-06BCFB702D99}" destId="{2D6567E7-F1BF-42AB-86AD-284A86657333}" srcOrd="0" destOrd="0" presId="urn:microsoft.com/office/officeart/2005/8/layout/process1"/>
    <dgm:cxn modelId="{B748EB97-9CC6-4D87-9714-BC34EBB2EE40}" type="presParOf" srcId="{4AAD5B6E-3269-4FC2-976D-06BCFB702D99}" destId="{BD5DC4B8-C7CA-40D6-BC82-50C6E0EFA8AD}" srcOrd="1" destOrd="0" presId="urn:microsoft.com/office/officeart/2005/8/layout/process1"/>
    <dgm:cxn modelId="{97BBE72B-5504-4E23-9B14-637C54BA2984}" type="presParOf" srcId="{BD5DC4B8-C7CA-40D6-BC82-50C6E0EFA8AD}" destId="{8063FCB0-7A41-4E9C-924F-D983B9D1C5AA}" srcOrd="0" destOrd="0" presId="urn:microsoft.com/office/officeart/2005/8/layout/process1"/>
    <dgm:cxn modelId="{2FBDE8BB-F587-498B-BC48-1CAAF039851C}" type="presParOf" srcId="{4AAD5B6E-3269-4FC2-976D-06BCFB702D99}" destId="{D16EA38B-B376-4DBE-9F1F-5BFC0E8C5B3A}" srcOrd="2" destOrd="0" presId="urn:microsoft.com/office/officeart/2005/8/layout/process1"/>
  </dgm:cxnLst>
  <dgm:bg/>
  <dgm:whole/>
</dgm:dataModel>
</file>

<file path=ppt/diagrams/data3.xml><?xml version="1.0" encoding="utf-8"?>
<dgm:dataModel xmlns:dgm="http://schemas.openxmlformats.org/drawingml/2006/diagram" xmlns:a="http://schemas.openxmlformats.org/drawingml/2006/main">
  <dgm:ptLst>
    <dgm:pt modelId="{F9532A3A-D170-4E57-9355-6B17F0960DCF}"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s-ES"/>
        </a:p>
      </dgm:t>
    </dgm:pt>
    <dgm:pt modelId="{09C59EEB-73F5-4E11-98A8-1740EA0CBA6F}">
      <dgm:prSet phldrT="[Texto]" custT="1"/>
      <dgm:spPr/>
      <dgm:t>
        <a:bodyPr/>
        <a:lstStyle/>
        <a:p>
          <a:r>
            <a:rPr lang="es-ES" sz="2800" b="1" i="1" dirty="0" smtClean="0">
              <a:latin typeface="Cambria" pitchFamily="18" charset="0"/>
            </a:rPr>
            <a:t>Clientes</a:t>
          </a:r>
          <a:endParaRPr lang="es-ES" sz="2800" b="1" i="1" dirty="0">
            <a:latin typeface="Cambria" pitchFamily="18" charset="0"/>
          </a:endParaRPr>
        </a:p>
      </dgm:t>
    </dgm:pt>
    <dgm:pt modelId="{71461DED-8B43-4428-9396-DB3BDF1B018F}" type="parTrans" cxnId="{30ACCDB6-8ADA-4AE5-A816-B89446B9015D}">
      <dgm:prSet/>
      <dgm:spPr/>
      <dgm:t>
        <a:bodyPr/>
        <a:lstStyle/>
        <a:p>
          <a:endParaRPr lang="es-ES" sz="2400" i="1">
            <a:latin typeface="Cambria" pitchFamily="18" charset="0"/>
          </a:endParaRPr>
        </a:p>
      </dgm:t>
    </dgm:pt>
    <dgm:pt modelId="{B7C6188F-65DC-45E5-9994-3D34800DD280}" type="sibTrans" cxnId="{30ACCDB6-8ADA-4AE5-A816-B89446B9015D}">
      <dgm:prSet/>
      <dgm:spPr/>
      <dgm:t>
        <a:bodyPr/>
        <a:lstStyle/>
        <a:p>
          <a:endParaRPr lang="es-ES" sz="2400" i="1">
            <a:latin typeface="Cambria" pitchFamily="18" charset="0"/>
          </a:endParaRPr>
        </a:p>
      </dgm:t>
    </dgm:pt>
    <dgm:pt modelId="{77C261CB-C258-401E-9CCC-7C310A7D0AE6}">
      <dgm:prSet phldrT="[Texto]" custT="1"/>
      <dgm:spPr/>
      <dgm:t>
        <a:bodyPr/>
        <a:lstStyle/>
        <a:p>
          <a:r>
            <a:rPr lang="es-ES" sz="2400" i="1" dirty="0" smtClean="0">
              <a:latin typeface="Cambria" pitchFamily="18" charset="0"/>
            </a:rPr>
            <a:t>Visitantes internos</a:t>
          </a:r>
          <a:endParaRPr lang="es-ES" sz="2400" i="1" dirty="0">
            <a:latin typeface="Cambria" pitchFamily="18" charset="0"/>
          </a:endParaRPr>
        </a:p>
      </dgm:t>
    </dgm:pt>
    <dgm:pt modelId="{03F61507-2374-45EE-8AF0-D11B95500DEE}" type="parTrans" cxnId="{0FF08224-8F77-4942-995D-8383EFDCAEBB}">
      <dgm:prSet custT="1"/>
      <dgm:spPr/>
      <dgm:t>
        <a:bodyPr/>
        <a:lstStyle/>
        <a:p>
          <a:endParaRPr lang="es-ES" sz="2400" i="1" dirty="0">
            <a:latin typeface="Cambria" pitchFamily="18" charset="0"/>
          </a:endParaRPr>
        </a:p>
      </dgm:t>
    </dgm:pt>
    <dgm:pt modelId="{A49E3647-0D67-4F08-99C3-A6EFB4FCBB1B}" type="sibTrans" cxnId="{0FF08224-8F77-4942-995D-8383EFDCAEBB}">
      <dgm:prSet/>
      <dgm:spPr/>
      <dgm:t>
        <a:bodyPr/>
        <a:lstStyle/>
        <a:p>
          <a:endParaRPr lang="es-ES" sz="2400" i="1">
            <a:latin typeface="Cambria" pitchFamily="18" charset="0"/>
          </a:endParaRPr>
        </a:p>
      </dgm:t>
    </dgm:pt>
    <dgm:pt modelId="{70D251AC-9F5D-457D-A45E-FDA7319B1246}">
      <dgm:prSet phldrT="[Texto]" custT="1"/>
      <dgm:spPr/>
      <dgm:t>
        <a:bodyPr/>
        <a:lstStyle/>
        <a:p>
          <a:r>
            <a:rPr lang="es-ES" sz="2400" i="1" dirty="0" smtClean="0">
              <a:latin typeface="Cambria" pitchFamily="18" charset="0"/>
            </a:rPr>
            <a:t>Visitantes  externos</a:t>
          </a:r>
          <a:endParaRPr lang="es-ES" sz="2400" i="1" dirty="0">
            <a:latin typeface="Cambria" pitchFamily="18" charset="0"/>
          </a:endParaRPr>
        </a:p>
      </dgm:t>
    </dgm:pt>
    <dgm:pt modelId="{4FE6D0E7-0F32-4D2A-BED3-900A8792FE21}" type="parTrans" cxnId="{47C74B71-21B2-4A7A-BCA8-D7385432CAA3}">
      <dgm:prSet custT="1"/>
      <dgm:spPr/>
      <dgm:t>
        <a:bodyPr/>
        <a:lstStyle/>
        <a:p>
          <a:endParaRPr lang="es-ES" sz="2400" i="1" dirty="0">
            <a:latin typeface="Cambria" pitchFamily="18" charset="0"/>
          </a:endParaRPr>
        </a:p>
      </dgm:t>
    </dgm:pt>
    <dgm:pt modelId="{C620EC92-CF28-4AA1-AB93-1AFA7620CDE9}" type="sibTrans" cxnId="{47C74B71-21B2-4A7A-BCA8-D7385432CAA3}">
      <dgm:prSet/>
      <dgm:spPr/>
      <dgm:t>
        <a:bodyPr/>
        <a:lstStyle/>
        <a:p>
          <a:endParaRPr lang="es-ES" sz="2400" i="1">
            <a:latin typeface="Cambria" pitchFamily="18" charset="0"/>
          </a:endParaRPr>
        </a:p>
      </dgm:t>
    </dgm:pt>
    <dgm:pt modelId="{62089D13-D237-4861-BE6C-4FD5658A109C}">
      <dgm:prSet custT="1"/>
      <dgm:spPr/>
      <dgm:t>
        <a:bodyPr/>
        <a:lstStyle/>
        <a:p>
          <a:r>
            <a:rPr lang="es-ES" sz="2400" i="1" dirty="0" smtClean="0">
              <a:latin typeface="Cambria" pitchFamily="18" charset="0"/>
            </a:rPr>
            <a:t>Sangolquí,</a:t>
          </a:r>
        </a:p>
        <a:p>
          <a:r>
            <a:rPr lang="es-ES" sz="2400" i="1" dirty="0" smtClean="0">
              <a:latin typeface="Cambria" pitchFamily="18" charset="0"/>
            </a:rPr>
            <a:t> San Rafael </a:t>
          </a:r>
        </a:p>
      </dgm:t>
    </dgm:pt>
    <dgm:pt modelId="{E7C6361D-7797-4C39-8E92-32F605C12461}" type="parTrans" cxnId="{9EFF3362-B5E0-4513-9352-1643F31A9B53}">
      <dgm:prSet custT="1"/>
      <dgm:spPr/>
      <dgm:t>
        <a:bodyPr/>
        <a:lstStyle/>
        <a:p>
          <a:endParaRPr lang="es-ES" sz="2400" i="1" dirty="0">
            <a:latin typeface="Cambria" pitchFamily="18" charset="0"/>
          </a:endParaRPr>
        </a:p>
      </dgm:t>
    </dgm:pt>
    <dgm:pt modelId="{F8DD90A4-4CA2-4341-B10D-1FEFEB6F05EB}" type="sibTrans" cxnId="{9EFF3362-B5E0-4513-9352-1643F31A9B53}">
      <dgm:prSet/>
      <dgm:spPr/>
      <dgm:t>
        <a:bodyPr/>
        <a:lstStyle/>
        <a:p>
          <a:endParaRPr lang="es-ES" sz="2400" i="1">
            <a:latin typeface="Cambria" pitchFamily="18" charset="0"/>
          </a:endParaRPr>
        </a:p>
      </dgm:t>
    </dgm:pt>
    <dgm:pt modelId="{A2293FCA-D58C-4A02-A875-14BFBAAD21E8}">
      <dgm:prSet custT="1"/>
      <dgm:spPr/>
      <dgm:t>
        <a:bodyPr/>
        <a:lstStyle/>
        <a:p>
          <a:r>
            <a:rPr lang="es-ES" sz="2400" i="1" dirty="0" smtClean="0">
              <a:latin typeface="Cambria" pitchFamily="18" charset="0"/>
            </a:rPr>
            <a:t>Ciudad de Quito</a:t>
          </a:r>
        </a:p>
        <a:p>
          <a:r>
            <a:rPr lang="es-ES" sz="2400" i="1" dirty="0" smtClean="0">
              <a:latin typeface="Cambria" pitchFamily="18" charset="0"/>
            </a:rPr>
            <a:t>Alangasí, </a:t>
          </a:r>
        </a:p>
        <a:p>
          <a:r>
            <a:rPr lang="es-ES" sz="2400" i="1" dirty="0" smtClean="0">
              <a:latin typeface="Cambria" pitchFamily="18" charset="0"/>
            </a:rPr>
            <a:t>La Merced, </a:t>
          </a:r>
        </a:p>
        <a:p>
          <a:r>
            <a:rPr lang="es-ES" sz="2400" i="1" dirty="0" smtClean="0">
              <a:latin typeface="Cambria" pitchFamily="18" charset="0"/>
            </a:rPr>
            <a:t>Guangopolo, </a:t>
          </a:r>
        </a:p>
        <a:p>
          <a:r>
            <a:rPr lang="es-ES" sz="2400" i="1" dirty="0" smtClean="0">
              <a:latin typeface="Cambria" pitchFamily="18" charset="0"/>
            </a:rPr>
            <a:t>Amaguaña</a:t>
          </a:r>
          <a:endParaRPr lang="es-ES" sz="2400" i="1" dirty="0">
            <a:latin typeface="Cambria" pitchFamily="18" charset="0"/>
          </a:endParaRPr>
        </a:p>
      </dgm:t>
    </dgm:pt>
    <dgm:pt modelId="{46BFBC09-56CA-40E4-BF01-0FCFD090E0D7}" type="parTrans" cxnId="{D4002A75-F60A-4F48-AC5B-56B49F568065}">
      <dgm:prSet custT="1"/>
      <dgm:spPr/>
      <dgm:t>
        <a:bodyPr/>
        <a:lstStyle/>
        <a:p>
          <a:endParaRPr lang="es-ES" sz="2400" i="1" dirty="0">
            <a:latin typeface="Cambria" pitchFamily="18" charset="0"/>
          </a:endParaRPr>
        </a:p>
      </dgm:t>
    </dgm:pt>
    <dgm:pt modelId="{C116ABDA-3388-4776-9F32-451EAAB6426A}" type="sibTrans" cxnId="{D4002A75-F60A-4F48-AC5B-56B49F568065}">
      <dgm:prSet/>
      <dgm:spPr/>
      <dgm:t>
        <a:bodyPr/>
        <a:lstStyle/>
        <a:p>
          <a:endParaRPr lang="es-ES" sz="2400" i="1">
            <a:latin typeface="Cambria" pitchFamily="18" charset="0"/>
          </a:endParaRPr>
        </a:p>
      </dgm:t>
    </dgm:pt>
    <dgm:pt modelId="{8F9BB24A-1437-422F-9AF6-E917F0A96CBD}" type="pres">
      <dgm:prSet presAssocID="{F9532A3A-D170-4E57-9355-6B17F0960DCF}" presName="diagram" presStyleCnt="0">
        <dgm:presLayoutVars>
          <dgm:chPref val="1"/>
          <dgm:dir/>
          <dgm:animOne val="branch"/>
          <dgm:animLvl val="lvl"/>
          <dgm:resizeHandles val="exact"/>
        </dgm:presLayoutVars>
      </dgm:prSet>
      <dgm:spPr/>
      <dgm:t>
        <a:bodyPr/>
        <a:lstStyle/>
        <a:p>
          <a:endParaRPr lang="es-ES"/>
        </a:p>
      </dgm:t>
    </dgm:pt>
    <dgm:pt modelId="{7F90C5D7-2ACF-478B-9BE5-49512201F38F}" type="pres">
      <dgm:prSet presAssocID="{09C59EEB-73F5-4E11-98A8-1740EA0CBA6F}" presName="root1" presStyleCnt="0"/>
      <dgm:spPr/>
    </dgm:pt>
    <dgm:pt modelId="{26404191-C04E-4D4C-9A2F-6AA98BCE86CA}" type="pres">
      <dgm:prSet presAssocID="{09C59EEB-73F5-4E11-98A8-1740EA0CBA6F}" presName="LevelOneTextNode" presStyleLbl="node0" presStyleIdx="0" presStyleCnt="1" custScaleY="58098">
        <dgm:presLayoutVars>
          <dgm:chPref val="3"/>
        </dgm:presLayoutVars>
      </dgm:prSet>
      <dgm:spPr/>
      <dgm:t>
        <a:bodyPr/>
        <a:lstStyle/>
        <a:p>
          <a:endParaRPr lang="es-ES"/>
        </a:p>
      </dgm:t>
    </dgm:pt>
    <dgm:pt modelId="{681FCF3F-7E26-4349-8C1B-435BE4B9321F}" type="pres">
      <dgm:prSet presAssocID="{09C59EEB-73F5-4E11-98A8-1740EA0CBA6F}" presName="level2hierChild" presStyleCnt="0"/>
      <dgm:spPr/>
    </dgm:pt>
    <dgm:pt modelId="{1B835367-2CEB-415D-A30C-5F4560182FF8}" type="pres">
      <dgm:prSet presAssocID="{03F61507-2374-45EE-8AF0-D11B95500DEE}" presName="conn2-1" presStyleLbl="parChTrans1D2" presStyleIdx="0" presStyleCnt="2"/>
      <dgm:spPr/>
      <dgm:t>
        <a:bodyPr/>
        <a:lstStyle/>
        <a:p>
          <a:endParaRPr lang="es-ES"/>
        </a:p>
      </dgm:t>
    </dgm:pt>
    <dgm:pt modelId="{F0F60AB8-8FDE-462A-A37F-C44E4F78CD54}" type="pres">
      <dgm:prSet presAssocID="{03F61507-2374-45EE-8AF0-D11B95500DEE}" presName="connTx" presStyleLbl="parChTrans1D2" presStyleIdx="0" presStyleCnt="2"/>
      <dgm:spPr/>
      <dgm:t>
        <a:bodyPr/>
        <a:lstStyle/>
        <a:p>
          <a:endParaRPr lang="es-ES"/>
        </a:p>
      </dgm:t>
    </dgm:pt>
    <dgm:pt modelId="{8DE4E91E-3BFE-4026-831B-78078B8D1F3F}" type="pres">
      <dgm:prSet presAssocID="{77C261CB-C258-401E-9CCC-7C310A7D0AE6}" presName="root2" presStyleCnt="0"/>
      <dgm:spPr/>
    </dgm:pt>
    <dgm:pt modelId="{2D224D15-F98A-4659-8528-5F5FAA6C9308}" type="pres">
      <dgm:prSet presAssocID="{77C261CB-C258-401E-9CCC-7C310A7D0AE6}" presName="LevelTwoTextNode" presStyleLbl="node2" presStyleIdx="0" presStyleCnt="2" custLinFactNeighborY="-12744">
        <dgm:presLayoutVars>
          <dgm:chPref val="3"/>
        </dgm:presLayoutVars>
      </dgm:prSet>
      <dgm:spPr/>
      <dgm:t>
        <a:bodyPr/>
        <a:lstStyle/>
        <a:p>
          <a:endParaRPr lang="es-ES"/>
        </a:p>
      </dgm:t>
    </dgm:pt>
    <dgm:pt modelId="{D0C81407-837E-45AA-B3C8-60EC209B4AE1}" type="pres">
      <dgm:prSet presAssocID="{77C261CB-C258-401E-9CCC-7C310A7D0AE6}" presName="level3hierChild" presStyleCnt="0"/>
      <dgm:spPr/>
    </dgm:pt>
    <dgm:pt modelId="{CA945D09-C20F-40FC-BF1C-855863911813}" type="pres">
      <dgm:prSet presAssocID="{46BFBC09-56CA-40E4-BF01-0FCFD090E0D7}" presName="conn2-1" presStyleLbl="parChTrans1D3" presStyleIdx="0" presStyleCnt="2"/>
      <dgm:spPr/>
      <dgm:t>
        <a:bodyPr/>
        <a:lstStyle/>
        <a:p>
          <a:endParaRPr lang="es-ES"/>
        </a:p>
      </dgm:t>
    </dgm:pt>
    <dgm:pt modelId="{0E629922-1C89-40C1-97B6-12AF0DA68116}" type="pres">
      <dgm:prSet presAssocID="{46BFBC09-56CA-40E4-BF01-0FCFD090E0D7}" presName="connTx" presStyleLbl="parChTrans1D3" presStyleIdx="0" presStyleCnt="2"/>
      <dgm:spPr/>
      <dgm:t>
        <a:bodyPr/>
        <a:lstStyle/>
        <a:p>
          <a:endParaRPr lang="es-ES"/>
        </a:p>
      </dgm:t>
    </dgm:pt>
    <dgm:pt modelId="{07E7B0EC-D0A0-4197-8CA4-0491711474B9}" type="pres">
      <dgm:prSet presAssocID="{A2293FCA-D58C-4A02-A875-14BFBAAD21E8}" presName="root2" presStyleCnt="0"/>
      <dgm:spPr/>
    </dgm:pt>
    <dgm:pt modelId="{92762829-A2AB-43AE-9BF7-C170D743DAEF}" type="pres">
      <dgm:prSet presAssocID="{A2293FCA-D58C-4A02-A875-14BFBAAD21E8}" presName="LevelTwoTextNode" presStyleLbl="node3" presStyleIdx="0" presStyleCnt="2" custScaleY="252918" custLinFactNeighborY="-12744">
        <dgm:presLayoutVars>
          <dgm:chPref val="3"/>
        </dgm:presLayoutVars>
      </dgm:prSet>
      <dgm:spPr/>
      <dgm:t>
        <a:bodyPr/>
        <a:lstStyle/>
        <a:p>
          <a:endParaRPr lang="es-ES"/>
        </a:p>
      </dgm:t>
    </dgm:pt>
    <dgm:pt modelId="{470A1519-3ED8-476A-B709-6EB04FCF196C}" type="pres">
      <dgm:prSet presAssocID="{A2293FCA-D58C-4A02-A875-14BFBAAD21E8}" presName="level3hierChild" presStyleCnt="0"/>
      <dgm:spPr/>
    </dgm:pt>
    <dgm:pt modelId="{E5FAC462-661B-4A5B-9824-36D8BAD0C467}" type="pres">
      <dgm:prSet presAssocID="{4FE6D0E7-0F32-4D2A-BED3-900A8792FE21}" presName="conn2-1" presStyleLbl="parChTrans1D2" presStyleIdx="1" presStyleCnt="2"/>
      <dgm:spPr/>
      <dgm:t>
        <a:bodyPr/>
        <a:lstStyle/>
        <a:p>
          <a:endParaRPr lang="es-ES"/>
        </a:p>
      </dgm:t>
    </dgm:pt>
    <dgm:pt modelId="{0B34D632-DCFA-41BC-A986-6B5AD4B3EA9B}" type="pres">
      <dgm:prSet presAssocID="{4FE6D0E7-0F32-4D2A-BED3-900A8792FE21}" presName="connTx" presStyleLbl="parChTrans1D2" presStyleIdx="1" presStyleCnt="2"/>
      <dgm:spPr/>
      <dgm:t>
        <a:bodyPr/>
        <a:lstStyle/>
        <a:p>
          <a:endParaRPr lang="es-ES"/>
        </a:p>
      </dgm:t>
    </dgm:pt>
    <dgm:pt modelId="{38C38021-D4B8-45A1-B8A7-67F748A40E08}" type="pres">
      <dgm:prSet presAssocID="{70D251AC-9F5D-457D-A45E-FDA7319B1246}" presName="root2" presStyleCnt="0"/>
      <dgm:spPr/>
    </dgm:pt>
    <dgm:pt modelId="{468F40E0-D282-450C-85B1-7CF7A38D05AF}" type="pres">
      <dgm:prSet presAssocID="{70D251AC-9F5D-457D-A45E-FDA7319B1246}" presName="LevelTwoTextNode" presStyleLbl="node2" presStyleIdx="1" presStyleCnt="2" custLinFactNeighborY="30491">
        <dgm:presLayoutVars>
          <dgm:chPref val="3"/>
        </dgm:presLayoutVars>
      </dgm:prSet>
      <dgm:spPr/>
      <dgm:t>
        <a:bodyPr/>
        <a:lstStyle/>
        <a:p>
          <a:endParaRPr lang="es-ES"/>
        </a:p>
      </dgm:t>
    </dgm:pt>
    <dgm:pt modelId="{847A1406-D32E-465E-8927-E02E0A1E13B8}" type="pres">
      <dgm:prSet presAssocID="{70D251AC-9F5D-457D-A45E-FDA7319B1246}" presName="level3hierChild" presStyleCnt="0"/>
      <dgm:spPr/>
    </dgm:pt>
    <dgm:pt modelId="{77D6E6A0-2299-4EB4-8154-B612EC7698FE}" type="pres">
      <dgm:prSet presAssocID="{E7C6361D-7797-4C39-8E92-32F605C12461}" presName="conn2-1" presStyleLbl="parChTrans1D3" presStyleIdx="1" presStyleCnt="2"/>
      <dgm:spPr/>
      <dgm:t>
        <a:bodyPr/>
        <a:lstStyle/>
        <a:p>
          <a:endParaRPr lang="es-ES"/>
        </a:p>
      </dgm:t>
    </dgm:pt>
    <dgm:pt modelId="{416064B8-D16E-4674-AD91-A2705D638A42}" type="pres">
      <dgm:prSet presAssocID="{E7C6361D-7797-4C39-8E92-32F605C12461}" presName="connTx" presStyleLbl="parChTrans1D3" presStyleIdx="1" presStyleCnt="2"/>
      <dgm:spPr/>
      <dgm:t>
        <a:bodyPr/>
        <a:lstStyle/>
        <a:p>
          <a:endParaRPr lang="es-ES"/>
        </a:p>
      </dgm:t>
    </dgm:pt>
    <dgm:pt modelId="{979A0CC1-2B82-4159-AE35-2F0F939DC584}" type="pres">
      <dgm:prSet presAssocID="{62089D13-D237-4861-BE6C-4FD5658A109C}" presName="root2" presStyleCnt="0"/>
      <dgm:spPr/>
    </dgm:pt>
    <dgm:pt modelId="{0AE37E4E-069B-41E6-8B00-B0D3E7B3BF42}" type="pres">
      <dgm:prSet presAssocID="{62089D13-D237-4861-BE6C-4FD5658A109C}" presName="LevelTwoTextNode" presStyleLbl="node3" presStyleIdx="1" presStyleCnt="2" custScaleY="127808" custLinFactNeighborY="30491">
        <dgm:presLayoutVars>
          <dgm:chPref val="3"/>
        </dgm:presLayoutVars>
      </dgm:prSet>
      <dgm:spPr/>
      <dgm:t>
        <a:bodyPr/>
        <a:lstStyle/>
        <a:p>
          <a:endParaRPr lang="es-ES"/>
        </a:p>
      </dgm:t>
    </dgm:pt>
    <dgm:pt modelId="{14A3D238-9313-45F7-A29C-5350890AF766}" type="pres">
      <dgm:prSet presAssocID="{62089D13-D237-4861-BE6C-4FD5658A109C}" presName="level3hierChild" presStyleCnt="0"/>
      <dgm:spPr/>
    </dgm:pt>
  </dgm:ptLst>
  <dgm:cxnLst>
    <dgm:cxn modelId="{47C74B71-21B2-4A7A-BCA8-D7385432CAA3}" srcId="{09C59EEB-73F5-4E11-98A8-1740EA0CBA6F}" destId="{70D251AC-9F5D-457D-A45E-FDA7319B1246}" srcOrd="1" destOrd="0" parTransId="{4FE6D0E7-0F32-4D2A-BED3-900A8792FE21}" sibTransId="{C620EC92-CF28-4AA1-AB93-1AFA7620CDE9}"/>
    <dgm:cxn modelId="{E170DC1B-5A70-486E-92BB-7830DF490D02}" type="presOf" srcId="{4FE6D0E7-0F32-4D2A-BED3-900A8792FE21}" destId="{E5FAC462-661B-4A5B-9824-36D8BAD0C467}" srcOrd="0" destOrd="0" presId="urn:microsoft.com/office/officeart/2005/8/layout/hierarchy2"/>
    <dgm:cxn modelId="{8BB1EC23-9927-4FC5-909B-6ABF41C915DB}" type="presOf" srcId="{4FE6D0E7-0F32-4D2A-BED3-900A8792FE21}" destId="{0B34D632-DCFA-41BC-A986-6B5AD4B3EA9B}" srcOrd="1" destOrd="0" presId="urn:microsoft.com/office/officeart/2005/8/layout/hierarchy2"/>
    <dgm:cxn modelId="{B4425A09-C8FC-47D7-A9A0-9C38FA5F76AD}" type="presOf" srcId="{77C261CB-C258-401E-9CCC-7C310A7D0AE6}" destId="{2D224D15-F98A-4659-8528-5F5FAA6C9308}" srcOrd="0" destOrd="0" presId="urn:microsoft.com/office/officeart/2005/8/layout/hierarchy2"/>
    <dgm:cxn modelId="{AFA3337F-E9C1-4D2E-AE3C-A9047AEEA3AB}" type="presOf" srcId="{03F61507-2374-45EE-8AF0-D11B95500DEE}" destId="{1B835367-2CEB-415D-A30C-5F4560182FF8}" srcOrd="0" destOrd="0" presId="urn:microsoft.com/office/officeart/2005/8/layout/hierarchy2"/>
    <dgm:cxn modelId="{B2E83B98-6072-41A9-9A05-823F4FF6E8CA}" type="presOf" srcId="{46BFBC09-56CA-40E4-BF01-0FCFD090E0D7}" destId="{CA945D09-C20F-40FC-BF1C-855863911813}" srcOrd="0" destOrd="0" presId="urn:microsoft.com/office/officeart/2005/8/layout/hierarchy2"/>
    <dgm:cxn modelId="{9EFF3362-B5E0-4513-9352-1643F31A9B53}" srcId="{70D251AC-9F5D-457D-A45E-FDA7319B1246}" destId="{62089D13-D237-4861-BE6C-4FD5658A109C}" srcOrd="0" destOrd="0" parTransId="{E7C6361D-7797-4C39-8E92-32F605C12461}" sibTransId="{F8DD90A4-4CA2-4341-B10D-1FEFEB6F05EB}"/>
    <dgm:cxn modelId="{645522F5-7883-4328-86CD-444FADA10F88}" type="presOf" srcId="{62089D13-D237-4861-BE6C-4FD5658A109C}" destId="{0AE37E4E-069B-41E6-8B00-B0D3E7B3BF42}" srcOrd="0" destOrd="0" presId="urn:microsoft.com/office/officeart/2005/8/layout/hierarchy2"/>
    <dgm:cxn modelId="{30ACCDB6-8ADA-4AE5-A816-B89446B9015D}" srcId="{F9532A3A-D170-4E57-9355-6B17F0960DCF}" destId="{09C59EEB-73F5-4E11-98A8-1740EA0CBA6F}" srcOrd="0" destOrd="0" parTransId="{71461DED-8B43-4428-9396-DB3BDF1B018F}" sibTransId="{B7C6188F-65DC-45E5-9994-3D34800DD280}"/>
    <dgm:cxn modelId="{11B559A1-47F6-4846-A278-D6BFC6411331}" type="presOf" srcId="{E7C6361D-7797-4C39-8E92-32F605C12461}" destId="{416064B8-D16E-4674-AD91-A2705D638A42}" srcOrd="1" destOrd="0" presId="urn:microsoft.com/office/officeart/2005/8/layout/hierarchy2"/>
    <dgm:cxn modelId="{456DFA7B-E787-4C47-8762-629BF0F1A71B}" type="presOf" srcId="{03F61507-2374-45EE-8AF0-D11B95500DEE}" destId="{F0F60AB8-8FDE-462A-A37F-C44E4F78CD54}" srcOrd="1" destOrd="0" presId="urn:microsoft.com/office/officeart/2005/8/layout/hierarchy2"/>
    <dgm:cxn modelId="{0FF08224-8F77-4942-995D-8383EFDCAEBB}" srcId="{09C59EEB-73F5-4E11-98A8-1740EA0CBA6F}" destId="{77C261CB-C258-401E-9CCC-7C310A7D0AE6}" srcOrd="0" destOrd="0" parTransId="{03F61507-2374-45EE-8AF0-D11B95500DEE}" sibTransId="{A49E3647-0D67-4F08-99C3-A6EFB4FCBB1B}"/>
    <dgm:cxn modelId="{DFDB141F-B6CE-45F5-9387-076DDFBC5881}" type="presOf" srcId="{E7C6361D-7797-4C39-8E92-32F605C12461}" destId="{77D6E6A0-2299-4EB4-8154-B612EC7698FE}" srcOrd="0" destOrd="0" presId="urn:microsoft.com/office/officeart/2005/8/layout/hierarchy2"/>
    <dgm:cxn modelId="{D4002A75-F60A-4F48-AC5B-56B49F568065}" srcId="{77C261CB-C258-401E-9CCC-7C310A7D0AE6}" destId="{A2293FCA-D58C-4A02-A875-14BFBAAD21E8}" srcOrd="0" destOrd="0" parTransId="{46BFBC09-56CA-40E4-BF01-0FCFD090E0D7}" sibTransId="{C116ABDA-3388-4776-9F32-451EAAB6426A}"/>
    <dgm:cxn modelId="{06DC8915-30A8-4CF8-8ED5-915B9AD91493}" type="presOf" srcId="{46BFBC09-56CA-40E4-BF01-0FCFD090E0D7}" destId="{0E629922-1C89-40C1-97B6-12AF0DA68116}" srcOrd="1" destOrd="0" presId="urn:microsoft.com/office/officeart/2005/8/layout/hierarchy2"/>
    <dgm:cxn modelId="{8928F12C-AF47-4376-ABD7-279AE3109C87}" type="presOf" srcId="{F9532A3A-D170-4E57-9355-6B17F0960DCF}" destId="{8F9BB24A-1437-422F-9AF6-E917F0A96CBD}" srcOrd="0" destOrd="0" presId="urn:microsoft.com/office/officeart/2005/8/layout/hierarchy2"/>
    <dgm:cxn modelId="{C3F861AF-4AEC-4146-AF27-B1F45145CC58}" type="presOf" srcId="{09C59EEB-73F5-4E11-98A8-1740EA0CBA6F}" destId="{26404191-C04E-4D4C-9A2F-6AA98BCE86CA}" srcOrd="0" destOrd="0" presId="urn:microsoft.com/office/officeart/2005/8/layout/hierarchy2"/>
    <dgm:cxn modelId="{F1CD9703-2D0B-479A-80E2-505DBE601BDE}" type="presOf" srcId="{A2293FCA-D58C-4A02-A875-14BFBAAD21E8}" destId="{92762829-A2AB-43AE-9BF7-C170D743DAEF}" srcOrd="0" destOrd="0" presId="urn:microsoft.com/office/officeart/2005/8/layout/hierarchy2"/>
    <dgm:cxn modelId="{B0D7D007-D79E-4484-8677-7DE590968696}" type="presOf" srcId="{70D251AC-9F5D-457D-A45E-FDA7319B1246}" destId="{468F40E0-D282-450C-85B1-7CF7A38D05AF}" srcOrd="0" destOrd="0" presId="urn:microsoft.com/office/officeart/2005/8/layout/hierarchy2"/>
    <dgm:cxn modelId="{344A218E-76F8-4328-A631-25C88B270B60}" type="presParOf" srcId="{8F9BB24A-1437-422F-9AF6-E917F0A96CBD}" destId="{7F90C5D7-2ACF-478B-9BE5-49512201F38F}" srcOrd="0" destOrd="0" presId="urn:microsoft.com/office/officeart/2005/8/layout/hierarchy2"/>
    <dgm:cxn modelId="{E0116A7F-C510-4AED-9B7C-E178D572D471}" type="presParOf" srcId="{7F90C5D7-2ACF-478B-9BE5-49512201F38F}" destId="{26404191-C04E-4D4C-9A2F-6AA98BCE86CA}" srcOrd="0" destOrd="0" presId="urn:microsoft.com/office/officeart/2005/8/layout/hierarchy2"/>
    <dgm:cxn modelId="{AC7C37FC-5DA7-44AC-98FD-2B4C4973813F}" type="presParOf" srcId="{7F90C5D7-2ACF-478B-9BE5-49512201F38F}" destId="{681FCF3F-7E26-4349-8C1B-435BE4B9321F}" srcOrd="1" destOrd="0" presId="urn:microsoft.com/office/officeart/2005/8/layout/hierarchy2"/>
    <dgm:cxn modelId="{7B8DBA3A-B475-49D1-B0C2-F7047732BA5F}" type="presParOf" srcId="{681FCF3F-7E26-4349-8C1B-435BE4B9321F}" destId="{1B835367-2CEB-415D-A30C-5F4560182FF8}" srcOrd="0" destOrd="0" presId="urn:microsoft.com/office/officeart/2005/8/layout/hierarchy2"/>
    <dgm:cxn modelId="{6C454AE0-7D3F-4DE5-A101-00D761191BDD}" type="presParOf" srcId="{1B835367-2CEB-415D-A30C-5F4560182FF8}" destId="{F0F60AB8-8FDE-462A-A37F-C44E4F78CD54}" srcOrd="0" destOrd="0" presId="urn:microsoft.com/office/officeart/2005/8/layout/hierarchy2"/>
    <dgm:cxn modelId="{7245A1F0-D69E-4450-91DB-E2702A430C96}" type="presParOf" srcId="{681FCF3F-7E26-4349-8C1B-435BE4B9321F}" destId="{8DE4E91E-3BFE-4026-831B-78078B8D1F3F}" srcOrd="1" destOrd="0" presId="urn:microsoft.com/office/officeart/2005/8/layout/hierarchy2"/>
    <dgm:cxn modelId="{3D7ED2BB-5172-49F6-B1EF-9409A467784D}" type="presParOf" srcId="{8DE4E91E-3BFE-4026-831B-78078B8D1F3F}" destId="{2D224D15-F98A-4659-8528-5F5FAA6C9308}" srcOrd="0" destOrd="0" presId="urn:microsoft.com/office/officeart/2005/8/layout/hierarchy2"/>
    <dgm:cxn modelId="{DE0D9ED1-9126-44CA-9C96-64A38C08D32C}" type="presParOf" srcId="{8DE4E91E-3BFE-4026-831B-78078B8D1F3F}" destId="{D0C81407-837E-45AA-B3C8-60EC209B4AE1}" srcOrd="1" destOrd="0" presId="urn:microsoft.com/office/officeart/2005/8/layout/hierarchy2"/>
    <dgm:cxn modelId="{3B08BB31-E07E-42A8-9275-FCED0AE9D30E}" type="presParOf" srcId="{D0C81407-837E-45AA-B3C8-60EC209B4AE1}" destId="{CA945D09-C20F-40FC-BF1C-855863911813}" srcOrd="0" destOrd="0" presId="urn:microsoft.com/office/officeart/2005/8/layout/hierarchy2"/>
    <dgm:cxn modelId="{F6E010EF-840F-4FB9-866B-BEC95F830D22}" type="presParOf" srcId="{CA945D09-C20F-40FC-BF1C-855863911813}" destId="{0E629922-1C89-40C1-97B6-12AF0DA68116}" srcOrd="0" destOrd="0" presId="urn:microsoft.com/office/officeart/2005/8/layout/hierarchy2"/>
    <dgm:cxn modelId="{D1E0E761-2A18-40BA-86C1-A358CCF5618C}" type="presParOf" srcId="{D0C81407-837E-45AA-B3C8-60EC209B4AE1}" destId="{07E7B0EC-D0A0-4197-8CA4-0491711474B9}" srcOrd="1" destOrd="0" presId="urn:microsoft.com/office/officeart/2005/8/layout/hierarchy2"/>
    <dgm:cxn modelId="{FCCEC29A-30DD-4727-BC59-C476BC464B08}" type="presParOf" srcId="{07E7B0EC-D0A0-4197-8CA4-0491711474B9}" destId="{92762829-A2AB-43AE-9BF7-C170D743DAEF}" srcOrd="0" destOrd="0" presId="urn:microsoft.com/office/officeart/2005/8/layout/hierarchy2"/>
    <dgm:cxn modelId="{7BABE536-E982-4DA3-9F03-5AF06A9F7135}" type="presParOf" srcId="{07E7B0EC-D0A0-4197-8CA4-0491711474B9}" destId="{470A1519-3ED8-476A-B709-6EB04FCF196C}" srcOrd="1" destOrd="0" presId="urn:microsoft.com/office/officeart/2005/8/layout/hierarchy2"/>
    <dgm:cxn modelId="{35882FA7-1174-434D-BEAF-C3351C3F26FF}" type="presParOf" srcId="{681FCF3F-7E26-4349-8C1B-435BE4B9321F}" destId="{E5FAC462-661B-4A5B-9824-36D8BAD0C467}" srcOrd="2" destOrd="0" presId="urn:microsoft.com/office/officeart/2005/8/layout/hierarchy2"/>
    <dgm:cxn modelId="{3E9C8742-E6D5-4FCC-AB18-578840E42E44}" type="presParOf" srcId="{E5FAC462-661B-4A5B-9824-36D8BAD0C467}" destId="{0B34D632-DCFA-41BC-A986-6B5AD4B3EA9B}" srcOrd="0" destOrd="0" presId="urn:microsoft.com/office/officeart/2005/8/layout/hierarchy2"/>
    <dgm:cxn modelId="{D5EF6DA0-5149-41B1-8359-80001CD0C4E7}" type="presParOf" srcId="{681FCF3F-7E26-4349-8C1B-435BE4B9321F}" destId="{38C38021-D4B8-45A1-B8A7-67F748A40E08}" srcOrd="3" destOrd="0" presId="urn:microsoft.com/office/officeart/2005/8/layout/hierarchy2"/>
    <dgm:cxn modelId="{9938DAA6-46AC-4B26-8654-BF6FA035AC9A}" type="presParOf" srcId="{38C38021-D4B8-45A1-B8A7-67F748A40E08}" destId="{468F40E0-D282-450C-85B1-7CF7A38D05AF}" srcOrd="0" destOrd="0" presId="urn:microsoft.com/office/officeart/2005/8/layout/hierarchy2"/>
    <dgm:cxn modelId="{01F2083A-0080-4702-8233-FD8D0F264B2F}" type="presParOf" srcId="{38C38021-D4B8-45A1-B8A7-67F748A40E08}" destId="{847A1406-D32E-465E-8927-E02E0A1E13B8}" srcOrd="1" destOrd="0" presId="urn:microsoft.com/office/officeart/2005/8/layout/hierarchy2"/>
    <dgm:cxn modelId="{38B2EFC6-E64D-42AA-9DD8-89EBB42D2480}" type="presParOf" srcId="{847A1406-D32E-465E-8927-E02E0A1E13B8}" destId="{77D6E6A0-2299-4EB4-8154-B612EC7698FE}" srcOrd="0" destOrd="0" presId="urn:microsoft.com/office/officeart/2005/8/layout/hierarchy2"/>
    <dgm:cxn modelId="{C659E35A-2458-436A-91CA-98820C4851D2}" type="presParOf" srcId="{77D6E6A0-2299-4EB4-8154-B612EC7698FE}" destId="{416064B8-D16E-4674-AD91-A2705D638A42}" srcOrd="0" destOrd="0" presId="urn:microsoft.com/office/officeart/2005/8/layout/hierarchy2"/>
    <dgm:cxn modelId="{6C80D029-6594-400A-8663-8ECE8FEBE0F5}" type="presParOf" srcId="{847A1406-D32E-465E-8927-E02E0A1E13B8}" destId="{979A0CC1-2B82-4159-AE35-2F0F939DC584}" srcOrd="1" destOrd="0" presId="urn:microsoft.com/office/officeart/2005/8/layout/hierarchy2"/>
    <dgm:cxn modelId="{BF469C1D-6CC6-4A68-A733-DC73C346B2B9}" type="presParOf" srcId="{979A0CC1-2B82-4159-AE35-2F0F939DC584}" destId="{0AE37E4E-069B-41E6-8B00-B0D3E7B3BF42}" srcOrd="0" destOrd="0" presId="urn:microsoft.com/office/officeart/2005/8/layout/hierarchy2"/>
    <dgm:cxn modelId="{53CC494C-AADB-4848-B66D-64457209A5C1}" type="presParOf" srcId="{979A0CC1-2B82-4159-AE35-2F0F939DC584}" destId="{14A3D238-9313-45F7-A29C-5350890AF766}" srcOrd="1" destOrd="0" presId="urn:microsoft.com/office/officeart/2005/8/layout/hierarchy2"/>
  </dgm:cxnLst>
  <dgm:bg/>
  <dgm:whole/>
</dgm:dataModel>
</file>

<file path=ppt/diagrams/data4.xml><?xml version="1.0" encoding="utf-8"?>
<dgm:dataModel xmlns:dgm="http://schemas.openxmlformats.org/drawingml/2006/diagram" xmlns:a="http://schemas.openxmlformats.org/drawingml/2006/main">
  <dgm:ptLst>
    <dgm:pt modelId="{1B717AED-1153-4C7A-A9D8-6F3AB63C81A9}" type="doc">
      <dgm:prSet loTypeId="urn:microsoft.com/office/officeart/2005/8/layout/bProcess3" loCatId="process" qsTypeId="urn:microsoft.com/office/officeart/2005/8/quickstyle/3d5" qsCatId="3D" csTypeId="urn:microsoft.com/office/officeart/2005/8/colors/colorful4" csCatId="colorful" phldr="1"/>
      <dgm:spPr/>
      <dgm:t>
        <a:bodyPr/>
        <a:lstStyle/>
        <a:p>
          <a:endParaRPr lang="es-ES"/>
        </a:p>
      </dgm:t>
    </dgm:pt>
    <dgm:pt modelId="{2308AEFC-604B-4CDF-B196-72BD94BCBD2B}">
      <dgm:prSet phldrT="[Texto]"/>
      <dgm:spPr/>
      <dgm:t>
        <a:bodyPr/>
        <a:lstStyle/>
        <a:p>
          <a:r>
            <a:rPr lang="es-ES" i="1" dirty="0" smtClean="0">
              <a:latin typeface="Cambria" pitchFamily="18" charset="0"/>
            </a:rPr>
            <a:t>Definir el tipo de promoción y difusión</a:t>
          </a:r>
          <a:endParaRPr lang="es-ES" dirty="0"/>
        </a:p>
      </dgm:t>
    </dgm:pt>
    <dgm:pt modelId="{81B85533-BCDB-47EA-A0CA-63B31F8300B2}" type="parTrans" cxnId="{74FF2209-511B-41D5-9C05-94B2C5218F69}">
      <dgm:prSet/>
      <dgm:spPr/>
      <dgm:t>
        <a:bodyPr/>
        <a:lstStyle/>
        <a:p>
          <a:endParaRPr lang="es-ES"/>
        </a:p>
      </dgm:t>
    </dgm:pt>
    <dgm:pt modelId="{778BC332-F212-4CDC-A284-05B9AE8593E6}" type="sibTrans" cxnId="{74FF2209-511B-41D5-9C05-94B2C5218F69}">
      <dgm:prSet/>
      <dgm:spPr/>
      <dgm:t>
        <a:bodyPr/>
        <a:lstStyle/>
        <a:p>
          <a:endParaRPr lang="es-ES"/>
        </a:p>
      </dgm:t>
    </dgm:pt>
    <dgm:pt modelId="{DD243DCE-9C0C-4109-A7CF-2AAC0ADB7F89}">
      <dgm:prSet phldrT="[Texto]"/>
      <dgm:spPr/>
      <dgm:t>
        <a:bodyPr/>
        <a:lstStyle/>
        <a:p>
          <a:r>
            <a:rPr lang="es-ES" i="1" dirty="0" smtClean="0">
              <a:latin typeface="Cambria" pitchFamily="18" charset="0"/>
            </a:rPr>
            <a:t>Determinar cuáles son los atractivos turísticos más conocidos y visitados </a:t>
          </a:r>
          <a:endParaRPr lang="es-ES" dirty="0"/>
        </a:p>
      </dgm:t>
    </dgm:pt>
    <dgm:pt modelId="{A7AEC7F8-10D6-4ABA-ADAD-013FD406113E}" type="parTrans" cxnId="{90737E57-A019-4B58-A80A-6BAEBF711B0A}">
      <dgm:prSet/>
      <dgm:spPr/>
      <dgm:t>
        <a:bodyPr/>
        <a:lstStyle/>
        <a:p>
          <a:endParaRPr lang="es-ES"/>
        </a:p>
      </dgm:t>
    </dgm:pt>
    <dgm:pt modelId="{F92E45B2-4920-4541-AADD-DBF9D81B01B9}" type="sibTrans" cxnId="{90737E57-A019-4B58-A80A-6BAEBF711B0A}">
      <dgm:prSet/>
      <dgm:spPr/>
      <dgm:t>
        <a:bodyPr/>
        <a:lstStyle/>
        <a:p>
          <a:endParaRPr lang="es-ES"/>
        </a:p>
      </dgm:t>
    </dgm:pt>
    <dgm:pt modelId="{17282BCB-D8CD-4840-9BF8-F895A4CEFF64}">
      <dgm:prSet phldrT="[Texto]"/>
      <dgm:spPr/>
      <dgm:t>
        <a:bodyPr/>
        <a:lstStyle/>
        <a:p>
          <a:r>
            <a:rPr lang="es-ES" i="1" dirty="0" smtClean="0">
              <a:latin typeface="Cambria" pitchFamily="18" charset="0"/>
            </a:rPr>
            <a:t>Conocer las características que permitan definir el perfil de los potenciales visitantes </a:t>
          </a:r>
          <a:endParaRPr lang="es-ES" dirty="0"/>
        </a:p>
      </dgm:t>
    </dgm:pt>
    <dgm:pt modelId="{10BC9F9B-955E-464F-AE0E-4C840ABBCCE0}" type="parTrans" cxnId="{74CB8A3F-BE79-4A01-8532-C26D58EF073C}">
      <dgm:prSet/>
      <dgm:spPr/>
      <dgm:t>
        <a:bodyPr/>
        <a:lstStyle/>
        <a:p>
          <a:endParaRPr lang="es-ES"/>
        </a:p>
      </dgm:t>
    </dgm:pt>
    <dgm:pt modelId="{0AE7A032-C89E-4C3E-AB42-7B5B493D3E1A}" type="sibTrans" cxnId="{74CB8A3F-BE79-4A01-8532-C26D58EF073C}">
      <dgm:prSet/>
      <dgm:spPr/>
      <dgm:t>
        <a:bodyPr/>
        <a:lstStyle/>
        <a:p>
          <a:endParaRPr lang="es-ES"/>
        </a:p>
      </dgm:t>
    </dgm:pt>
    <dgm:pt modelId="{18E91553-9700-49F9-8EA3-92E5805F2F63}">
      <dgm:prSet phldrT="[Texto]"/>
      <dgm:spPr/>
      <dgm:t>
        <a:bodyPr/>
        <a:lstStyle/>
        <a:p>
          <a:r>
            <a:rPr lang="es-ES" i="1" dirty="0" smtClean="0">
              <a:latin typeface="Cambria" pitchFamily="18" charset="0"/>
            </a:rPr>
            <a:t>Calcular la frecuencia de visita a los atractivos turísticos</a:t>
          </a:r>
          <a:endParaRPr lang="es-ES" dirty="0"/>
        </a:p>
      </dgm:t>
    </dgm:pt>
    <dgm:pt modelId="{3ABAF279-4AE7-4735-8881-424EC0DCCB41}" type="parTrans" cxnId="{A66EB697-27E1-48E0-900B-333DF044F438}">
      <dgm:prSet/>
      <dgm:spPr/>
      <dgm:t>
        <a:bodyPr/>
        <a:lstStyle/>
        <a:p>
          <a:endParaRPr lang="es-ES"/>
        </a:p>
      </dgm:t>
    </dgm:pt>
    <dgm:pt modelId="{F4797ACF-3273-4FE8-9BB3-947E759621E9}" type="sibTrans" cxnId="{A66EB697-27E1-48E0-900B-333DF044F438}">
      <dgm:prSet/>
      <dgm:spPr/>
      <dgm:t>
        <a:bodyPr/>
        <a:lstStyle/>
        <a:p>
          <a:endParaRPr lang="es-ES"/>
        </a:p>
      </dgm:t>
    </dgm:pt>
    <dgm:pt modelId="{F92E6A40-1A6E-4D22-ADE6-9B2EE9D8A3B5}" type="pres">
      <dgm:prSet presAssocID="{1B717AED-1153-4C7A-A9D8-6F3AB63C81A9}" presName="Name0" presStyleCnt="0">
        <dgm:presLayoutVars>
          <dgm:dir/>
          <dgm:resizeHandles val="exact"/>
        </dgm:presLayoutVars>
      </dgm:prSet>
      <dgm:spPr/>
      <dgm:t>
        <a:bodyPr/>
        <a:lstStyle/>
        <a:p>
          <a:endParaRPr lang="es-ES"/>
        </a:p>
      </dgm:t>
    </dgm:pt>
    <dgm:pt modelId="{974548AE-8A27-463E-8139-143FB3436FFC}" type="pres">
      <dgm:prSet presAssocID="{2308AEFC-604B-4CDF-B196-72BD94BCBD2B}" presName="node" presStyleLbl="node1" presStyleIdx="0" presStyleCnt="4">
        <dgm:presLayoutVars>
          <dgm:bulletEnabled val="1"/>
        </dgm:presLayoutVars>
      </dgm:prSet>
      <dgm:spPr/>
      <dgm:t>
        <a:bodyPr/>
        <a:lstStyle/>
        <a:p>
          <a:endParaRPr lang="es-ES"/>
        </a:p>
      </dgm:t>
    </dgm:pt>
    <dgm:pt modelId="{96CEA090-AF2B-4019-A91D-73000A1D50C9}" type="pres">
      <dgm:prSet presAssocID="{778BC332-F212-4CDC-A284-05B9AE8593E6}" presName="sibTrans" presStyleLbl="sibTrans1D1" presStyleIdx="0" presStyleCnt="3"/>
      <dgm:spPr/>
      <dgm:t>
        <a:bodyPr/>
        <a:lstStyle/>
        <a:p>
          <a:endParaRPr lang="es-ES"/>
        </a:p>
      </dgm:t>
    </dgm:pt>
    <dgm:pt modelId="{09FCA314-1852-459D-AB26-F7698F5DECBB}" type="pres">
      <dgm:prSet presAssocID="{778BC332-F212-4CDC-A284-05B9AE8593E6}" presName="connectorText" presStyleLbl="sibTrans1D1" presStyleIdx="0" presStyleCnt="3"/>
      <dgm:spPr/>
      <dgm:t>
        <a:bodyPr/>
        <a:lstStyle/>
        <a:p>
          <a:endParaRPr lang="es-ES"/>
        </a:p>
      </dgm:t>
    </dgm:pt>
    <dgm:pt modelId="{808344B8-8283-40C4-9C5B-EC84577B898E}" type="pres">
      <dgm:prSet presAssocID="{DD243DCE-9C0C-4109-A7CF-2AAC0ADB7F89}" presName="node" presStyleLbl="node1" presStyleIdx="1" presStyleCnt="4">
        <dgm:presLayoutVars>
          <dgm:bulletEnabled val="1"/>
        </dgm:presLayoutVars>
      </dgm:prSet>
      <dgm:spPr/>
      <dgm:t>
        <a:bodyPr/>
        <a:lstStyle/>
        <a:p>
          <a:endParaRPr lang="es-ES"/>
        </a:p>
      </dgm:t>
    </dgm:pt>
    <dgm:pt modelId="{84AE3F1C-D6E5-4D27-90CD-4D63DC54D5A6}" type="pres">
      <dgm:prSet presAssocID="{F92E45B2-4920-4541-AADD-DBF9D81B01B9}" presName="sibTrans" presStyleLbl="sibTrans1D1" presStyleIdx="1" presStyleCnt="3"/>
      <dgm:spPr/>
      <dgm:t>
        <a:bodyPr/>
        <a:lstStyle/>
        <a:p>
          <a:endParaRPr lang="es-ES"/>
        </a:p>
      </dgm:t>
    </dgm:pt>
    <dgm:pt modelId="{19DEC705-81C5-41DF-88CD-0743A8D74A29}" type="pres">
      <dgm:prSet presAssocID="{F92E45B2-4920-4541-AADD-DBF9D81B01B9}" presName="connectorText" presStyleLbl="sibTrans1D1" presStyleIdx="1" presStyleCnt="3"/>
      <dgm:spPr/>
      <dgm:t>
        <a:bodyPr/>
        <a:lstStyle/>
        <a:p>
          <a:endParaRPr lang="es-ES"/>
        </a:p>
      </dgm:t>
    </dgm:pt>
    <dgm:pt modelId="{53B6710A-D1C3-4E60-9FA8-B8ECBE16D913}" type="pres">
      <dgm:prSet presAssocID="{17282BCB-D8CD-4840-9BF8-F895A4CEFF64}" presName="node" presStyleLbl="node1" presStyleIdx="2" presStyleCnt="4">
        <dgm:presLayoutVars>
          <dgm:bulletEnabled val="1"/>
        </dgm:presLayoutVars>
      </dgm:prSet>
      <dgm:spPr/>
      <dgm:t>
        <a:bodyPr/>
        <a:lstStyle/>
        <a:p>
          <a:endParaRPr lang="es-ES"/>
        </a:p>
      </dgm:t>
    </dgm:pt>
    <dgm:pt modelId="{553883B0-0A72-4B27-86F5-FD11BE552D12}" type="pres">
      <dgm:prSet presAssocID="{0AE7A032-C89E-4C3E-AB42-7B5B493D3E1A}" presName="sibTrans" presStyleLbl="sibTrans1D1" presStyleIdx="2" presStyleCnt="3"/>
      <dgm:spPr/>
      <dgm:t>
        <a:bodyPr/>
        <a:lstStyle/>
        <a:p>
          <a:endParaRPr lang="es-ES"/>
        </a:p>
      </dgm:t>
    </dgm:pt>
    <dgm:pt modelId="{DE19C929-9CD3-4926-9741-5AE8B8BF5A40}" type="pres">
      <dgm:prSet presAssocID="{0AE7A032-C89E-4C3E-AB42-7B5B493D3E1A}" presName="connectorText" presStyleLbl="sibTrans1D1" presStyleIdx="2" presStyleCnt="3"/>
      <dgm:spPr/>
      <dgm:t>
        <a:bodyPr/>
        <a:lstStyle/>
        <a:p>
          <a:endParaRPr lang="es-ES"/>
        </a:p>
      </dgm:t>
    </dgm:pt>
    <dgm:pt modelId="{773AA9A1-5BB1-4813-BFFC-C9CF0ABE0915}" type="pres">
      <dgm:prSet presAssocID="{18E91553-9700-49F9-8EA3-92E5805F2F63}" presName="node" presStyleLbl="node1" presStyleIdx="3" presStyleCnt="4">
        <dgm:presLayoutVars>
          <dgm:bulletEnabled val="1"/>
        </dgm:presLayoutVars>
      </dgm:prSet>
      <dgm:spPr/>
      <dgm:t>
        <a:bodyPr/>
        <a:lstStyle/>
        <a:p>
          <a:endParaRPr lang="es-ES"/>
        </a:p>
      </dgm:t>
    </dgm:pt>
  </dgm:ptLst>
  <dgm:cxnLst>
    <dgm:cxn modelId="{E1DB2A11-2EA1-4DF9-BBB5-CD818393A592}" type="presOf" srcId="{DD243DCE-9C0C-4109-A7CF-2AAC0ADB7F89}" destId="{808344B8-8283-40C4-9C5B-EC84577B898E}" srcOrd="0" destOrd="0" presId="urn:microsoft.com/office/officeart/2005/8/layout/bProcess3"/>
    <dgm:cxn modelId="{40726DE8-A3A4-4B8D-AA5C-9E9AC5820839}" type="presOf" srcId="{F92E45B2-4920-4541-AADD-DBF9D81B01B9}" destId="{19DEC705-81C5-41DF-88CD-0743A8D74A29}" srcOrd="1" destOrd="0" presId="urn:microsoft.com/office/officeart/2005/8/layout/bProcess3"/>
    <dgm:cxn modelId="{4A4F4ADF-F872-48E1-AB84-09DA01E6DDDC}" type="presOf" srcId="{778BC332-F212-4CDC-A284-05B9AE8593E6}" destId="{09FCA314-1852-459D-AB26-F7698F5DECBB}" srcOrd="1" destOrd="0" presId="urn:microsoft.com/office/officeart/2005/8/layout/bProcess3"/>
    <dgm:cxn modelId="{B161E2E4-C8B1-423E-ACA0-FCCC5CE32BB0}" type="presOf" srcId="{17282BCB-D8CD-4840-9BF8-F895A4CEFF64}" destId="{53B6710A-D1C3-4E60-9FA8-B8ECBE16D913}" srcOrd="0" destOrd="0" presId="urn:microsoft.com/office/officeart/2005/8/layout/bProcess3"/>
    <dgm:cxn modelId="{2763D206-914C-44FB-A789-0465FBFB4C7A}" type="presOf" srcId="{1B717AED-1153-4C7A-A9D8-6F3AB63C81A9}" destId="{F92E6A40-1A6E-4D22-ADE6-9B2EE9D8A3B5}" srcOrd="0" destOrd="0" presId="urn:microsoft.com/office/officeart/2005/8/layout/bProcess3"/>
    <dgm:cxn modelId="{A66EB697-27E1-48E0-900B-333DF044F438}" srcId="{1B717AED-1153-4C7A-A9D8-6F3AB63C81A9}" destId="{18E91553-9700-49F9-8EA3-92E5805F2F63}" srcOrd="3" destOrd="0" parTransId="{3ABAF279-4AE7-4735-8881-424EC0DCCB41}" sibTransId="{F4797ACF-3273-4FE8-9BB3-947E759621E9}"/>
    <dgm:cxn modelId="{E97A41F1-E84F-491D-9438-424845008D2B}" type="presOf" srcId="{778BC332-F212-4CDC-A284-05B9AE8593E6}" destId="{96CEA090-AF2B-4019-A91D-73000A1D50C9}" srcOrd="0" destOrd="0" presId="urn:microsoft.com/office/officeart/2005/8/layout/bProcess3"/>
    <dgm:cxn modelId="{90737E57-A019-4B58-A80A-6BAEBF711B0A}" srcId="{1B717AED-1153-4C7A-A9D8-6F3AB63C81A9}" destId="{DD243DCE-9C0C-4109-A7CF-2AAC0ADB7F89}" srcOrd="1" destOrd="0" parTransId="{A7AEC7F8-10D6-4ABA-ADAD-013FD406113E}" sibTransId="{F92E45B2-4920-4541-AADD-DBF9D81B01B9}"/>
    <dgm:cxn modelId="{8240D895-3E90-4E01-A94D-954A0A140437}" type="presOf" srcId="{18E91553-9700-49F9-8EA3-92E5805F2F63}" destId="{773AA9A1-5BB1-4813-BFFC-C9CF0ABE0915}" srcOrd="0" destOrd="0" presId="urn:microsoft.com/office/officeart/2005/8/layout/bProcess3"/>
    <dgm:cxn modelId="{74CB8A3F-BE79-4A01-8532-C26D58EF073C}" srcId="{1B717AED-1153-4C7A-A9D8-6F3AB63C81A9}" destId="{17282BCB-D8CD-4840-9BF8-F895A4CEFF64}" srcOrd="2" destOrd="0" parTransId="{10BC9F9B-955E-464F-AE0E-4C840ABBCCE0}" sibTransId="{0AE7A032-C89E-4C3E-AB42-7B5B493D3E1A}"/>
    <dgm:cxn modelId="{A9F33237-3A01-4A7B-9DDB-7F6F4FFB4017}" type="presOf" srcId="{F92E45B2-4920-4541-AADD-DBF9D81B01B9}" destId="{84AE3F1C-D6E5-4D27-90CD-4D63DC54D5A6}" srcOrd="0" destOrd="0" presId="urn:microsoft.com/office/officeart/2005/8/layout/bProcess3"/>
    <dgm:cxn modelId="{B84370E2-6AF9-4CED-8AE0-0875962DABDA}" type="presOf" srcId="{0AE7A032-C89E-4C3E-AB42-7B5B493D3E1A}" destId="{553883B0-0A72-4B27-86F5-FD11BE552D12}" srcOrd="0" destOrd="0" presId="urn:microsoft.com/office/officeart/2005/8/layout/bProcess3"/>
    <dgm:cxn modelId="{2DFDE363-38BA-47B2-924E-3A541A3BEAC0}" type="presOf" srcId="{2308AEFC-604B-4CDF-B196-72BD94BCBD2B}" destId="{974548AE-8A27-463E-8139-143FB3436FFC}" srcOrd="0" destOrd="0" presId="urn:microsoft.com/office/officeart/2005/8/layout/bProcess3"/>
    <dgm:cxn modelId="{74FF2209-511B-41D5-9C05-94B2C5218F69}" srcId="{1B717AED-1153-4C7A-A9D8-6F3AB63C81A9}" destId="{2308AEFC-604B-4CDF-B196-72BD94BCBD2B}" srcOrd="0" destOrd="0" parTransId="{81B85533-BCDB-47EA-A0CA-63B31F8300B2}" sibTransId="{778BC332-F212-4CDC-A284-05B9AE8593E6}"/>
    <dgm:cxn modelId="{C5660688-0091-429B-8263-EDDAA0825CF2}" type="presOf" srcId="{0AE7A032-C89E-4C3E-AB42-7B5B493D3E1A}" destId="{DE19C929-9CD3-4926-9741-5AE8B8BF5A40}" srcOrd="1" destOrd="0" presId="urn:microsoft.com/office/officeart/2005/8/layout/bProcess3"/>
    <dgm:cxn modelId="{C9ACA32C-5D31-468A-9514-85EFC9D7385A}" type="presParOf" srcId="{F92E6A40-1A6E-4D22-ADE6-9B2EE9D8A3B5}" destId="{974548AE-8A27-463E-8139-143FB3436FFC}" srcOrd="0" destOrd="0" presId="urn:microsoft.com/office/officeart/2005/8/layout/bProcess3"/>
    <dgm:cxn modelId="{8BDD7EB2-2C8F-45C8-9095-BA0C1C243840}" type="presParOf" srcId="{F92E6A40-1A6E-4D22-ADE6-9B2EE9D8A3B5}" destId="{96CEA090-AF2B-4019-A91D-73000A1D50C9}" srcOrd="1" destOrd="0" presId="urn:microsoft.com/office/officeart/2005/8/layout/bProcess3"/>
    <dgm:cxn modelId="{4600C3C9-689C-4D84-9E0A-EF8F5B939B00}" type="presParOf" srcId="{96CEA090-AF2B-4019-A91D-73000A1D50C9}" destId="{09FCA314-1852-459D-AB26-F7698F5DECBB}" srcOrd="0" destOrd="0" presId="urn:microsoft.com/office/officeart/2005/8/layout/bProcess3"/>
    <dgm:cxn modelId="{6A18F0AE-7E10-46C2-881F-6562F72DF951}" type="presParOf" srcId="{F92E6A40-1A6E-4D22-ADE6-9B2EE9D8A3B5}" destId="{808344B8-8283-40C4-9C5B-EC84577B898E}" srcOrd="2" destOrd="0" presId="urn:microsoft.com/office/officeart/2005/8/layout/bProcess3"/>
    <dgm:cxn modelId="{65E34CDB-7E57-49EA-8616-9DE10A5121D8}" type="presParOf" srcId="{F92E6A40-1A6E-4D22-ADE6-9B2EE9D8A3B5}" destId="{84AE3F1C-D6E5-4D27-90CD-4D63DC54D5A6}" srcOrd="3" destOrd="0" presId="urn:microsoft.com/office/officeart/2005/8/layout/bProcess3"/>
    <dgm:cxn modelId="{39A32BC9-9D64-4105-A832-9C4BA9F651B1}" type="presParOf" srcId="{84AE3F1C-D6E5-4D27-90CD-4D63DC54D5A6}" destId="{19DEC705-81C5-41DF-88CD-0743A8D74A29}" srcOrd="0" destOrd="0" presId="urn:microsoft.com/office/officeart/2005/8/layout/bProcess3"/>
    <dgm:cxn modelId="{8D104C51-4393-44A5-AE71-AA3BB452B843}" type="presParOf" srcId="{F92E6A40-1A6E-4D22-ADE6-9B2EE9D8A3B5}" destId="{53B6710A-D1C3-4E60-9FA8-B8ECBE16D913}" srcOrd="4" destOrd="0" presId="urn:microsoft.com/office/officeart/2005/8/layout/bProcess3"/>
    <dgm:cxn modelId="{0E24B783-3BFA-4F3D-968C-1B15EBCE8A63}" type="presParOf" srcId="{F92E6A40-1A6E-4D22-ADE6-9B2EE9D8A3B5}" destId="{553883B0-0A72-4B27-86F5-FD11BE552D12}" srcOrd="5" destOrd="0" presId="urn:microsoft.com/office/officeart/2005/8/layout/bProcess3"/>
    <dgm:cxn modelId="{05EBC9EF-D862-4D19-8419-80A0490D09D9}" type="presParOf" srcId="{553883B0-0A72-4B27-86F5-FD11BE552D12}" destId="{DE19C929-9CD3-4926-9741-5AE8B8BF5A40}" srcOrd="0" destOrd="0" presId="urn:microsoft.com/office/officeart/2005/8/layout/bProcess3"/>
    <dgm:cxn modelId="{405F3382-D561-4E17-A59E-3999A415AE83}" type="presParOf" srcId="{F92E6A40-1A6E-4D22-ADE6-9B2EE9D8A3B5}" destId="{773AA9A1-5BB1-4813-BFFC-C9CF0ABE0915}" srcOrd="6" destOrd="0" presId="urn:microsoft.com/office/officeart/2005/8/layout/bProcess3"/>
  </dgm:cxnLst>
  <dgm:bg/>
  <dgm:whole/>
</dgm:dataModel>
</file>

<file path=ppt/diagrams/data5.xml><?xml version="1.0" encoding="utf-8"?>
<dgm:dataModel xmlns:dgm="http://schemas.openxmlformats.org/drawingml/2006/diagram" xmlns:a="http://schemas.openxmlformats.org/drawingml/2006/main">
  <dgm:ptLst>
    <dgm:pt modelId="{F7AB7B09-579A-4895-A787-A62EFFBA52D0}" type="doc">
      <dgm:prSet loTypeId="urn:microsoft.com/office/officeart/2005/8/layout/lProcess2" loCatId="relationship" qsTypeId="urn:microsoft.com/office/officeart/2005/8/quickstyle/simple1" qsCatId="simple" csTypeId="urn:microsoft.com/office/officeart/2005/8/colors/colorful5" csCatId="colorful" phldr="1"/>
      <dgm:spPr/>
      <dgm:t>
        <a:bodyPr/>
        <a:lstStyle/>
        <a:p>
          <a:endParaRPr lang="es-ES"/>
        </a:p>
      </dgm:t>
    </dgm:pt>
    <dgm:pt modelId="{99A9DC75-A9EC-4639-8FA3-679BF419F95A}">
      <dgm:prSet phldrT="[Texto]" custT="1"/>
      <dgm:spPr/>
      <dgm:t>
        <a:bodyPr/>
        <a:lstStyle/>
        <a:p>
          <a:r>
            <a:rPr lang="es-ES" sz="3600" i="1" dirty="0" smtClean="0">
              <a:latin typeface="Cambria" pitchFamily="18" charset="0"/>
            </a:rPr>
            <a:t>Muestreo</a:t>
          </a:r>
          <a:endParaRPr lang="es-ES" sz="5800" i="1" dirty="0">
            <a:latin typeface="Cambria" pitchFamily="18" charset="0"/>
          </a:endParaRPr>
        </a:p>
      </dgm:t>
    </dgm:pt>
    <dgm:pt modelId="{3D0E353B-FF6A-41E0-B054-CFC1B758565C}" type="parTrans" cxnId="{866F2CAE-DAC5-4B95-A3EC-00D6E211FBC9}">
      <dgm:prSet/>
      <dgm:spPr/>
      <dgm:t>
        <a:bodyPr/>
        <a:lstStyle/>
        <a:p>
          <a:endParaRPr lang="es-ES" i="1">
            <a:latin typeface="Cambria" pitchFamily="18" charset="0"/>
          </a:endParaRPr>
        </a:p>
      </dgm:t>
    </dgm:pt>
    <dgm:pt modelId="{53C2830A-D52A-4054-8258-B53575096FBF}" type="sibTrans" cxnId="{866F2CAE-DAC5-4B95-A3EC-00D6E211FBC9}">
      <dgm:prSet/>
      <dgm:spPr/>
      <dgm:t>
        <a:bodyPr/>
        <a:lstStyle/>
        <a:p>
          <a:endParaRPr lang="es-ES" i="1">
            <a:latin typeface="Cambria" pitchFamily="18" charset="0"/>
          </a:endParaRPr>
        </a:p>
      </dgm:t>
    </dgm:pt>
    <dgm:pt modelId="{1E1EFC2D-951D-44D9-91E6-D73886882D4E}">
      <dgm:prSet phldrT="[Texto]"/>
      <dgm:spPr/>
      <dgm:t>
        <a:bodyPr/>
        <a:lstStyle/>
        <a:p>
          <a:r>
            <a:rPr lang="es-ES" i="1" dirty="0" smtClean="0">
              <a:latin typeface="Cambria" pitchFamily="18" charset="0"/>
            </a:rPr>
            <a:t>Probabilístico </a:t>
          </a:r>
          <a:endParaRPr lang="es-ES" i="1" dirty="0">
            <a:latin typeface="Cambria" pitchFamily="18" charset="0"/>
          </a:endParaRPr>
        </a:p>
      </dgm:t>
    </dgm:pt>
    <dgm:pt modelId="{14CF9E16-E6E2-4880-BE89-29CF1ED77814}" type="parTrans" cxnId="{428EA6FF-9D8D-4FDE-908A-0257D638203A}">
      <dgm:prSet/>
      <dgm:spPr/>
      <dgm:t>
        <a:bodyPr/>
        <a:lstStyle/>
        <a:p>
          <a:endParaRPr lang="es-ES" i="1">
            <a:latin typeface="Cambria" pitchFamily="18" charset="0"/>
          </a:endParaRPr>
        </a:p>
      </dgm:t>
    </dgm:pt>
    <dgm:pt modelId="{587CB3D1-BEF5-4704-A4B3-0DCFCF477A08}" type="sibTrans" cxnId="{428EA6FF-9D8D-4FDE-908A-0257D638203A}">
      <dgm:prSet/>
      <dgm:spPr/>
      <dgm:t>
        <a:bodyPr/>
        <a:lstStyle/>
        <a:p>
          <a:endParaRPr lang="es-ES" i="1">
            <a:latin typeface="Cambria" pitchFamily="18" charset="0"/>
          </a:endParaRPr>
        </a:p>
      </dgm:t>
    </dgm:pt>
    <dgm:pt modelId="{E306407B-67AF-4FD0-A455-3A94A6D93AF9}">
      <dgm:prSet phldrT="[Texto]"/>
      <dgm:spPr/>
      <dgm:t>
        <a:bodyPr/>
        <a:lstStyle/>
        <a:p>
          <a:r>
            <a:rPr lang="es-ES" i="1" dirty="0" smtClean="0">
              <a:latin typeface="Cambria" pitchFamily="18" charset="0"/>
            </a:rPr>
            <a:t>Estratificado</a:t>
          </a:r>
          <a:endParaRPr lang="es-ES" i="1" dirty="0">
            <a:latin typeface="Cambria" pitchFamily="18" charset="0"/>
          </a:endParaRPr>
        </a:p>
      </dgm:t>
    </dgm:pt>
    <dgm:pt modelId="{6FD1C79B-C077-4D5A-A2C0-CEAA7DD98342}" type="parTrans" cxnId="{9D748962-C03C-48CA-964F-1752093719A8}">
      <dgm:prSet/>
      <dgm:spPr/>
      <dgm:t>
        <a:bodyPr/>
        <a:lstStyle/>
        <a:p>
          <a:endParaRPr lang="es-ES" i="1">
            <a:latin typeface="Cambria" pitchFamily="18" charset="0"/>
          </a:endParaRPr>
        </a:p>
      </dgm:t>
    </dgm:pt>
    <dgm:pt modelId="{84CF6B1E-A2A1-46A8-AE60-76F948817EFD}" type="sibTrans" cxnId="{9D748962-C03C-48CA-964F-1752093719A8}">
      <dgm:prSet/>
      <dgm:spPr/>
      <dgm:t>
        <a:bodyPr/>
        <a:lstStyle/>
        <a:p>
          <a:endParaRPr lang="es-ES" i="1">
            <a:latin typeface="Cambria" pitchFamily="18" charset="0"/>
          </a:endParaRPr>
        </a:p>
      </dgm:t>
    </dgm:pt>
    <dgm:pt modelId="{E788C104-9E12-49F5-8E2F-BBB7626B55B8}">
      <dgm:prSet phldrT="[Texto]" custT="1"/>
      <dgm:spPr/>
      <dgm:t>
        <a:bodyPr/>
        <a:lstStyle/>
        <a:p>
          <a:r>
            <a:rPr lang="es-ES" sz="3600" i="1" dirty="0" smtClean="0">
              <a:latin typeface="Cambria" pitchFamily="18" charset="0"/>
            </a:rPr>
            <a:t>Población</a:t>
          </a:r>
          <a:endParaRPr lang="es-ES" sz="3600" i="1" dirty="0">
            <a:latin typeface="Cambria" pitchFamily="18" charset="0"/>
          </a:endParaRPr>
        </a:p>
      </dgm:t>
    </dgm:pt>
    <dgm:pt modelId="{64D19A89-33ED-4266-921F-2170B77F40AE}" type="parTrans" cxnId="{08243B35-FCA1-435A-B76A-99D625E031DF}">
      <dgm:prSet/>
      <dgm:spPr/>
      <dgm:t>
        <a:bodyPr/>
        <a:lstStyle/>
        <a:p>
          <a:endParaRPr lang="es-ES" i="1">
            <a:latin typeface="Cambria" pitchFamily="18" charset="0"/>
          </a:endParaRPr>
        </a:p>
      </dgm:t>
    </dgm:pt>
    <dgm:pt modelId="{E9FCA1FA-AF83-4BA2-84CC-289615BDB5BE}" type="sibTrans" cxnId="{08243B35-FCA1-435A-B76A-99D625E031DF}">
      <dgm:prSet/>
      <dgm:spPr/>
      <dgm:t>
        <a:bodyPr/>
        <a:lstStyle/>
        <a:p>
          <a:endParaRPr lang="es-ES" i="1">
            <a:latin typeface="Cambria" pitchFamily="18" charset="0"/>
          </a:endParaRPr>
        </a:p>
      </dgm:t>
    </dgm:pt>
    <dgm:pt modelId="{7BA631AB-12C6-43BD-B841-87D5D6A795DE}">
      <dgm:prSet phldrT="[Texto]"/>
      <dgm:spPr/>
      <dgm:t>
        <a:bodyPr/>
        <a:lstStyle/>
        <a:p>
          <a:r>
            <a:rPr lang="es-ES" i="1" dirty="0" smtClean="0">
              <a:latin typeface="Cambria" pitchFamily="18" charset="0"/>
            </a:rPr>
            <a:t>Personas económicamente activas de la ciudad de Quito </a:t>
          </a:r>
          <a:endParaRPr lang="es-ES" i="1" dirty="0">
            <a:latin typeface="Cambria" pitchFamily="18" charset="0"/>
          </a:endParaRPr>
        </a:p>
      </dgm:t>
    </dgm:pt>
    <dgm:pt modelId="{B4A43632-8E82-4F0E-B0FC-29E15CD2A7B8}" type="parTrans" cxnId="{6CBEC550-9490-4BC2-970D-E397BD638625}">
      <dgm:prSet/>
      <dgm:spPr/>
      <dgm:t>
        <a:bodyPr/>
        <a:lstStyle/>
        <a:p>
          <a:endParaRPr lang="es-ES" i="1">
            <a:latin typeface="Cambria" pitchFamily="18" charset="0"/>
          </a:endParaRPr>
        </a:p>
      </dgm:t>
    </dgm:pt>
    <dgm:pt modelId="{645FF2C7-D7E8-48EA-AB58-FE1F62A09CE6}" type="sibTrans" cxnId="{6CBEC550-9490-4BC2-970D-E397BD638625}">
      <dgm:prSet/>
      <dgm:spPr/>
      <dgm:t>
        <a:bodyPr/>
        <a:lstStyle/>
        <a:p>
          <a:endParaRPr lang="es-ES" i="1">
            <a:latin typeface="Cambria" pitchFamily="18" charset="0"/>
          </a:endParaRPr>
        </a:p>
      </dgm:t>
    </dgm:pt>
    <dgm:pt modelId="{AADAD99D-08DB-4113-9FCC-2C137C8E58F3}">
      <dgm:prSet phldrT="[Texto]"/>
      <dgm:spPr/>
      <dgm:t>
        <a:bodyPr/>
        <a:lstStyle/>
        <a:p>
          <a:r>
            <a:rPr lang="es-ES" i="1" dirty="0" smtClean="0">
              <a:latin typeface="Cambria" pitchFamily="18" charset="0"/>
            </a:rPr>
            <a:t>Personas económicamente activas de Conocoto y parroquias aledañas</a:t>
          </a:r>
        </a:p>
      </dgm:t>
    </dgm:pt>
    <dgm:pt modelId="{69BB3D85-8CDF-466F-9F66-0A731B2FC621}" type="parTrans" cxnId="{2EB68A61-414E-49CF-B6EE-0D15B443DBC2}">
      <dgm:prSet/>
      <dgm:spPr/>
      <dgm:t>
        <a:bodyPr/>
        <a:lstStyle/>
        <a:p>
          <a:endParaRPr lang="es-ES" i="1">
            <a:latin typeface="Cambria" pitchFamily="18" charset="0"/>
          </a:endParaRPr>
        </a:p>
      </dgm:t>
    </dgm:pt>
    <dgm:pt modelId="{1BD272A8-471F-4AC9-BC79-66F88B8C3AED}" type="sibTrans" cxnId="{2EB68A61-414E-49CF-B6EE-0D15B443DBC2}">
      <dgm:prSet/>
      <dgm:spPr/>
      <dgm:t>
        <a:bodyPr/>
        <a:lstStyle/>
        <a:p>
          <a:endParaRPr lang="es-ES" i="1">
            <a:latin typeface="Cambria" pitchFamily="18" charset="0"/>
          </a:endParaRPr>
        </a:p>
      </dgm:t>
    </dgm:pt>
    <dgm:pt modelId="{F58FC06B-77E6-4ED7-83D1-4A8EE9E19B51}" type="pres">
      <dgm:prSet presAssocID="{F7AB7B09-579A-4895-A787-A62EFFBA52D0}" presName="theList" presStyleCnt="0">
        <dgm:presLayoutVars>
          <dgm:dir/>
          <dgm:animLvl val="lvl"/>
          <dgm:resizeHandles val="exact"/>
        </dgm:presLayoutVars>
      </dgm:prSet>
      <dgm:spPr/>
      <dgm:t>
        <a:bodyPr/>
        <a:lstStyle/>
        <a:p>
          <a:endParaRPr lang="es-ES"/>
        </a:p>
      </dgm:t>
    </dgm:pt>
    <dgm:pt modelId="{EA7C2327-DA8D-4939-950D-FE1CF4F0570B}" type="pres">
      <dgm:prSet presAssocID="{99A9DC75-A9EC-4639-8FA3-679BF419F95A}" presName="compNode" presStyleCnt="0"/>
      <dgm:spPr/>
    </dgm:pt>
    <dgm:pt modelId="{36FB8157-C09F-4CA1-8E8D-D96B37996FDB}" type="pres">
      <dgm:prSet presAssocID="{99A9DC75-A9EC-4639-8FA3-679BF419F95A}" presName="aNode" presStyleLbl="bgShp" presStyleIdx="0" presStyleCnt="2"/>
      <dgm:spPr/>
      <dgm:t>
        <a:bodyPr/>
        <a:lstStyle/>
        <a:p>
          <a:endParaRPr lang="es-ES"/>
        </a:p>
      </dgm:t>
    </dgm:pt>
    <dgm:pt modelId="{D5445E76-53B1-45DF-9F84-EB264659BEFF}" type="pres">
      <dgm:prSet presAssocID="{99A9DC75-A9EC-4639-8FA3-679BF419F95A}" presName="textNode" presStyleLbl="bgShp" presStyleIdx="0" presStyleCnt="2"/>
      <dgm:spPr/>
      <dgm:t>
        <a:bodyPr/>
        <a:lstStyle/>
        <a:p>
          <a:endParaRPr lang="es-ES"/>
        </a:p>
      </dgm:t>
    </dgm:pt>
    <dgm:pt modelId="{AA31AB8A-297E-4E30-8B2B-7B37B22BBF21}" type="pres">
      <dgm:prSet presAssocID="{99A9DC75-A9EC-4639-8FA3-679BF419F95A}" presName="compChildNode" presStyleCnt="0"/>
      <dgm:spPr/>
    </dgm:pt>
    <dgm:pt modelId="{226056A3-2F57-4C19-AE2C-51B77252FE1B}" type="pres">
      <dgm:prSet presAssocID="{99A9DC75-A9EC-4639-8FA3-679BF419F95A}" presName="theInnerList" presStyleCnt="0"/>
      <dgm:spPr/>
    </dgm:pt>
    <dgm:pt modelId="{DB96B3D9-DE17-42FF-A7D2-468BCF187472}" type="pres">
      <dgm:prSet presAssocID="{1E1EFC2D-951D-44D9-91E6-D73886882D4E}" presName="childNode" presStyleLbl="node1" presStyleIdx="0" presStyleCnt="4">
        <dgm:presLayoutVars>
          <dgm:bulletEnabled val="1"/>
        </dgm:presLayoutVars>
      </dgm:prSet>
      <dgm:spPr/>
      <dgm:t>
        <a:bodyPr/>
        <a:lstStyle/>
        <a:p>
          <a:endParaRPr lang="es-ES"/>
        </a:p>
      </dgm:t>
    </dgm:pt>
    <dgm:pt modelId="{FF2269AA-6CFA-4705-9869-9B1E2DA92AE3}" type="pres">
      <dgm:prSet presAssocID="{1E1EFC2D-951D-44D9-91E6-D73886882D4E}" presName="aSpace2" presStyleCnt="0"/>
      <dgm:spPr/>
    </dgm:pt>
    <dgm:pt modelId="{E7EFF373-03ED-4C35-A4E3-FBFB0D64B1A5}" type="pres">
      <dgm:prSet presAssocID="{E306407B-67AF-4FD0-A455-3A94A6D93AF9}" presName="childNode" presStyleLbl="node1" presStyleIdx="1" presStyleCnt="4">
        <dgm:presLayoutVars>
          <dgm:bulletEnabled val="1"/>
        </dgm:presLayoutVars>
      </dgm:prSet>
      <dgm:spPr/>
      <dgm:t>
        <a:bodyPr/>
        <a:lstStyle/>
        <a:p>
          <a:endParaRPr lang="es-ES"/>
        </a:p>
      </dgm:t>
    </dgm:pt>
    <dgm:pt modelId="{D3138764-12E0-4D53-A700-74828302C06D}" type="pres">
      <dgm:prSet presAssocID="{99A9DC75-A9EC-4639-8FA3-679BF419F95A}" presName="aSpace" presStyleCnt="0"/>
      <dgm:spPr/>
    </dgm:pt>
    <dgm:pt modelId="{3AF271D6-F48B-4738-A7A9-950338DA3051}" type="pres">
      <dgm:prSet presAssocID="{E788C104-9E12-49F5-8E2F-BBB7626B55B8}" presName="compNode" presStyleCnt="0"/>
      <dgm:spPr/>
    </dgm:pt>
    <dgm:pt modelId="{6FC25F89-5DFB-44C3-8E94-1431A3FF9925}" type="pres">
      <dgm:prSet presAssocID="{E788C104-9E12-49F5-8E2F-BBB7626B55B8}" presName="aNode" presStyleLbl="bgShp" presStyleIdx="1" presStyleCnt="2"/>
      <dgm:spPr/>
      <dgm:t>
        <a:bodyPr/>
        <a:lstStyle/>
        <a:p>
          <a:endParaRPr lang="es-ES"/>
        </a:p>
      </dgm:t>
    </dgm:pt>
    <dgm:pt modelId="{1033AEBC-21F6-496A-AD24-0063EC4AF074}" type="pres">
      <dgm:prSet presAssocID="{E788C104-9E12-49F5-8E2F-BBB7626B55B8}" presName="textNode" presStyleLbl="bgShp" presStyleIdx="1" presStyleCnt="2"/>
      <dgm:spPr/>
      <dgm:t>
        <a:bodyPr/>
        <a:lstStyle/>
        <a:p>
          <a:endParaRPr lang="es-ES"/>
        </a:p>
      </dgm:t>
    </dgm:pt>
    <dgm:pt modelId="{8442AC9F-07B4-4D8E-8115-5E1627C094C6}" type="pres">
      <dgm:prSet presAssocID="{E788C104-9E12-49F5-8E2F-BBB7626B55B8}" presName="compChildNode" presStyleCnt="0"/>
      <dgm:spPr/>
    </dgm:pt>
    <dgm:pt modelId="{9AB46BE1-6A50-49EF-B398-62E1A9E3B3AF}" type="pres">
      <dgm:prSet presAssocID="{E788C104-9E12-49F5-8E2F-BBB7626B55B8}" presName="theInnerList" presStyleCnt="0"/>
      <dgm:spPr/>
    </dgm:pt>
    <dgm:pt modelId="{D2F75A6F-89B4-4EAC-B958-D36EA5E82A19}" type="pres">
      <dgm:prSet presAssocID="{7BA631AB-12C6-43BD-B841-87D5D6A795DE}" presName="childNode" presStyleLbl="node1" presStyleIdx="2" presStyleCnt="4">
        <dgm:presLayoutVars>
          <dgm:bulletEnabled val="1"/>
        </dgm:presLayoutVars>
      </dgm:prSet>
      <dgm:spPr/>
      <dgm:t>
        <a:bodyPr/>
        <a:lstStyle/>
        <a:p>
          <a:endParaRPr lang="es-ES"/>
        </a:p>
      </dgm:t>
    </dgm:pt>
    <dgm:pt modelId="{770508A1-466E-472E-B483-7DAE27348191}" type="pres">
      <dgm:prSet presAssocID="{7BA631AB-12C6-43BD-B841-87D5D6A795DE}" presName="aSpace2" presStyleCnt="0"/>
      <dgm:spPr/>
    </dgm:pt>
    <dgm:pt modelId="{CFA1EF5D-F921-46F4-8E3B-F039A924AF25}" type="pres">
      <dgm:prSet presAssocID="{AADAD99D-08DB-4113-9FCC-2C137C8E58F3}" presName="childNode" presStyleLbl="node1" presStyleIdx="3" presStyleCnt="4">
        <dgm:presLayoutVars>
          <dgm:bulletEnabled val="1"/>
        </dgm:presLayoutVars>
      </dgm:prSet>
      <dgm:spPr/>
      <dgm:t>
        <a:bodyPr/>
        <a:lstStyle/>
        <a:p>
          <a:endParaRPr lang="es-ES"/>
        </a:p>
      </dgm:t>
    </dgm:pt>
  </dgm:ptLst>
  <dgm:cxnLst>
    <dgm:cxn modelId="{866F2CAE-DAC5-4B95-A3EC-00D6E211FBC9}" srcId="{F7AB7B09-579A-4895-A787-A62EFFBA52D0}" destId="{99A9DC75-A9EC-4639-8FA3-679BF419F95A}" srcOrd="0" destOrd="0" parTransId="{3D0E353B-FF6A-41E0-B054-CFC1B758565C}" sibTransId="{53C2830A-D52A-4054-8258-B53575096FBF}"/>
    <dgm:cxn modelId="{9D748962-C03C-48CA-964F-1752093719A8}" srcId="{99A9DC75-A9EC-4639-8FA3-679BF419F95A}" destId="{E306407B-67AF-4FD0-A455-3A94A6D93AF9}" srcOrd="1" destOrd="0" parTransId="{6FD1C79B-C077-4D5A-A2C0-CEAA7DD98342}" sibTransId="{84CF6B1E-A2A1-46A8-AE60-76F948817EFD}"/>
    <dgm:cxn modelId="{3B3C9BC8-448D-4403-AFDE-6BBB360C6C52}" type="presOf" srcId="{99A9DC75-A9EC-4639-8FA3-679BF419F95A}" destId="{D5445E76-53B1-45DF-9F84-EB264659BEFF}" srcOrd="1" destOrd="0" presId="urn:microsoft.com/office/officeart/2005/8/layout/lProcess2"/>
    <dgm:cxn modelId="{09CD5456-F5E1-4596-80E2-7ACA704F1625}" type="presOf" srcId="{99A9DC75-A9EC-4639-8FA3-679BF419F95A}" destId="{36FB8157-C09F-4CA1-8E8D-D96B37996FDB}" srcOrd="0" destOrd="0" presId="urn:microsoft.com/office/officeart/2005/8/layout/lProcess2"/>
    <dgm:cxn modelId="{BF82FBE1-F2B3-4B5C-914B-99A53CF1B1B2}" type="presOf" srcId="{E788C104-9E12-49F5-8E2F-BBB7626B55B8}" destId="{1033AEBC-21F6-496A-AD24-0063EC4AF074}" srcOrd="1" destOrd="0" presId="urn:microsoft.com/office/officeart/2005/8/layout/lProcess2"/>
    <dgm:cxn modelId="{FE3B7DF3-984E-48F8-8CD1-CC6FE5B7047E}" type="presOf" srcId="{AADAD99D-08DB-4113-9FCC-2C137C8E58F3}" destId="{CFA1EF5D-F921-46F4-8E3B-F039A924AF25}" srcOrd="0" destOrd="0" presId="urn:microsoft.com/office/officeart/2005/8/layout/lProcess2"/>
    <dgm:cxn modelId="{6CBEC550-9490-4BC2-970D-E397BD638625}" srcId="{E788C104-9E12-49F5-8E2F-BBB7626B55B8}" destId="{7BA631AB-12C6-43BD-B841-87D5D6A795DE}" srcOrd="0" destOrd="0" parTransId="{B4A43632-8E82-4F0E-B0FC-29E15CD2A7B8}" sibTransId="{645FF2C7-D7E8-48EA-AB58-FE1F62A09CE6}"/>
    <dgm:cxn modelId="{CDB1C6E5-B90C-427C-82E7-61EC7CF67161}" type="presOf" srcId="{7BA631AB-12C6-43BD-B841-87D5D6A795DE}" destId="{D2F75A6F-89B4-4EAC-B958-D36EA5E82A19}" srcOrd="0" destOrd="0" presId="urn:microsoft.com/office/officeart/2005/8/layout/lProcess2"/>
    <dgm:cxn modelId="{08243B35-FCA1-435A-B76A-99D625E031DF}" srcId="{F7AB7B09-579A-4895-A787-A62EFFBA52D0}" destId="{E788C104-9E12-49F5-8E2F-BBB7626B55B8}" srcOrd="1" destOrd="0" parTransId="{64D19A89-33ED-4266-921F-2170B77F40AE}" sibTransId="{E9FCA1FA-AF83-4BA2-84CC-289615BDB5BE}"/>
    <dgm:cxn modelId="{9304EF88-B361-4ABF-BCF0-E024C252AB86}" type="presOf" srcId="{1E1EFC2D-951D-44D9-91E6-D73886882D4E}" destId="{DB96B3D9-DE17-42FF-A7D2-468BCF187472}" srcOrd="0" destOrd="0" presId="urn:microsoft.com/office/officeart/2005/8/layout/lProcess2"/>
    <dgm:cxn modelId="{248EBD0C-9189-408C-BCE0-10ED5FDBAA6F}" type="presOf" srcId="{E788C104-9E12-49F5-8E2F-BBB7626B55B8}" destId="{6FC25F89-5DFB-44C3-8E94-1431A3FF9925}" srcOrd="0" destOrd="0" presId="urn:microsoft.com/office/officeart/2005/8/layout/lProcess2"/>
    <dgm:cxn modelId="{428EA6FF-9D8D-4FDE-908A-0257D638203A}" srcId="{99A9DC75-A9EC-4639-8FA3-679BF419F95A}" destId="{1E1EFC2D-951D-44D9-91E6-D73886882D4E}" srcOrd="0" destOrd="0" parTransId="{14CF9E16-E6E2-4880-BE89-29CF1ED77814}" sibTransId="{587CB3D1-BEF5-4704-A4B3-0DCFCF477A08}"/>
    <dgm:cxn modelId="{4FF8C57E-F83D-4082-9F04-6BBB6E31DA9A}" type="presOf" srcId="{F7AB7B09-579A-4895-A787-A62EFFBA52D0}" destId="{F58FC06B-77E6-4ED7-83D1-4A8EE9E19B51}" srcOrd="0" destOrd="0" presId="urn:microsoft.com/office/officeart/2005/8/layout/lProcess2"/>
    <dgm:cxn modelId="{2EB68A61-414E-49CF-B6EE-0D15B443DBC2}" srcId="{E788C104-9E12-49F5-8E2F-BBB7626B55B8}" destId="{AADAD99D-08DB-4113-9FCC-2C137C8E58F3}" srcOrd="1" destOrd="0" parTransId="{69BB3D85-8CDF-466F-9F66-0A731B2FC621}" sibTransId="{1BD272A8-471F-4AC9-BC79-66F88B8C3AED}"/>
    <dgm:cxn modelId="{56DBD184-74A5-459F-A57E-3CD5B69F4B04}" type="presOf" srcId="{E306407B-67AF-4FD0-A455-3A94A6D93AF9}" destId="{E7EFF373-03ED-4C35-A4E3-FBFB0D64B1A5}" srcOrd="0" destOrd="0" presId="urn:microsoft.com/office/officeart/2005/8/layout/lProcess2"/>
    <dgm:cxn modelId="{621349F6-5FCF-4895-997A-04FB0784DFEA}" type="presParOf" srcId="{F58FC06B-77E6-4ED7-83D1-4A8EE9E19B51}" destId="{EA7C2327-DA8D-4939-950D-FE1CF4F0570B}" srcOrd="0" destOrd="0" presId="urn:microsoft.com/office/officeart/2005/8/layout/lProcess2"/>
    <dgm:cxn modelId="{9300172F-5D0F-4398-A41A-3A10CD4538A9}" type="presParOf" srcId="{EA7C2327-DA8D-4939-950D-FE1CF4F0570B}" destId="{36FB8157-C09F-4CA1-8E8D-D96B37996FDB}" srcOrd="0" destOrd="0" presId="urn:microsoft.com/office/officeart/2005/8/layout/lProcess2"/>
    <dgm:cxn modelId="{C909CFD5-E112-468D-8B75-13936632158A}" type="presParOf" srcId="{EA7C2327-DA8D-4939-950D-FE1CF4F0570B}" destId="{D5445E76-53B1-45DF-9F84-EB264659BEFF}" srcOrd="1" destOrd="0" presId="urn:microsoft.com/office/officeart/2005/8/layout/lProcess2"/>
    <dgm:cxn modelId="{D33A187C-33B3-4633-A9A7-EAACF0D33112}" type="presParOf" srcId="{EA7C2327-DA8D-4939-950D-FE1CF4F0570B}" destId="{AA31AB8A-297E-4E30-8B2B-7B37B22BBF21}" srcOrd="2" destOrd="0" presId="urn:microsoft.com/office/officeart/2005/8/layout/lProcess2"/>
    <dgm:cxn modelId="{19505EAE-21D5-4BB5-A525-66D3383E041E}" type="presParOf" srcId="{AA31AB8A-297E-4E30-8B2B-7B37B22BBF21}" destId="{226056A3-2F57-4C19-AE2C-51B77252FE1B}" srcOrd="0" destOrd="0" presId="urn:microsoft.com/office/officeart/2005/8/layout/lProcess2"/>
    <dgm:cxn modelId="{161584F7-FE66-4AEB-B904-CA794584A4E1}" type="presParOf" srcId="{226056A3-2F57-4C19-AE2C-51B77252FE1B}" destId="{DB96B3D9-DE17-42FF-A7D2-468BCF187472}" srcOrd="0" destOrd="0" presId="urn:microsoft.com/office/officeart/2005/8/layout/lProcess2"/>
    <dgm:cxn modelId="{3011970D-C90B-4242-A764-454338134C1F}" type="presParOf" srcId="{226056A3-2F57-4C19-AE2C-51B77252FE1B}" destId="{FF2269AA-6CFA-4705-9869-9B1E2DA92AE3}" srcOrd="1" destOrd="0" presId="urn:microsoft.com/office/officeart/2005/8/layout/lProcess2"/>
    <dgm:cxn modelId="{E6028D8E-5A5D-4BFA-B29A-8CF168C5C163}" type="presParOf" srcId="{226056A3-2F57-4C19-AE2C-51B77252FE1B}" destId="{E7EFF373-03ED-4C35-A4E3-FBFB0D64B1A5}" srcOrd="2" destOrd="0" presId="urn:microsoft.com/office/officeart/2005/8/layout/lProcess2"/>
    <dgm:cxn modelId="{FA7E0DD5-68BC-4293-9352-09019258130A}" type="presParOf" srcId="{F58FC06B-77E6-4ED7-83D1-4A8EE9E19B51}" destId="{D3138764-12E0-4D53-A700-74828302C06D}" srcOrd="1" destOrd="0" presId="urn:microsoft.com/office/officeart/2005/8/layout/lProcess2"/>
    <dgm:cxn modelId="{FD2C1D57-BCDA-4FCC-832F-CD1228687FC6}" type="presParOf" srcId="{F58FC06B-77E6-4ED7-83D1-4A8EE9E19B51}" destId="{3AF271D6-F48B-4738-A7A9-950338DA3051}" srcOrd="2" destOrd="0" presId="urn:microsoft.com/office/officeart/2005/8/layout/lProcess2"/>
    <dgm:cxn modelId="{121C55F8-A275-4213-BD23-4295F1CE947A}" type="presParOf" srcId="{3AF271D6-F48B-4738-A7A9-950338DA3051}" destId="{6FC25F89-5DFB-44C3-8E94-1431A3FF9925}" srcOrd="0" destOrd="0" presId="urn:microsoft.com/office/officeart/2005/8/layout/lProcess2"/>
    <dgm:cxn modelId="{3D9291EC-C65A-4A50-9575-1F7848EE1332}" type="presParOf" srcId="{3AF271D6-F48B-4738-A7A9-950338DA3051}" destId="{1033AEBC-21F6-496A-AD24-0063EC4AF074}" srcOrd="1" destOrd="0" presId="urn:microsoft.com/office/officeart/2005/8/layout/lProcess2"/>
    <dgm:cxn modelId="{452A6B48-A3C3-4436-828B-4EAE782E0343}" type="presParOf" srcId="{3AF271D6-F48B-4738-A7A9-950338DA3051}" destId="{8442AC9F-07B4-4D8E-8115-5E1627C094C6}" srcOrd="2" destOrd="0" presId="urn:microsoft.com/office/officeart/2005/8/layout/lProcess2"/>
    <dgm:cxn modelId="{2BB9AF61-3AA8-4FED-8CEA-CA0EE68928DC}" type="presParOf" srcId="{8442AC9F-07B4-4D8E-8115-5E1627C094C6}" destId="{9AB46BE1-6A50-49EF-B398-62E1A9E3B3AF}" srcOrd="0" destOrd="0" presId="urn:microsoft.com/office/officeart/2005/8/layout/lProcess2"/>
    <dgm:cxn modelId="{091E51B5-1C00-471B-BF42-40FC69C64C2C}" type="presParOf" srcId="{9AB46BE1-6A50-49EF-B398-62E1A9E3B3AF}" destId="{D2F75A6F-89B4-4EAC-B958-D36EA5E82A19}" srcOrd="0" destOrd="0" presId="urn:microsoft.com/office/officeart/2005/8/layout/lProcess2"/>
    <dgm:cxn modelId="{5E391B1E-7CF7-48B7-9D0C-B53897091C63}" type="presParOf" srcId="{9AB46BE1-6A50-49EF-B398-62E1A9E3B3AF}" destId="{770508A1-466E-472E-B483-7DAE27348191}" srcOrd="1" destOrd="0" presId="urn:microsoft.com/office/officeart/2005/8/layout/lProcess2"/>
    <dgm:cxn modelId="{93ED3641-C913-4302-98FD-BEC0E1AB32DC}" type="presParOf" srcId="{9AB46BE1-6A50-49EF-B398-62E1A9E3B3AF}" destId="{CFA1EF5D-F921-46F4-8E3B-F039A924AF25}" srcOrd="2" destOrd="0" presId="urn:microsoft.com/office/officeart/2005/8/layout/lProcess2"/>
  </dgm:cxnLst>
  <dgm:bg/>
  <dgm:whole/>
</dgm:dataModel>
</file>

<file path=ppt/diagrams/data6.xml><?xml version="1.0" encoding="utf-8"?>
<dgm:dataModel xmlns:dgm="http://schemas.openxmlformats.org/drawingml/2006/diagram" xmlns:a="http://schemas.openxmlformats.org/drawingml/2006/main">
  <dgm:ptLst>
    <dgm:pt modelId="{776C92CC-20D5-48CD-8388-F6D235C50F71}" type="doc">
      <dgm:prSet loTypeId="urn:microsoft.com/office/officeart/2005/8/layout/vList3" loCatId="list" qsTypeId="urn:microsoft.com/office/officeart/2005/8/quickstyle/simple1" qsCatId="simple" csTypeId="urn:microsoft.com/office/officeart/2005/8/colors/colorful5" csCatId="colorful" phldr="1"/>
      <dgm:spPr/>
    </dgm:pt>
    <dgm:pt modelId="{66AF55F9-9DFD-4093-B684-8DDA7DC2D91B}">
      <dgm:prSet phldrT="[Texto]" custT="1"/>
      <dgm:spPr/>
      <dgm:t>
        <a:bodyPr/>
        <a:lstStyle/>
        <a:p>
          <a:r>
            <a:rPr lang="es-ES" sz="1600" i="1" dirty="0" smtClean="0">
              <a:latin typeface="Cambria" pitchFamily="18" charset="0"/>
            </a:rPr>
            <a:t>Provienen visitantes del Cantón Quito y del Cantón Rumiñahui</a:t>
          </a:r>
          <a:endParaRPr lang="es-ES" sz="1600" i="1" dirty="0">
            <a:latin typeface="Cambria" pitchFamily="18" charset="0"/>
          </a:endParaRPr>
        </a:p>
      </dgm:t>
    </dgm:pt>
    <dgm:pt modelId="{CDF11D0B-CE85-4901-96EC-466554830193}" type="parTrans" cxnId="{8F2EECCA-F5A7-4E0C-9897-5909792B2454}">
      <dgm:prSet/>
      <dgm:spPr/>
      <dgm:t>
        <a:bodyPr/>
        <a:lstStyle/>
        <a:p>
          <a:endParaRPr lang="es-ES" sz="1600" i="1">
            <a:latin typeface="Cambria" pitchFamily="18" charset="0"/>
          </a:endParaRPr>
        </a:p>
      </dgm:t>
    </dgm:pt>
    <dgm:pt modelId="{473CF760-49E2-4853-9E8F-48178483B5BA}" type="sibTrans" cxnId="{8F2EECCA-F5A7-4E0C-9897-5909792B2454}">
      <dgm:prSet/>
      <dgm:spPr/>
      <dgm:t>
        <a:bodyPr/>
        <a:lstStyle/>
        <a:p>
          <a:endParaRPr lang="es-ES" sz="1600" i="1">
            <a:latin typeface="Cambria" pitchFamily="18" charset="0"/>
          </a:endParaRPr>
        </a:p>
      </dgm:t>
    </dgm:pt>
    <dgm:pt modelId="{1D96D4FD-E2E5-440E-92E0-BF6AD7F82041}">
      <dgm:prSet phldrT="[Texto]" custT="1"/>
      <dgm:spPr/>
      <dgm:t>
        <a:bodyPr/>
        <a:lstStyle/>
        <a:p>
          <a:r>
            <a:rPr lang="es-ES" sz="1600" i="1" dirty="0" smtClean="0">
              <a:latin typeface="Cambria" pitchFamily="18" charset="0"/>
            </a:rPr>
            <a:t>Adulto joven entre 18 a 45 años</a:t>
          </a:r>
          <a:endParaRPr lang="es-ES" sz="1600" i="1" dirty="0">
            <a:latin typeface="Cambria" pitchFamily="18" charset="0"/>
          </a:endParaRPr>
        </a:p>
      </dgm:t>
    </dgm:pt>
    <dgm:pt modelId="{41EFED1D-B2FA-4D11-B863-FA46143F0B5B}" type="parTrans" cxnId="{A871D555-84D2-405B-A5FF-7685171173A7}">
      <dgm:prSet/>
      <dgm:spPr/>
      <dgm:t>
        <a:bodyPr/>
        <a:lstStyle/>
        <a:p>
          <a:endParaRPr lang="es-ES" sz="1600" i="1">
            <a:latin typeface="Cambria" pitchFamily="18" charset="0"/>
          </a:endParaRPr>
        </a:p>
      </dgm:t>
    </dgm:pt>
    <dgm:pt modelId="{36B0E1C0-0BCA-4B0B-8871-5D0AB810C856}" type="sibTrans" cxnId="{A871D555-84D2-405B-A5FF-7685171173A7}">
      <dgm:prSet/>
      <dgm:spPr/>
      <dgm:t>
        <a:bodyPr/>
        <a:lstStyle/>
        <a:p>
          <a:endParaRPr lang="es-ES" sz="1600" i="1">
            <a:latin typeface="Cambria" pitchFamily="18" charset="0"/>
          </a:endParaRPr>
        </a:p>
      </dgm:t>
    </dgm:pt>
    <dgm:pt modelId="{58278EE6-3513-4DF1-B86E-E96A5EA00265}">
      <dgm:prSet phldrT="[Texto]" custT="1"/>
      <dgm:spPr/>
      <dgm:t>
        <a:bodyPr/>
        <a:lstStyle/>
        <a:p>
          <a:r>
            <a:rPr lang="es-ES" sz="1600" i="1" dirty="0" smtClean="0">
              <a:latin typeface="Cambria" pitchFamily="18" charset="0"/>
            </a:rPr>
            <a:t>Nivel económico medio</a:t>
          </a:r>
          <a:endParaRPr lang="es-ES" sz="1600" i="1" dirty="0">
            <a:latin typeface="Cambria" pitchFamily="18" charset="0"/>
          </a:endParaRPr>
        </a:p>
      </dgm:t>
    </dgm:pt>
    <dgm:pt modelId="{62E07CD8-6AF3-4F2C-AB54-B43ABA1BA4B2}" type="parTrans" cxnId="{ADFC6317-B37A-417D-AB71-B44EEFC1B7DD}">
      <dgm:prSet/>
      <dgm:spPr/>
      <dgm:t>
        <a:bodyPr/>
        <a:lstStyle/>
        <a:p>
          <a:endParaRPr lang="es-ES" sz="1600" i="1">
            <a:latin typeface="Cambria" pitchFamily="18" charset="0"/>
          </a:endParaRPr>
        </a:p>
      </dgm:t>
    </dgm:pt>
    <dgm:pt modelId="{5F199163-5CE5-44EE-BBD1-8DE169468E04}" type="sibTrans" cxnId="{ADFC6317-B37A-417D-AB71-B44EEFC1B7DD}">
      <dgm:prSet/>
      <dgm:spPr/>
      <dgm:t>
        <a:bodyPr/>
        <a:lstStyle/>
        <a:p>
          <a:endParaRPr lang="es-ES" sz="1600" i="1">
            <a:latin typeface="Cambria" pitchFamily="18" charset="0"/>
          </a:endParaRPr>
        </a:p>
      </dgm:t>
    </dgm:pt>
    <dgm:pt modelId="{C0741563-A8B2-403A-A2A3-DBAF562A1B3A}">
      <dgm:prSet phldrT="[Texto]" custT="1"/>
      <dgm:spPr/>
      <dgm:t>
        <a:bodyPr/>
        <a:lstStyle/>
        <a:p>
          <a:r>
            <a:rPr lang="es-ES" sz="1600" i="1" dirty="0" smtClean="0">
              <a:latin typeface="Cambria" pitchFamily="18" charset="0"/>
            </a:rPr>
            <a:t>Viajan principalmente en familia</a:t>
          </a:r>
          <a:endParaRPr lang="es-ES" sz="1600" i="1" dirty="0">
            <a:latin typeface="Cambria" pitchFamily="18" charset="0"/>
          </a:endParaRPr>
        </a:p>
      </dgm:t>
    </dgm:pt>
    <dgm:pt modelId="{D00B6E98-2C33-4019-AC29-F70E44B98CBA}" type="parTrans" cxnId="{7032847D-65B9-457F-9006-E62B1F4C7B1B}">
      <dgm:prSet/>
      <dgm:spPr/>
      <dgm:t>
        <a:bodyPr/>
        <a:lstStyle/>
        <a:p>
          <a:endParaRPr lang="es-ES" sz="1600" i="1">
            <a:latin typeface="Cambria" pitchFamily="18" charset="0"/>
          </a:endParaRPr>
        </a:p>
      </dgm:t>
    </dgm:pt>
    <dgm:pt modelId="{64D01B7B-E89A-47FB-8738-67C3B3A69FFB}" type="sibTrans" cxnId="{7032847D-65B9-457F-9006-E62B1F4C7B1B}">
      <dgm:prSet/>
      <dgm:spPr/>
      <dgm:t>
        <a:bodyPr/>
        <a:lstStyle/>
        <a:p>
          <a:endParaRPr lang="es-ES" sz="1600" i="1">
            <a:latin typeface="Cambria" pitchFamily="18" charset="0"/>
          </a:endParaRPr>
        </a:p>
      </dgm:t>
    </dgm:pt>
    <dgm:pt modelId="{9C290E00-D40C-44F6-AB0A-7CAB9B0B915B}" type="pres">
      <dgm:prSet presAssocID="{776C92CC-20D5-48CD-8388-F6D235C50F71}" presName="linearFlow" presStyleCnt="0">
        <dgm:presLayoutVars>
          <dgm:dir/>
          <dgm:resizeHandles val="exact"/>
        </dgm:presLayoutVars>
      </dgm:prSet>
      <dgm:spPr/>
    </dgm:pt>
    <dgm:pt modelId="{BC3E07DC-AA9F-4FAA-8757-7AF6672E9DB4}" type="pres">
      <dgm:prSet presAssocID="{66AF55F9-9DFD-4093-B684-8DDA7DC2D91B}" presName="composite" presStyleCnt="0"/>
      <dgm:spPr/>
    </dgm:pt>
    <dgm:pt modelId="{42AF7DA7-27BD-449B-854E-269CB755B484}" type="pres">
      <dgm:prSet presAssocID="{66AF55F9-9DFD-4093-B684-8DDA7DC2D91B}" presName="imgShp" presStyleLbl="fgImgPlace1" presStyleIdx="0" presStyleCnt="4" custScaleX="2000000" custScaleY="2000000" custLinFactNeighborX="-23096"/>
      <dgm:spPr>
        <a:blipFill rotWithShape="0">
          <a:blip xmlns:r="http://schemas.openxmlformats.org/officeDocument/2006/relationships" r:embed="rId1"/>
          <a:stretch>
            <a:fillRect/>
          </a:stretch>
        </a:blipFill>
      </dgm:spPr>
    </dgm:pt>
    <dgm:pt modelId="{B42F673E-A988-4009-8924-DFDC5F093793}" type="pres">
      <dgm:prSet presAssocID="{66AF55F9-9DFD-4093-B684-8DDA7DC2D91B}" presName="txShp" presStyleLbl="node1" presStyleIdx="0" presStyleCnt="4" custScaleY="1380040" custLinFactNeighborX="7140">
        <dgm:presLayoutVars>
          <dgm:bulletEnabled val="1"/>
        </dgm:presLayoutVars>
      </dgm:prSet>
      <dgm:spPr/>
      <dgm:t>
        <a:bodyPr/>
        <a:lstStyle/>
        <a:p>
          <a:endParaRPr lang="es-ES"/>
        </a:p>
      </dgm:t>
    </dgm:pt>
    <dgm:pt modelId="{F673D7C8-BC1B-41B3-AC55-AA2768C0EA2B}" type="pres">
      <dgm:prSet presAssocID="{473CF760-49E2-4853-9E8F-48178483B5BA}" presName="spacing" presStyleCnt="0"/>
      <dgm:spPr/>
    </dgm:pt>
    <dgm:pt modelId="{E2512226-038D-4CF4-9114-02D92000A538}" type="pres">
      <dgm:prSet presAssocID="{1D96D4FD-E2E5-440E-92E0-BF6AD7F82041}" presName="composite" presStyleCnt="0"/>
      <dgm:spPr/>
    </dgm:pt>
    <dgm:pt modelId="{6DE17981-6DBB-4F44-987F-49EED83457C5}" type="pres">
      <dgm:prSet presAssocID="{1D96D4FD-E2E5-440E-92E0-BF6AD7F82041}" presName="imgShp" presStyleLbl="fgImgPlace1" presStyleIdx="1" presStyleCnt="4" custScaleX="2000000" custScaleY="2000000" custLinFactNeighborX="-23096"/>
      <dgm:spPr>
        <a:blipFill rotWithShape="0">
          <a:blip xmlns:r="http://schemas.openxmlformats.org/officeDocument/2006/relationships" r:embed="rId2"/>
          <a:stretch>
            <a:fillRect/>
          </a:stretch>
        </a:blipFill>
      </dgm:spPr>
    </dgm:pt>
    <dgm:pt modelId="{A13DF70B-C10D-42CF-8C92-9926469626AB}" type="pres">
      <dgm:prSet presAssocID="{1D96D4FD-E2E5-440E-92E0-BF6AD7F82041}" presName="txShp" presStyleLbl="node1" presStyleIdx="1" presStyleCnt="4" custScaleY="1380040" custLinFactNeighborX="7140">
        <dgm:presLayoutVars>
          <dgm:bulletEnabled val="1"/>
        </dgm:presLayoutVars>
      </dgm:prSet>
      <dgm:spPr/>
      <dgm:t>
        <a:bodyPr/>
        <a:lstStyle/>
        <a:p>
          <a:endParaRPr lang="es-ES"/>
        </a:p>
      </dgm:t>
    </dgm:pt>
    <dgm:pt modelId="{57FC4804-A1A2-45D1-891D-EB99B6B85E5B}" type="pres">
      <dgm:prSet presAssocID="{36B0E1C0-0BCA-4B0B-8871-5D0AB810C856}" presName="spacing" presStyleCnt="0"/>
      <dgm:spPr/>
    </dgm:pt>
    <dgm:pt modelId="{D1F4310F-BA51-4270-8F8A-B567611F6BC0}" type="pres">
      <dgm:prSet presAssocID="{58278EE6-3513-4DF1-B86E-E96A5EA00265}" presName="composite" presStyleCnt="0"/>
      <dgm:spPr/>
    </dgm:pt>
    <dgm:pt modelId="{E081A2E7-943B-47AF-A602-B4F583340E14}" type="pres">
      <dgm:prSet presAssocID="{58278EE6-3513-4DF1-B86E-E96A5EA00265}" presName="imgShp" presStyleLbl="fgImgPlace1" presStyleIdx="2" presStyleCnt="4" custScaleX="2000000" custScaleY="2000000" custLinFactNeighborX="-23096"/>
      <dgm:spPr>
        <a:blipFill rotWithShape="0">
          <a:blip xmlns:r="http://schemas.openxmlformats.org/officeDocument/2006/relationships" r:embed="rId3"/>
          <a:stretch>
            <a:fillRect/>
          </a:stretch>
        </a:blipFill>
      </dgm:spPr>
    </dgm:pt>
    <dgm:pt modelId="{A6D32F75-7267-4CE9-BD6B-C422C9013BD1}" type="pres">
      <dgm:prSet presAssocID="{58278EE6-3513-4DF1-B86E-E96A5EA00265}" presName="txShp" presStyleLbl="node1" presStyleIdx="2" presStyleCnt="4" custScaleY="1380040" custLinFactNeighborX="7140">
        <dgm:presLayoutVars>
          <dgm:bulletEnabled val="1"/>
        </dgm:presLayoutVars>
      </dgm:prSet>
      <dgm:spPr/>
      <dgm:t>
        <a:bodyPr/>
        <a:lstStyle/>
        <a:p>
          <a:endParaRPr lang="es-ES"/>
        </a:p>
      </dgm:t>
    </dgm:pt>
    <dgm:pt modelId="{8CE4FDA1-71CA-40F6-A0F3-B3009EC17EAC}" type="pres">
      <dgm:prSet presAssocID="{5F199163-5CE5-44EE-BBD1-8DE169468E04}" presName="spacing" presStyleCnt="0"/>
      <dgm:spPr/>
    </dgm:pt>
    <dgm:pt modelId="{77CCB546-4DB5-465C-BCEE-605BD0EFD010}" type="pres">
      <dgm:prSet presAssocID="{C0741563-A8B2-403A-A2A3-DBAF562A1B3A}" presName="composite" presStyleCnt="0"/>
      <dgm:spPr/>
    </dgm:pt>
    <dgm:pt modelId="{2DD5A4E1-C3BB-4DE6-B5F8-B5369598DB78}" type="pres">
      <dgm:prSet presAssocID="{C0741563-A8B2-403A-A2A3-DBAF562A1B3A}" presName="imgShp" presStyleLbl="fgImgPlace1" presStyleIdx="3" presStyleCnt="4" custScaleX="2000000" custScaleY="2000000" custLinFactNeighborX="-23096"/>
      <dgm:spPr>
        <a:blipFill rotWithShape="0">
          <a:blip xmlns:r="http://schemas.openxmlformats.org/officeDocument/2006/relationships" r:embed="rId4"/>
          <a:stretch>
            <a:fillRect/>
          </a:stretch>
        </a:blipFill>
      </dgm:spPr>
    </dgm:pt>
    <dgm:pt modelId="{211116FA-E478-45D8-AD97-D8C8C5402F33}" type="pres">
      <dgm:prSet presAssocID="{C0741563-A8B2-403A-A2A3-DBAF562A1B3A}" presName="txShp" presStyleLbl="node1" presStyleIdx="3" presStyleCnt="4" custScaleY="1380040" custLinFactNeighborX="7140">
        <dgm:presLayoutVars>
          <dgm:bulletEnabled val="1"/>
        </dgm:presLayoutVars>
      </dgm:prSet>
      <dgm:spPr/>
      <dgm:t>
        <a:bodyPr/>
        <a:lstStyle/>
        <a:p>
          <a:endParaRPr lang="es-ES"/>
        </a:p>
      </dgm:t>
    </dgm:pt>
  </dgm:ptLst>
  <dgm:cxnLst>
    <dgm:cxn modelId="{BEB0A217-B755-483D-87EE-FE3D19047E5F}" type="presOf" srcId="{776C92CC-20D5-48CD-8388-F6D235C50F71}" destId="{9C290E00-D40C-44F6-AB0A-7CAB9B0B915B}" srcOrd="0" destOrd="0" presId="urn:microsoft.com/office/officeart/2005/8/layout/vList3"/>
    <dgm:cxn modelId="{A3744451-0CDF-4812-939C-30EEB345F74F}" type="presOf" srcId="{66AF55F9-9DFD-4093-B684-8DDA7DC2D91B}" destId="{B42F673E-A988-4009-8924-DFDC5F093793}" srcOrd="0" destOrd="0" presId="urn:microsoft.com/office/officeart/2005/8/layout/vList3"/>
    <dgm:cxn modelId="{8F2EECCA-F5A7-4E0C-9897-5909792B2454}" srcId="{776C92CC-20D5-48CD-8388-F6D235C50F71}" destId="{66AF55F9-9DFD-4093-B684-8DDA7DC2D91B}" srcOrd="0" destOrd="0" parTransId="{CDF11D0B-CE85-4901-96EC-466554830193}" sibTransId="{473CF760-49E2-4853-9E8F-48178483B5BA}"/>
    <dgm:cxn modelId="{FCA8AA28-482D-4BED-9DE7-F97E4FB0D5B1}" type="presOf" srcId="{1D96D4FD-E2E5-440E-92E0-BF6AD7F82041}" destId="{A13DF70B-C10D-42CF-8C92-9926469626AB}" srcOrd="0" destOrd="0" presId="urn:microsoft.com/office/officeart/2005/8/layout/vList3"/>
    <dgm:cxn modelId="{217DE501-042E-4675-AAC0-684C7507C63F}" type="presOf" srcId="{58278EE6-3513-4DF1-B86E-E96A5EA00265}" destId="{A6D32F75-7267-4CE9-BD6B-C422C9013BD1}" srcOrd="0" destOrd="0" presId="urn:microsoft.com/office/officeart/2005/8/layout/vList3"/>
    <dgm:cxn modelId="{ADFC6317-B37A-417D-AB71-B44EEFC1B7DD}" srcId="{776C92CC-20D5-48CD-8388-F6D235C50F71}" destId="{58278EE6-3513-4DF1-B86E-E96A5EA00265}" srcOrd="2" destOrd="0" parTransId="{62E07CD8-6AF3-4F2C-AB54-B43ABA1BA4B2}" sibTransId="{5F199163-5CE5-44EE-BBD1-8DE169468E04}"/>
    <dgm:cxn modelId="{77E6082C-15C8-4E16-A212-70E64AC951E4}" type="presOf" srcId="{C0741563-A8B2-403A-A2A3-DBAF562A1B3A}" destId="{211116FA-E478-45D8-AD97-D8C8C5402F33}" srcOrd="0" destOrd="0" presId="urn:microsoft.com/office/officeart/2005/8/layout/vList3"/>
    <dgm:cxn modelId="{7032847D-65B9-457F-9006-E62B1F4C7B1B}" srcId="{776C92CC-20D5-48CD-8388-F6D235C50F71}" destId="{C0741563-A8B2-403A-A2A3-DBAF562A1B3A}" srcOrd="3" destOrd="0" parTransId="{D00B6E98-2C33-4019-AC29-F70E44B98CBA}" sibTransId="{64D01B7B-E89A-47FB-8738-67C3B3A69FFB}"/>
    <dgm:cxn modelId="{A871D555-84D2-405B-A5FF-7685171173A7}" srcId="{776C92CC-20D5-48CD-8388-F6D235C50F71}" destId="{1D96D4FD-E2E5-440E-92E0-BF6AD7F82041}" srcOrd="1" destOrd="0" parTransId="{41EFED1D-B2FA-4D11-B863-FA46143F0B5B}" sibTransId="{36B0E1C0-0BCA-4B0B-8871-5D0AB810C856}"/>
    <dgm:cxn modelId="{E7EC3476-8A5A-40C9-8924-EDDC2A6C66DC}" type="presParOf" srcId="{9C290E00-D40C-44F6-AB0A-7CAB9B0B915B}" destId="{BC3E07DC-AA9F-4FAA-8757-7AF6672E9DB4}" srcOrd="0" destOrd="0" presId="urn:microsoft.com/office/officeart/2005/8/layout/vList3"/>
    <dgm:cxn modelId="{1376E2D8-68E3-44F8-845D-876D5B7CC1FA}" type="presParOf" srcId="{BC3E07DC-AA9F-4FAA-8757-7AF6672E9DB4}" destId="{42AF7DA7-27BD-449B-854E-269CB755B484}" srcOrd="0" destOrd="0" presId="urn:microsoft.com/office/officeart/2005/8/layout/vList3"/>
    <dgm:cxn modelId="{F32DAE19-6D23-4EA0-8DE2-4C9AF421FC40}" type="presParOf" srcId="{BC3E07DC-AA9F-4FAA-8757-7AF6672E9DB4}" destId="{B42F673E-A988-4009-8924-DFDC5F093793}" srcOrd="1" destOrd="0" presId="urn:microsoft.com/office/officeart/2005/8/layout/vList3"/>
    <dgm:cxn modelId="{4CD20640-AFEA-4421-B942-822BD2CBC5FA}" type="presParOf" srcId="{9C290E00-D40C-44F6-AB0A-7CAB9B0B915B}" destId="{F673D7C8-BC1B-41B3-AC55-AA2768C0EA2B}" srcOrd="1" destOrd="0" presId="urn:microsoft.com/office/officeart/2005/8/layout/vList3"/>
    <dgm:cxn modelId="{3D72A9BF-9AA0-4BAF-9331-B9A14FF65F8A}" type="presParOf" srcId="{9C290E00-D40C-44F6-AB0A-7CAB9B0B915B}" destId="{E2512226-038D-4CF4-9114-02D92000A538}" srcOrd="2" destOrd="0" presId="urn:microsoft.com/office/officeart/2005/8/layout/vList3"/>
    <dgm:cxn modelId="{B626AA20-A553-4027-BBA2-3947F22BCFBE}" type="presParOf" srcId="{E2512226-038D-4CF4-9114-02D92000A538}" destId="{6DE17981-6DBB-4F44-987F-49EED83457C5}" srcOrd="0" destOrd="0" presId="urn:microsoft.com/office/officeart/2005/8/layout/vList3"/>
    <dgm:cxn modelId="{FA7553F0-ECED-40AC-A77A-37289EB13496}" type="presParOf" srcId="{E2512226-038D-4CF4-9114-02D92000A538}" destId="{A13DF70B-C10D-42CF-8C92-9926469626AB}" srcOrd="1" destOrd="0" presId="urn:microsoft.com/office/officeart/2005/8/layout/vList3"/>
    <dgm:cxn modelId="{049A9BC0-0191-4F08-94AB-63548C4930D4}" type="presParOf" srcId="{9C290E00-D40C-44F6-AB0A-7CAB9B0B915B}" destId="{57FC4804-A1A2-45D1-891D-EB99B6B85E5B}" srcOrd="3" destOrd="0" presId="urn:microsoft.com/office/officeart/2005/8/layout/vList3"/>
    <dgm:cxn modelId="{7392470A-4B80-4265-A273-0C8283AFDA28}" type="presParOf" srcId="{9C290E00-D40C-44F6-AB0A-7CAB9B0B915B}" destId="{D1F4310F-BA51-4270-8F8A-B567611F6BC0}" srcOrd="4" destOrd="0" presId="urn:microsoft.com/office/officeart/2005/8/layout/vList3"/>
    <dgm:cxn modelId="{BD13293B-09E7-4C30-9876-E089C05E4D92}" type="presParOf" srcId="{D1F4310F-BA51-4270-8F8A-B567611F6BC0}" destId="{E081A2E7-943B-47AF-A602-B4F583340E14}" srcOrd="0" destOrd="0" presId="urn:microsoft.com/office/officeart/2005/8/layout/vList3"/>
    <dgm:cxn modelId="{D0CE757D-4B25-4528-B3A1-2C3818187E26}" type="presParOf" srcId="{D1F4310F-BA51-4270-8F8A-B567611F6BC0}" destId="{A6D32F75-7267-4CE9-BD6B-C422C9013BD1}" srcOrd="1" destOrd="0" presId="urn:microsoft.com/office/officeart/2005/8/layout/vList3"/>
    <dgm:cxn modelId="{AAE0EF66-E352-4F5C-B703-83D56A9BA0A8}" type="presParOf" srcId="{9C290E00-D40C-44F6-AB0A-7CAB9B0B915B}" destId="{8CE4FDA1-71CA-40F6-A0F3-B3009EC17EAC}" srcOrd="5" destOrd="0" presId="urn:microsoft.com/office/officeart/2005/8/layout/vList3"/>
    <dgm:cxn modelId="{684A5B6D-CFA9-48AA-8F71-870953371EEC}" type="presParOf" srcId="{9C290E00-D40C-44F6-AB0A-7CAB9B0B915B}" destId="{77CCB546-4DB5-465C-BCEE-605BD0EFD010}" srcOrd="6" destOrd="0" presId="urn:microsoft.com/office/officeart/2005/8/layout/vList3"/>
    <dgm:cxn modelId="{225363DB-DA6D-41B6-A8A3-22A0344734D5}" type="presParOf" srcId="{77CCB546-4DB5-465C-BCEE-605BD0EFD010}" destId="{2DD5A4E1-C3BB-4DE6-B5F8-B5369598DB78}" srcOrd="0" destOrd="0" presId="urn:microsoft.com/office/officeart/2005/8/layout/vList3"/>
    <dgm:cxn modelId="{81302CD2-593F-471C-972D-73DAE7061394}" type="presParOf" srcId="{77CCB546-4DB5-465C-BCEE-605BD0EFD010}" destId="{211116FA-E478-45D8-AD97-D8C8C5402F33}" srcOrd="1" destOrd="0" presId="urn:microsoft.com/office/officeart/2005/8/layout/vList3"/>
  </dgm:cxnLst>
  <dgm:bg/>
  <dgm:whole/>
</dgm:dataModel>
</file>

<file path=ppt/diagrams/data7.xml><?xml version="1.0" encoding="utf-8"?>
<dgm:dataModel xmlns:dgm="http://schemas.openxmlformats.org/drawingml/2006/diagram" xmlns:a="http://schemas.openxmlformats.org/drawingml/2006/main">
  <dgm:ptLst>
    <dgm:pt modelId="{776C92CC-20D5-48CD-8388-F6D235C50F71}" type="doc">
      <dgm:prSet loTypeId="urn:microsoft.com/office/officeart/2005/8/layout/vList3" loCatId="list" qsTypeId="urn:microsoft.com/office/officeart/2005/8/quickstyle/simple1" qsCatId="simple" csTypeId="urn:microsoft.com/office/officeart/2005/8/colors/colorful5" csCatId="colorful" phldr="1"/>
      <dgm:spPr/>
    </dgm:pt>
    <dgm:pt modelId="{66AF55F9-9DFD-4093-B684-8DDA7DC2D91B}">
      <dgm:prSet phldrT="[Texto]" custT="1"/>
      <dgm:spPr/>
      <dgm:t>
        <a:bodyPr/>
        <a:lstStyle/>
        <a:p>
          <a:r>
            <a:rPr lang="es-ES" sz="1600" i="1" dirty="0" smtClean="0">
              <a:latin typeface="Cambria" pitchFamily="18" charset="0"/>
            </a:rPr>
            <a:t>La decisión de visita la establecen en consenso entre toda la familia.</a:t>
          </a:r>
          <a:endParaRPr lang="es-ES" sz="1600" i="1" dirty="0">
            <a:latin typeface="Cambria" pitchFamily="18" charset="0"/>
          </a:endParaRPr>
        </a:p>
      </dgm:t>
    </dgm:pt>
    <dgm:pt modelId="{CDF11D0B-CE85-4901-96EC-466554830193}" type="parTrans" cxnId="{8F2EECCA-F5A7-4E0C-9897-5909792B2454}">
      <dgm:prSet/>
      <dgm:spPr/>
      <dgm:t>
        <a:bodyPr/>
        <a:lstStyle/>
        <a:p>
          <a:endParaRPr lang="es-ES" sz="1600" i="1">
            <a:latin typeface="Cambria" pitchFamily="18" charset="0"/>
          </a:endParaRPr>
        </a:p>
      </dgm:t>
    </dgm:pt>
    <dgm:pt modelId="{473CF760-49E2-4853-9E8F-48178483B5BA}" type="sibTrans" cxnId="{8F2EECCA-F5A7-4E0C-9897-5909792B2454}">
      <dgm:prSet/>
      <dgm:spPr/>
      <dgm:t>
        <a:bodyPr/>
        <a:lstStyle/>
        <a:p>
          <a:endParaRPr lang="es-ES" sz="1600" i="1">
            <a:latin typeface="Cambria" pitchFamily="18" charset="0"/>
          </a:endParaRPr>
        </a:p>
      </dgm:t>
    </dgm:pt>
    <dgm:pt modelId="{58278EE6-3513-4DF1-B86E-E96A5EA00265}">
      <dgm:prSet phldrT="[Texto]" custT="1"/>
      <dgm:spPr/>
      <dgm:t>
        <a:bodyPr/>
        <a:lstStyle/>
        <a:p>
          <a:r>
            <a:rPr lang="es-ES" sz="1600" i="1" dirty="0" smtClean="0">
              <a:latin typeface="Cambria" pitchFamily="18" charset="0"/>
            </a:rPr>
            <a:t>Visitantes excursionistas </a:t>
          </a:r>
          <a:endParaRPr lang="es-ES" sz="1600" i="1" dirty="0">
            <a:latin typeface="Cambria" pitchFamily="18" charset="0"/>
          </a:endParaRPr>
        </a:p>
      </dgm:t>
    </dgm:pt>
    <dgm:pt modelId="{62E07CD8-6AF3-4F2C-AB54-B43ABA1BA4B2}" type="parTrans" cxnId="{ADFC6317-B37A-417D-AB71-B44EEFC1B7DD}">
      <dgm:prSet/>
      <dgm:spPr/>
      <dgm:t>
        <a:bodyPr/>
        <a:lstStyle/>
        <a:p>
          <a:endParaRPr lang="es-ES" sz="1600" i="1">
            <a:latin typeface="Cambria" pitchFamily="18" charset="0"/>
          </a:endParaRPr>
        </a:p>
      </dgm:t>
    </dgm:pt>
    <dgm:pt modelId="{5F199163-5CE5-44EE-BBD1-8DE169468E04}" type="sibTrans" cxnId="{ADFC6317-B37A-417D-AB71-B44EEFC1B7DD}">
      <dgm:prSet/>
      <dgm:spPr/>
      <dgm:t>
        <a:bodyPr/>
        <a:lstStyle/>
        <a:p>
          <a:endParaRPr lang="es-ES" sz="1600" i="1">
            <a:latin typeface="Cambria" pitchFamily="18" charset="0"/>
          </a:endParaRPr>
        </a:p>
      </dgm:t>
    </dgm:pt>
    <dgm:pt modelId="{C0741563-A8B2-403A-A2A3-DBAF562A1B3A}">
      <dgm:prSet phldrT="[Texto]" custT="1"/>
      <dgm:spPr/>
      <dgm:t>
        <a:bodyPr/>
        <a:lstStyle/>
        <a:p>
          <a:r>
            <a:rPr lang="es-ES" sz="1600" i="1" dirty="0" smtClean="0">
              <a:latin typeface="Cambria" pitchFamily="18" charset="0"/>
            </a:rPr>
            <a:t>No conocen sobre la historia e información importante de los atractivos turísticos</a:t>
          </a:r>
          <a:endParaRPr lang="es-ES" sz="1600" i="1" dirty="0">
            <a:latin typeface="Cambria" pitchFamily="18" charset="0"/>
          </a:endParaRPr>
        </a:p>
      </dgm:t>
    </dgm:pt>
    <dgm:pt modelId="{D00B6E98-2C33-4019-AC29-F70E44B98CBA}" type="parTrans" cxnId="{7032847D-65B9-457F-9006-E62B1F4C7B1B}">
      <dgm:prSet/>
      <dgm:spPr/>
      <dgm:t>
        <a:bodyPr/>
        <a:lstStyle/>
        <a:p>
          <a:endParaRPr lang="es-ES" sz="1600" i="1">
            <a:latin typeface="Cambria" pitchFamily="18" charset="0"/>
          </a:endParaRPr>
        </a:p>
      </dgm:t>
    </dgm:pt>
    <dgm:pt modelId="{64D01B7B-E89A-47FB-8738-67C3B3A69FFB}" type="sibTrans" cxnId="{7032847D-65B9-457F-9006-E62B1F4C7B1B}">
      <dgm:prSet/>
      <dgm:spPr/>
      <dgm:t>
        <a:bodyPr/>
        <a:lstStyle/>
        <a:p>
          <a:endParaRPr lang="es-ES" sz="1600" i="1">
            <a:latin typeface="Cambria" pitchFamily="18" charset="0"/>
          </a:endParaRPr>
        </a:p>
      </dgm:t>
    </dgm:pt>
    <dgm:pt modelId="{9C290E00-D40C-44F6-AB0A-7CAB9B0B915B}" type="pres">
      <dgm:prSet presAssocID="{776C92CC-20D5-48CD-8388-F6D235C50F71}" presName="linearFlow" presStyleCnt="0">
        <dgm:presLayoutVars>
          <dgm:dir/>
          <dgm:resizeHandles val="exact"/>
        </dgm:presLayoutVars>
      </dgm:prSet>
      <dgm:spPr/>
    </dgm:pt>
    <dgm:pt modelId="{BC3E07DC-AA9F-4FAA-8757-7AF6672E9DB4}" type="pres">
      <dgm:prSet presAssocID="{66AF55F9-9DFD-4093-B684-8DDA7DC2D91B}" presName="composite" presStyleCnt="0"/>
      <dgm:spPr/>
    </dgm:pt>
    <dgm:pt modelId="{42AF7DA7-27BD-449B-854E-269CB755B484}" type="pres">
      <dgm:prSet presAssocID="{66AF55F9-9DFD-4093-B684-8DDA7DC2D91B}" presName="imgShp" presStyleLbl="fgImgPlace1" presStyleIdx="0" presStyleCnt="3" custScaleX="2000000" custScaleY="2000000" custLinFactNeighborX="-23096"/>
      <dgm:spPr>
        <a:blipFill rotWithShape="0">
          <a:blip xmlns:r="http://schemas.openxmlformats.org/officeDocument/2006/relationships" r:embed="rId1"/>
          <a:stretch>
            <a:fillRect/>
          </a:stretch>
        </a:blipFill>
      </dgm:spPr>
    </dgm:pt>
    <dgm:pt modelId="{B42F673E-A988-4009-8924-DFDC5F093793}" type="pres">
      <dgm:prSet presAssocID="{66AF55F9-9DFD-4093-B684-8DDA7DC2D91B}" presName="txShp" presStyleLbl="node1" presStyleIdx="0" presStyleCnt="3" custScaleY="1380040" custLinFactNeighborX="7140">
        <dgm:presLayoutVars>
          <dgm:bulletEnabled val="1"/>
        </dgm:presLayoutVars>
      </dgm:prSet>
      <dgm:spPr/>
      <dgm:t>
        <a:bodyPr/>
        <a:lstStyle/>
        <a:p>
          <a:endParaRPr lang="es-ES"/>
        </a:p>
      </dgm:t>
    </dgm:pt>
    <dgm:pt modelId="{F673D7C8-BC1B-41B3-AC55-AA2768C0EA2B}" type="pres">
      <dgm:prSet presAssocID="{473CF760-49E2-4853-9E8F-48178483B5BA}" presName="spacing" presStyleCnt="0"/>
      <dgm:spPr/>
    </dgm:pt>
    <dgm:pt modelId="{D1F4310F-BA51-4270-8F8A-B567611F6BC0}" type="pres">
      <dgm:prSet presAssocID="{58278EE6-3513-4DF1-B86E-E96A5EA00265}" presName="composite" presStyleCnt="0"/>
      <dgm:spPr/>
    </dgm:pt>
    <dgm:pt modelId="{E081A2E7-943B-47AF-A602-B4F583340E14}" type="pres">
      <dgm:prSet presAssocID="{58278EE6-3513-4DF1-B86E-E96A5EA00265}" presName="imgShp" presStyleLbl="fgImgPlace1" presStyleIdx="1" presStyleCnt="3" custScaleX="2000000" custScaleY="2000000" custLinFactNeighborX="-23096"/>
      <dgm:spPr>
        <a:blipFill rotWithShape="0">
          <a:blip xmlns:r="http://schemas.openxmlformats.org/officeDocument/2006/relationships" r:embed="rId2"/>
          <a:stretch>
            <a:fillRect/>
          </a:stretch>
        </a:blipFill>
      </dgm:spPr>
    </dgm:pt>
    <dgm:pt modelId="{A6D32F75-7267-4CE9-BD6B-C422C9013BD1}" type="pres">
      <dgm:prSet presAssocID="{58278EE6-3513-4DF1-B86E-E96A5EA00265}" presName="txShp" presStyleLbl="node1" presStyleIdx="1" presStyleCnt="3" custScaleY="1380040" custLinFactNeighborX="7140">
        <dgm:presLayoutVars>
          <dgm:bulletEnabled val="1"/>
        </dgm:presLayoutVars>
      </dgm:prSet>
      <dgm:spPr/>
      <dgm:t>
        <a:bodyPr/>
        <a:lstStyle/>
        <a:p>
          <a:endParaRPr lang="es-ES"/>
        </a:p>
      </dgm:t>
    </dgm:pt>
    <dgm:pt modelId="{8CE4FDA1-71CA-40F6-A0F3-B3009EC17EAC}" type="pres">
      <dgm:prSet presAssocID="{5F199163-5CE5-44EE-BBD1-8DE169468E04}" presName="spacing" presStyleCnt="0"/>
      <dgm:spPr/>
    </dgm:pt>
    <dgm:pt modelId="{77CCB546-4DB5-465C-BCEE-605BD0EFD010}" type="pres">
      <dgm:prSet presAssocID="{C0741563-A8B2-403A-A2A3-DBAF562A1B3A}" presName="composite" presStyleCnt="0"/>
      <dgm:spPr/>
    </dgm:pt>
    <dgm:pt modelId="{2DD5A4E1-C3BB-4DE6-B5F8-B5369598DB78}" type="pres">
      <dgm:prSet presAssocID="{C0741563-A8B2-403A-A2A3-DBAF562A1B3A}" presName="imgShp" presStyleLbl="fgImgPlace1" presStyleIdx="2" presStyleCnt="3" custScaleX="2000000" custScaleY="2000000" custLinFactNeighborX="-23096"/>
      <dgm:spPr>
        <a:blipFill rotWithShape="0">
          <a:blip xmlns:r="http://schemas.openxmlformats.org/officeDocument/2006/relationships" r:embed="rId3"/>
          <a:stretch>
            <a:fillRect/>
          </a:stretch>
        </a:blipFill>
      </dgm:spPr>
    </dgm:pt>
    <dgm:pt modelId="{211116FA-E478-45D8-AD97-D8C8C5402F33}" type="pres">
      <dgm:prSet presAssocID="{C0741563-A8B2-403A-A2A3-DBAF562A1B3A}" presName="txShp" presStyleLbl="node1" presStyleIdx="2" presStyleCnt="3" custScaleY="1380040" custLinFactNeighborX="7140">
        <dgm:presLayoutVars>
          <dgm:bulletEnabled val="1"/>
        </dgm:presLayoutVars>
      </dgm:prSet>
      <dgm:spPr/>
      <dgm:t>
        <a:bodyPr/>
        <a:lstStyle/>
        <a:p>
          <a:endParaRPr lang="es-ES"/>
        </a:p>
      </dgm:t>
    </dgm:pt>
  </dgm:ptLst>
  <dgm:cxnLst>
    <dgm:cxn modelId="{8CA0A5B2-356E-49C2-8BD6-343AD7614899}" type="presOf" srcId="{58278EE6-3513-4DF1-B86E-E96A5EA00265}" destId="{A6D32F75-7267-4CE9-BD6B-C422C9013BD1}" srcOrd="0" destOrd="0" presId="urn:microsoft.com/office/officeart/2005/8/layout/vList3"/>
    <dgm:cxn modelId="{8F2EECCA-F5A7-4E0C-9897-5909792B2454}" srcId="{776C92CC-20D5-48CD-8388-F6D235C50F71}" destId="{66AF55F9-9DFD-4093-B684-8DDA7DC2D91B}" srcOrd="0" destOrd="0" parTransId="{CDF11D0B-CE85-4901-96EC-466554830193}" sibTransId="{473CF760-49E2-4853-9E8F-48178483B5BA}"/>
    <dgm:cxn modelId="{04A03578-0AA2-405D-A998-48B995046354}" type="presOf" srcId="{776C92CC-20D5-48CD-8388-F6D235C50F71}" destId="{9C290E00-D40C-44F6-AB0A-7CAB9B0B915B}" srcOrd="0" destOrd="0" presId="urn:microsoft.com/office/officeart/2005/8/layout/vList3"/>
    <dgm:cxn modelId="{5781BF30-F2DF-4AA9-919B-778F38964109}" type="presOf" srcId="{C0741563-A8B2-403A-A2A3-DBAF562A1B3A}" destId="{211116FA-E478-45D8-AD97-D8C8C5402F33}" srcOrd="0" destOrd="0" presId="urn:microsoft.com/office/officeart/2005/8/layout/vList3"/>
    <dgm:cxn modelId="{ADFC6317-B37A-417D-AB71-B44EEFC1B7DD}" srcId="{776C92CC-20D5-48CD-8388-F6D235C50F71}" destId="{58278EE6-3513-4DF1-B86E-E96A5EA00265}" srcOrd="1" destOrd="0" parTransId="{62E07CD8-6AF3-4F2C-AB54-B43ABA1BA4B2}" sibTransId="{5F199163-5CE5-44EE-BBD1-8DE169468E04}"/>
    <dgm:cxn modelId="{7032847D-65B9-457F-9006-E62B1F4C7B1B}" srcId="{776C92CC-20D5-48CD-8388-F6D235C50F71}" destId="{C0741563-A8B2-403A-A2A3-DBAF562A1B3A}" srcOrd="2" destOrd="0" parTransId="{D00B6E98-2C33-4019-AC29-F70E44B98CBA}" sibTransId="{64D01B7B-E89A-47FB-8738-67C3B3A69FFB}"/>
    <dgm:cxn modelId="{8BD68765-21AA-469D-8123-CB79ED93756F}" type="presOf" srcId="{66AF55F9-9DFD-4093-B684-8DDA7DC2D91B}" destId="{B42F673E-A988-4009-8924-DFDC5F093793}" srcOrd="0" destOrd="0" presId="urn:microsoft.com/office/officeart/2005/8/layout/vList3"/>
    <dgm:cxn modelId="{2E91D544-5C3F-4A5C-AA5E-F1562BEA0732}" type="presParOf" srcId="{9C290E00-D40C-44F6-AB0A-7CAB9B0B915B}" destId="{BC3E07DC-AA9F-4FAA-8757-7AF6672E9DB4}" srcOrd="0" destOrd="0" presId="urn:microsoft.com/office/officeart/2005/8/layout/vList3"/>
    <dgm:cxn modelId="{DAE6B0A5-B10E-4C07-9A64-ABE980C12F51}" type="presParOf" srcId="{BC3E07DC-AA9F-4FAA-8757-7AF6672E9DB4}" destId="{42AF7DA7-27BD-449B-854E-269CB755B484}" srcOrd="0" destOrd="0" presId="urn:microsoft.com/office/officeart/2005/8/layout/vList3"/>
    <dgm:cxn modelId="{CE3AC637-57F8-44B4-AE93-14339AB5A90E}" type="presParOf" srcId="{BC3E07DC-AA9F-4FAA-8757-7AF6672E9DB4}" destId="{B42F673E-A988-4009-8924-DFDC5F093793}" srcOrd="1" destOrd="0" presId="urn:microsoft.com/office/officeart/2005/8/layout/vList3"/>
    <dgm:cxn modelId="{05DAE8C3-CA7B-454C-B315-31D7935BDE57}" type="presParOf" srcId="{9C290E00-D40C-44F6-AB0A-7CAB9B0B915B}" destId="{F673D7C8-BC1B-41B3-AC55-AA2768C0EA2B}" srcOrd="1" destOrd="0" presId="urn:microsoft.com/office/officeart/2005/8/layout/vList3"/>
    <dgm:cxn modelId="{9C81E867-1EC2-4982-A2E3-82CCFE0F4424}" type="presParOf" srcId="{9C290E00-D40C-44F6-AB0A-7CAB9B0B915B}" destId="{D1F4310F-BA51-4270-8F8A-B567611F6BC0}" srcOrd="2" destOrd="0" presId="urn:microsoft.com/office/officeart/2005/8/layout/vList3"/>
    <dgm:cxn modelId="{05C1E05D-5A94-4DDF-814A-663359CBEBCC}" type="presParOf" srcId="{D1F4310F-BA51-4270-8F8A-B567611F6BC0}" destId="{E081A2E7-943B-47AF-A602-B4F583340E14}" srcOrd="0" destOrd="0" presId="urn:microsoft.com/office/officeart/2005/8/layout/vList3"/>
    <dgm:cxn modelId="{432D6B2C-D112-4E31-9255-245B35186E07}" type="presParOf" srcId="{D1F4310F-BA51-4270-8F8A-B567611F6BC0}" destId="{A6D32F75-7267-4CE9-BD6B-C422C9013BD1}" srcOrd="1" destOrd="0" presId="urn:microsoft.com/office/officeart/2005/8/layout/vList3"/>
    <dgm:cxn modelId="{4ECCCA46-38AB-4CC8-BC76-1D915017A6D5}" type="presParOf" srcId="{9C290E00-D40C-44F6-AB0A-7CAB9B0B915B}" destId="{8CE4FDA1-71CA-40F6-A0F3-B3009EC17EAC}" srcOrd="3" destOrd="0" presId="urn:microsoft.com/office/officeart/2005/8/layout/vList3"/>
    <dgm:cxn modelId="{C77DBF40-6DA3-4367-9388-D42C514F43A0}" type="presParOf" srcId="{9C290E00-D40C-44F6-AB0A-7CAB9B0B915B}" destId="{77CCB546-4DB5-465C-BCEE-605BD0EFD010}" srcOrd="4" destOrd="0" presId="urn:microsoft.com/office/officeart/2005/8/layout/vList3"/>
    <dgm:cxn modelId="{C590F880-6D71-435A-A082-3B3879B5FDD6}" type="presParOf" srcId="{77CCB546-4DB5-465C-BCEE-605BD0EFD010}" destId="{2DD5A4E1-C3BB-4DE6-B5F8-B5369598DB78}" srcOrd="0" destOrd="0" presId="urn:microsoft.com/office/officeart/2005/8/layout/vList3"/>
    <dgm:cxn modelId="{54D5AA49-6BDC-4A4C-9D94-F3E6BBA43625}" type="presParOf" srcId="{77CCB546-4DB5-465C-BCEE-605BD0EFD010}" destId="{211116FA-E478-45D8-AD97-D8C8C5402F33}" srcOrd="1" destOrd="0" presId="urn:microsoft.com/office/officeart/2005/8/layout/vList3"/>
  </dgm:cxnLst>
  <dgm:bg/>
  <dgm:whole/>
</dgm:dataModel>
</file>

<file path=ppt/diagrams/data8.xml><?xml version="1.0" encoding="utf-8"?>
<dgm:dataModel xmlns:dgm="http://schemas.openxmlformats.org/drawingml/2006/diagram" xmlns:a="http://schemas.openxmlformats.org/drawingml/2006/main">
  <dgm:ptLst>
    <dgm:pt modelId="{9301AC52-805B-48E0-84BD-1A9E666FFE04}" type="doc">
      <dgm:prSet loTypeId="urn:microsoft.com/office/officeart/2005/8/layout/cycle8" loCatId="cycle" qsTypeId="urn:microsoft.com/office/officeart/2005/8/quickstyle/3d4" qsCatId="3D" csTypeId="urn:microsoft.com/office/officeart/2005/8/colors/colorful4" csCatId="colorful" phldr="1"/>
      <dgm:spPr/>
    </dgm:pt>
    <dgm:pt modelId="{409963DC-422A-4756-8C9C-BEE8BA891AA4}">
      <dgm:prSet phldrT="[Texto]" custT="1"/>
      <dgm:spPr/>
      <dgm:t>
        <a:bodyPr/>
        <a:lstStyle/>
        <a:p>
          <a:r>
            <a:rPr lang="es-ES" sz="2000" i="1" dirty="0" smtClean="0">
              <a:latin typeface="Cambria" pitchFamily="18" charset="0"/>
            </a:rPr>
            <a:t>Difundir y promocionar los atractivos turísticos</a:t>
          </a:r>
          <a:endParaRPr lang="es-ES" sz="2000" dirty="0"/>
        </a:p>
      </dgm:t>
    </dgm:pt>
    <dgm:pt modelId="{0C5A1777-0B37-494B-9023-4421E2C1AADD}" type="parTrans" cxnId="{DC87F3FF-5A3C-46B2-9CE7-E48CC6D35859}">
      <dgm:prSet/>
      <dgm:spPr/>
      <dgm:t>
        <a:bodyPr/>
        <a:lstStyle/>
        <a:p>
          <a:endParaRPr lang="es-ES" sz="2000"/>
        </a:p>
      </dgm:t>
    </dgm:pt>
    <dgm:pt modelId="{33EE648D-6038-4D8A-839A-A321AA5EA53C}" type="sibTrans" cxnId="{DC87F3FF-5A3C-46B2-9CE7-E48CC6D35859}">
      <dgm:prSet/>
      <dgm:spPr/>
      <dgm:t>
        <a:bodyPr/>
        <a:lstStyle/>
        <a:p>
          <a:endParaRPr lang="es-ES" sz="2000"/>
        </a:p>
      </dgm:t>
    </dgm:pt>
    <dgm:pt modelId="{4FD119B7-A242-4DE3-AF42-9A342FACC270}">
      <dgm:prSet phldrT="[Texto]" custT="1"/>
      <dgm:spPr/>
      <dgm:t>
        <a:bodyPr/>
        <a:lstStyle/>
        <a:p>
          <a:r>
            <a:rPr lang="es-ES" sz="2000" i="1" dirty="0" smtClean="0">
              <a:latin typeface="Cambria" pitchFamily="18" charset="0"/>
            </a:rPr>
            <a:t>Promover el interés de los habitantes de Conocoto </a:t>
          </a:r>
          <a:endParaRPr lang="es-ES" sz="2000" dirty="0"/>
        </a:p>
      </dgm:t>
    </dgm:pt>
    <dgm:pt modelId="{F2491CD6-2423-47FF-9738-9B64BF8ECF05}" type="parTrans" cxnId="{39B6D83B-AA38-47DE-AC93-8C520F2FEB2D}">
      <dgm:prSet/>
      <dgm:spPr/>
      <dgm:t>
        <a:bodyPr/>
        <a:lstStyle/>
        <a:p>
          <a:endParaRPr lang="es-ES" sz="2000"/>
        </a:p>
      </dgm:t>
    </dgm:pt>
    <dgm:pt modelId="{8DDB2745-0D8B-4738-A045-E4BE3A7A07DC}" type="sibTrans" cxnId="{39B6D83B-AA38-47DE-AC93-8C520F2FEB2D}">
      <dgm:prSet/>
      <dgm:spPr/>
      <dgm:t>
        <a:bodyPr/>
        <a:lstStyle/>
        <a:p>
          <a:endParaRPr lang="es-ES" sz="2000"/>
        </a:p>
      </dgm:t>
    </dgm:pt>
    <dgm:pt modelId="{594F670C-F775-469F-8193-14AF5F95418F}">
      <dgm:prSet phldrT="[Texto]" custT="1"/>
      <dgm:spPr/>
      <dgm:t>
        <a:bodyPr/>
        <a:lstStyle/>
        <a:p>
          <a:r>
            <a:rPr lang="es-ES" sz="2000" i="1" dirty="0" smtClean="0">
              <a:latin typeface="Cambria" pitchFamily="18" charset="0"/>
            </a:rPr>
            <a:t>Informar sobre la ubicación y servicios  de los atractivos turísticos</a:t>
          </a:r>
          <a:endParaRPr lang="es-ES" sz="2000" dirty="0"/>
        </a:p>
      </dgm:t>
    </dgm:pt>
    <dgm:pt modelId="{D61E04BA-1456-4AB1-9E56-EBADA1A0E0F8}" type="parTrans" cxnId="{E2E4F367-1D1A-41CA-805E-E9CAF939AEB7}">
      <dgm:prSet/>
      <dgm:spPr/>
      <dgm:t>
        <a:bodyPr/>
        <a:lstStyle/>
        <a:p>
          <a:endParaRPr lang="es-ES" sz="2000"/>
        </a:p>
      </dgm:t>
    </dgm:pt>
    <dgm:pt modelId="{1058A975-F97F-48CF-BB70-CE671AD19787}" type="sibTrans" cxnId="{E2E4F367-1D1A-41CA-805E-E9CAF939AEB7}">
      <dgm:prSet/>
      <dgm:spPr/>
      <dgm:t>
        <a:bodyPr/>
        <a:lstStyle/>
        <a:p>
          <a:endParaRPr lang="es-ES" sz="2000"/>
        </a:p>
      </dgm:t>
    </dgm:pt>
    <dgm:pt modelId="{1773C025-8633-4360-A784-00B6103C0406}">
      <dgm:prSet phldrT="[Texto]" custT="1"/>
      <dgm:spPr/>
      <dgm:t>
        <a:bodyPr/>
        <a:lstStyle/>
        <a:p>
          <a:r>
            <a:rPr lang="es-ES" sz="2000" i="1" dirty="0" smtClean="0">
              <a:latin typeface="Cambria" pitchFamily="18" charset="0"/>
            </a:rPr>
            <a:t>Generar una imagen de identificación</a:t>
          </a:r>
        </a:p>
        <a:p>
          <a:endParaRPr lang="es-ES" sz="2000" dirty="0"/>
        </a:p>
      </dgm:t>
    </dgm:pt>
    <dgm:pt modelId="{CE1FEF30-FD4A-420B-A429-D8D66E0D0427}" type="parTrans" cxnId="{04EE8FD1-9256-4C82-B0D9-C1855DCCFE68}">
      <dgm:prSet/>
      <dgm:spPr/>
      <dgm:t>
        <a:bodyPr/>
        <a:lstStyle/>
        <a:p>
          <a:endParaRPr lang="es-ES" sz="2000"/>
        </a:p>
      </dgm:t>
    </dgm:pt>
    <dgm:pt modelId="{BA8875BC-5A3E-4FCF-B895-F18D52854BB8}" type="sibTrans" cxnId="{04EE8FD1-9256-4C82-B0D9-C1855DCCFE68}">
      <dgm:prSet/>
      <dgm:spPr/>
      <dgm:t>
        <a:bodyPr/>
        <a:lstStyle/>
        <a:p>
          <a:endParaRPr lang="es-ES" sz="2000"/>
        </a:p>
      </dgm:t>
    </dgm:pt>
    <dgm:pt modelId="{5F7E47AD-EC5D-4867-81BE-CF5A34EC15C6}" type="pres">
      <dgm:prSet presAssocID="{9301AC52-805B-48E0-84BD-1A9E666FFE04}" presName="compositeShape" presStyleCnt="0">
        <dgm:presLayoutVars>
          <dgm:chMax val="7"/>
          <dgm:dir/>
          <dgm:resizeHandles val="exact"/>
        </dgm:presLayoutVars>
      </dgm:prSet>
      <dgm:spPr/>
    </dgm:pt>
    <dgm:pt modelId="{2BB4C888-F000-4B17-B573-1D994907E9E4}" type="pres">
      <dgm:prSet presAssocID="{9301AC52-805B-48E0-84BD-1A9E666FFE04}" presName="wedge1" presStyleLbl="node1" presStyleIdx="0" presStyleCnt="4"/>
      <dgm:spPr/>
      <dgm:t>
        <a:bodyPr/>
        <a:lstStyle/>
        <a:p>
          <a:endParaRPr lang="es-ES"/>
        </a:p>
      </dgm:t>
    </dgm:pt>
    <dgm:pt modelId="{A6FD3AF9-C37C-4FA5-A4F0-742F6A28DB2C}" type="pres">
      <dgm:prSet presAssocID="{9301AC52-805B-48E0-84BD-1A9E666FFE04}" presName="dummy1a" presStyleCnt="0"/>
      <dgm:spPr/>
    </dgm:pt>
    <dgm:pt modelId="{F6D6F223-56C0-4E06-A294-E8D18047E440}" type="pres">
      <dgm:prSet presAssocID="{9301AC52-805B-48E0-84BD-1A9E666FFE04}" presName="dummy1b" presStyleCnt="0"/>
      <dgm:spPr/>
    </dgm:pt>
    <dgm:pt modelId="{D1FC7E83-76B9-4B1A-9E76-EF7B95EC5034}" type="pres">
      <dgm:prSet presAssocID="{9301AC52-805B-48E0-84BD-1A9E666FFE04}" presName="wedge1Tx" presStyleLbl="node1" presStyleIdx="0" presStyleCnt="4">
        <dgm:presLayoutVars>
          <dgm:chMax val="0"/>
          <dgm:chPref val="0"/>
          <dgm:bulletEnabled val="1"/>
        </dgm:presLayoutVars>
      </dgm:prSet>
      <dgm:spPr/>
      <dgm:t>
        <a:bodyPr/>
        <a:lstStyle/>
        <a:p>
          <a:endParaRPr lang="es-ES"/>
        </a:p>
      </dgm:t>
    </dgm:pt>
    <dgm:pt modelId="{DFDEDB3D-B139-4C66-AD55-E7454218298C}" type="pres">
      <dgm:prSet presAssocID="{9301AC52-805B-48E0-84BD-1A9E666FFE04}" presName="wedge2" presStyleLbl="node1" presStyleIdx="1" presStyleCnt="4"/>
      <dgm:spPr/>
      <dgm:t>
        <a:bodyPr/>
        <a:lstStyle/>
        <a:p>
          <a:endParaRPr lang="es-ES"/>
        </a:p>
      </dgm:t>
    </dgm:pt>
    <dgm:pt modelId="{1123B21D-946E-4DC0-B1FD-1B40E8CBFE54}" type="pres">
      <dgm:prSet presAssocID="{9301AC52-805B-48E0-84BD-1A9E666FFE04}" presName="dummy2a" presStyleCnt="0"/>
      <dgm:spPr/>
    </dgm:pt>
    <dgm:pt modelId="{C09FAF48-2164-4256-838A-1EB2074EF8D3}" type="pres">
      <dgm:prSet presAssocID="{9301AC52-805B-48E0-84BD-1A9E666FFE04}" presName="dummy2b" presStyleCnt="0"/>
      <dgm:spPr/>
    </dgm:pt>
    <dgm:pt modelId="{2E8ACDE9-8CBD-484D-83F6-C08177EEC9A7}" type="pres">
      <dgm:prSet presAssocID="{9301AC52-805B-48E0-84BD-1A9E666FFE04}" presName="wedge2Tx" presStyleLbl="node1" presStyleIdx="1" presStyleCnt="4">
        <dgm:presLayoutVars>
          <dgm:chMax val="0"/>
          <dgm:chPref val="0"/>
          <dgm:bulletEnabled val="1"/>
        </dgm:presLayoutVars>
      </dgm:prSet>
      <dgm:spPr/>
      <dgm:t>
        <a:bodyPr/>
        <a:lstStyle/>
        <a:p>
          <a:endParaRPr lang="es-ES"/>
        </a:p>
      </dgm:t>
    </dgm:pt>
    <dgm:pt modelId="{C65C7911-9D91-4E58-94C0-A941F4869A1E}" type="pres">
      <dgm:prSet presAssocID="{9301AC52-805B-48E0-84BD-1A9E666FFE04}" presName="wedge3" presStyleLbl="node1" presStyleIdx="2" presStyleCnt="4"/>
      <dgm:spPr/>
      <dgm:t>
        <a:bodyPr/>
        <a:lstStyle/>
        <a:p>
          <a:endParaRPr lang="es-ES"/>
        </a:p>
      </dgm:t>
    </dgm:pt>
    <dgm:pt modelId="{ACC5C3CA-10EB-40BB-A6B7-D9668A05D79A}" type="pres">
      <dgm:prSet presAssocID="{9301AC52-805B-48E0-84BD-1A9E666FFE04}" presName="dummy3a" presStyleCnt="0"/>
      <dgm:spPr/>
    </dgm:pt>
    <dgm:pt modelId="{6ADDF67F-A789-402B-818C-DE71B1E8F36E}" type="pres">
      <dgm:prSet presAssocID="{9301AC52-805B-48E0-84BD-1A9E666FFE04}" presName="dummy3b" presStyleCnt="0"/>
      <dgm:spPr/>
    </dgm:pt>
    <dgm:pt modelId="{666287F0-6842-45E6-B0B9-9CBC37EAE5DF}" type="pres">
      <dgm:prSet presAssocID="{9301AC52-805B-48E0-84BD-1A9E666FFE04}" presName="wedge3Tx" presStyleLbl="node1" presStyleIdx="2" presStyleCnt="4">
        <dgm:presLayoutVars>
          <dgm:chMax val="0"/>
          <dgm:chPref val="0"/>
          <dgm:bulletEnabled val="1"/>
        </dgm:presLayoutVars>
      </dgm:prSet>
      <dgm:spPr/>
      <dgm:t>
        <a:bodyPr/>
        <a:lstStyle/>
        <a:p>
          <a:endParaRPr lang="es-ES"/>
        </a:p>
      </dgm:t>
    </dgm:pt>
    <dgm:pt modelId="{4871EFCB-A385-4885-8952-48ECB0B968DF}" type="pres">
      <dgm:prSet presAssocID="{9301AC52-805B-48E0-84BD-1A9E666FFE04}" presName="wedge4" presStyleLbl="node1" presStyleIdx="3" presStyleCnt="4"/>
      <dgm:spPr/>
      <dgm:t>
        <a:bodyPr/>
        <a:lstStyle/>
        <a:p>
          <a:endParaRPr lang="es-ES"/>
        </a:p>
      </dgm:t>
    </dgm:pt>
    <dgm:pt modelId="{F68B76B7-7A75-487D-A603-9428FA4AC110}" type="pres">
      <dgm:prSet presAssocID="{9301AC52-805B-48E0-84BD-1A9E666FFE04}" presName="dummy4a" presStyleCnt="0"/>
      <dgm:spPr/>
    </dgm:pt>
    <dgm:pt modelId="{AEA9EB70-E3DE-404D-B043-471F50863776}" type="pres">
      <dgm:prSet presAssocID="{9301AC52-805B-48E0-84BD-1A9E666FFE04}" presName="dummy4b" presStyleCnt="0"/>
      <dgm:spPr/>
    </dgm:pt>
    <dgm:pt modelId="{B84D8114-4278-47FC-A5E9-F488756C7CD2}" type="pres">
      <dgm:prSet presAssocID="{9301AC52-805B-48E0-84BD-1A9E666FFE04}" presName="wedge4Tx" presStyleLbl="node1" presStyleIdx="3" presStyleCnt="4">
        <dgm:presLayoutVars>
          <dgm:chMax val="0"/>
          <dgm:chPref val="0"/>
          <dgm:bulletEnabled val="1"/>
        </dgm:presLayoutVars>
      </dgm:prSet>
      <dgm:spPr/>
      <dgm:t>
        <a:bodyPr/>
        <a:lstStyle/>
        <a:p>
          <a:endParaRPr lang="es-ES"/>
        </a:p>
      </dgm:t>
    </dgm:pt>
    <dgm:pt modelId="{29DE24B9-7BE2-4DBC-98BA-771B263074FF}" type="pres">
      <dgm:prSet presAssocID="{33EE648D-6038-4D8A-839A-A321AA5EA53C}" presName="arrowWedge1" presStyleLbl="fgSibTrans2D1" presStyleIdx="0" presStyleCnt="4"/>
      <dgm:spPr/>
    </dgm:pt>
    <dgm:pt modelId="{E9EEB098-44E5-4F9B-89A9-B1E9E046EFCC}" type="pres">
      <dgm:prSet presAssocID="{8DDB2745-0D8B-4738-A045-E4BE3A7A07DC}" presName="arrowWedge2" presStyleLbl="fgSibTrans2D1" presStyleIdx="1" presStyleCnt="4"/>
      <dgm:spPr/>
    </dgm:pt>
    <dgm:pt modelId="{11301758-8322-4329-90CD-52563407D5A0}" type="pres">
      <dgm:prSet presAssocID="{1058A975-F97F-48CF-BB70-CE671AD19787}" presName="arrowWedge3" presStyleLbl="fgSibTrans2D1" presStyleIdx="2" presStyleCnt="4"/>
      <dgm:spPr/>
    </dgm:pt>
    <dgm:pt modelId="{36EC3B8C-4752-4AC2-88B9-7D4468AC38DD}" type="pres">
      <dgm:prSet presAssocID="{BA8875BC-5A3E-4FCF-B895-F18D52854BB8}" presName="arrowWedge4" presStyleLbl="fgSibTrans2D1" presStyleIdx="3" presStyleCnt="4"/>
      <dgm:spPr/>
    </dgm:pt>
  </dgm:ptLst>
  <dgm:cxnLst>
    <dgm:cxn modelId="{04EE8FD1-9256-4C82-B0D9-C1855DCCFE68}" srcId="{9301AC52-805B-48E0-84BD-1A9E666FFE04}" destId="{1773C025-8633-4360-A784-00B6103C0406}" srcOrd="3" destOrd="0" parTransId="{CE1FEF30-FD4A-420B-A429-D8D66E0D0427}" sibTransId="{BA8875BC-5A3E-4FCF-B895-F18D52854BB8}"/>
    <dgm:cxn modelId="{E2E4F367-1D1A-41CA-805E-E9CAF939AEB7}" srcId="{9301AC52-805B-48E0-84BD-1A9E666FFE04}" destId="{594F670C-F775-469F-8193-14AF5F95418F}" srcOrd="2" destOrd="0" parTransId="{D61E04BA-1456-4AB1-9E56-EBADA1A0E0F8}" sibTransId="{1058A975-F97F-48CF-BB70-CE671AD19787}"/>
    <dgm:cxn modelId="{F7717236-EA59-4377-BDFC-B2136D19B002}" type="presOf" srcId="{4FD119B7-A242-4DE3-AF42-9A342FACC270}" destId="{2E8ACDE9-8CBD-484D-83F6-C08177EEC9A7}" srcOrd="1" destOrd="0" presId="urn:microsoft.com/office/officeart/2005/8/layout/cycle8"/>
    <dgm:cxn modelId="{8CC8299C-5A1E-4A6E-94B2-0D3B81E03245}" type="presOf" srcId="{594F670C-F775-469F-8193-14AF5F95418F}" destId="{666287F0-6842-45E6-B0B9-9CBC37EAE5DF}" srcOrd="1" destOrd="0" presId="urn:microsoft.com/office/officeart/2005/8/layout/cycle8"/>
    <dgm:cxn modelId="{39B6D83B-AA38-47DE-AC93-8C520F2FEB2D}" srcId="{9301AC52-805B-48E0-84BD-1A9E666FFE04}" destId="{4FD119B7-A242-4DE3-AF42-9A342FACC270}" srcOrd="1" destOrd="0" parTransId="{F2491CD6-2423-47FF-9738-9B64BF8ECF05}" sibTransId="{8DDB2745-0D8B-4738-A045-E4BE3A7A07DC}"/>
    <dgm:cxn modelId="{4C9C418B-2BCA-4CB0-BF76-3C51F4D57D9A}" type="presOf" srcId="{409963DC-422A-4756-8C9C-BEE8BA891AA4}" destId="{2BB4C888-F000-4B17-B573-1D994907E9E4}" srcOrd="0" destOrd="0" presId="urn:microsoft.com/office/officeart/2005/8/layout/cycle8"/>
    <dgm:cxn modelId="{E35CC9B6-C005-4785-91BD-45AD48C9DC34}" type="presOf" srcId="{1773C025-8633-4360-A784-00B6103C0406}" destId="{B84D8114-4278-47FC-A5E9-F488756C7CD2}" srcOrd="1" destOrd="0" presId="urn:microsoft.com/office/officeart/2005/8/layout/cycle8"/>
    <dgm:cxn modelId="{B010E66E-FDE5-44B3-9C32-E870A847CE00}" type="presOf" srcId="{594F670C-F775-469F-8193-14AF5F95418F}" destId="{C65C7911-9D91-4E58-94C0-A941F4869A1E}" srcOrd="0" destOrd="0" presId="urn:microsoft.com/office/officeart/2005/8/layout/cycle8"/>
    <dgm:cxn modelId="{3C5BB57A-964F-49AA-B08C-658A9402B80A}" type="presOf" srcId="{9301AC52-805B-48E0-84BD-1A9E666FFE04}" destId="{5F7E47AD-EC5D-4867-81BE-CF5A34EC15C6}" srcOrd="0" destOrd="0" presId="urn:microsoft.com/office/officeart/2005/8/layout/cycle8"/>
    <dgm:cxn modelId="{DC87F3FF-5A3C-46B2-9CE7-E48CC6D35859}" srcId="{9301AC52-805B-48E0-84BD-1A9E666FFE04}" destId="{409963DC-422A-4756-8C9C-BEE8BA891AA4}" srcOrd="0" destOrd="0" parTransId="{0C5A1777-0B37-494B-9023-4421E2C1AADD}" sibTransId="{33EE648D-6038-4D8A-839A-A321AA5EA53C}"/>
    <dgm:cxn modelId="{99C5AA32-153B-48B1-A23E-0BF1CE181612}" type="presOf" srcId="{4FD119B7-A242-4DE3-AF42-9A342FACC270}" destId="{DFDEDB3D-B139-4C66-AD55-E7454218298C}" srcOrd="0" destOrd="0" presId="urn:microsoft.com/office/officeart/2005/8/layout/cycle8"/>
    <dgm:cxn modelId="{B29DB2A7-7625-4867-B556-7297E148CFDA}" type="presOf" srcId="{409963DC-422A-4756-8C9C-BEE8BA891AA4}" destId="{D1FC7E83-76B9-4B1A-9E76-EF7B95EC5034}" srcOrd="1" destOrd="0" presId="urn:microsoft.com/office/officeart/2005/8/layout/cycle8"/>
    <dgm:cxn modelId="{85F33F2A-8637-4024-8A77-687887B9E1BB}" type="presOf" srcId="{1773C025-8633-4360-A784-00B6103C0406}" destId="{4871EFCB-A385-4885-8952-48ECB0B968DF}" srcOrd="0" destOrd="0" presId="urn:microsoft.com/office/officeart/2005/8/layout/cycle8"/>
    <dgm:cxn modelId="{E376A103-EFC7-4F21-B871-2DAD651053DE}" type="presParOf" srcId="{5F7E47AD-EC5D-4867-81BE-CF5A34EC15C6}" destId="{2BB4C888-F000-4B17-B573-1D994907E9E4}" srcOrd="0" destOrd="0" presId="urn:microsoft.com/office/officeart/2005/8/layout/cycle8"/>
    <dgm:cxn modelId="{0D6D1C12-826A-448B-93FE-15F7D4F9CBDB}" type="presParOf" srcId="{5F7E47AD-EC5D-4867-81BE-CF5A34EC15C6}" destId="{A6FD3AF9-C37C-4FA5-A4F0-742F6A28DB2C}" srcOrd="1" destOrd="0" presId="urn:microsoft.com/office/officeart/2005/8/layout/cycle8"/>
    <dgm:cxn modelId="{F2F57804-1B3B-464F-8CC8-AE8A8C132CFC}" type="presParOf" srcId="{5F7E47AD-EC5D-4867-81BE-CF5A34EC15C6}" destId="{F6D6F223-56C0-4E06-A294-E8D18047E440}" srcOrd="2" destOrd="0" presId="urn:microsoft.com/office/officeart/2005/8/layout/cycle8"/>
    <dgm:cxn modelId="{DE955C75-E587-49DB-B7F2-58B04E8B8690}" type="presParOf" srcId="{5F7E47AD-EC5D-4867-81BE-CF5A34EC15C6}" destId="{D1FC7E83-76B9-4B1A-9E76-EF7B95EC5034}" srcOrd="3" destOrd="0" presId="urn:microsoft.com/office/officeart/2005/8/layout/cycle8"/>
    <dgm:cxn modelId="{6D45FD34-409E-4906-A537-656005968E71}" type="presParOf" srcId="{5F7E47AD-EC5D-4867-81BE-CF5A34EC15C6}" destId="{DFDEDB3D-B139-4C66-AD55-E7454218298C}" srcOrd="4" destOrd="0" presId="urn:microsoft.com/office/officeart/2005/8/layout/cycle8"/>
    <dgm:cxn modelId="{87D4058A-ADC7-434A-8255-A9FEA7AF2BB8}" type="presParOf" srcId="{5F7E47AD-EC5D-4867-81BE-CF5A34EC15C6}" destId="{1123B21D-946E-4DC0-B1FD-1B40E8CBFE54}" srcOrd="5" destOrd="0" presId="urn:microsoft.com/office/officeart/2005/8/layout/cycle8"/>
    <dgm:cxn modelId="{1A44C6B1-D014-4131-A354-1DD2D808F111}" type="presParOf" srcId="{5F7E47AD-EC5D-4867-81BE-CF5A34EC15C6}" destId="{C09FAF48-2164-4256-838A-1EB2074EF8D3}" srcOrd="6" destOrd="0" presId="urn:microsoft.com/office/officeart/2005/8/layout/cycle8"/>
    <dgm:cxn modelId="{7D81EDC0-CA6D-4E8C-889E-C2F1EA1684AE}" type="presParOf" srcId="{5F7E47AD-EC5D-4867-81BE-CF5A34EC15C6}" destId="{2E8ACDE9-8CBD-484D-83F6-C08177EEC9A7}" srcOrd="7" destOrd="0" presId="urn:microsoft.com/office/officeart/2005/8/layout/cycle8"/>
    <dgm:cxn modelId="{FA584343-43C2-404A-85DA-3B66638B48E5}" type="presParOf" srcId="{5F7E47AD-EC5D-4867-81BE-CF5A34EC15C6}" destId="{C65C7911-9D91-4E58-94C0-A941F4869A1E}" srcOrd="8" destOrd="0" presId="urn:microsoft.com/office/officeart/2005/8/layout/cycle8"/>
    <dgm:cxn modelId="{15EBFC04-24E9-44E9-9B83-96803B8D52C5}" type="presParOf" srcId="{5F7E47AD-EC5D-4867-81BE-CF5A34EC15C6}" destId="{ACC5C3CA-10EB-40BB-A6B7-D9668A05D79A}" srcOrd="9" destOrd="0" presId="urn:microsoft.com/office/officeart/2005/8/layout/cycle8"/>
    <dgm:cxn modelId="{FBEBC0CE-7D1D-4D78-97A1-F5BD586640EE}" type="presParOf" srcId="{5F7E47AD-EC5D-4867-81BE-CF5A34EC15C6}" destId="{6ADDF67F-A789-402B-818C-DE71B1E8F36E}" srcOrd="10" destOrd="0" presId="urn:microsoft.com/office/officeart/2005/8/layout/cycle8"/>
    <dgm:cxn modelId="{1CF61447-F808-4603-B9DC-51A1232A8194}" type="presParOf" srcId="{5F7E47AD-EC5D-4867-81BE-CF5A34EC15C6}" destId="{666287F0-6842-45E6-B0B9-9CBC37EAE5DF}" srcOrd="11" destOrd="0" presId="urn:microsoft.com/office/officeart/2005/8/layout/cycle8"/>
    <dgm:cxn modelId="{E0F62247-DEE6-4998-9164-B217F1AEA7FD}" type="presParOf" srcId="{5F7E47AD-EC5D-4867-81BE-CF5A34EC15C6}" destId="{4871EFCB-A385-4885-8952-48ECB0B968DF}" srcOrd="12" destOrd="0" presId="urn:microsoft.com/office/officeart/2005/8/layout/cycle8"/>
    <dgm:cxn modelId="{536107A0-6B3F-4D1E-8D32-9F957B36B58E}" type="presParOf" srcId="{5F7E47AD-EC5D-4867-81BE-CF5A34EC15C6}" destId="{F68B76B7-7A75-487D-A603-9428FA4AC110}" srcOrd="13" destOrd="0" presId="urn:microsoft.com/office/officeart/2005/8/layout/cycle8"/>
    <dgm:cxn modelId="{2A568666-5047-4F53-8240-2609958DF8CE}" type="presParOf" srcId="{5F7E47AD-EC5D-4867-81BE-CF5A34EC15C6}" destId="{AEA9EB70-E3DE-404D-B043-471F50863776}" srcOrd="14" destOrd="0" presId="urn:microsoft.com/office/officeart/2005/8/layout/cycle8"/>
    <dgm:cxn modelId="{92E7486E-F0A3-4BA1-8C71-9468ABAF1185}" type="presParOf" srcId="{5F7E47AD-EC5D-4867-81BE-CF5A34EC15C6}" destId="{B84D8114-4278-47FC-A5E9-F488756C7CD2}" srcOrd="15" destOrd="0" presId="urn:microsoft.com/office/officeart/2005/8/layout/cycle8"/>
    <dgm:cxn modelId="{8A5E0731-0D8E-4B7E-A3F7-D12F5D833D4B}" type="presParOf" srcId="{5F7E47AD-EC5D-4867-81BE-CF5A34EC15C6}" destId="{29DE24B9-7BE2-4DBC-98BA-771B263074FF}" srcOrd="16" destOrd="0" presId="urn:microsoft.com/office/officeart/2005/8/layout/cycle8"/>
    <dgm:cxn modelId="{8CDEAE59-A38E-4E7B-9C82-558C27FA0BF7}" type="presParOf" srcId="{5F7E47AD-EC5D-4867-81BE-CF5A34EC15C6}" destId="{E9EEB098-44E5-4F9B-89A9-B1E9E046EFCC}" srcOrd="17" destOrd="0" presId="urn:microsoft.com/office/officeart/2005/8/layout/cycle8"/>
    <dgm:cxn modelId="{54BC7D35-14C7-42B2-83EF-2E72533A28BB}" type="presParOf" srcId="{5F7E47AD-EC5D-4867-81BE-CF5A34EC15C6}" destId="{11301758-8322-4329-90CD-52563407D5A0}" srcOrd="18" destOrd="0" presId="urn:microsoft.com/office/officeart/2005/8/layout/cycle8"/>
    <dgm:cxn modelId="{4D3D67F5-FCCB-46EF-8072-3D59EA2A1C6E}" type="presParOf" srcId="{5F7E47AD-EC5D-4867-81BE-CF5A34EC15C6}" destId="{36EC3B8C-4752-4AC2-88B9-7D4468AC38DD}" srcOrd="19" destOrd="0" presId="urn:microsoft.com/office/officeart/2005/8/layout/cycle8"/>
  </dgm:cxnLst>
  <dgm:bg/>
  <dgm:whole/>
</dgm:dataModel>
</file>

<file path=ppt/diagrams/data9.xml><?xml version="1.0" encoding="utf-8"?>
<dgm:dataModel xmlns:dgm="http://schemas.openxmlformats.org/drawingml/2006/diagram" xmlns:a="http://schemas.openxmlformats.org/drawingml/2006/main">
  <dgm:ptLst>
    <dgm:pt modelId="{17D761A6-84FC-4589-A375-88507B639E64}"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s-ES"/>
        </a:p>
      </dgm:t>
    </dgm:pt>
    <dgm:pt modelId="{2240247A-9450-4C96-9631-5858CBC00103}">
      <dgm:prSet phldrT="[Texto]" custT="1"/>
      <dgm:spPr/>
      <dgm:t>
        <a:bodyPr/>
        <a:lstStyle/>
        <a:p>
          <a:r>
            <a:rPr lang="es-ES" sz="1200" i="1" dirty="0" smtClean="0">
              <a:latin typeface="Cambria" pitchFamily="18" charset="0"/>
            </a:rPr>
            <a:t>Comisiones</a:t>
          </a:r>
          <a:endParaRPr lang="es-ES" sz="1200" i="1" dirty="0">
            <a:latin typeface="Cambria" pitchFamily="18" charset="0"/>
          </a:endParaRPr>
        </a:p>
      </dgm:t>
    </dgm:pt>
    <dgm:pt modelId="{A00D8ED6-AD24-4DFA-ABDC-3810905D8B57}" type="parTrans" cxnId="{6694BA61-B412-4779-8091-E26CB97F339B}">
      <dgm:prSet/>
      <dgm:spPr/>
      <dgm:t>
        <a:bodyPr/>
        <a:lstStyle/>
        <a:p>
          <a:endParaRPr lang="es-ES" sz="1200" i="1">
            <a:latin typeface="Cambria" pitchFamily="18" charset="0"/>
          </a:endParaRPr>
        </a:p>
      </dgm:t>
    </dgm:pt>
    <dgm:pt modelId="{527F3E46-AEC4-47C5-9682-16DEBC0E16EA}" type="sibTrans" cxnId="{6694BA61-B412-4779-8091-E26CB97F339B}">
      <dgm:prSet/>
      <dgm:spPr/>
      <dgm:t>
        <a:bodyPr/>
        <a:lstStyle/>
        <a:p>
          <a:endParaRPr lang="es-ES" sz="1200" i="1">
            <a:latin typeface="Cambria" pitchFamily="18" charset="0"/>
          </a:endParaRPr>
        </a:p>
      </dgm:t>
    </dgm:pt>
    <dgm:pt modelId="{B8549303-B556-4EB7-A6C0-2EC1C5F4B9A1}">
      <dgm:prSet phldrT="[Texto]" custT="1"/>
      <dgm:spPr/>
      <dgm:t>
        <a:bodyPr/>
        <a:lstStyle/>
        <a:p>
          <a:r>
            <a:rPr lang="es-ES" sz="1200" i="1" dirty="0" smtClean="0">
              <a:latin typeface="Cambria" pitchFamily="18" charset="0"/>
            </a:rPr>
            <a:t>Ecológico ambiental</a:t>
          </a:r>
          <a:endParaRPr lang="es-ES" sz="1200" i="1" dirty="0">
            <a:latin typeface="Cambria" pitchFamily="18" charset="0"/>
          </a:endParaRPr>
        </a:p>
      </dgm:t>
    </dgm:pt>
    <dgm:pt modelId="{4C8F0C88-BFB7-4291-B3AF-6D1BDFE1CDB1}" type="parTrans" cxnId="{09982ADD-F07B-4148-BA8D-5C61BFCDCCDB}">
      <dgm:prSet/>
      <dgm:spPr/>
      <dgm:t>
        <a:bodyPr/>
        <a:lstStyle/>
        <a:p>
          <a:endParaRPr lang="es-ES" sz="1200" i="1">
            <a:latin typeface="Cambria" pitchFamily="18" charset="0"/>
          </a:endParaRPr>
        </a:p>
      </dgm:t>
    </dgm:pt>
    <dgm:pt modelId="{8529C409-D8F7-4347-8B99-988E44947AD4}" type="sibTrans" cxnId="{09982ADD-F07B-4148-BA8D-5C61BFCDCCDB}">
      <dgm:prSet/>
      <dgm:spPr/>
      <dgm:t>
        <a:bodyPr/>
        <a:lstStyle/>
        <a:p>
          <a:endParaRPr lang="es-ES" sz="1200" i="1">
            <a:latin typeface="Cambria" pitchFamily="18" charset="0"/>
          </a:endParaRPr>
        </a:p>
      </dgm:t>
    </dgm:pt>
    <dgm:pt modelId="{050F8FE9-2E41-48DE-909C-E461A2C8D7E3}">
      <dgm:prSet phldrT="[Texto]" custT="1"/>
      <dgm:spPr/>
      <dgm:t>
        <a:bodyPr/>
        <a:lstStyle/>
        <a:p>
          <a:r>
            <a:rPr lang="es-ES" sz="1200" i="1" dirty="0" smtClean="0">
              <a:latin typeface="Cambria" pitchFamily="18" charset="0"/>
            </a:rPr>
            <a:t>Económico productivo</a:t>
          </a:r>
          <a:endParaRPr lang="es-ES" sz="1200" i="1" dirty="0">
            <a:latin typeface="Cambria" pitchFamily="18" charset="0"/>
          </a:endParaRPr>
        </a:p>
      </dgm:t>
    </dgm:pt>
    <dgm:pt modelId="{C08B7F55-E83F-4DD7-BA2B-D4781CFC03F3}" type="parTrans" cxnId="{5AD0687A-F0D4-4CD8-925E-751E9D5B728B}">
      <dgm:prSet/>
      <dgm:spPr/>
      <dgm:t>
        <a:bodyPr/>
        <a:lstStyle/>
        <a:p>
          <a:endParaRPr lang="es-ES" sz="1200" i="1">
            <a:latin typeface="Cambria" pitchFamily="18" charset="0"/>
          </a:endParaRPr>
        </a:p>
      </dgm:t>
    </dgm:pt>
    <dgm:pt modelId="{7697DBF1-E517-47BE-B799-281B7D7FC5A7}" type="sibTrans" cxnId="{5AD0687A-F0D4-4CD8-925E-751E9D5B728B}">
      <dgm:prSet/>
      <dgm:spPr/>
      <dgm:t>
        <a:bodyPr/>
        <a:lstStyle/>
        <a:p>
          <a:endParaRPr lang="es-ES" sz="1200" i="1">
            <a:latin typeface="Cambria" pitchFamily="18" charset="0"/>
          </a:endParaRPr>
        </a:p>
      </dgm:t>
    </dgm:pt>
    <dgm:pt modelId="{4FA2CF8A-9909-4A48-A9BE-139831B52BF0}">
      <dgm:prSet phldrT="[Texto]" custT="1"/>
      <dgm:spPr/>
      <dgm:t>
        <a:bodyPr/>
        <a:lstStyle/>
        <a:p>
          <a:r>
            <a:rPr lang="es-ES" sz="1200" i="1" dirty="0" smtClean="0">
              <a:latin typeface="Cambria" pitchFamily="18" charset="0"/>
            </a:rPr>
            <a:t>Social y cultural</a:t>
          </a:r>
          <a:endParaRPr lang="es-ES" sz="1200" i="1" dirty="0">
            <a:latin typeface="Cambria" pitchFamily="18" charset="0"/>
          </a:endParaRPr>
        </a:p>
      </dgm:t>
    </dgm:pt>
    <dgm:pt modelId="{C4125526-FDD6-45AF-9F56-DCBD88638CF3}" type="parTrans" cxnId="{6F5C2C21-31C9-48F3-A111-352A8CD3B89E}">
      <dgm:prSet/>
      <dgm:spPr/>
      <dgm:t>
        <a:bodyPr/>
        <a:lstStyle/>
        <a:p>
          <a:endParaRPr lang="es-ES" sz="1200" i="1">
            <a:latin typeface="Cambria" pitchFamily="18" charset="0"/>
          </a:endParaRPr>
        </a:p>
      </dgm:t>
    </dgm:pt>
    <dgm:pt modelId="{78088181-86DC-451E-90BF-D8A67D25C76A}" type="sibTrans" cxnId="{6F5C2C21-31C9-48F3-A111-352A8CD3B89E}">
      <dgm:prSet/>
      <dgm:spPr/>
      <dgm:t>
        <a:bodyPr/>
        <a:lstStyle/>
        <a:p>
          <a:endParaRPr lang="es-ES" sz="1200" i="1">
            <a:latin typeface="Cambria" pitchFamily="18" charset="0"/>
          </a:endParaRPr>
        </a:p>
      </dgm:t>
    </dgm:pt>
    <dgm:pt modelId="{3F4089D5-DB44-451F-88D4-506830F63B08}">
      <dgm:prSet phldrT="[Texto]" custT="1"/>
      <dgm:spPr/>
      <dgm:t>
        <a:bodyPr/>
        <a:lstStyle/>
        <a:p>
          <a:r>
            <a:rPr lang="es-ES" sz="1200" i="1" dirty="0" smtClean="0">
              <a:latin typeface="Cambria" pitchFamily="18" charset="0"/>
            </a:rPr>
            <a:t>Asentamientos humanos</a:t>
          </a:r>
          <a:endParaRPr lang="es-ES" sz="1200" i="1" dirty="0">
            <a:latin typeface="Cambria" pitchFamily="18" charset="0"/>
          </a:endParaRPr>
        </a:p>
      </dgm:t>
    </dgm:pt>
    <dgm:pt modelId="{C77FC92F-ACA6-4333-825D-303D0B244C99}" type="parTrans" cxnId="{3B1EAB71-6B10-421D-8CE4-204DC7369D07}">
      <dgm:prSet/>
      <dgm:spPr/>
      <dgm:t>
        <a:bodyPr/>
        <a:lstStyle/>
        <a:p>
          <a:endParaRPr lang="es-ES" sz="1200" i="1">
            <a:latin typeface="Cambria" pitchFamily="18" charset="0"/>
          </a:endParaRPr>
        </a:p>
      </dgm:t>
    </dgm:pt>
    <dgm:pt modelId="{BA154F7A-3CDC-44EF-8741-EC32C6893CCF}" type="sibTrans" cxnId="{3B1EAB71-6B10-421D-8CE4-204DC7369D07}">
      <dgm:prSet/>
      <dgm:spPr/>
      <dgm:t>
        <a:bodyPr/>
        <a:lstStyle/>
        <a:p>
          <a:endParaRPr lang="es-ES" sz="1200" i="1">
            <a:latin typeface="Cambria" pitchFamily="18" charset="0"/>
          </a:endParaRPr>
        </a:p>
      </dgm:t>
    </dgm:pt>
    <dgm:pt modelId="{F67F2746-01E3-4BEC-B309-D67144BE78D9}">
      <dgm:prSet phldrT="[Texto]" custT="1"/>
      <dgm:spPr/>
      <dgm:t>
        <a:bodyPr/>
        <a:lstStyle/>
        <a:p>
          <a:r>
            <a:rPr lang="es-ES" sz="1200" i="1" dirty="0" smtClean="0">
              <a:latin typeface="Cambria" pitchFamily="18" charset="0"/>
            </a:rPr>
            <a:t>Gestión del territorio</a:t>
          </a:r>
          <a:endParaRPr lang="es-ES" sz="1200" i="1" dirty="0">
            <a:latin typeface="Cambria" pitchFamily="18" charset="0"/>
          </a:endParaRPr>
        </a:p>
      </dgm:t>
    </dgm:pt>
    <dgm:pt modelId="{634E5C9C-6559-471F-AD67-AB22ED5E391E}" type="parTrans" cxnId="{2E1289DE-E9F0-4ADA-BBA6-5417F6F6C05E}">
      <dgm:prSet/>
      <dgm:spPr/>
      <dgm:t>
        <a:bodyPr/>
        <a:lstStyle/>
        <a:p>
          <a:endParaRPr lang="es-ES" sz="1200" i="1">
            <a:latin typeface="Cambria" pitchFamily="18" charset="0"/>
          </a:endParaRPr>
        </a:p>
      </dgm:t>
    </dgm:pt>
    <dgm:pt modelId="{6F61435C-0151-40C8-BE85-AADF3ED3EEA1}" type="sibTrans" cxnId="{2E1289DE-E9F0-4ADA-BBA6-5417F6F6C05E}">
      <dgm:prSet/>
      <dgm:spPr/>
      <dgm:t>
        <a:bodyPr/>
        <a:lstStyle/>
        <a:p>
          <a:endParaRPr lang="es-ES" sz="1200" i="1">
            <a:latin typeface="Cambria" pitchFamily="18" charset="0"/>
          </a:endParaRPr>
        </a:p>
      </dgm:t>
    </dgm:pt>
    <dgm:pt modelId="{0B1E7E56-112E-4CFB-BC07-B15E245981BA}">
      <dgm:prSet custT="1"/>
      <dgm:spPr/>
      <dgm:t>
        <a:bodyPr/>
        <a:lstStyle/>
        <a:p>
          <a:r>
            <a:rPr lang="es-ES" sz="1200" i="1" dirty="0" smtClean="0">
              <a:latin typeface="Cambria" pitchFamily="18" charset="0"/>
            </a:rPr>
            <a:t>Ecosistemas </a:t>
          </a:r>
        </a:p>
        <a:p>
          <a:endParaRPr lang="es-ES" sz="1200" i="1" dirty="0" smtClean="0">
            <a:latin typeface="Cambria" pitchFamily="18" charset="0"/>
          </a:endParaRPr>
        </a:p>
        <a:p>
          <a:r>
            <a:rPr lang="es-ES" sz="1200" i="1" dirty="0" smtClean="0">
              <a:latin typeface="Cambria" pitchFamily="18" charset="0"/>
            </a:rPr>
            <a:t>Agua</a:t>
          </a:r>
        </a:p>
        <a:p>
          <a:endParaRPr lang="es-ES" sz="1200" i="1" dirty="0" smtClean="0">
            <a:latin typeface="Cambria" pitchFamily="18" charset="0"/>
          </a:endParaRPr>
        </a:p>
        <a:p>
          <a:r>
            <a:rPr lang="es-ES" sz="1200" i="1" dirty="0" smtClean="0">
              <a:latin typeface="Cambria" pitchFamily="18" charset="0"/>
            </a:rPr>
            <a:t>Suelo</a:t>
          </a:r>
        </a:p>
        <a:p>
          <a:endParaRPr lang="es-ES" sz="1200" i="1" dirty="0" smtClean="0">
            <a:latin typeface="Cambria" pitchFamily="18" charset="0"/>
          </a:endParaRPr>
        </a:p>
        <a:p>
          <a:r>
            <a:rPr lang="es-ES" sz="1200" i="1" dirty="0" smtClean="0">
              <a:latin typeface="Cambria" pitchFamily="18" charset="0"/>
            </a:rPr>
            <a:t>Aire</a:t>
          </a:r>
        </a:p>
        <a:p>
          <a:endParaRPr lang="es-ES" sz="1200" i="1" dirty="0" smtClean="0">
            <a:latin typeface="Cambria" pitchFamily="18" charset="0"/>
          </a:endParaRPr>
        </a:p>
        <a:p>
          <a:r>
            <a:rPr lang="es-ES" sz="1200" i="1" dirty="0" smtClean="0">
              <a:latin typeface="Cambria" pitchFamily="18" charset="0"/>
            </a:rPr>
            <a:t>Clima</a:t>
          </a:r>
        </a:p>
        <a:p>
          <a:endParaRPr lang="es-ES" sz="1200" i="1" dirty="0" smtClean="0">
            <a:latin typeface="Cambria" pitchFamily="18" charset="0"/>
          </a:endParaRPr>
        </a:p>
        <a:p>
          <a:r>
            <a:rPr lang="es-ES" sz="1200" i="1" dirty="0" smtClean="0">
              <a:latin typeface="Cambria" pitchFamily="18" charset="0"/>
            </a:rPr>
            <a:t>Biodiversidad</a:t>
          </a:r>
        </a:p>
        <a:p>
          <a:endParaRPr lang="es-ES" sz="1200" i="1" dirty="0" smtClean="0">
            <a:latin typeface="Cambria" pitchFamily="18" charset="0"/>
          </a:endParaRPr>
        </a:p>
        <a:p>
          <a:r>
            <a:rPr lang="es-ES" sz="1200" i="1" dirty="0" smtClean="0">
              <a:latin typeface="Cambria" pitchFamily="18" charset="0"/>
            </a:rPr>
            <a:t>Recursos naturales renovables y no renovables</a:t>
          </a:r>
        </a:p>
        <a:p>
          <a:endParaRPr lang="es-ES" sz="1200" i="1" dirty="0" smtClean="0">
            <a:latin typeface="Cambria" pitchFamily="18" charset="0"/>
          </a:endParaRPr>
        </a:p>
        <a:p>
          <a:r>
            <a:rPr lang="es-ES" sz="1200" i="1" dirty="0" smtClean="0">
              <a:latin typeface="Cambria" pitchFamily="18" charset="0"/>
            </a:rPr>
            <a:t>Riesgo y seguridad</a:t>
          </a:r>
          <a:endParaRPr lang="es-ES" sz="1200" i="1" dirty="0">
            <a:latin typeface="Cambria" pitchFamily="18" charset="0"/>
          </a:endParaRPr>
        </a:p>
      </dgm:t>
    </dgm:pt>
    <dgm:pt modelId="{E9ED31A4-BD74-4AFF-8A52-6D736BD395AE}" type="parTrans" cxnId="{57FCB257-6831-4774-9529-3133228E725D}">
      <dgm:prSet/>
      <dgm:spPr/>
      <dgm:t>
        <a:bodyPr/>
        <a:lstStyle/>
        <a:p>
          <a:endParaRPr lang="es-ES" sz="1200" i="1">
            <a:latin typeface="Cambria" pitchFamily="18" charset="0"/>
          </a:endParaRPr>
        </a:p>
      </dgm:t>
    </dgm:pt>
    <dgm:pt modelId="{2C98424F-144F-4741-AB27-3EC9CDF45200}" type="sibTrans" cxnId="{57FCB257-6831-4774-9529-3133228E725D}">
      <dgm:prSet/>
      <dgm:spPr/>
      <dgm:t>
        <a:bodyPr/>
        <a:lstStyle/>
        <a:p>
          <a:endParaRPr lang="es-ES" sz="1200" i="1">
            <a:latin typeface="Cambria" pitchFamily="18" charset="0"/>
          </a:endParaRPr>
        </a:p>
      </dgm:t>
    </dgm:pt>
    <dgm:pt modelId="{82DD83F3-0A92-42A0-B7E1-46A73E74C7EF}">
      <dgm:prSet custT="1"/>
      <dgm:spPr/>
      <dgm:t>
        <a:bodyPr/>
        <a:lstStyle/>
        <a:p>
          <a:r>
            <a:rPr lang="es-ES" sz="1200" i="1" dirty="0" smtClean="0">
              <a:latin typeface="Cambria" pitchFamily="18" charset="0"/>
            </a:rPr>
            <a:t>Actividades económicas</a:t>
          </a:r>
        </a:p>
        <a:p>
          <a:endParaRPr lang="es-ES" sz="1200" i="1" dirty="0" smtClean="0">
            <a:latin typeface="Cambria" pitchFamily="18" charset="0"/>
          </a:endParaRPr>
        </a:p>
        <a:p>
          <a:r>
            <a:rPr lang="es-ES" sz="1200" i="1" dirty="0" smtClean="0">
              <a:latin typeface="Cambria" pitchFamily="18" charset="0"/>
            </a:rPr>
            <a:t>Actividad agro productiva</a:t>
          </a:r>
        </a:p>
        <a:p>
          <a:endParaRPr lang="es-ES" sz="1200" i="1" dirty="0" smtClean="0">
            <a:latin typeface="Cambria" pitchFamily="18" charset="0"/>
          </a:endParaRPr>
        </a:p>
        <a:p>
          <a:r>
            <a:rPr lang="es-ES" sz="1200" i="1" dirty="0" smtClean="0">
              <a:latin typeface="Cambria" pitchFamily="18" charset="0"/>
            </a:rPr>
            <a:t>Actividad Turística</a:t>
          </a:r>
        </a:p>
        <a:p>
          <a:endParaRPr lang="es-ES" sz="1200" i="1" dirty="0" smtClean="0">
            <a:latin typeface="Cambria" pitchFamily="18" charset="0"/>
          </a:endParaRPr>
        </a:p>
        <a:p>
          <a:r>
            <a:rPr lang="es-ES" sz="1200" i="1" dirty="0" smtClean="0">
              <a:latin typeface="Cambria" pitchFamily="18" charset="0"/>
            </a:rPr>
            <a:t>Proyectos estratégicos</a:t>
          </a:r>
        </a:p>
        <a:p>
          <a:endParaRPr lang="es-ES" sz="1200" i="1" dirty="0" smtClean="0">
            <a:latin typeface="Cambria" pitchFamily="18" charset="0"/>
          </a:endParaRPr>
        </a:p>
        <a:p>
          <a:r>
            <a:rPr lang="es-ES" sz="1200" i="1" dirty="0" smtClean="0">
              <a:latin typeface="Cambria" pitchFamily="18" charset="0"/>
            </a:rPr>
            <a:t>Trabajo y empleo</a:t>
          </a:r>
        </a:p>
        <a:p>
          <a:endParaRPr lang="es-ES" sz="1200" i="1" dirty="0" smtClean="0">
            <a:latin typeface="Cambria" pitchFamily="18" charset="0"/>
          </a:endParaRPr>
        </a:p>
        <a:p>
          <a:r>
            <a:rPr lang="es-ES" sz="1200" i="1" dirty="0" smtClean="0">
              <a:latin typeface="Cambria" pitchFamily="18" charset="0"/>
            </a:rPr>
            <a:t>Organización de la producción</a:t>
          </a:r>
        </a:p>
        <a:p>
          <a:endParaRPr lang="es-ES" sz="1200" i="1" dirty="0" smtClean="0">
            <a:latin typeface="Cambria" pitchFamily="18" charset="0"/>
          </a:endParaRPr>
        </a:p>
        <a:p>
          <a:r>
            <a:rPr lang="es-ES" sz="1200" i="1" dirty="0" smtClean="0">
              <a:latin typeface="Cambria" pitchFamily="18" charset="0"/>
            </a:rPr>
            <a:t>Infraestructura de apoyo a la producción</a:t>
          </a:r>
        </a:p>
      </dgm:t>
    </dgm:pt>
    <dgm:pt modelId="{554B4F2A-2296-4661-9ECD-B8370749989E}" type="parTrans" cxnId="{3E56C82A-9BA9-49AE-B02A-F7BE83F87126}">
      <dgm:prSet/>
      <dgm:spPr/>
      <dgm:t>
        <a:bodyPr/>
        <a:lstStyle/>
        <a:p>
          <a:endParaRPr lang="es-ES" sz="1200" i="1">
            <a:latin typeface="Cambria" pitchFamily="18" charset="0"/>
          </a:endParaRPr>
        </a:p>
      </dgm:t>
    </dgm:pt>
    <dgm:pt modelId="{1D3841CD-9CF4-4B74-B727-30897AB412EE}" type="sibTrans" cxnId="{3E56C82A-9BA9-49AE-B02A-F7BE83F87126}">
      <dgm:prSet/>
      <dgm:spPr/>
      <dgm:t>
        <a:bodyPr/>
        <a:lstStyle/>
        <a:p>
          <a:endParaRPr lang="es-ES" sz="1200" i="1">
            <a:latin typeface="Cambria" pitchFamily="18" charset="0"/>
          </a:endParaRPr>
        </a:p>
      </dgm:t>
    </dgm:pt>
    <dgm:pt modelId="{558D3D26-6F2D-4552-B70F-B8291792EE2F}">
      <dgm:prSet custT="1"/>
      <dgm:spPr/>
      <dgm:t>
        <a:bodyPr/>
        <a:lstStyle/>
        <a:p>
          <a:r>
            <a:rPr lang="es-ES" sz="1200" i="1" dirty="0" smtClean="0">
              <a:latin typeface="Cambria" pitchFamily="18" charset="0"/>
            </a:rPr>
            <a:t>Distribución espacial de la población</a:t>
          </a:r>
        </a:p>
        <a:p>
          <a:endParaRPr lang="es-ES" sz="1200" i="1" dirty="0" smtClean="0">
            <a:latin typeface="Cambria" pitchFamily="18" charset="0"/>
          </a:endParaRPr>
        </a:p>
        <a:p>
          <a:r>
            <a:rPr lang="es-ES" sz="1200" i="1" dirty="0" smtClean="0">
              <a:latin typeface="Cambria" pitchFamily="18" charset="0"/>
            </a:rPr>
            <a:t>Uso y ocupación del suelo</a:t>
          </a:r>
        </a:p>
        <a:p>
          <a:endParaRPr lang="es-ES" sz="1200" i="1" dirty="0" smtClean="0">
            <a:latin typeface="Cambria" pitchFamily="18" charset="0"/>
          </a:endParaRPr>
        </a:p>
        <a:p>
          <a:r>
            <a:rPr lang="es-ES" sz="1200" i="1" dirty="0" smtClean="0">
              <a:latin typeface="Cambria" pitchFamily="18" charset="0"/>
            </a:rPr>
            <a:t>Equipamientos de servicios sociales, recreación y encuentro</a:t>
          </a:r>
        </a:p>
        <a:p>
          <a:endParaRPr lang="es-ES" sz="1200" i="1" dirty="0" smtClean="0">
            <a:latin typeface="Cambria" pitchFamily="18" charset="0"/>
          </a:endParaRPr>
        </a:p>
        <a:p>
          <a:r>
            <a:rPr lang="es-ES" sz="1200" i="1" dirty="0" smtClean="0">
              <a:latin typeface="Cambria" pitchFamily="18" charset="0"/>
            </a:rPr>
            <a:t>Seguridad y convivencia ciudadana</a:t>
          </a:r>
        </a:p>
        <a:p>
          <a:endParaRPr lang="es-ES" sz="1200" i="1" dirty="0" smtClean="0">
            <a:latin typeface="Cambria" pitchFamily="18" charset="0"/>
          </a:endParaRPr>
        </a:p>
        <a:p>
          <a:r>
            <a:rPr lang="es-ES" sz="1200" i="1" dirty="0" smtClean="0">
              <a:latin typeface="Cambria" pitchFamily="18" charset="0"/>
            </a:rPr>
            <a:t>Acceso a servicios básicos , vivienda, salud y educación</a:t>
          </a:r>
        </a:p>
      </dgm:t>
    </dgm:pt>
    <dgm:pt modelId="{7B7EA7F7-9A28-4D38-94A3-5EF00329EF31}" type="parTrans" cxnId="{2D30D7E0-A390-497E-87E4-6BC52B4FD46B}">
      <dgm:prSet/>
      <dgm:spPr/>
      <dgm:t>
        <a:bodyPr/>
        <a:lstStyle/>
        <a:p>
          <a:endParaRPr lang="es-ES" sz="1200" i="1">
            <a:latin typeface="Cambria" pitchFamily="18" charset="0"/>
          </a:endParaRPr>
        </a:p>
      </dgm:t>
    </dgm:pt>
    <dgm:pt modelId="{E2D99BAB-0D4F-43BB-A837-C76B2E81E097}" type="sibTrans" cxnId="{2D30D7E0-A390-497E-87E4-6BC52B4FD46B}">
      <dgm:prSet/>
      <dgm:spPr/>
      <dgm:t>
        <a:bodyPr/>
        <a:lstStyle/>
        <a:p>
          <a:endParaRPr lang="es-ES" sz="1200" i="1">
            <a:latin typeface="Cambria" pitchFamily="18" charset="0"/>
          </a:endParaRPr>
        </a:p>
      </dgm:t>
    </dgm:pt>
    <dgm:pt modelId="{F87F9945-C367-4DE2-A0A6-FCC201A15A72}">
      <dgm:prSet custT="1"/>
      <dgm:spPr/>
      <dgm:t>
        <a:bodyPr/>
        <a:lstStyle/>
        <a:p>
          <a:r>
            <a:rPr lang="es-ES" sz="1200" i="1" dirty="0" smtClean="0">
              <a:latin typeface="Cambria" pitchFamily="18" charset="0"/>
            </a:rPr>
            <a:t>Demografía</a:t>
          </a:r>
        </a:p>
        <a:p>
          <a:endParaRPr lang="es-ES" sz="1200" i="1" dirty="0" smtClean="0">
            <a:latin typeface="Cambria" pitchFamily="18" charset="0"/>
          </a:endParaRPr>
        </a:p>
        <a:p>
          <a:r>
            <a:rPr lang="es-ES" sz="1200" i="1" dirty="0" smtClean="0">
              <a:latin typeface="Cambria" pitchFamily="18" charset="0"/>
            </a:rPr>
            <a:t>Movilidad de la población</a:t>
          </a:r>
        </a:p>
        <a:p>
          <a:endParaRPr lang="es-ES" sz="1200" i="1" dirty="0" smtClean="0">
            <a:latin typeface="Cambria" pitchFamily="18" charset="0"/>
          </a:endParaRPr>
        </a:p>
        <a:p>
          <a:r>
            <a:rPr lang="es-ES" sz="1200" i="1" dirty="0" smtClean="0">
              <a:latin typeface="Cambria" pitchFamily="18" charset="0"/>
            </a:rPr>
            <a:t>Caracterización socioeconómica de la población</a:t>
          </a:r>
        </a:p>
        <a:p>
          <a:endParaRPr lang="es-ES" sz="1200" i="1" dirty="0" smtClean="0">
            <a:latin typeface="Cambria" pitchFamily="18" charset="0"/>
          </a:endParaRPr>
        </a:p>
        <a:p>
          <a:r>
            <a:rPr lang="es-ES" sz="1200" i="1" dirty="0" smtClean="0">
              <a:latin typeface="Cambria" pitchFamily="18" charset="0"/>
            </a:rPr>
            <a:t>Organización y tejidos sociales</a:t>
          </a:r>
        </a:p>
        <a:p>
          <a:endParaRPr lang="es-ES" sz="1200" i="1" dirty="0" smtClean="0">
            <a:latin typeface="Cambria" pitchFamily="18" charset="0"/>
          </a:endParaRPr>
        </a:p>
        <a:p>
          <a:r>
            <a:rPr lang="es-ES" sz="1200" i="1" dirty="0" smtClean="0">
              <a:latin typeface="Cambria" pitchFamily="18" charset="0"/>
            </a:rPr>
            <a:t>Identidad cultura</a:t>
          </a:r>
        </a:p>
        <a:p>
          <a:endParaRPr lang="es-ES" sz="1200" i="1" dirty="0" smtClean="0">
            <a:latin typeface="Cambria" pitchFamily="18" charset="0"/>
          </a:endParaRPr>
        </a:p>
        <a:p>
          <a:r>
            <a:rPr lang="es-ES" sz="1200" i="1" dirty="0" smtClean="0">
              <a:latin typeface="Cambria" pitchFamily="18" charset="0"/>
            </a:rPr>
            <a:t>Población de atención prioritaria</a:t>
          </a:r>
          <a:endParaRPr lang="es-ES" sz="1200" i="1" dirty="0">
            <a:latin typeface="Cambria" pitchFamily="18" charset="0"/>
          </a:endParaRPr>
        </a:p>
      </dgm:t>
    </dgm:pt>
    <dgm:pt modelId="{0C3EA5AE-CB27-424D-B406-94D709318D6A}" type="parTrans" cxnId="{3241603B-F3D3-429B-9E38-1243B7DACD06}">
      <dgm:prSet/>
      <dgm:spPr/>
      <dgm:t>
        <a:bodyPr/>
        <a:lstStyle/>
        <a:p>
          <a:endParaRPr lang="es-ES" sz="1200" i="1">
            <a:latin typeface="Cambria" pitchFamily="18" charset="0"/>
          </a:endParaRPr>
        </a:p>
      </dgm:t>
    </dgm:pt>
    <dgm:pt modelId="{780129E5-B1A5-44AC-AA6F-F141B947CF63}" type="sibTrans" cxnId="{3241603B-F3D3-429B-9E38-1243B7DACD06}">
      <dgm:prSet/>
      <dgm:spPr/>
      <dgm:t>
        <a:bodyPr/>
        <a:lstStyle/>
        <a:p>
          <a:endParaRPr lang="es-ES" sz="1200" i="1">
            <a:latin typeface="Cambria" pitchFamily="18" charset="0"/>
          </a:endParaRPr>
        </a:p>
      </dgm:t>
    </dgm:pt>
    <dgm:pt modelId="{C1AA8CBC-8891-45E6-B169-E87CABB14CAB}">
      <dgm:prSet custT="1"/>
      <dgm:spPr/>
      <dgm:t>
        <a:bodyPr/>
        <a:lstStyle/>
        <a:p>
          <a:r>
            <a:rPr lang="es-ES" sz="1200" i="1" dirty="0" smtClean="0">
              <a:latin typeface="Cambria" pitchFamily="18" charset="0"/>
            </a:rPr>
            <a:t>Redes viales y de transporte</a:t>
          </a:r>
        </a:p>
        <a:p>
          <a:endParaRPr lang="es-ES" sz="1200" i="1" dirty="0" smtClean="0">
            <a:latin typeface="Cambria" pitchFamily="18" charset="0"/>
          </a:endParaRPr>
        </a:p>
        <a:p>
          <a:r>
            <a:rPr lang="es-ES" sz="1200" i="1" dirty="0" smtClean="0">
              <a:latin typeface="Cambria" pitchFamily="18" charset="0"/>
            </a:rPr>
            <a:t>Redes de energía</a:t>
          </a:r>
        </a:p>
        <a:p>
          <a:endParaRPr lang="es-ES" sz="1200" i="1" dirty="0" smtClean="0">
            <a:latin typeface="Cambria" pitchFamily="18" charset="0"/>
          </a:endParaRPr>
        </a:p>
        <a:p>
          <a:r>
            <a:rPr lang="es-ES" sz="1200" i="1" dirty="0" smtClean="0">
              <a:latin typeface="Cambria" pitchFamily="18" charset="0"/>
            </a:rPr>
            <a:t>Redes de comunicación</a:t>
          </a:r>
        </a:p>
        <a:p>
          <a:endParaRPr lang="es-ES" sz="1200" i="1" dirty="0" smtClean="0">
            <a:latin typeface="Cambria" pitchFamily="18" charset="0"/>
          </a:endParaRPr>
        </a:p>
        <a:p>
          <a:r>
            <a:rPr lang="es-ES" sz="1200" i="1" dirty="0" smtClean="0">
              <a:latin typeface="Cambria" pitchFamily="18" charset="0"/>
            </a:rPr>
            <a:t>Sistemas de conectividad</a:t>
          </a:r>
        </a:p>
        <a:p>
          <a:endParaRPr lang="es-ES" sz="1200" i="1" dirty="0" smtClean="0">
            <a:latin typeface="Cambria" pitchFamily="18" charset="0"/>
          </a:endParaRPr>
        </a:p>
        <a:p>
          <a:r>
            <a:rPr lang="es-ES" sz="1200" i="1" dirty="0" smtClean="0">
              <a:latin typeface="Cambria" pitchFamily="18" charset="0"/>
            </a:rPr>
            <a:t>Gestión del riesgo</a:t>
          </a:r>
          <a:endParaRPr lang="es-ES" sz="1200" i="1" dirty="0">
            <a:latin typeface="Cambria" pitchFamily="18" charset="0"/>
          </a:endParaRPr>
        </a:p>
      </dgm:t>
    </dgm:pt>
    <dgm:pt modelId="{38AEEBFC-FEB1-4639-8197-7986167713C9}" type="parTrans" cxnId="{53A9BC66-003B-45B3-892E-C9E66B4644A0}">
      <dgm:prSet/>
      <dgm:spPr/>
      <dgm:t>
        <a:bodyPr/>
        <a:lstStyle/>
        <a:p>
          <a:endParaRPr lang="es-ES" sz="1200" i="1">
            <a:latin typeface="Cambria" pitchFamily="18" charset="0"/>
          </a:endParaRPr>
        </a:p>
      </dgm:t>
    </dgm:pt>
    <dgm:pt modelId="{2042E26D-25B6-44E6-B78C-ECBB00C32E91}" type="sibTrans" cxnId="{53A9BC66-003B-45B3-892E-C9E66B4644A0}">
      <dgm:prSet/>
      <dgm:spPr/>
      <dgm:t>
        <a:bodyPr/>
        <a:lstStyle/>
        <a:p>
          <a:endParaRPr lang="es-ES" sz="1200" i="1">
            <a:latin typeface="Cambria" pitchFamily="18" charset="0"/>
          </a:endParaRPr>
        </a:p>
      </dgm:t>
    </dgm:pt>
    <dgm:pt modelId="{633EECAC-6D61-4F03-BC2F-D2391F318CB1}" type="pres">
      <dgm:prSet presAssocID="{17D761A6-84FC-4589-A375-88507B639E64}" presName="hierChild1" presStyleCnt="0">
        <dgm:presLayoutVars>
          <dgm:orgChart val="1"/>
          <dgm:chPref val="1"/>
          <dgm:dir/>
          <dgm:animOne val="branch"/>
          <dgm:animLvl val="lvl"/>
          <dgm:resizeHandles/>
        </dgm:presLayoutVars>
      </dgm:prSet>
      <dgm:spPr/>
      <dgm:t>
        <a:bodyPr/>
        <a:lstStyle/>
        <a:p>
          <a:endParaRPr lang="es-ES"/>
        </a:p>
      </dgm:t>
    </dgm:pt>
    <dgm:pt modelId="{40094EC1-69B3-4E2E-9C49-0DA84E63A9CA}" type="pres">
      <dgm:prSet presAssocID="{2240247A-9450-4C96-9631-5858CBC00103}" presName="hierRoot1" presStyleCnt="0">
        <dgm:presLayoutVars>
          <dgm:hierBranch val="init"/>
        </dgm:presLayoutVars>
      </dgm:prSet>
      <dgm:spPr/>
    </dgm:pt>
    <dgm:pt modelId="{3CB46BDF-24F9-4029-B726-09FDC60E17C3}" type="pres">
      <dgm:prSet presAssocID="{2240247A-9450-4C96-9631-5858CBC00103}" presName="rootComposite1" presStyleCnt="0"/>
      <dgm:spPr/>
    </dgm:pt>
    <dgm:pt modelId="{9BBF6D98-46B7-44E8-BF00-062E29B4BBE9}" type="pres">
      <dgm:prSet presAssocID="{2240247A-9450-4C96-9631-5858CBC00103}" presName="rootText1" presStyleLbl="node0" presStyleIdx="0" presStyleCnt="1">
        <dgm:presLayoutVars>
          <dgm:chPref val="3"/>
        </dgm:presLayoutVars>
      </dgm:prSet>
      <dgm:spPr/>
      <dgm:t>
        <a:bodyPr/>
        <a:lstStyle/>
        <a:p>
          <a:endParaRPr lang="es-ES"/>
        </a:p>
      </dgm:t>
    </dgm:pt>
    <dgm:pt modelId="{81EA6DC9-3057-4CC6-A582-BA54769B5F17}" type="pres">
      <dgm:prSet presAssocID="{2240247A-9450-4C96-9631-5858CBC00103}" presName="rootConnector1" presStyleLbl="node1" presStyleIdx="0" presStyleCnt="0"/>
      <dgm:spPr/>
      <dgm:t>
        <a:bodyPr/>
        <a:lstStyle/>
        <a:p>
          <a:endParaRPr lang="es-ES"/>
        </a:p>
      </dgm:t>
    </dgm:pt>
    <dgm:pt modelId="{DA9371F8-95E3-4B27-B464-15E7C46469DF}" type="pres">
      <dgm:prSet presAssocID="{2240247A-9450-4C96-9631-5858CBC00103}" presName="hierChild2" presStyleCnt="0"/>
      <dgm:spPr/>
    </dgm:pt>
    <dgm:pt modelId="{B69AB31E-EC91-4081-B0D4-D1BC8A3F87F0}" type="pres">
      <dgm:prSet presAssocID="{4C8F0C88-BFB7-4291-B3AF-6D1BDFE1CDB1}" presName="Name37" presStyleLbl="parChTrans1D2" presStyleIdx="0" presStyleCnt="5"/>
      <dgm:spPr/>
      <dgm:t>
        <a:bodyPr/>
        <a:lstStyle/>
        <a:p>
          <a:endParaRPr lang="es-ES"/>
        </a:p>
      </dgm:t>
    </dgm:pt>
    <dgm:pt modelId="{E2B5EFAC-A727-4414-B9A8-9A38757E646C}" type="pres">
      <dgm:prSet presAssocID="{B8549303-B556-4EB7-A6C0-2EC1C5F4B9A1}" presName="hierRoot2" presStyleCnt="0">
        <dgm:presLayoutVars>
          <dgm:hierBranch/>
        </dgm:presLayoutVars>
      </dgm:prSet>
      <dgm:spPr/>
    </dgm:pt>
    <dgm:pt modelId="{EE1A675E-3E67-4C60-8089-44BE5DFF19DD}" type="pres">
      <dgm:prSet presAssocID="{B8549303-B556-4EB7-A6C0-2EC1C5F4B9A1}" presName="rootComposite" presStyleCnt="0"/>
      <dgm:spPr/>
    </dgm:pt>
    <dgm:pt modelId="{68A4817F-FB7E-462E-B1DC-9010FECAAA5C}" type="pres">
      <dgm:prSet presAssocID="{B8549303-B556-4EB7-A6C0-2EC1C5F4B9A1}" presName="rootText" presStyleLbl="node2" presStyleIdx="0" presStyleCnt="5" custScaleX="116313">
        <dgm:presLayoutVars>
          <dgm:chPref val="3"/>
        </dgm:presLayoutVars>
      </dgm:prSet>
      <dgm:spPr/>
      <dgm:t>
        <a:bodyPr/>
        <a:lstStyle/>
        <a:p>
          <a:endParaRPr lang="es-ES"/>
        </a:p>
      </dgm:t>
    </dgm:pt>
    <dgm:pt modelId="{BA0DF2FE-8372-4205-B432-6CDC4648064E}" type="pres">
      <dgm:prSet presAssocID="{B8549303-B556-4EB7-A6C0-2EC1C5F4B9A1}" presName="rootConnector" presStyleLbl="node2" presStyleIdx="0" presStyleCnt="5"/>
      <dgm:spPr/>
      <dgm:t>
        <a:bodyPr/>
        <a:lstStyle/>
        <a:p>
          <a:endParaRPr lang="es-ES"/>
        </a:p>
      </dgm:t>
    </dgm:pt>
    <dgm:pt modelId="{8A9674F3-59BB-4D2C-A7C0-D884AFBC9FC9}" type="pres">
      <dgm:prSet presAssocID="{B8549303-B556-4EB7-A6C0-2EC1C5F4B9A1}" presName="hierChild4" presStyleCnt="0"/>
      <dgm:spPr/>
    </dgm:pt>
    <dgm:pt modelId="{4E1BADC4-0E81-416A-A5E0-2484F845E8B3}" type="pres">
      <dgm:prSet presAssocID="{E9ED31A4-BD74-4AFF-8A52-6D736BD395AE}" presName="Name35" presStyleLbl="parChTrans1D3" presStyleIdx="0" presStyleCnt="5"/>
      <dgm:spPr/>
      <dgm:t>
        <a:bodyPr/>
        <a:lstStyle/>
        <a:p>
          <a:endParaRPr lang="es-ES"/>
        </a:p>
      </dgm:t>
    </dgm:pt>
    <dgm:pt modelId="{411F2DF4-0D4A-4E8A-BC40-EDEACFC1F610}" type="pres">
      <dgm:prSet presAssocID="{0B1E7E56-112E-4CFB-BC07-B15E245981BA}" presName="hierRoot2" presStyleCnt="0">
        <dgm:presLayoutVars>
          <dgm:hierBranch val="init"/>
        </dgm:presLayoutVars>
      </dgm:prSet>
      <dgm:spPr/>
    </dgm:pt>
    <dgm:pt modelId="{16BBF5DF-9D00-4301-B10B-91B5B19A30EE}" type="pres">
      <dgm:prSet presAssocID="{0B1E7E56-112E-4CFB-BC07-B15E245981BA}" presName="rootComposite" presStyleCnt="0"/>
      <dgm:spPr/>
    </dgm:pt>
    <dgm:pt modelId="{20B6FBC7-36F8-45B2-876C-22DE3D1FBED6}" type="pres">
      <dgm:prSet presAssocID="{0B1E7E56-112E-4CFB-BC07-B15E245981BA}" presName="rootText" presStyleLbl="node3" presStyleIdx="0" presStyleCnt="5" custScaleX="116313" custScaleY="622678">
        <dgm:presLayoutVars>
          <dgm:chPref val="3"/>
        </dgm:presLayoutVars>
      </dgm:prSet>
      <dgm:spPr/>
      <dgm:t>
        <a:bodyPr/>
        <a:lstStyle/>
        <a:p>
          <a:endParaRPr lang="es-ES"/>
        </a:p>
      </dgm:t>
    </dgm:pt>
    <dgm:pt modelId="{03C43920-CB9E-4D03-B571-C13D480B8FAB}" type="pres">
      <dgm:prSet presAssocID="{0B1E7E56-112E-4CFB-BC07-B15E245981BA}" presName="rootConnector" presStyleLbl="node3" presStyleIdx="0" presStyleCnt="5"/>
      <dgm:spPr/>
      <dgm:t>
        <a:bodyPr/>
        <a:lstStyle/>
        <a:p>
          <a:endParaRPr lang="es-ES"/>
        </a:p>
      </dgm:t>
    </dgm:pt>
    <dgm:pt modelId="{8B76875B-C1DD-47AB-9054-846137731F6F}" type="pres">
      <dgm:prSet presAssocID="{0B1E7E56-112E-4CFB-BC07-B15E245981BA}" presName="hierChild4" presStyleCnt="0"/>
      <dgm:spPr/>
    </dgm:pt>
    <dgm:pt modelId="{15073770-CD08-41A6-ACEF-55A7F4D29C0A}" type="pres">
      <dgm:prSet presAssocID="{0B1E7E56-112E-4CFB-BC07-B15E245981BA}" presName="hierChild5" presStyleCnt="0"/>
      <dgm:spPr/>
    </dgm:pt>
    <dgm:pt modelId="{5A9CDCD1-DBC0-4AE7-BDC5-09BAA230FD4D}" type="pres">
      <dgm:prSet presAssocID="{B8549303-B556-4EB7-A6C0-2EC1C5F4B9A1}" presName="hierChild5" presStyleCnt="0"/>
      <dgm:spPr/>
    </dgm:pt>
    <dgm:pt modelId="{3A6608DC-19E4-4D2C-86A1-FAB794529BA1}" type="pres">
      <dgm:prSet presAssocID="{C08B7F55-E83F-4DD7-BA2B-D4781CFC03F3}" presName="Name37" presStyleLbl="parChTrans1D2" presStyleIdx="1" presStyleCnt="5"/>
      <dgm:spPr/>
      <dgm:t>
        <a:bodyPr/>
        <a:lstStyle/>
        <a:p>
          <a:endParaRPr lang="es-ES"/>
        </a:p>
      </dgm:t>
    </dgm:pt>
    <dgm:pt modelId="{D3A47CF9-205F-4CFE-A5AE-D5B92F462E68}" type="pres">
      <dgm:prSet presAssocID="{050F8FE9-2E41-48DE-909C-E461A2C8D7E3}" presName="hierRoot2" presStyleCnt="0">
        <dgm:presLayoutVars>
          <dgm:hierBranch/>
        </dgm:presLayoutVars>
      </dgm:prSet>
      <dgm:spPr/>
    </dgm:pt>
    <dgm:pt modelId="{5E7CAE2C-D93C-4E07-9354-863A4C92017A}" type="pres">
      <dgm:prSet presAssocID="{050F8FE9-2E41-48DE-909C-E461A2C8D7E3}" presName="rootComposite" presStyleCnt="0"/>
      <dgm:spPr/>
    </dgm:pt>
    <dgm:pt modelId="{6E6B918B-0167-4EC9-9D72-741BF651E9F2}" type="pres">
      <dgm:prSet presAssocID="{050F8FE9-2E41-48DE-909C-E461A2C8D7E3}" presName="rootText" presStyleLbl="node2" presStyleIdx="1" presStyleCnt="5" custScaleX="116313">
        <dgm:presLayoutVars>
          <dgm:chPref val="3"/>
        </dgm:presLayoutVars>
      </dgm:prSet>
      <dgm:spPr/>
      <dgm:t>
        <a:bodyPr/>
        <a:lstStyle/>
        <a:p>
          <a:endParaRPr lang="es-ES"/>
        </a:p>
      </dgm:t>
    </dgm:pt>
    <dgm:pt modelId="{AF545789-B7EC-46AD-B4F3-FA30D1AAF300}" type="pres">
      <dgm:prSet presAssocID="{050F8FE9-2E41-48DE-909C-E461A2C8D7E3}" presName="rootConnector" presStyleLbl="node2" presStyleIdx="1" presStyleCnt="5"/>
      <dgm:spPr/>
      <dgm:t>
        <a:bodyPr/>
        <a:lstStyle/>
        <a:p>
          <a:endParaRPr lang="es-ES"/>
        </a:p>
      </dgm:t>
    </dgm:pt>
    <dgm:pt modelId="{E783FC21-0F1E-4F6D-8864-90610459AD18}" type="pres">
      <dgm:prSet presAssocID="{050F8FE9-2E41-48DE-909C-E461A2C8D7E3}" presName="hierChild4" presStyleCnt="0"/>
      <dgm:spPr/>
    </dgm:pt>
    <dgm:pt modelId="{A462E614-8C8C-4F08-B42D-DF5421B36EE1}" type="pres">
      <dgm:prSet presAssocID="{554B4F2A-2296-4661-9ECD-B8370749989E}" presName="Name35" presStyleLbl="parChTrans1D3" presStyleIdx="1" presStyleCnt="5"/>
      <dgm:spPr/>
      <dgm:t>
        <a:bodyPr/>
        <a:lstStyle/>
        <a:p>
          <a:endParaRPr lang="es-ES"/>
        </a:p>
      </dgm:t>
    </dgm:pt>
    <dgm:pt modelId="{0E479E99-B0D4-46DC-AED1-80DF2C5508DF}" type="pres">
      <dgm:prSet presAssocID="{82DD83F3-0A92-42A0-B7E1-46A73E74C7EF}" presName="hierRoot2" presStyleCnt="0">
        <dgm:presLayoutVars>
          <dgm:hierBranch val="init"/>
        </dgm:presLayoutVars>
      </dgm:prSet>
      <dgm:spPr/>
    </dgm:pt>
    <dgm:pt modelId="{6C67E79E-1A0A-4631-ABFC-F6ABAF0CA48C}" type="pres">
      <dgm:prSet presAssocID="{82DD83F3-0A92-42A0-B7E1-46A73E74C7EF}" presName="rootComposite" presStyleCnt="0"/>
      <dgm:spPr/>
    </dgm:pt>
    <dgm:pt modelId="{6B15FA27-F52E-4F5E-929B-B26AE4E0A504}" type="pres">
      <dgm:prSet presAssocID="{82DD83F3-0A92-42A0-B7E1-46A73E74C7EF}" presName="rootText" presStyleLbl="node3" presStyleIdx="1" presStyleCnt="5" custScaleX="116313" custScaleY="622678">
        <dgm:presLayoutVars>
          <dgm:chPref val="3"/>
        </dgm:presLayoutVars>
      </dgm:prSet>
      <dgm:spPr/>
      <dgm:t>
        <a:bodyPr/>
        <a:lstStyle/>
        <a:p>
          <a:endParaRPr lang="es-ES"/>
        </a:p>
      </dgm:t>
    </dgm:pt>
    <dgm:pt modelId="{2ADC354A-1EA3-4601-A745-C9130B6ADE37}" type="pres">
      <dgm:prSet presAssocID="{82DD83F3-0A92-42A0-B7E1-46A73E74C7EF}" presName="rootConnector" presStyleLbl="node3" presStyleIdx="1" presStyleCnt="5"/>
      <dgm:spPr/>
      <dgm:t>
        <a:bodyPr/>
        <a:lstStyle/>
        <a:p>
          <a:endParaRPr lang="es-ES"/>
        </a:p>
      </dgm:t>
    </dgm:pt>
    <dgm:pt modelId="{3CEA4E89-C91D-44BD-BBAC-79FB654F76A4}" type="pres">
      <dgm:prSet presAssocID="{82DD83F3-0A92-42A0-B7E1-46A73E74C7EF}" presName="hierChild4" presStyleCnt="0"/>
      <dgm:spPr/>
    </dgm:pt>
    <dgm:pt modelId="{24AC400F-C595-421D-9978-63B09D872BFE}" type="pres">
      <dgm:prSet presAssocID="{82DD83F3-0A92-42A0-B7E1-46A73E74C7EF}" presName="hierChild5" presStyleCnt="0"/>
      <dgm:spPr/>
    </dgm:pt>
    <dgm:pt modelId="{85827305-3163-4462-A1C2-9111236FD4FF}" type="pres">
      <dgm:prSet presAssocID="{050F8FE9-2E41-48DE-909C-E461A2C8D7E3}" presName="hierChild5" presStyleCnt="0"/>
      <dgm:spPr/>
    </dgm:pt>
    <dgm:pt modelId="{9D4FA251-491F-46EB-902A-DFF0CFD10441}" type="pres">
      <dgm:prSet presAssocID="{C4125526-FDD6-45AF-9F56-DCBD88638CF3}" presName="Name37" presStyleLbl="parChTrans1D2" presStyleIdx="2" presStyleCnt="5"/>
      <dgm:spPr/>
      <dgm:t>
        <a:bodyPr/>
        <a:lstStyle/>
        <a:p>
          <a:endParaRPr lang="es-ES"/>
        </a:p>
      </dgm:t>
    </dgm:pt>
    <dgm:pt modelId="{FD463923-D815-472C-9609-4BB9B5B75D07}" type="pres">
      <dgm:prSet presAssocID="{4FA2CF8A-9909-4A48-A9BE-139831B52BF0}" presName="hierRoot2" presStyleCnt="0">
        <dgm:presLayoutVars>
          <dgm:hierBranch/>
        </dgm:presLayoutVars>
      </dgm:prSet>
      <dgm:spPr/>
    </dgm:pt>
    <dgm:pt modelId="{D5C26603-9C41-43F0-AB44-A561199C0B04}" type="pres">
      <dgm:prSet presAssocID="{4FA2CF8A-9909-4A48-A9BE-139831B52BF0}" presName="rootComposite" presStyleCnt="0"/>
      <dgm:spPr/>
    </dgm:pt>
    <dgm:pt modelId="{8E0E98FA-3940-4809-B573-424C2E5F7711}" type="pres">
      <dgm:prSet presAssocID="{4FA2CF8A-9909-4A48-A9BE-139831B52BF0}" presName="rootText" presStyleLbl="node2" presStyleIdx="2" presStyleCnt="5" custScaleX="116313">
        <dgm:presLayoutVars>
          <dgm:chPref val="3"/>
        </dgm:presLayoutVars>
      </dgm:prSet>
      <dgm:spPr/>
      <dgm:t>
        <a:bodyPr/>
        <a:lstStyle/>
        <a:p>
          <a:endParaRPr lang="es-ES"/>
        </a:p>
      </dgm:t>
    </dgm:pt>
    <dgm:pt modelId="{AE7DABD7-70FC-4C65-A6EA-39708D6111DD}" type="pres">
      <dgm:prSet presAssocID="{4FA2CF8A-9909-4A48-A9BE-139831B52BF0}" presName="rootConnector" presStyleLbl="node2" presStyleIdx="2" presStyleCnt="5"/>
      <dgm:spPr/>
      <dgm:t>
        <a:bodyPr/>
        <a:lstStyle/>
        <a:p>
          <a:endParaRPr lang="es-ES"/>
        </a:p>
      </dgm:t>
    </dgm:pt>
    <dgm:pt modelId="{7AEC47A5-4324-4EB7-9BA1-E63F2EFC2D53}" type="pres">
      <dgm:prSet presAssocID="{4FA2CF8A-9909-4A48-A9BE-139831B52BF0}" presName="hierChild4" presStyleCnt="0"/>
      <dgm:spPr/>
    </dgm:pt>
    <dgm:pt modelId="{F99C66AA-3828-469C-8412-731CAD87628B}" type="pres">
      <dgm:prSet presAssocID="{0C3EA5AE-CB27-424D-B406-94D709318D6A}" presName="Name35" presStyleLbl="parChTrans1D3" presStyleIdx="2" presStyleCnt="5"/>
      <dgm:spPr/>
      <dgm:t>
        <a:bodyPr/>
        <a:lstStyle/>
        <a:p>
          <a:endParaRPr lang="es-ES"/>
        </a:p>
      </dgm:t>
    </dgm:pt>
    <dgm:pt modelId="{AC97C6EB-5D77-4372-9191-8998C855F76A}" type="pres">
      <dgm:prSet presAssocID="{F87F9945-C367-4DE2-A0A6-FCC201A15A72}" presName="hierRoot2" presStyleCnt="0">
        <dgm:presLayoutVars>
          <dgm:hierBranch val="init"/>
        </dgm:presLayoutVars>
      </dgm:prSet>
      <dgm:spPr/>
    </dgm:pt>
    <dgm:pt modelId="{941CB230-C92F-46EA-92C9-F52E17B07615}" type="pres">
      <dgm:prSet presAssocID="{F87F9945-C367-4DE2-A0A6-FCC201A15A72}" presName="rootComposite" presStyleCnt="0"/>
      <dgm:spPr/>
    </dgm:pt>
    <dgm:pt modelId="{716D1EC9-F8CB-4561-B77B-A67B9773EABE}" type="pres">
      <dgm:prSet presAssocID="{F87F9945-C367-4DE2-A0A6-FCC201A15A72}" presName="rootText" presStyleLbl="node3" presStyleIdx="2" presStyleCnt="5" custScaleX="116313" custScaleY="622678" custLinFactNeighborX="-1538" custLinFactNeighborY="687">
        <dgm:presLayoutVars>
          <dgm:chPref val="3"/>
        </dgm:presLayoutVars>
      </dgm:prSet>
      <dgm:spPr/>
      <dgm:t>
        <a:bodyPr/>
        <a:lstStyle/>
        <a:p>
          <a:endParaRPr lang="es-ES"/>
        </a:p>
      </dgm:t>
    </dgm:pt>
    <dgm:pt modelId="{69D6AFAE-417B-4240-89FF-076F3D7B4123}" type="pres">
      <dgm:prSet presAssocID="{F87F9945-C367-4DE2-A0A6-FCC201A15A72}" presName="rootConnector" presStyleLbl="node3" presStyleIdx="2" presStyleCnt="5"/>
      <dgm:spPr/>
      <dgm:t>
        <a:bodyPr/>
        <a:lstStyle/>
        <a:p>
          <a:endParaRPr lang="es-ES"/>
        </a:p>
      </dgm:t>
    </dgm:pt>
    <dgm:pt modelId="{0825FB81-CE23-4878-884E-14D223E2BD09}" type="pres">
      <dgm:prSet presAssocID="{F87F9945-C367-4DE2-A0A6-FCC201A15A72}" presName="hierChild4" presStyleCnt="0"/>
      <dgm:spPr/>
    </dgm:pt>
    <dgm:pt modelId="{914041F6-A4D3-4D37-B9EE-DD34B30B8CAF}" type="pres">
      <dgm:prSet presAssocID="{F87F9945-C367-4DE2-A0A6-FCC201A15A72}" presName="hierChild5" presStyleCnt="0"/>
      <dgm:spPr/>
    </dgm:pt>
    <dgm:pt modelId="{B5F366D5-A0C0-4B85-B977-50748D88CEF2}" type="pres">
      <dgm:prSet presAssocID="{4FA2CF8A-9909-4A48-A9BE-139831B52BF0}" presName="hierChild5" presStyleCnt="0"/>
      <dgm:spPr/>
    </dgm:pt>
    <dgm:pt modelId="{C1502337-0FE4-4249-A015-5DB8990B09D8}" type="pres">
      <dgm:prSet presAssocID="{C77FC92F-ACA6-4333-825D-303D0B244C99}" presName="Name37" presStyleLbl="parChTrans1D2" presStyleIdx="3" presStyleCnt="5"/>
      <dgm:spPr/>
      <dgm:t>
        <a:bodyPr/>
        <a:lstStyle/>
        <a:p>
          <a:endParaRPr lang="es-ES"/>
        </a:p>
      </dgm:t>
    </dgm:pt>
    <dgm:pt modelId="{E7824B93-46F8-4A8D-B2B8-64518177D269}" type="pres">
      <dgm:prSet presAssocID="{3F4089D5-DB44-451F-88D4-506830F63B08}" presName="hierRoot2" presStyleCnt="0">
        <dgm:presLayoutVars>
          <dgm:hierBranch/>
        </dgm:presLayoutVars>
      </dgm:prSet>
      <dgm:spPr/>
    </dgm:pt>
    <dgm:pt modelId="{AF7A5DFF-5186-422E-AED1-2A9526596437}" type="pres">
      <dgm:prSet presAssocID="{3F4089D5-DB44-451F-88D4-506830F63B08}" presName="rootComposite" presStyleCnt="0"/>
      <dgm:spPr/>
    </dgm:pt>
    <dgm:pt modelId="{3CD0A368-D241-4AD4-856A-E127784AFA80}" type="pres">
      <dgm:prSet presAssocID="{3F4089D5-DB44-451F-88D4-506830F63B08}" presName="rootText" presStyleLbl="node2" presStyleIdx="3" presStyleCnt="5" custScaleX="116313">
        <dgm:presLayoutVars>
          <dgm:chPref val="3"/>
        </dgm:presLayoutVars>
      </dgm:prSet>
      <dgm:spPr/>
      <dgm:t>
        <a:bodyPr/>
        <a:lstStyle/>
        <a:p>
          <a:endParaRPr lang="es-ES"/>
        </a:p>
      </dgm:t>
    </dgm:pt>
    <dgm:pt modelId="{BC9A1A0B-2DF9-4601-AAAB-3AD86B1E8F63}" type="pres">
      <dgm:prSet presAssocID="{3F4089D5-DB44-451F-88D4-506830F63B08}" presName="rootConnector" presStyleLbl="node2" presStyleIdx="3" presStyleCnt="5"/>
      <dgm:spPr/>
      <dgm:t>
        <a:bodyPr/>
        <a:lstStyle/>
        <a:p>
          <a:endParaRPr lang="es-ES"/>
        </a:p>
      </dgm:t>
    </dgm:pt>
    <dgm:pt modelId="{A4BF2BD6-144C-4315-87B3-0ECA1D3B4D72}" type="pres">
      <dgm:prSet presAssocID="{3F4089D5-DB44-451F-88D4-506830F63B08}" presName="hierChild4" presStyleCnt="0"/>
      <dgm:spPr/>
    </dgm:pt>
    <dgm:pt modelId="{F6CA3F5D-2563-42DC-923A-6F34D2CCEAC1}" type="pres">
      <dgm:prSet presAssocID="{7B7EA7F7-9A28-4D38-94A3-5EF00329EF31}" presName="Name35" presStyleLbl="parChTrans1D3" presStyleIdx="3" presStyleCnt="5"/>
      <dgm:spPr/>
      <dgm:t>
        <a:bodyPr/>
        <a:lstStyle/>
        <a:p>
          <a:endParaRPr lang="es-ES"/>
        </a:p>
      </dgm:t>
    </dgm:pt>
    <dgm:pt modelId="{FBD82A17-B36D-4829-B06D-F0A8AAC172DA}" type="pres">
      <dgm:prSet presAssocID="{558D3D26-6F2D-4552-B70F-B8291792EE2F}" presName="hierRoot2" presStyleCnt="0">
        <dgm:presLayoutVars>
          <dgm:hierBranch val="init"/>
        </dgm:presLayoutVars>
      </dgm:prSet>
      <dgm:spPr/>
    </dgm:pt>
    <dgm:pt modelId="{4B2847D1-F122-48FB-80E7-61917D67BD29}" type="pres">
      <dgm:prSet presAssocID="{558D3D26-6F2D-4552-B70F-B8291792EE2F}" presName="rootComposite" presStyleCnt="0"/>
      <dgm:spPr/>
    </dgm:pt>
    <dgm:pt modelId="{697BEC2A-A889-4D56-BAD9-8272E9B1E7FA}" type="pres">
      <dgm:prSet presAssocID="{558D3D26-6F2D-4552-B70F-B8291792EE2F}" presName="rootText" presStyleLbl="node3" presStyleIdx="3" presStyleCnt="5" custScaleX="116313" custScaleY="622678">
        <dgm:presLayoutVars>
          <dgm:chPref val="3"/>
        </dgm:presLayoutVars>
      </dgm:prSet>
      <dgm:spPr/>
      <dgm:t>
        <a:bodyPr/>
        <a:lstStyle/>
        <a:p>
          <a:endParaRPr lang="es-ES"/>
        </a:p>
      </dgm:t>
    </dgm:pt>
    <dgm:pt modelId="{780C364D-CBD4-4B93-B311-31C8EB4E77FA}" type="pres">
      <dgm:prSet presAssocID="{558D3D26-6F2D-4552-B70F-B8291792EE2F}" presName="rootConnector" presStyleLbl="node3" presStyleIdx="3" presStyleCnt="5"/>
      <dgm:spPr/>
      <dgm:t>
        <a:bodyPr/>
        <a:lstStyle/>
        <a:p>
          <a:endParaRPr lang="es-ES"/>
        </a:p>
      </dgm:t>
    </dgm:pt>
    <dgm:pt modelId="{2648DA2A-6CA3-452A-85C1-4281148C7282}" type="pres">
      <dgm:prSet presAssocID="{558D3D26-6F2D-4552-B70F-B8291792EE2F}" presName="hierChild4" presStyleCnt="0"/>
      <dgm:spPr/>
    </dgm:pt>
    <dgm:pt modelId="{AFF172C1-C4CD-4D42-8418-03B077E47168}" type="pres">
      <dgm:prSet presAssocID="{558D3D26-6F2D-4552-B70F-B8291792EE2F}" presName="hierChild5" presStyleCnt="0"/>
      <dgm:spPr/>
    </dgm:pt>
    <dgm:pt modelId="{C3462A02-14B8-49D1-AE03-C534C8556456}" type="pres">
      <dgm:prSet presAssocID="{3F4089D5-DB44-451F-88D4-506830F63B08}" presName="hierChild5" presStyleCnt="0"/>
      <dgm:spPr/>
    </dgm:pt>
    <dgm:pt modelId="{0867D384-A04A-486E-B183-BF7EFC8D84D5}" type="pres">
      <dgm:prSet presAssocID="{634E5C9C-6559-471F-AD67-AB22ED5E391E}" presName="Name37" presStyleLbl="parChTrans1D2" presStyleIdx="4" presStyleCnt="5"/>
      <dgm:spPr/>
      <dgm:t>
        <a:bodyPr/>
        <a:lstStyle/>
        <a:p>
          <a:endParaRPr lang="es-ES"/>
        </a:p>
      </dgm:t>
    </dgm:pt>
    <dgm:pt modelId="{110AB103-B754-41AC-9D23-98C7AFD33B0C}" type="pres">
      <dgm:prSet presAssocID="{F67F2746-01E3-4BEC-B309-D67144BE78D9}" presName="hierRoot2" presStyleCnt="0">
        <dgm:presLayoutVars>
          <dgm:hierBranch/>
        </dgm:presLayoutVars>
      </dgm:prSet>
      <dgm:spPr/>
    </dgm:pt>
    <dgm:pt modelId="{84EE4B96-DE11-4BA6-A143-D3D6352023D5}" type="pres">
      <dgm:prSet presAssocID="{F67F2746-01E3-4BEC-B309-D67144BE78D9}" presName="rootComposite" presStyleCnt="0"/>
      <dgm:spPr/>
    </dgm:pt>
    <dgm:pt modelId="{5AE3283D-8FE8-4075-902C-D050F5D08D72}" type="pres">
      <dgm:prSet presAssocID="{F67F2746-01E3-4BEC-B309-D67144BE78D9}" presName="rootText" presStyleLbl="node2" presStyleIdx="4" presStyleCnt="5" custScaleX="116313" custLinFactNeighborX="-1448" custLinFactNeighborY="1812">
        <dgm:presLayoutVars>
          <dgm:chPref val="3"/>
        </dgm:presLayoutVars>
      </dgm:prSet>
      <dgm:spPr/>
      <dgm:t>
        <a:bodyPr/>
        <a:lstStyle/>
        <a:p>
          <a:endParaRPr lang="es-ES"/>
        </a:p>
      </dgm:t>
    </dgm:pt>
    <dgm:pt modelId="{07D92D02-86E1-406D-AF6B-BC13FC367B49}" type="pres">
      <dgm:prSet presAssocID="{F67F2746-01E3-4BEC-B309-D67144BE78D9}" presName="rootConnector" presStyleLbl="node2" presStyleIdx="4" presStyleCnt="5"/>
      <dgm:spPr/>
      <dgm:t>
        <a:bodyPr/>
        <a:lstStyle/>
        <a:p>
          <a:endParaRPr lang="es-ES"/>
        </a:p>
      </dgm:t>
    </dgm:pt>
    <dgm:pt modelId="{35B867C7-DDFA-4F48-B137-1B97C1602EF1}" type="pres">
      <dgm:prSet presAssocID="{F67F2746-01E3-4BEC-B309-D67144BE78D9}" presName="hierChild4" presStyleCnt="0"/>
      <dgm:spPr/>
    </dgm:pt>
    <dgm:pt modelId="{54A7E5F6-E891-44B9-9A87-4D949BA0B2CB}" type="pres">
      <dgm:prSet presAssocID="{38AEEBFC-FEB1-4639-8197-7986167713C9}" presName="Name35" presStyleLbl="parChTrans1D3" presStyleIdx="4" presStyleCnt="5"/>
      <dgm:spPr/>
      <dgm:t>
        <a:bodyPr/>
        <a:lstStyle/>
        <a:p>
          <a:endParaRPr lang="es-ES"/>
        </a:p>
      </dgm:t>
    </dgm:pt>
    <dgm:pt modelId="{D6864CEB-16DD-49CF-A766-D8CD9A0910EE}" type="pres">
      <dgm:prSet presAssocID="{C1AA8CBC-8891-45E6-B169-E87CABB14CAB}" presName="hierRoot2" presStyleCnt="0">
        <dgm:presLayoutVars>
          <dgm:hierBranch val="init"/>
        </dgm:presLayoutVars>
      </dgm:prSet>
      <dgm:spPr/>
    </dgm:pt>
    <dgm:pt modelId="{F4583D77-44D7-409E-BED7-237C69EFC2AA}" type="pres">
      <dgm:prSet presAssocID="{C1AA8CBC-8891-45E6-B169-E87CABB14CAB}" presName="rootComposite" presStyleCnt="0"/>
      <dgm:spPr/>
    </dgm:pt>
    <dgm:pt modelId="{26F7E98A-5E28-48FF-9C4C-655A1C059B22}" type="pres">
      <dgm:prSet presAssocID="{C1AA8CBC-8891-45E6-B169-E87CABB14CAB}" presName="rootText" presStyleLbl="node3" presStyleIdx="4" presStyleCnt="5" custScaleX="116313" custScaleY="622678">
        <dgm:presLayoutVars>
          <dgm:chPref val="3"/>
        </dgm:presLayoutVars>
      </dgm:prSet>
      <dgm:spPr/>
      <dgm:t>
        <a:bodyPr/>
        <a:lstStyle/>
        <a:p>
          <a:endParaRPr lang="es-ES"/>
        </a:p>
      </dgm:t>
    </dgm:pt>
    <dgm:pt modelId="{F6660DAF-CD13-4B78-A393-02032F1D2D1F}" type="pres">
      <dgm:prSet presAssocID="{C1AA8CBC-8891-45E6-B169-E87CABB14CAB}" presName="rootConnector" presStyleLbl="node3" presStyleIdx="4" presStyleCnt="5"/>
      <dgm:spPr/>
      <dgm:t>
        <a:bodyPr/>
        <a:lstStyle/>
        <a:p>
          <a:endParaRPr lang="es-ES"/>
        </a:p>
      </dgm:t>
    </dgm:pt>
    <dgm:pt modelId="{9E2C9F14-3865-40B8-86F0-FB31C6F01276}" type="pres">
      <dgm:prSet presAssocID="{C1AA8CBC-8891-45E6-B169-E87CABB14CAB}" presName="hierChild4" presStyleCnt="0"/>
      <dgm:spPr/>
    </dgm:pt>
    <dgm:pt modelId="{C8BD3E5D-2A7D-464B-A478-B163789642FF}" type="pres">
      <dgm:prSet presAssocID="{C1AA8CBC-8891-45E6-B169-E87CABB14CAB}" presName="hierChild5" presStyleCnt="0"/>
      <dgm:spPr/>
    </dgm:pt>
    <dgm:pt modelId="{26623786-F161-4BC7-BCD8-4EEDDAF8AB62}" type="pres">
      <dgm:prSet presAssocID="{F67F2746-01E3-4BEC-B309-D67144BE78D9}" presName="hierChild5" presStyleCnt="0"/>
      <dgm:spPr/>
    </dgm:pt>
    <dgm:pt modelId="{7E1582C4-0E86-4DD4-BC6A-C1E93070915A}" type="pres">
      <dgm:prSet presAssocID="{2240247A-9450-4C96-9631-5858CBC00103}" presName="hierChild3" presStyleCnt="0"/>
      <dgm:spPr/>
    </dgm:pt>
  </dgm:ptLst>
  <dgm:cxnLst>
    <dgm:cxn modelId="{352B9AEF-E8A8-4FCB-8B03-9ADB3D64A7FA}" type="presOf" srcId="{3F4089D5-DB44-451F-88D4-506830F63B08}" destId="{BC9A1A0B-2DF9-4601-AAAB-3AD86B1E8F63}" srcOrd="1" destOrd="0" presId="urn:microsoft.com/office/officeart/2005/8/layout/orgChart1"/>
    <dgm:cxn modelId="{BBDF4298-818F-4360-997C-54B13F58487A}" type="presOf" srcId="{82DD83F3-0A92-42A0-B7E1-46A73E74C7EF}" destId="{6B15FA27-F52E-4F5E-929B-B26AE4E0A504}" srcOrd="0" destOrd="0" presId="urn:microsoft.com/office/officeart/2005/8/layout/orgChart1"/>
    <dgm:cxn modelId="{56492AD5-1DA5-4053-A0C3-918E0EEBFBD0}" type="presOf" srcId="{0C3EA5AE-CB27-424D-B406-94D709318D6A}" destId="{F99C66AA-3828-469C-8412-731CAD87628B}" srcOrd="0" destOrd="0" presId="urn:microsoft.com/office/officeart/2005/8/layout/orgChart1"/>
    <dgm:cxn modelId="{3E56C82A-9BA9-49AE-B02A-F7BE83F87126}" srcId="{050F8FE9-2E41-48DE-909C-E461A2C8D7E3}" destId="{82DD83F3-0A92-42A0-B7E1-46A73E74C7EF}" srcOrd="0" destOrd="0" parTransId="{554B4F2A-2296-4661-9ECD-B8370749989E}" sibTransId="{1D3841CD-9CF4-4B74-B727-30897AB412EE}"/>
    <dgm:cxn modelId="{FAF7B856-1695-4C15-A753-1385879FF300}" type="presOf" srcId="{C1AA8CBC-8891-45E6-B169-E87CABB14CAB}" destId="{26F7E98A-5E28-48FF-9C4C-655A1C059B22}" srcOrd="0" destOrd="0" presId="urn:microsoft.com/office/officeart/2005/8/layout/orgChart1"/>
    <dgm:cxn modelId="{E86D25BC-5047-455E-920C-BD1A22E51A6B}" type="presOf" srcId="{17D761A6-84FC-4589-A375-88507B639E64}" destId="{633EECAC-6D61-4F03-BC2F-D2391F318CB1}" srcOrd="0" destOrd="0" presId="urn:microsoft.com/office/officeart/2005/8/layout/orgChart1"/>
    <dgm:cxn modelId="{4C79B3D8-D484-4948-AF8A-A6AC8057E2ED}" type="presOf" srcId="{0B1E7E56-112E-4CFB-BC07-B15E245981BA}" destId="{20B6FBC7-36F8-45B2-876C-22DE3D1FBED6}" srcOrd="0" destOrd="0" presId="urn:microsoft.com/office/officeart/2005/8/layout/orgChart1"/>
    <dgm:cxn modelId="{111858F8-3CBC-4181-95FA-51C53CB0863B}" type="presOf" srcId="{050F8FE9-2E41-48DE-909C-E461A2C8D7E3}" destId="{6E6B918B-0167-4EC9-9D72-741BF651E9F2}" srcOrd="0" destOrd="0" presId="urn:microsoft.com/office/officeart/2005/8/layout/orgChart1"/>
    <dgm:cxn modelId="{3241603B-F3D3-429B-9E38-1243B7DACD06}" srcId="{4FA2CF8A-9909-4A48-A9BE-139831B52BF0}" destId="{F87F9945-C367-4DE2-A0A6-FCC201A15A72}" srcOrd="0" destOrd="0" parTransId="{0C3EA5AE-CB27-424D-B406-94D709318D6A}" sibTransId="{780129E5-B1A5-44AC-AA6F-F141B947CF63}"/>
    <dgm:cxn modelId="{0E897D02-AAE7-436E-BF92-75DCB596C128}" type="presOf" srcId="{4FA2CF8A-9909-4A48-A9BE-139831B52BF0}" destId="{8E0E98FA-3940-4809-B573-424C2E5F7711}" srcOrd="0" destOrd="0" presId="urn:microsoft.com/office/officeart/2005/8/layout/orgChart1"/>
    <dgm:cxn modelId="{3B1EAB71-6B10-421D-8CE4-204DC7369D07}" srcId="{2240247A-9450-4C96-9631-5858CBC00103}" destId="{3F4089D5-DB44-451F-88D4-506830F63B08}" srcOrd="3" destOrd="0" parTransId="{C77FC92F-ACA6-4333-825D-303D0B244C99}" sibTransId="{BA154F7A-3CDC-44EF-8741-EC32C6893CCF}"/>
    <dgm:cxn modelId="{89D7E81A-DE39-4E5E-A96D-7649031CA7D4}" type="presOf" srcId="{B8549303-B556-4EB7-A6C0-2EC1C5F4B9A1}" destId="{BA0DF2FE-8372-4205-B432-6CDC4648064E}" srcOrd="1" destOrd="0" presId="urn:microsoft.com/office/officeart/2005/8/layout/orgChart1"/>
    <dgm:cxn modelId="{A7AD1D6F-9D20-4CA2-897D-DF743B0675A1}" type="presOf" srcId="{3F4089D5-DB44-451F-88D4-506830F63B08}" destId="{3CD0A368-D241-4AD4-856A-E127784AFA80}" srcOrd="0" destOrd="0" presId="urn:microsoft.com/office/officeart/2005/8/layout/orgChart1"/>
    <dgm:cxn modelId="{53A9BC66-003B-45B3-892E-C9E66B4644A0}" srcId="{F67F2746-01E3-4BEC-B309-D67144BE78D9}" destId="{C1AA8CBC-8891-45E6-B169-E87CABB14CAB}" srcOrd="0" destOrd="0" parTransId="{38AEEBFC-FEB1-4639-8197-7986167713C9}" sibTransId="{2042E26D-25B6-44E6-B78C-ECBB00C32E91}"/>
    <dgm:cxn modelId="{7822C3CE-EBDC-47DA-85C1-512DD32FA4FE}" type="presOf" srcId="{2240247A-9450-4C96-9631-5858CBC00103}" destId="{9BBF6D98-46B7-44E8-BF00-062E29B4BBE9}" srcOrd="0" destOrd="0" presId="urn:microsoft.com/office/officeart/2005/8/layout/orgChart1"/>
    <dgm:cxn modelId="{A39373D1-F716-4018-A62E-032747AB523E}" type="presOf" srcId="{558D3D26-6F2D-4552-B70F-B8291792EE2F}" destId="{697BEC2A-A889-4D56-BAD9-8272E9B1E7FA}" srcOrd="0" destOrd="0" presId="urn:microsoft.com/office/officeart/2005/8/layout/orgChart1"/>
    <dgm:cxn modelId="{2E1289DE-E9F0-4ADA-BBA6-5417F6F6C05E}" srcId="{2240247A-9450-4C96-9631-5858CBC00103}" destId="{F67F2746-01E3-4BEC-B309-D67144BE78D9}" srcOrd="4" destOrd="0" parTransId="{634E5C9C-6559-471F-AD67-AB22ED5E391E}" sibTransId="{6F61435C-0151-40C8-BE85-AADF3ED3EEA1}"/>
    <dgm:cxn modelId="{EB204049-3947-4A6F-91C2-47F853B544C4}" type="presOf" srcId="{634E5C9C-6559-471F-AD67-AB22ED5E391E}" destId="{0867D384-A04A-486E-B183-BF7EFC8D84D5}" srcOrd="0" destOrd="0" presId="urn:microsoft.com/office/officeart/2005/8/layout/orgChart1"/>
    <dgm:cxn modelId="{89BB320E-1EC5-403D-BFB2-17B752B49956}" type="presOf" srcId="{B8549303-B556-4EB7-A6C0-2EC1C5F4B9A1}" destId="{68A4817F-FB7E-462E-B1DC-9010FECAAA5C}" srcOrd="0" destOrd="0" presId="urn:microsoft.com/office/officeart/2005/8/layout/orgChart1"/>
    <dgm:cxn modelId="{2578B3BF-7BBE-45D3-8D08-3A0A32F38B40}" type="presOf" srcId="{7B7EA7F7-9A28-4D38-94A3-5EF00329EF31}" destId="{F6CA3F5D-2563-42DC-923A-6F34D2CCEAC1}" srcOrd="0" destOrd="0" presId="urn:microsoft.com/office/officeart/2005/8/layout/orgChart1"/>
    <dgm:cxn modelId="{A0E73997-8AF5-4897-9C17-344AFA45E058}" type="presOf" srcId="{558D3D26-6F2D-4552-B70F-B8291792EE2F}" destId="{780C364D-CBD4-4B93-B311-31C8EB4E77FA}" srcOrd="1" destOrd="0" presId="urn:microsoft.com/office/officeart/2005/8/layout/orgChart1"/>
    <dgm:cxn modelId="{17EC63FE-A051-4D7C-B90A-5881F90B8A5A}" type="presOf" srcId="{0B1E7E56-112E-4CFB-BC07-B15E245981BA}" destId="{03C43920-CB9E-4D03-B571-C13D480B8FAB}" srcOrd="1" destOrd="0" presId="urn:microsoft.com/office/officeart/2005/8/layout/orgChart1"/>
    <dgm:cxn modelId="{3BE38BB1-46F7-4068-A855-CDA9D9E04062}" type="presOf" srcId="{F87F9945-C367-4DE2-A0A6-FCC201A15A72}" destId="{716D1EC9-F8CB-4561-B77B-A67B9773EABE}" srcOrd="0" destOrd="0" presId="urn:microsoft.com/office/officeart/2005/8/layout/orgChart1"/>
    <dgm:cxn modelId="{10942121-9C1E-41D6-A09D-A3EDCC291E06}" type="presOf" srcId="{C77FC92F-ACA6-4333-825D-303D0B244C99}" destId="{C1502337-0FE4-4249-A015-5DB8990B09D8}" srcOrd="0" destOrd="0" presId="urn:microsoft.com/office/officeart/2005/8/layout/orgChart1"/>
    <dgm:cxn modelId="{7B7651DC-33EF-43BA-A0C7-8C5E533E5CA8}" type="presOf" srcId="{C4125526-FDD6-45AF-9F56-DCBD88638CF3}" destId="{9D4FA251-491F-46EB-902A-DFF0CFD10441}" srcOrd="0" destOrd="0" presId="urn:microsoft.com/office/officeart/2005/8/layout/orgChart1"/>
    <dgm:cxn modelId="{2D30D7E0-A390-497E-87E4-6BC52B4FD46B}" srcId="{3F4089D5-DB44-451F-88D4-506830F63B08}" destId="{558D3D26-6F2D-4552-B70F-B8291792EE2F}" srcOrd="0" destOrd="0" parTransId="{7B7EA7F7-9A28-4D38-94A3-5EF00329EF31}" sibTransId="{E2D99BAB-0D4F-43BB-A837-C76B2E81E097}"/>
    <dgm:cxn modelId="{DCD555CF-D6C8-47BD-844D-C0AC959D53B9}" type="presOf" srcId="{38AEEBFC-FEB1-4639-8197-7986167713C9}" destId="{54A7E5F6-E891-44B9-9A87-4D949BA0B2CB}" srcOrd="0" destOrd="0" presId="urn:microsoft.com/office/officeart/2005/8/layout/orgChart1"/>
    <dgm:cxn modelId="{AB1E7BF8-92C1-4AD3-A734-95C2125228F3}" type="presOf" srcId="{2240247A-9450-4C96-9631-5858CBC00103}" destId="{81EA6DC9-3057-4CC6-A582-BA54769B5F17}" srcOrd="1" destOrd="0" presId="urn:microsoft.com/office/officeart/2005/8/layout/orgChart1"/>
    <dgm:cxn modelId="{9BF69E50-46F3-4D13-8D77-30F647E59E72}" type="presOf" srcId="{4C8F0C88-BFB7-4291-B3AF-6D1BDFE1CDB1}" destId="{B69AB31E-EC91-4081-B0D4-D1BC8A3F87F0}" srcOrd="0" destOrd="0" presId="urn:microsoft.com/office/officeart/2005/8/layout/orgChart1"/>
    <dgm:cxn modelId="{CBC2EA07-418F-4D49-B437-476DE8E78625}" type="presOf" srcId="{C1AA8CBC-8891-45E6-B169-E87CABB14CAB}" destId="{F6660DAF-CD13-4B78-A393-02032F1D2D1F}" srcOrd="1" destOrd="0" presId="urn:microsoft.com/office/officeart/2005/8/layout/orgChart1"/>
    <dgm:cxn modelId="{508A1E6E-39F7-4926-A7B9-09861321B098}" type="presOf" srcId="{4FA2CF8A-9909-4A48-A9BE-139831B52BF0}" destId="{AE7DABD7-70FC-4C65-A6EA-39708D6111DD}" srcOrd="1" destOrd="0" presId="urn:microsoft.com/office/officeart/2005/8/layout/orgChart1"/>
    <dgm:cxn modelId="{2E691893-65DD-4039-BBFC-9DB9C9541D6E}" type="presOf" srcId="{F87F9945-C367-4DE2-A0A6-FCC201A15A72}" destId="{69D6AFAE-417B-4240-89FF-076F3D7B4123}" srcOrd="1" destOrd="0" presId="urn:microsoft.com/office/officeart/2005/8/layout/orgChart1"/>
    <dgm:cxn modelId="{09982ADD-F07B-4148-BA8D-5C61BFCDCCDB}" srcId="{2240247A-9450-4C96-9631-5858CBC00103}" destId="{B8549303-B556-4EB7-A6C0-2EC1C5F4B9A1}" srcOrd="0" destOrd="0" parTransId="{4C8F0C88-BFB7-4291-B3AF-6D1BDFE1CDB1}" sibTransId="{8529C409-D8F7-4347-8B99-988E44947AD4}"/>
    <dgm:cxn modelId="{2CE2FFEC-E70D-4E3B-B2E4-316E2E25D232}" type="presOf" srcId="{E9ED31A4-BD74-4AFF-8A52-6D736BD395AE}" destId="{4E1BADC4-0E81-416A-A5E0-2484F845E8B3}" srcOrd="0" destOrd="0" presId="urn:microsoft.com/office/officeart/2005/8/layout/orgChart1"/>
    <dgm:cxn modelId="{D6EC46DE-C088-499D-A6CE-428A0D542695}" type="presOf" srcId="{554B4F2A-2296-4661-9ECD-B8370749989E}" destId="{A462E614-8C8C-4F08-B42D-DF5421B36EE1}" srcOrd="0" destOrd="0" presId="urn:microsoft.com/office/officeart/2005/8/layout/orgChart1"/>
    <dgm:cxn modelId="{6694BA61-B412-4779-8091-E26CB97F339B}" srcId="{17D761A6-84FC-4589-A375-88507B639E64}" destId="{2240247A-9450-4C96-9631-5858CBC00103}" srcOrd="0" destOrd="0" parTransId="{A00D8ED6-AD24-4DFA-ABDC-3810905D8B57}" sibTransId="{527F3E46-AEC4-47C5-9682-16DEBC0E16EA}"/>
    <dgm:cxn modelId="{EE2D3ABC-7C61-4767-9D50-B536525E9E2B}" type="presOf" srcId="{C08B7F55-E83F-4DD7-BA2B-D4781CFC03F3}" destId="{3A6608DC-19E4-4D2C-86A1-FAB794529BA1}" srcOrd="0" destOrd="0" presId="urn:microsoft.com/office/officeart/2005/8/layout/orgChart1"/>
    <dgm:cxn modelId="{5AD0687A-F0D4-4CD8-925E-751E9D5B728B}" srcId="{2240247A-9450-4C96-9631-5858CBC00103}" destId="{050F8FE9-2E41-48DE-909C-E461A2C8D7E3}" srcOrd="1" destOrd="0" parTransId="{C08B7F55-E83F-4DD7-BA2B-D4781CFC03F3}" sibTransId="{7697DBF1-E517-47BE-B799-281B7D7FC5A7}"/>
    <dgm:cxn modelId="{6F5C2C21-31C9-48F3-A111-352A8CD3B89E}" srcId="{2240247A-9450-4C96-9631-5858CBC00103}" destId="{4FA2CF8A-9909-4A48-A9BE-139831B52BF0}" srcOrd="2" destOrd="0" parTransId="{C4125526-FDD6-45AF-9F56-DCBD88638CF3}" sibTransId="{78088181-86DC-451E-90BF-D8A67D25C76A}"/>
    <dgm:cxn modelId="{D922516B-A179-42DC-B6D2-949C501FF72E}" type="presOf" srcId="{F67F2746-01E3-4BEC-B309-D67144BE78D9}" destId="{07D92D02-86E1-406D-AF6B-BC13FC367B49}" srcOrd="1" destOrd="0" presId="urn:microsoft.com/office/officeart/2005/8/layout/orgChart1"/>
    <dgm:cxn modelId="{57FCB257-6831-4774-9529-3133228E725D}" srcId="{B8549303-B556-4EB7-A6C0-2EC1C5F4B9A1}" destId="{0B1E7E56-112E-4CFB-BC07-B15E245981BA}" srcOrd="0" destOrd="0" parTransId="{E9ED31A4-BD74-4AFF-8A52-6D736BD395AE}" sibTransId="{2C98424F-144F-4741-AB27-3EC9CDF45200}"/>
    <dgm:cxn modelId="{F1455129-F945-4458-8156-2063D2E7E384}" type="presOf" srcId="{050F8FE9-2E41-48DE-909C-E461A2C8D7E3}" destId="{AF545789-B7EC-46AD-B4F3-FA30D1AAF300}" srcOrd="1" destOrd="0" presId="urn:microsoft.com/office/officeart/2005/8/layout/orgChart1"/>
    <dgm:cxn modelId="{DD592357-EB3D-42E8-BC5B-5EADB8F1221A}" type="presOf" srcId="{F67F2746-01E3-4BEC-B309-D67144BE78D9}" destId="{5AE3283D-8FE8-4075-902C-D050F5D08D72}" srcOrd="0" destOrd="0" presId="urn:microsoft.com/office/officeart/2005/8/layout/orgChart1"/>
    <dgm:cxn modelId="{61D13A31-F6C1-4D0A-A740-E7EF857A4A28}" type="presOf" srcId="{82DD83F3-0A92-42A0-B7E1-46A73E74C7EF}" destId="{2ADC354A-1EA3-4601-A745-C9130B6ADE37}" srcOrd="1" destOrd="0" presId="urn:microsoft.com/office/officeart/2005/8/layout/orgChart1"/>
    <dgm:cxn modelId="{29CF7BC7-DC6E-4819-802E-8058AC93D83D}" type="presParOf" srcId="{633EECAC-6D61-4F03-BC2F-D2391F318CB1}" destId="{40094EC1-69B3-4E2E-9C49-0DA84E63A9CA}" srcOrd="0" destOrd="0" presId="urn:microsoft.com/office/officeart/2005/8/layout/orgChart1"/>
    <dgm:cxn modelId="{17E3117B-45B5-4299-A7A1-28EF667A9EF2}" type="presParOf" srcId="{40094EC1-69B3-4E2E-9C49-0DA84E63A9CA}" destId="{3CB46BDF-24F9-4029-B726-09FDC60E17C3}" srcOrd="0" destOrd="0" presId="urn:microsoft.com/office/officeart/2005/8/layout/orgChart1"/>
    <dgm:cxn modelId="{3F27243B-3CFA-4C45-AA44-77C75EA05A32}" type="presParOf" srcId="{3CB46BDF-24F9-4029-B726-09FDC60E17C3}" destId="{9BBF6D98-46B7-44E8-BF00-062E29B4BBE9}" srcOrd="0" destOrd="0" presId="urn:microsoft.com/office/officeart/2005/8/layout/orgChart1"/>
    <dgm:cxn modelId="{8060A821-6D2F-4B7E-84CF-B75B60D82E61}" type="presParOf" srcId="{3CB46BDF-24F9-4029-B726-09FDC60E17C3}" destId="{81EA6DC9-3057-4CC6-A582-BA54769B5F17}" srcOrd="1" destOrd="0" presId="urn:microsoft.com/office/officeart/2005/8/layout/orgChart1"/>
    <dgm:cxn modelId="{CE0C09AC-96E4-4570-A4AD-2220A90892FC}" type="presParOf" srcId="{40094EC1-69B3-4E2E-9C49-0DA84E63A9CA}" destId="{DA9371F8-95E3-4B27-B464-15E7C46469DF}" srcOrd="1" destOrd="0" presId="urn:microsoft.com/office/officeart/2005/8/layout/orgChart1"/>
    <dgm:cxn modelId="{69684803-33E1-45EC-A995-00DFD2E0FD0D}" type="presParOf" srcId="{DA9371F8-95E3-4B27-B464-15E7C46469DF}" destId="{B69AB31E-EC91-4081-B0D4-D1BC8A3F87F0}" srcOrd="0" destOrd="0" presId="urn:microsoft.com/office/officeart/2005/8/layout/orgChart1"/>
    <dgm:cxn modelId="{DA15E671-737A-48F3-BB1D-9ACE1CD09419}" type="presParOf" srcId="{DA9371F8-95E3-4B27-B464-15E7C46469DF}" destId="{E2B5EFAC-A727-4414-B9A8-9A38757E646C}" srcOrd="1" destOrd="0" presId="urn:microsoft.com/office/officeart/2005/8/layout/orgChart1"/>
    <dgm:cxn modelId="{A4108DAA-B077-4887-97D5-F2D9BC8B20A4}" type="presParOf" srcId="{E2B5EFAC-A727-4414-B9A8-9A38757E646C}" destId="{EE1A675E-3E67-4C60-8089-44BE5DFF19DD}" srcOrd="0" destOrd="0" presId="urn:microsoft.com/office/officeart/2005/8/layout/orgChart1"/>
    <dgm:cxn modelId="{3E0C78E7-0662-41B7-AD19-46E846F9B210}" type="presParOf" srcId="{EE1A675E-3E67-4C60-8089-44BE5DFF19DD}" destId="{68A4817F-FB7E-462E-B1DC-9010FECAAA5C}" srcOrd="0" destOrd="0" presId="urn:microsoft.com/office/officeart/2005/8/layout/orgChart1"/>
    <dgm:cxn modelId="{2544D7B5-075C-496A-BB31-31BA93FFF3FA}" type="presParOf" srcId="{EE1A675E-3E67-4C60-8089-44BE5DFF19DD}" destId="{BA0DF2FE-8372-4205-B432-6CDC4648064E}" srcOrd="1" destOrd="0" presId="urn:microsoft.com/office/officeart/2005/8/layout/orgChart1"/>
    <dgm:cxn modelId="{EF69F073-4225-4BCA-A606-7DDC9B344B3D}" type="presParOf" srcId="{E2B5EFAC-A727-4414-B9A8-9A38757E646C}" destId="{8A9674F3-59BB-4D2C-A7C0-D884AFBC9FC9}" srcOrd="1" destOrd="0" presId="urn:microsoft.com/office/officeart/2005/8/layout/orgChart1"/>
    <dgm:cxn modelId="{0484BC1A-8833-49FB-BD12-66B1886032F6}" type="presParOf" srcId="{8A9674F3-59BB-4D2C-A7C0-D884AFBC9FC9}" destId="{4E1BADC4-0E81-416A-A5E0-2484F845E8B3}" srcOrd="0" destOrd="0" presId="urn:microsoft.com/office/officeart/2005/8/layout/orgChart1"/>
    <dgm:cxn modelId="{2D8420FD-5AA2-412D-BF86-CA2435A3578E}" type="presParOf" srcId="{8A9674F3-59BB-4D2C-A7C0-D884AFBC9FC9}" destId="{411F2DF4-0D4A-4E8A-BC40-EDEACFC1F610}" srcOrd="1" destOrd="0" presId="urn:microsoft.com/office/officeart/2005/8/layout/orgChart1"/>
    <dgm:cxn modelId="{E325AF9C-D2A1-449E-9BE6-5A7980951F2C}" type="presParOf" srcId="{411F2DF4-0D4A-4E8A-BC40-EDEACFC1F610}" destId="{16BBF5DF-9D00-4301-B10B-91B5B19A30EE}" srcOrd="0" destOrd="0" presId="urn:microsoft.com/office/officeart/2005/8/layout/orgChart1"/>
    <dgm:cxn modelId="{D621C408-31A5-4831-BD7C-FCE2ACC5AD05}" type="presParOf" srcId="{16BBF5DF-9D00-4301-B10B-91B5B19A30EE}" destId="{20B6FBC7-36F8-45B2-876C-22DE3D1FBED6}" srcOrd="0" destOrd="0" presId="urn:microsoft.com/office/officeart/2005/8/layout/orgChart1"/>
    <dgm:cxn modelId="{1FAB40A6-F54B-4DF7-AB2B-88E7B19BFF85}" type="presParOf" srcId="{16BBF5DF-9D00-4301-B10B-91B5B19A30EE}" destId="{03C43920-CB9E-4D03-B571-C13D480B8FAB}" srcOrd="1" destOrd="0" presId="urn:microsoft.com/office/officeart/2005/8/layout/orgChart1"/>
    <dgm:cxn modelId="{4D2DC8B2-9813-4489-B093-EA25541BDB77}" type="presParOf" srcId="{411F2DF4-0D4A-4E8A-BC40-EDEACFC1F610}" destId="{8B76875B-C1DD-47AB-9054-846137731F6F}" srcOrd="1" destOrd="0" presId="urn:microsoft.com/office/officeart/2005/8/layout/orgChart1"/>
    <dgm:cxn modelId="{EAE4C1BD-9DF0-4719-9538-1EF17137BA19}" type="presParOf" srcId="{411F2DF4-0D4A-4E8A-BC40-EDEACFC1F610}" destId="{15073770-CD08-41A6-ACEF-55A7F4D29C0A}" srcOrd="2" destOrd="0" presId="urn:microsoft.com/office/officeart/2005/8/layout/orgChart1"/>
    <dgm:cxn modelId="{9806677E-7B7D-40E6-A497-175E3AB999A3}" type="presParOf" srcId="{E2B5EFAC-A727-4414-B9A8-9A38757E646C}" destId="{5A9CDCD1-DBC0-4AE7-BDC5-09BAA230FD4D}" srcOrd="2" destOrd="0" presId="urn:microsoft.com/office/officeart/2005/8/layout/orgChart1"/>
    <dgm:cxn modelId="{2D9846DB-BF54-4F20-9335-A09D937794E7}" type="presParOf" srcId="{DA9371F8-95E3-4B27-B464-15E7C46469DF}" destId="{3A6608DC-19E4-4D2C-86A1-FAB794529BA1}" srcOrd="2" destOrd="0" presId="urn:microsoft.com/office/officeart/2005/8/layout/orgChart1"/>
    <dgm:cxn modelId="{C94D4B58-7749-4B0A-BC4A-4BC5FDC3E9CE}" type="presParOf" srcId="{DA9371F8-95E3-4B27-B464-15E7C46469DF}" destId="{D3A47CF9-205F-4CFE-A5AE-D5B92F462E68}" srcOrd="3" destOrd="0" presId="urn:microsoft.com/office/officeart/2005/8/layout/orgChart1"/>
    <dgm:cxn modelId="{02876EB3-F9E0-41CB-8D7E-2BC514BAECCD}" type="presParOf" srcId="{D3A47CF9-205F-4CFE-A5AE-D5B92F462E68}" destId="{5E7CAE2C-D93C-4E07-9354-863A4C92017A}" srcOrd="0" destOrd="0" presId="urn:microsoft.com/office/officeart/2005/8/layout/orgChart1"/>
    <dgm:cxn modelId="{C5F6A84F-E3BE-4CB6-894C-0F5B9249F375}" type="presParOf" srcId="{5E7CAE2C-D93C-4E07-9354-863A4C92017A}" destId="{6E6B918B-0167-4EC9-9D72-741BF651E9F2}" srcOrd="0" destOrd="0" presId="urn:microsoft.com/office/officeart/2005/8/layout/orgChart1"/>
    <dgm:cxn modelId="{34301EB9-55DC-4FB5-AC7A-1622A0E36C44}" type="presParOf" srcId="{5E7CAE2C-D93C-4E07-9354-863A4C92017A}" destId="{AF545789-B7EC-46AD-B4F3-FA30D1AAF300}" srcOrd="1" destOrd="0" presId="urn:microsoft.com/office/officeart/2005/8/layout/orgChart1"/>
    <dgm:cxn modelId="{40B7C916-F5A4-421F-8ED2-EF67DC2B0BB1}" type="presParOf" srcId="{D3A47CF9-205F-4CFE-A5AE-D5B92F462E68}" destId="{E783FC21-0F1E-4F6D-8864-90610459AD18}" srcOrd="1" destOrd="0" presId="urn:microsoft.com/office/officeart/2005/8/layout/orgChart1"/>
    <dgm:cxn modelId="{941BDAEE-13DE-449D-B4DF-3A3350B39326}" type="presParOf" srcId="{E783FC21-0F1E-4F6D-8864-90610459AD18}" destId="{A462E614-8C8C-4F08-B42D-DF5421B36EE1}" srcOrd="0" destOrd="0" presId="urn:microsoft.com/office/officeart/2005/8/layout/orgChart1"/>
    <dgm:cxn modelId="{972C4647-3745-4302-8F8C-5283A29BA7A9}" type="presParOf" srcId="{E783FC21-0F1E-4F6D-8864-90610459AD18}" destId="{0E479E99-B0D4-46DC-AED1-80DF2C5508DF}" srcOrd="1" destOrd="0" presId="urn:microsoft.com/office/officeart/2005/8/layout/orgChart1"/>
    <dgm:cxn modelId="{D7282529-1B8B-4E5A-A822-ABF8B3ADBBAD}" type="presParOf" srcId="{0E479E99-B0D4-46DC-AED1-80DF2C5508DF}" destId="{6C67E79E-1A0A-4631-ABFC-F6ABAF0CA48C}" srcOrd="0" destOrd="0" presId="urn:microsoft.com/office/officeart/2005/8/layout/orgChart1"/>
    <dgm:cxn modelId="{D4C8F10E-A761-436E-865B-08E59C8C967C}" type="presParOf" srcId="{6C67E79E-1A0A-4631-ABFC-F6ABAF0CA48C}" destId="{6B15FA27-F52E-4F5E-929B-B26AE4E0A504}" srcOrd="0" destOrd="0" presId="urn:microsoft.com/office/officeart/2005/8/layout/orgChart1"/>
    <dgm:cxn modelId="{5FC03846-6147-441D-9877-D834F9B4FAB7}" type="presParOf" srcId="{6C67E79E-1A0A-4631-ABFC-F6ABAF0CA48C}" destId="{2ADC354A-1EA3-4601-A745-C9130B6ADE37}" srcOrd="1" destOrd="0" presId="urn:microsoft.com/office/officeart/2005/8/layout/orgChart1"/>
    <dgm:cxn modelId="{9AA96176-0D04-4D9E-B8E8-32D77F052976}" type="presParOf" srcId="{0E479E99-B0D4-46DC-AED1-80DF2C5508DF}" destId="{3CEA4E89-C91D-44BD-BBAC-79FB654F76A4}" srcOrd="1" destOrd="0" presId="urn:microsoft.com/office/officeart/2005/8/layout/orgChart1"/>
    <dgm:cxn modelId="{09782327-E150-4180-96CC-7FC7827916B8}" type="presParOf" srcId="{0E479E99-B0D4-46DC-AED1-80DF2C5508DF}" destId="{24AC400F-C595-421D-9978-63B09D872BFE}" srcOrd="2" destOrd="0" presId="urn:microsoft.com/office/officeart/2005/8/layout/orgChart1"/>
    <dgm:cxn modelId="{19F8F1A3-EAA2-4C84-8AE5-3D76B4D13E24}" type="presParOf" srcId="{D3A47CF9-205F-4CFE-A5AE-D5B92F462E68}" destId="{85827305-3163-4462-A1C2-9111236FD4FF}" srcOrd="2" destOrd="0" presId="urn:microsoft.com/office/officeart/2005/8/layout/orgChart1"/>
    <dgm:cxn modelId="{D0FC47B0-1AAF-4884-BF9A-9F161AF0B35C}" type="presParOf" srcId="{DA9371F8-95E3-4B27-B464-15E7C46469DF}" destId="{9D4FA251-491F-46EB-902A-DFF0CFD10441}" srcOrd="4" destOrd="0" presId="urn:microsoft.com/office/officeart/2005/8/layout/orgChart1"/>
    <dgm:cxn modelId="{83B4E0B0-6B2E-4827-ABD8-46CB59D7219F}" type="presParOf" srcId="{DA9371F8-95E3-4B27-B464-15E7C46469DF}" destId="{FD463923-D815-472C-9609-4BB9B5B75D07}" srcOrd="5" destOrd="0" presId="urn:microsoft.com/office/officeart/2005/8/layout/orgChart1"/>
    <dgm:cxn modelId="{EB4908EF-66DA-4042-A69C-FCC60A121200}" type="presParOf" srcId="{FD463923-D815-472C-9609-4BB9B5B75D07}" destId="{D5C26603-9C41-43F0-AB44-A561199C0B04}" srcOrd="0" destOrd="0" presId="urn:microsoft.com/office/officeart/2005/8/layout/orgChart1"/>
    <dgm:cxn modelId="{070AA34A-F19F-43C7-BE1C-7F3D1F8C59C2}" type="presParOf" srcId="{D5C26603-9C41-43F0-AB44-A561199C0B04}" destId="{8E0E98FA-3940-4809-B573-424C2E5F7711}" srcOrd="0" destOrd="0" presId="urn:microsoft.com/office/officeart/2005/8/layout/orgChart1"/>
    <dgm:cxn modelId="{96CC49EB-4EE3-47E7-A423-7E22209AD46C}" type="presParOf" srcId="{D5C26603-9C41-43F0-AB44-A561199C0B04}" destId="{AE7DABD7-70FC-4C65-A6EA-39708D6111DD}" srcOrd="1" destOrd="0" presId="urn:microsoft.com/office/officeart/2005/8/layout/orgChart1"/>
    <dgm:cxn modelId="{FD43FE06-829C-46F9-AF40-F2A827E7E345}" type="presParOf" srcId="{FD463923-D815-472C-9609-4BB9B5B75D07}" destId="{7AEC47A5-4324-4EB7-9BA1-E63F2EFC2D53}" srcOrd="1" destOrd="0" presId="urn:microsoft.com/office/officeart/2005/8/layout/orgChart1"/>
    <dgm:cxn modelId="{7B6446EA-FB97-453F-97AF-13334277DBA6}" type="presParOf" srcId="{7AEC47A5-4324-4EB7-9BA1-E63F2EFC2D53}" destId="{F99C66AA-3828-469C-8412-731CAD87628B}" srcOrd="0" destOrd="0" presId="urn:microsoft.com/office/officeart/2005/8/layout/orgChart1"/>
    <dgm:cxn modelId="{9A69A73E-647B-4FFC-9C1F-15C58EFC6AFD}" type="presParOf" srcId="{7AEC47A5-4324-4EB7-9BA1-E63F2EFC2D53}" destId="{AC97C6EB-5D77-4372-9191-8998C855F76A}" srcOrd="1" destOrd="0" presId="urn:microsoft.com/office/officeart/2005/8/layout/orgChart1"/>
    <dgm:cxn modelId="{CD62AC03-A435-428E-A1C9-B4BD5EE51312}" type="presParOf" srcId="{AC97C6EB-5D77-4372-9191-8998C855F76A}" destId="{941CB230-C92F-46EA-92C9-F52E17B07615}" srcOrd="0" destOrd="0" presId="urn:microsoft.com/office/officeart/2005/8/layout/orgChart1"/>
    <dgm:cxn modelId="{961D94A8-D94B-4BD2-88AA-EFC57B865F29}" type="presParOf" srcId="{941CB230-C92F-46EA-92C9-F52E17B07615}" destId="{716D1EC9-F8CB-4561-B77B-A67B9773EABE}" srcOrd="0" destOrd="0" presId="urn:microsoft.com/office/officeart/2005/8/layout/orgChart1"/>
    <dgm:cxn modelId="{CBC25600-0183-420B-BF12-8F929044ABCF}" type="presParOf" srcId="{941CB230-C92F-46EA-92C9-F52E17B07615}" destId="{69D6AFAE-417B-4240-89FF-076F3D7B4123}" srcOrd="1" destOrd="0" presId="urn:microsoft.com/office/officeart/2005/8/layout/orgChart1"/>
    <dgm:cxn modelId="{FC9386FC-076E-4932-920E-3AF03C7C2F12}" type="presParOf" srcId="{AC97C6EB-5D77-4372-9191-8998C855F76A}" destId="{0825FB81-CE23-4878-884E-14D223E2BD09}" srcOrd="1" destOrd="0" presId="urn:microsoft.com/office/officeart/2005/8/layout/orgChart1"/>
    <dgm:cxn modelId="{43F73CF7-619D-49DC-8F8B-E4B6EDB56CD9}" type="presParOf" srcId="{AC97C6EB-5D77-4372-9191-8998C855F76A}" destId="{914041F6-A4D3-4D37-B9EE-DD34B30B8CAF}" srcOrd="2" destOrd="0" presId="urn:microsoft.com/office/officeart/2005/8/layout/orgChart1"/>
    <dgm:cxn modelId="{00336FDC-CDB2-4261-8B79-35E5A36E4A1C}" type="presParOf" srcId="{FD463923-D815-472C-9609-4BB9B5B75D07}" destId="{B5F366D5-A0C0-4B85-B977-50748D88CEF2}" srcOrd="2" destOrd="0" presId="urn:microsoft.com/office/officeart/2005/8/layout/orgChart1"/>
    <dgm:cxn modelId="{DF98EB30-223B-4093-AD4F-20CDD50290EB}" type="presParOf" srcId="{DA9371F8-95E3-4B27-B464-15E7C46469DF}" destId="{C1502337-0FE4-4249-A015-5DB8990B09D8}" srcOrd="6" destOrd="0" presId="urn:microsoft.com/office/officeart/2005/8/layout/orgChart1"/>
    <dgm:cxn modelId="{7B8202A8-C448-4198-BCA7-0B6231A5611A}" type="presParOf" srcId="{DA9371F8-95E3-4B27-B464-15E7C46469DF}" destId="{E7824B93-46F8-4A8D-B2B8-64518177D269}" srcOrd="7" destOrd="0" presId="urn:microsoft.com/office/officeart/2005/8/layout/orgChart1"/>
    <dgm:cxn modelId="{BB7DB353-AD8B-4726-AA35-8140970658A7}" type="presParOf" srcId="{E7824B93-46F8-4A8D-B2B8-64518177D269}" destId="{AF7A5DFF-5186-422E-AED1-2A9526596437}" srcOrd="0" destOrd="0" presId="urn:microsoft.com/office/officeart/2005/8/layout/orgChart1"/>
    <dgm:cxn modelId="{8A69903A-DAE0-47F9-97DA-83985FF8B8AA}" type="presParOf" srcId="{AF7A5DFF-5186-422E-AED1-2A9526596437}" destId="{3CD0A368-D241-4AD4-856A-E127784AFA80}" srcOrd="0" destOrd="0" presId="urn:microsoft.com/office/officeart/2005/8/layout/orgChart1"/>
    <dgm:cxn modelId="{01827568-7E17-496B-B393-A61283307E0C}" type="presParOf" srcId="{AF7A5DFF-5186-422E-AED1-2A9526596437}" destId="{BC9A1A0B-2DF9-4601-AAAB-3AD86B1E8F63}" srcOrd="1" destOrd="0" presId="urn:microsoft.com/office/officeart/2005/8/layout/orgChart1"/>
    <dgm:cxn modelId="{64BCA98A-8B27-4BFE-B75B-21AD85820BA3}" type="presParOf" srcId="{E7824B93-46F8-4A8D-B2B8-64518177D269}" destId="{A4BF2BD6-144C-4315-87B3-0ECA1D3B4D72}" srcOrd="1" destOrd="0" presId="urn:microsoft.com/office/officeart/2005/8/layout/orgChart1"/>
    <dgm:cxn modelId="{B99DCA2A-38AD-4A92-BD16-874C58887B41}" type="presParOf" srcId="{A4BF2BD6-144C-4315-87B3-0ECA1D3B4D72}" destId="{F6CA3F5D-2563-42DC-923A-6F34D2CCEAC1}" srcOrd="0" destOrd="0" presId="urn:microsoft.com/office/officeart/2005/8/layout/orgChart1"/>
    <dgm:cxn modelId="{6568B7E0-385F-4E86-884E-B7C7BF7C3240}" type="presParOf" srcId="{A4BF2BD6-144C-4315-87B3-0ECA1D3B4D72}" destId="{FBD82A17-B36D-4829-B06D-F0A8AAC172DA}" srcOrd="1" destOrd="0" presId="urn:microsoft.com/office/officeart/2005/8/layout/orgChart1"/>
    <dgm:cxn modelId="{C688EB85-0AC4-4136-94C6-483B4881EA8D}" type="presParOf" srcId="{FBD82A17-B36D-4829-B06D-F0A8AAC172DA}" destId="{4B2847D1-F122-48FB-80E7-61917D67BD29}" srcOrd="0" destOrd="0" presId="urn:microsoft.com/office/officeart/2005/8/layout/orgChart1"/>
    <dgm:cxn modelId="{CAA52F77-AF0B-49C2-8AB1-6F03DC08775A}" type="presParOf" srcId="{4B2847D1-F122-48FB-80E7-61917D67BD29}" destId="{697BEC2A-A889-4D56-BAD9-8272E9B1E7FA}" srcOrd="0" destOrd="0" presId="urn:microsoft.com/office/officeart/2005/8/layout/orgChart1"/>
    <dgm:cxn modelId="{53EE8A24-C164-4E0D-BC5F-50C1C2070E1F}" type="presParOf" srcId="{4B2847D1-F122-48FB-80E7-61917D67BD29}" destId="{780C364D-CBD4-4B93-B311-31C8EB4E77FA}" srcOrd="1" destOrd="0" presId="urn:microsoft.com/office/officeart/2005/8/layout/orgChart1"/>
    <dgm:cxn modelId="{AF8ED1AE-BE98-4857-AD5C-7CB674A3970C}" type="presParOf" srcId="{FBD82A17-B36D-4829-B06D-F0A8AAC172DA}" destId="{2648DA2A-6CA3-452A-85C1-4281148C7282}" srcOrd="1" destOrd="0" presId="urn:microsoft.com/office/officeart/2005/8/layout/orgChart1"/>
    <dgm:cxn modelId="{F4477ED2-4A7A-456C-84B4-B977B00A3AEA}" type="presParOf" srcId="{FBD82A17-B36D-4829-B06D-F0A8AAC172DA}" destId="{AFF172C1-C4CD-4D42-8418-03B077E47168}" srcOrd="2" destOrd="0" presId="urn:microsoft.com/office/officeart/2005/8/layout/orgChart1"/>
    <dgm:cxn modelId="{7E749874-631B-46DB-9E36-7C04DEFD600C}" type="presParOf" srcId="{E7824B93-46F8-4A8D-B2B8-64518177D269}" destId="{C3462A02-14B8-49D1-AE03-C534C8556456}" srcOrd="2" destOrd="0" presId="urn:microsoft.com/office/officeart/2005/8/layout/orgChart1"/>
    <dgm:cxn modelId="{37C26AAC-4629-4285-9C9A-3A38D2A6AC26}" type="presParOf" srcId="{DA9371F8-95E3-4B27-B464-15E7C46469DF}" destId="{0867D384-A04A-486E-B183-BF7EFC8D84D5}" srcOrd="8" destOrd="0" presId="urn:microsoft.com/office/officeart/2005/8/layout/orgChart1"/>
    <dgm:cxn modelId="{81C4BD64-3423-41EB-A1E6-E317A6EF29D2}" type="presParOf" srcId="{DA9371F8-95E3-4B27-B464-15E7C46469DF}" destId="{110AB103-B754-41AC-9D23-98C7AFD33B0C}" srcOrd="9" destOrd="0" presId="urn:microsoft.com/office/officeart/2005/8/layout/orgChart1"/>
    <dgm:cxn modelId="{0DBDD21B-DC39-4BA9-B607-3321370A6FA0}" type="presParOf" srcId="{110AB103-B754-41AC-9D23-98C7AFD33B0C}" destId="{84EE4B96-DE11-4BA6-A143-D3D6352023D5}" srcOrd="0" destOrd="0" presId="urn:microsoft.com/office/officeart/2005/8/layout/orgChart1"/>
    <dgm:cxn modelId="{9C83B706-F022-4EA8-9783-BF6F6A36D36C}" type="presParOf" srcId="{84EE4B96-DE11-4BA6-A143-D3D6352023D5}" destId="{5AE3283D-8FE8-4075-902C-D050F5D08D72}" srcOrd="0" destOrd="0" presId="urn:microsoft.com/office/officeart/2005/8/layout/orgChart1"/>
    <dgm:cxn modelId="{4353716E-3764-4FCE-AD87-9DBAD3E394A9}" type="presParOf" srcId="{84EE4B96-DE11-4BA6-A143-D3D6352023D5}" destId="{07D92D02-86E1-406D-AF6B-BC13FC367B49}" srcOrd="1" destOrd="0" presId="urn:microsoft.com/office/officeart/2005/8/layout/orgChart1"/>
    <dgm:cxn modelId="{797D8C62-6E35-42F7-91FB-7DF5B03D8206}" type="presParOf" srcId="{110AB103-B754-41AC-9D23-98C7AFD33B0C}" destId="{35B867C7-DDFA-4F48-B137-1B97C1602EF1}" srcOrd="1" destOrd="0" presId="urn:microsoft.com/office/officeart/2005/8/layout/orgChart1"/>
    <dgm:cxn modelId="{C021B5B3-E15C-425B-9577-59D73561DCB8}" type="presParOf" srcId="{35B867C7-DDFA-4F48-B137-1B97C1602EF1}" destId="{54A7E5F6-E891-44B9-9A87-4D949BA0B2CB}" srcOrd="0" destOrd="0" presId="urn:microsoft.com/office/officeart/2005/8/layout/orgChart1"/>
    <dgm:cxn modelId="{7FB48BE5-59C2-41D9-BDC0-FD3915B05252}" type="presParOf" srcId="{35B867C7-DDFA-4F48-B137-1B97C1602EF1}" destId="{D6864CEB-16DD-49CF-A766-D8CD9A0910EE}" srcOrd="1" destOrd="0" presId="urn:microsoft.com/office/officeart/2005/8/layout/orgChart1"/>
    <dgm:cxn modelId="{F0317C87-CE1C-4323-AE37-9DF217052FBD}" type="presParOf" srcId="{D6864CEB-16DD-49CF-A766-D8CD9A0910EE}" destId="{F4583D77-44D7-409E-BED7-237C69EFC2AA}" srcOrd="0" destOrd="0" presId="urn:microsoft.com/office/officeart/2005/8/layout/orgChart1"/>
    <dgm:cxn modelId="{6B24C804-AFC2-4520-B0D6-BE62E66F29A9}" type="presParOf" srcId="{F4583D77-44D7-409E-BED7-237C69EFC2AA}" destId="{26F7E98A-5E28-48FF-9C4C-655A1C059B22}" srcOrd="0" destOrd="0" presId="urn:microsoft.com/office/officeart/2005/8/layout/orgChart1"/>
    <dgm:cxn modelId="{B930F2ED-2B4C-4552-A681-A2778A54A14E}" type="presParOf" srcId="{F4583D77-44D7-409E-BED7-237C69EFC2AA}" destId="{F6660DAF-CD13-4B78-A393-02032F1D2D1F}" srcOrd="1" destOrd="0" presId="urn:microsoft.com/office/officeart/2005/8/layout/orgChart1"/>
    <dgm:cxn modelId="{7CFB3525-DB20-4DB8-B94F-F609A2D7CB6F}" type="presParOf" srcId="{D6864CEB-16DD-49CF-A766-D8CD9A0910EE}" destId="{9E2C9F14-3865-40B8-86F0-FB31C6F01276}" srcOrd="1" destOrd="0" presId="urn:microsoft.com/office/officeart/2005/8/layout/orgChart1"/>
    <dgm:cxn modelId="{9A6A36AA-C23E-4EF8-8CCD-E8C22787347F}" type="presParOf" srcId="{D6864CEB-16DD-49CF-A766-D8CD9A0910EE}" destId="{C8BD3E5D-2A7D-464B-A478-B163789642FF}" srcOrd="2" destOrd="0" presId="urn:microsoft.com/office/officeart/2005/8/layout/orgChart1"/>
    <dgm:cxn modelId="{42883609-828A-49E3-817A-2E302439D178}" type="presParOf" srcId="{110AB103-B754-41AC-9D23-98C7AFD33B0C}" destId="{26623786-F161-4BC7-BCD8-4EEDDAF8AB62}" srcOrd="2" destOrd="0" presId="urn:microsoft.com/office/officeart/2005/8/layout/orgChart1"/>
    <dgm:cxn modelId="{E1888310-381D-435A-A53E-A5BC27A886CB}" type="presParOf" srcId="{40094EC1-69B3-4E2E-9C49-0DA84E63A9CA}" destId="{7E1582C4-0E86-4DD4-BC6A-C1E93070915A}" srcOrd="2" destOrd="0" presId="urn:microsoft.com/office/officeart/2005/8/layout/orgChart1"/>
  </dgm:cxnLst>
  <dgm:bg/>
  <dgm:whole/>
</dgm:dataModel>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0.43802</cdr:x>
      <cdr:y>0.9</cdr:y>
    </cdr:from>
    <cdr:to>
      <cdr:x>0.52066</cdr:x>
      <cdr:y>0.98</cdr:y>
    </cdr:to>
    <cdr:sp macro="" textlink="">
      <cdr:nvSpPr>
        <cdr:cNvPr id="2" name="1 CuadroTexto"/>
        <cdr:cNvSpPr txBox="1"/>
      </cdr:nvSpPr>
      <cdr:spPr>
        <a:xfrm xmlns:a="http://schemas.openxmlformats.org/drawingml/2006/main">
          <a:off x="3786214" y="3214710"/>
          <a:ext cx="714380" cy="285752"/>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txBody>
        <a:bodyPr xmlns:a="http://schemas.openxmlformats.org/drawingml/2006/main" wrap="square" rtlCol="0"/>
        <a:lstStyle xmlns:a="http://schemas.openxmlformats.org/drawingml/2006/main"/>
        <a:p xmlns:a="http://schemas.openxmlformats.org/drawingml/2006/main">
          <a:r>
            <a:rPr lang="es-ES" i="1" dirty="0" smtClean="0">
              <a:latin typeface="Cambria" pitchFamily="18" charset="0"/>
            </a:rPr>
            <a:t>Trípticos</a:t>
          </a:r>
          <a:endParaRPr lang="es-ES" i="1" dirty="0">
            <a:latin typeface="Cambria"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F31CAB-E6AF-4768-97DB-66AF6198746A}" type="datetimeFigureOut">
              <a:rPr lang="es-ES" smtClean="0"/>
              <a:pPr/>
              <a:t>23/04/2013</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DDD21-F9A9-451F-B8A2-DF14BF898CB5}" type="slidenum">
              <a:rPr lang="es-ES" smtClean="0"/>
              <a:pPr/>
              <a:t>‹Nº›</a:t>
            </a:fld>
            <a:endParaRPr lang="es-E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“Conocoto” proviene de la españolización de la palabra “Cunugcutu” que proviene de la unión de las palabras cunug y ccutu del idioma Quechua que significan loma abrigada respectivamente</a:t>
            </a:r>
          </a:p>
          <a:p>
            <a:endParaRPr lang="es-ES" dirty="0"/>
          </a:p>
        </p:txBody>
      </p:sp>
      <p:sp>
        <p:nvSpPr>
          <p:cNvPr id="4" name="3 Marcador de número de diapositiva"/>
          <p:cNvSpPr>
            <a:spLocks noGrp="1"/>
          </p:cNvSpPr>
          <p:nvPr>
            <p:ph type="sldNum" sz="quarter" idx="10"/>
          </p:nvPr>
        </p:nvSpPr>
        <p:spPr/>
        <p:txBody>
          <a:bodyPr/>
          <a:lstStyle/>
          <a:p>
            <a:fld id="{C16DDD21-F9A9-451F-B8A2-DF14BF898CB5}" type="slidenum">
              <a:rPr lang="es-ES" smtClean="0"/>
              <a:pPr/>
              <a:t>3</a:t>
            </a:fld>
            <a:endParaRPr lang="es-E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“Conocoto” proviene de la españolización de la palabra “Cunugcutu” que proviene de la unión de las palabras cunug y ccutu del idioma Quechua que significan loma abrigada respectivamente</a:t>
            </a:r>
          </a:p>
          <a:p>
            <a:endParaRPr lang="es-ES" dirty="0"/>
          </a:p>
        </p:txBody>
      </p:sp>
      <p:sp>
        <p:nvSpPr>
          <p:cNvPr id="4" name="3 Marcador de número de diapositiva"/>
          <p:cNvSpPr>
            <a:spLocks noGrp="1"/>
          </p:cNvSpPr>
          <p:nvPr>
            <p:ph type="sldNum" sz="quarter" idx="10"/>
          </p:nvPr>
        </p:nvSpPr>
        <p:spPr/>
        <p:txBody>
          <a:bodyPr/>
          <a:lstStyle/>
          <a:p>
            <a:fld id="{C16DDD21-F9A9-451F-B8A2-DF14BF898CB5}" type="slidenum">
              <a:rPr lang="es-ES" smtClean="0"/>
              <a:pPr/>
              <a:t>16</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“Conocoto” proviene de la españolización de la palabra “Cunugcutu” que proviene de la unión de las palabras cunug y ccutu del idioma Quechua que significan loma abrigada respectivamente</a:t>
            </a:r>
          </a:p>
          <a:p>
            <a:endParaRPr lang="es-ES" dirty="0"/>
          </a:p>
        </p:txBody>
      </p:sp>
      <p:sp>
        <p:nvSpPr>
          <p:cNvPr id="4" name="3 Marcador de número de diapositiva"/>
          <p:cNvSpPr>
            <a:spLocks noGrp="1"/>
          </p:cNvSpPr>
          <p:nvPr>
            <p:ph type="sldNum" sz="quarter" idx="10"/>
          </p:nvPr>
        </p:nvSpPr>
        <p:spPr/>
        <p:txBody>
          <a:bodyPr/>
          <a:lstStyle/>
          <a:p>
            <a:fld id="{C16DDD21-F9A9-451F-B8A2-DF14BF898CB5}" type="slidenum">
              <a:rPr lang="es-ES" smtClean="0"/>
              <a:pPr/>
              <a:t>30</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 </a:t>
            </a:r>
            <a:r>
              <a:rPr lang="es-ES" sz="1200" i="1" dirty="0" smtClean="0">
                <a:latin typeface="Cambria" pitchFamily="18" charset="0"/>
              </a:rPr>
              <a:t>Está ubicado a 11 km del centro de Quito, en el  , en el costado occidental del Valle de los Chillos, sobre la ladera oriental de la Loma de Puengasí</a:t>
            </a:r>
          </a:p>
          <a:p>
            <a:r>
              <a:rPr lang="es-ES" dirty="0" smtClean="0"/>
              <a:t>-</a:t>
            </a:r>
          </a:p>
          <a:p>
            <a:endParaRPr lang="es-ES" dirty="0"/>
          </a:p>
        </p:txBody>
      </p:sp>
      <p:sp>
        <p:nvSpPr>
          <p:cNvPr id="4" name="3 Marcador de número de diapositiva"/>
          <p:cNvSpPr>
            <a:spLocks noGrp="1"/>
          </p:cNvSpPr>
          <p:nvPr>
            <p:ph type="sldNum" sz="quarter" idx="10"/>
          </p:nvPr>
        </p:nvSpPr>
        <p:spPr/>
        <p:txBody>
          <a:bodyPr/>
          <a:lstStyle/>
          <a:p>
            <a:fld id="{C16DDD21-F9A9-451F-B8A2-DF14BF898CB5}" type="slidenum">
              <a:rPr lang="es-ES" smtClean="0"/>
              <a:pPr/>
              <a:t>31</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3 Marcador de número de diapositiva"/>
          <p:cNvSpPr>
            <a:spLocks noGrp="1"/>
          </p:cNvSpPr>
          <p:nvPr>
            <p:ph type="sldNum" sz="quarter" idx="10"/>
          </p:nvPr>
        </p:nvSpPr>
        <p:spPr/>
        <p:txBody>
          <a:bodyPr/>
          <a:lstStyle/>
          <a:p>
            <a:fld id="{C16DDD21-F9A9-451F-B8A2-DF14BF898CB5}" type="slidenum">
              <a:rPr lang="es-ES" smtClean="0"/>
              <a:pPr/>
              <a:t>60</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 </a:t>
            </a:r>
            <a:r>
              <a:rPr lang="es-ES" sz="1200" i="1" dirty="0" smtClean="0">
                <a:latin typeface="Cambria" pitchFamily="18" charset="0"/>
              </a:rPr>
              <a:t>Está ubicado a 11 km del centro de Quito, en el  , en el costado occidental del Valle de los Chillos, sobre la ladera oriental de la Loma de Puengasí</a:t>
            </a:r>
          </a:p>
          <a:p>
            <a:r>
              <a:rPr lang="es-ES" dirty="0" smtClean="0"/>
              <a:t>-</a:t>
            </a:r>
          </a:p>
          <a:p>
            <a:endParaRPr lang="es-ES" dirty="0"/>
          </a:p>
        </p:txBody>
      </p:sp>
      <p:sp>
        <p:nvSpPr>
          <p:cNvPr id="4" name="3 Marcador de número de diapositiva"/>
          <p:cNvSpPr>
            <a:spLocks noGrp="1"/>
          </p:cNvSpPr>
          <p:nvPr>
            <p:ph type="sldNum" sz="quarter" idx="10"/>
          </p:nvPr>
        </p:nvSpPr>
        <p:spPr/>
        <p:txBody>
          <a:bodyPr/>
          <a:lstStyle/>
          <a:p>
            <a:fld id="{C16DDD21-F9A9-451F-B8A2-DF14BF898CB5}" type="slidenum">
              <a:rPr lang="es-ES" smtClean="0"/>
              <a:pPr/>
              <a:t>4</a:t>
            </a:fld>
            <a:endParaRPr lang="es-E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16DDD21-F9A9-451F-B8A2-DF14BF898CB5}" type="slidenum">
              <a:rPr lang="es-ES" smtClean="0"/>
              <a:pPr/>
              <a:t>5</a:t>
            </a:fld>
            <a:endParaRPr lang="es-E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a:t>
            </a:r>
            <a:endParaRPr lang="es-ES" dirty="0"/>
          </a:p>
        </p:txBody>
      </p:sp>
      <p:sp>
        <p:nvSpPr>
          <p:cNvPr id="4" name="3 Marcador de número de diapositiva"/>
          <p:cNvSpPr>
            <a:spLocks noGrp="1"/>
          </p:cNvSpPr>
          <p:nvPr>
            <p:ph type="sldNum" sz="quarter" idx="10"/>
          </p:nvPr>
        </p:nvSpPr>
        <p:spPr/>
        <p:txBody>
          <a:bodyPr/>
          <a:lstStyle/>
          <a:p>
            <a:fld id="{C16DDD21-F9A9-451F-B8A2-DF14BF898CB5}" type="slidenum">
              <a:rPr lang="es-ES" smtClean="0"/>
              <a:pPr/>
              <a:t>7</a:t>
            </a:fld>
            <a:endParaRPr lang="es-E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 </a:t>
            </a:r>
            <a:r>
              <a:rPr lang="es-ES" sz="1200" i="1" dirty="0" smtClean="0">
                <a:latin typeface="Cambria" pitchFamily="18" charset="0"/>
              </a:rPr>
              <a:t>Está ubicado a 11 km del centro de Quito, en el  , en el costado occidental del Valle de los Chillos, sobre la ladera oriental de la Loma de Puengasí</a:t>
            </a:r>
          </a:p>
          <a:p>
            <a:r>
              <a:rPr lang="es-ES" dirty="0" smtClean="0"/>
              <a:t>-</a:t>
            </a:r>
          </a:p>
          <a:p>
            <a:endParaRPr lang="es-ES" dirty="0"/>
          </a:p>
        </p:txBody>
      </p:sp>
      <p:sp>
        <p:nvSpPr>
          <p:cNvPr id="4" name="3 Marcador de número de diapositiva"/>
          <p:cNvSpPr>
            <a:spLocks noGrp="1"/>
          </p:cNvSpPr>
          <p:nvPr>
            <p:ph type="sldNum" sz="quarter" idx="10"/>
          </p:nvPr>
        </p:nvSpPr>
        <p:spPr/>
        <p:txBody>
          <a:bodyPr/>
          <a:lstStyle/>
          <a:p>
            <a:fld id="{C16DDD21-F9A9-451F-B8A2-DF14BF898CB5}" type="slidenum">
              <a:rPr lang="es-ES" smtClean="0"/>
              <a:pPr/>
              <a:t>8</a:t>
            </a:fld>
            <a:endParaRPr lang="es-E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a:t>
            </a:r>
          </a:p>
          <a:p>
            <a:endParaRPr lang="es-ES" dirty="0"/>
          </a:p>
        </p:txBody>
      </p:sp>
      <p:sp>
        <p:nvSpPr>
          <p:cNvPr id="4" name="3 Marcador de número de diapositiva"/>
          <p:cNvSpPr>
            <a:spLocks noGrp="1"/>
          </p:cNvSpPr>
          <p:nvPr>
            <p:ph type="sldNum" sz="quarter" idx="10"/>
          </p:nvPr>
        </p:nvSpPr>
        <p:spPr/>
        <p:txBody>
          <a:bodyPr/>
          <a:lstStyle/>
          <a:p>
            <a:fld id="{C16DDD21-F9A9-451F-B8A2-DF14BF898CB5}" type="slidenum">
              <a:rPr lang="es-ES" smtClean="0"/>
              <a:pPr/>
              <a:t>9</a:t>
            </a:fld>
            <a:endParaRPr lang="es-E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16DDD21-F9A9-451F-B8A2-DF14BF898CB5}" type="slidenum">
              <a:rPr lang="es-ES" smtClean="0"/>
              <a:pPr/>
              <a:t>10</a:t>
            </a:fld>
            <a:endParaRPr lang="es-E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16DDD21-F9A9-451F-B8A2-DF14BF898CB5}" type="slidenum">
              <a:rPr lang="es-ES" smtClean="0"/>
              <a:pPr/>
              <a:t>11</a:t>
            </a:fld>
            <a:endParaRPr lang="es-E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16DDD21-F9A9-451F-B8A2-DF14BF898CB5}" type="slidenum">
              <a:rPr lang="es-ES" smtClean="0"/>
              <a:pPr/>
              <a:t>12</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3">
        <a:schemeClr val="bg1"/>
      </p:bgRef>
    </p:bg>
    <p:spTree>
      <p:nvGrpSpPr>
        <p:cNvPr id="1" name=""/>
        <p:cNvGrpSpPr/>
        <p:nvPr/>
      </p:nvGrpSpPr>
      <p:grpSpPr>
        <a:xfrm>
          <a:off x="0" y="0"/>
          <a:ext cx="0" cy="0"/>
          <a:chOff x="0" y="0"/>
          <a:chExt cx="0" cy="0"/>
        </a:xfrm>
      </p:grpSpPr>
      <p:sp>
        <p:nvSpPr>
          <p:cNvPr id="12" name="11 Rectángulo"/>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12 Rectángulo redondeado"/>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8 Subtítulo"/>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p:txBody>
          <a:bodyPr/>
          <a:lstStyle/>
          <a:p>
            <a:fld id="{2D08F859-1611-46F4-A40E-B5111A4117DA}" type="datetimeFigureOut">
              <a:rPr lang="es-ES" smtClean="0"/>
              <a:pPr/>
              <a:t>23/04/2013</a:t>
            </a:fld>
            <a:endParaRPr lang="es-ES" dirty="0"/>
          </a:p>
        </p:txBody>
      </p:sp>
      <p:sp>
        <p:nvSpPr>
          <p:cNvPr id="17" name="16 Marcador de pie de página"/>
          <p:cNvSpPr>
            <a:spLocks noGrp="1"/>
          </p:cNvSpPr>
          <p:nvPr>
            <p:ph type="ftr" sz="quarter" idx="11"/>
          </p:nvPr>
        </p:nvSpPr>
        <p:spPr/>
        <p:txBody>
          <a:bodyPr/>
          <a:lstStyle/>
          <a:p>
            <a:endParaRPr lang="es-ES" dirty="0"/>
          </a:p>
        </p:txBody>
      </p:sp>
      <p:sp>
        <p:nvSpPr>
          <p:cNvPr id="29" name="28 Marcador de número de diapositiva"/>
          <p:cNvSpPr>
            <a:spLocks noGrp="1"/>
          </p:cNvSpPr>
          <p:nvPr>
            <p:ph type="sldNum" sz="quarter" idx="12"/>
          </p:nvPr>
        </p:nvSpPr>
        <p:spPr/>
        <p:txBody>
          <a:bodyPr lIns="0" tIns="0" rIns="0" bIns="0">
            <a:noAutofit/>
          </a:bodyPr>
          <a:lstStyle>
            <a:lvl1pPr>
              <a:defRPr sz="1400">
                <a:solidFill>
                  <a:srgbClr val="FFFFFF"/>
                </a:solidFill>
              </a:defRPr>
            </a:lvl1pPr>
          </a:lstStyle>
          <a:p>
            <a:fld id="{C2E38E7D-B0EE-4EBF-8C83-0A05CD4CF6E3}" type="slidenum">
              <a:rPr lang="es-ES" smtClean="0"/>
              <a:pPr/>
              <a:t>‹Nº›</a:t>
            </a:fld>
            <a:endParaRPr lang="es-ES" dirty="0"/>
          </a:p>
        </p:txBody>
      </p:sp>
      <p:sp>
        <p:nvSpPr>
          <p:cNvPr id="7" name="6 Rectángulo"/>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9 Rectángulo"/>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10 Rectángulo"/>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7 Título"/>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s-ES" smtClean="0"/>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D08F859-1611-46F4-A40E-B5111A4117DA}" type="datetimeFigureOut">
              <a:rPr lang="es-ES" smtClean="0"/>
              <a:pPr/>
              <a:t>23/04/2013</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C2E38E7D-B0EE-4EBF-8C83-0A05CD4CF6E3}" type="slidenum">
              <a:rPr lang="es-ES" smtClean="0"/>
              <a:pPr/>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1"/>
            <a:ext cx="201168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914400" y="274640"/>
            <a:ext cx="55626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D08F859-1611-46F4-A40E-B5111A4117DA}" type="datetimeFigureOut">
              <a:rPr lang="es-ES" smtClean="0"/>
              <a:pPr/>
              <a:t>23/04/2013</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C2E38E7D-B0EE-4EBF-8C83-0A05CD4CF6E3}" type="slidenum">
              <a:rPr lang="es-ES" smtClean="0"/>
              <a:pPr/>
              <a:t>‹Nº›</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2D08F859-1611-46F4-A40E-B5111A4117DA}" type="datetimeFigureOut">
              <a:rPr lang="es-ES" smtClean="0"/>
              <a:pPr/>
              <a:t>23/04/2013</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C2E38E7D-B0EE-4EBF-8C83-0A05CD4CF6E3}" type="slidenum">
              <a:rPr lang="es-ES" smtClean="0"/>
              <a:pPr/>
              <a:t>‹Nº›</a:t>
            </a:fld>
            <a:endParaRPr lang="es-ES" dirty="0"/>
          </a:p>
        </p:txBody>
      </p:sp>
      <p:sp>
        <p:nvSpPr>
          <p:cNvPr id="8" name="7 Marcador de contenido"/>
          <p:cNvSpPr>
            <a:spLocks noGrp="1"/>
          </p:cNvSpPr>
          <p:nvPr>
            <p:ph sz="quarter" idx="1"/>
          </p:nvPr>
        </p:nvSpPr>
        <p:spPr>
          <a:xfrm>
            <a:off x="914400" y="1447800"/>
            <a:ext cx="7772400" cy="45720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1"/>
      </p:bgRef>
    </p:bg>
    <p:spTree>
      <p:nvGrpSpPr>
        <p:cNvPr id="1" name=""/>
        <p:cNvGrpSpPr/>
        <p:nvPr/>
      </p:nvGrpSpPr>
      <p:grpSpPr>
        <a:xfrm>
          <a:off x="0" y="0"/>
          <a:ext cx="0" cy="0"/>
          <a:chOff x="0" y="0"/>
          <a:chExt cx="0" cy="0"/>
        </a:xfrm>
      </p:grpSpPr>
      <p:sp>
        <p:nvSpPr>
          <p:cNvPr id="11" name="10 Rectángulo"/>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9 Rectángulo redondeado"/>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a:off x="722313" y="952500"/>
            <a:ext cx="7772400" cy="1362075"/>
          </a:xfrm>
        </p:spPr>
        <p:txBody>
          <a:bodyPr anchor="b" anchorCtr="0"/>
          <a:lstStyle>
            <a:lvl1pPr algn="l">
              <a:buNone/>
              <a:defRPr sz="4000" b="0" cap="none"/>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2D08F859-1611-46F4-A40E-B5111A4117DA}" type="datetimeFigureOut">
              <a:rPr lang="es-ES" smtClean="0"/>
              <a:pPr/>
              <a:t>23/04/2013</a:t>
            </a:fld>
            <a:endParaRPr lang="es-ES" dirty="0"/>
          </a:p>
        </p:txBody>
      </p:sp>
      <p:sp>
        <p:nvSpPr>
          <p:cNvPr id="5" name="4 Marcador de pie de página"/>
          <p:cNvSpPr>
            <a:spLocks noGrp="1"/>
          </p:cNvSpPr>
          <p:nvPr>
            <p:ph type="ftr" sz="quarter" idx="11"/>
          </p:nvPr>
        </p:nvSpPr>
        <p:spPr>
          <a:xfrm>
            <a:off x="800100" y="6172200"/>
            <a:ext cx="4000500" cy="457200"/>
          </a:xfrm>
        </p:spPr>
        <p:txBody>
          <a:bodyPr/>
          <a:lstStyle/>
          <a:p>
            <a:endParaRPr lang="es-ES" dirty="0"/>
          </a:p>
        </p:txBody>
      </p:sp>
      <p:sp>
        <p:nvSpPr>
          <p:cNvPr id="7" name="6 Rectángulo"/>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7 Rectángulo"/>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8 Rectángulo"/>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5 Marcador de número de diapositiva"/>
          <p:cNvSpPr>
            <a:spLocks noGrp="1"/>
          </p:cNvSpPr>
          <p:nvPr>
            <p:ph type="sldNum" sz="quarter" idx="12"/>
          </p:nvPr>
        </p:nvSpPr>
        <p:spPr>
          <a:xfrm>
            <a:off x="146304" y="6208776"/>
            <a:ext cx="457200" cy="457200"/>
          </a:xfrm>
        </p:spPr>
        <p:txBody>
          <a:bodyPr/>
          <a:lstStyle/>
          <a:p>
            <a:fld id="{C2E38E7D-B0EE-4EBF-8C83-0A05CD4CF6E3}" type="slidenum">
              <a:rPr lang="es-ES" smtClean="0"/>
              <a:pPr/>
              <a:t>‹Nº›</a:t>
            </a:fld>
            <a:endParaRPr lang="es-E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2D08F859-1611-46F4-A40E-B5111A4117DA}" type="datetimeFigureOut">
              <a:rPr lang="es-ES" smtClean="0"/>
              <a:pPr/>
              <a:t>23/04/2013</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C2E38E7D-B0EE-4EBF-8C83-0A05CD4CF6E3}" type="slidenum">
              <a:rPr lang="es-ES" smtClean="0"/>
              <a:pPr/>
              <a:t>‹Nº›</a:t>
            </a:fld>
            <a:endParaRPr lang="es-ES" dirty="0"/>
          </a:p>
        </p:txBody>
      </p:sp>
      <p:sp>
        <p:nvSpPr>
          <p:cNvPr id="9" name="8 Marcador de contenido"/>
          <p:cNvSpPr>
            <a:spLocks noGrp="1"/>
          </p:cNvSpPr>
          <p:nvPr>
            <p:ph sz="quarter" idx="1"/>
          </p:nvPr>
        </p:nvSpPr>
        <p:spPr>
          <a:xfrm>
            <a:off x="914400" y="1447800"/>
            <a:ext cx="3749040" cy="45720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933950" y="1447800"/>
            <a:ext cx="3749040" cy="45720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914400" y="273050"/>
            <a:ext cx="7772400" cy="1143000"/>
          </a:xfrm>
        </p:spPr>
        <p:txBody>
          <a:bodyPr anchor="b" anchorCtr="0"/>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7" name="6 Marcador de fecha"/>
          <p:cNvSpPr>
            <a:spLocks noGrp="1"/>
          </p:cNvSpPr>
          <p:nvPr>
            <p:ph type="dt" sz="half" idx="10"/>
          </p:nvPr>
        </p:nvSpPr>
        <p:spPr/>
        <p:txBody>
          <a:bodyPr/>
          <a:lstStyle/>
          <a:p>
            <a:fld id="{2D08F859-1611-46F4-A40E-B5111A4117DA}" type="datetimeFigureOut">
              <a:rPr lang="es-ES" smtClean="0"/>
              <a:pPr/>
              <a:t>23/04/2013</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C2E38E7D-B0EE-4EBF-8C83-0A05CD4CF6E3}" type="slidenum">
              <a:rPr lang="es-ES" smtClean="0"/>
              <a:pPr/>
              <a:t>‹Nº›</a:t>
            </a:fld>
            <a:endParaRPr lang="es-ES" dirty="0"/>
          </a:p>
        </p:txBody>
      </p:sp>
      <p:sp>
        <p:nvSpPr>
          <p:cNvPr id="11" name="10 Marcador de contenido"/>
          <p:cNvSpPr>
            <a:spLocks noGrp="1"/>
          </p:cNvSpPr>
          <p:nvPr>
            <p:ph sz="half" idx="2"/>
          </p:nvPr>
        </p:nvSpPr>
        <p:spPr>
          <a:xfrm>
            <a:off x="914400" y="2247900"/>
            <a:ext cx="3733800" cy="38862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4"/>
          </p:nvPr>
        </p:nvSpPr>
        <p:spPr>
          <a:xfrm>
            <a:off x="4953000" y="2247900"/>
            <a:ext cx="3733800" cy="38862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2D08F859-1611-46F4-A40E-B5111A4117DA}" type="datetimeFigureOut">
              <a:rPr lang="es-ES" smtClean="0"/>
              <a:pPr/>
              <a:t>23/04/2013</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C2E38E7D-B0EE-4EBF-8C83-0A05CD4CF6E3}" type="slidenum">
              <a:rPr lang="es-ES" smtClean="0"/>
              <a:pPr/>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D08F859-1611-46F4-A40E-B5111A4117DA}" type="datetimeFigureOut">
              <a:rPr lang="es-ES" smtClean="0"/>
              <a:pPr/>
              <a:t>23/04/2013</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C2E38E7D-B0EE-4EBF-8C83-0A05CD4CF6E3}" type="slidenum">
              <a:rPr lang="es-ES" smtClean="0"/>
              <a:pPr/>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7 Rectángulo"/>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8 Rectángulo redondeado"/>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a:off x="914400" y="273050"/>
            <a:ext cx="7772400" cy="1143000"/>
          </a:xfrm>
        </p:spPr>
        <p:txBody>
          <a:bodyPr anchor="b" anchorCtr="0"/>
          <a:lstStyle>
            <a:lvl1pPr algn="l">
              <a:buNone/>
              <a:defRPr sz="4000" b="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2D08F859-1611-46F4-A40E-B5111A4117DA}" type="datetimeFigureOut">
              <a:rPr lang="es-ES" smtClean="0"/>
              <a:pPr/>
              <a:t>23/04/2013</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C2E38E7D-B0EE-4EBF-8C83-0A05CD4CF6E3}" type="slidenum">
              <a:rPr lang="es-ES" smtClean="0"/>
              <a:pPr/>
              <a:t>‹Nº›</a:t>
            </a:fld>
            <a:endParaRPr lang="es-ES" dirty="0"/>
          </a:p>
        </p:txBody>
      </p:sp>
      <p:sp>
        <p:nvSpPr>
          <p:cNvPr id="11" name="10 Marcador de contenido"/>
          <p:cNvSpPr>
            <a:spLocks noGrp="1"/>
          </p:cNvSpPr>
          <p:nvPr>
            <p:ph sz="quarter" idx="1"/>
          </p:nvPr>
        </p:nvSpPr>
        <p:spPr>
          <a:xfrm>
            <a:off x="2971800" y="1600200"/>
            <a:ext cx="5715000" cy="44958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2D08F859-1611-46F4-A40E-B5111A4117DA}" type="datetimeFigureOut">
              <a:rPr lang="es-ES" smtClean="0"/>
              <a:pPr/>
              <a:t>23/04/2013</a:t>
            </a:fld>
            <a:endParaRPr lang="es-ES" dirty="0"/>
          </a:p>
        </p:txBody>
      </p:sp>
      <p:sp>
        <p:nvSpPr>
          <p:cNvPr id="6" name="5 Marcador de pie de página"/>
          <p:cNvSpPr>
            <a:spLocks noGrp="1"/>
          </p:cNvSpPr>
          <p:nvPr>
            <p:ph type="ftr" sz="quarter" idx="11"/>
          </p:nvPr>
        </p:nvSpPr>
        <p:spPr>
          <a:xfrm>
            <a:off x="914400" y="6172200"/>
            <a:ext cx="3886200" cy="457200"/>
          </a:xfrm>
        </p:spPr>
        <p:txBody>
          <a:bodyPr/>
          <a:lstStyle/>
          <a:p>
            <a:endParaRPr lang="es-ES" dirty="0"/>
          </a:p>
        </p:txBody>
      </p:sp>
      <p:sp>
        <p:nvSpPr>
          <p:cNvPr id="7" name="6 Marcador de número de diapositiva"/>
          <p:cNvSpPr>
            <a:spLocks noGrp="1"/>
          </p:cNvSpPr>
          <p:nvPr>
            <p:ph type="sldNum" sz="quarter" idx="12"/>
          </p:nvPr>
        </p:nvSpPr>
        <p:spPr>
          <a:xfrm>
            <a:off x="146304" y="6208776"/>
            <a:ext cx="457200" cy="457200"/>
          </a:xfrm>
        </p:spPr>
        <p:txBody>
          <a:bodyPr/>
          <a:lstStyle/>
          <a:p>
            <a:fld id="{C2E38E7D-B0EE-4EBF-8C83-0A05CD4CF6E3}" type="slidenum">
              <a:rPr lang="es-ES" smtClean="0"/>
              <a:pPr/>
              <a:t>‹Nº›</a:t>
            </a:fld>
            <a:endParaRPr lang="es-ES" dirty="0"/>
          </a:p>
        </p:txBody>
      </p:sp>
      <p:sp>
        <p:nvSpPr>
          <p:cNvPr id="11" name="10 Rectángulo"/>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11 Rectángulo"/>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12 Rectángulo"/>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2 Marcador de posición de imagen"/>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s-ES" dirty="0" smtClean="0"/>
              <a:t>Haga clic en el icono para agregar una imagen</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Rectángulo"/>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7 Rectángulo redondeado"/>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Marcador de título"/>
          <p:cNvSpPr>
            <a:spLocks noGrp="1"/>
          </p:cNvSpPr>
          <p:nvPr>
            <p:ph type="title"/>
          </p:nvPr>
        </p:nvSpPr>
        <p:spPr>
          <a:xfrm>
            <a:off x="914400" y="274638"/>
            <a:ext cx="7772400" cy="1143000"/>
          </a:xfrm>
          <a:prstGeom prst="rect">
            <a:avLst/>
          </a:prstGeom>
        </p:spPr>
        <p:txBody>
          <a:bodyPr bIns="91440" anchor="b" anchorCtr="0">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2D08F859-1611-46F4-A40E-B5111A4117DA}" type="datetimeFigureOut">
              <a:rPr lang="es-ES" smtClean="0"/>
              <a:pPr/>
              <a:t>23/04/2013</a:t>
            </a:fld>
            <a:endParaRPr lang="es-ES" dirty="0"/>
          </a:p>
        </p:txBody>
      </p:sp>
      <p:sp>
        <p:nvSpPr>
          <p:cNvPr id="3" name="2 Marcador de pie de página"/>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s-ES" dirty="0"/>
          </a:p>
        </p:txBody>
      </p:sp>
      <p:sp>
        <p:nvSpPr>
          <p:cNvPr id="23" name="22 Marcador de número de diapositiva"/>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C2E38E7D-B0EE-4EBF-8C83-0A05CD4CF6E3}" type="slidenum">
              <a:rPr lang="es-ES" smtClean="0"/>
              <a:pPr/>
              <a:t>‹Nº›</a:t>
            </a:fld>
            <a:endParaRPr lang="es-E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jpeg"/><Relationship Id="rId7" Type="http://schemas.openxmlformats.org/officeDocument/2006/relationships/diagramQuickStyle" Target="../diagrams/quickStyle6.xml"/><Relationship Id="rId12" Type="http://schemas.openxmlformats.org/officeDocument/2006/relationships/diagramColors" Target="../diagrams/colors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6.xml"/><Relationship Id="rId11" Type="http://schemas.openxmlformats.org/officeDocument/2006/relationships/diagramQuickStyle" Target="../diagrams/quickStyle7.xml"/><Relationship Id="rId5" Type="http://schemas.openxmlformats.org/officeDocument/2006/relationships/diagramData" Target="../diagrams/data6.xml"/><Relationship Id="rId10" Type="http://schemas.openxmlformats.org/officeDocument/2006/relationships/diagramLayout" Target="../diagrams/layout7.xml"/><Relationship Id="rId4" Type="http://schemas.openxmlformats.org/officeDocument/2006/relationships/image" Target="../media/image3.png"/><Relationship Id="rId9" Type="http://schemas.openxmlformats.org/officeDocument/2006/relationships/diagramData" Target="../diagrams/data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diagramColors" Target="../diagrams/colors8.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jpeg"/><Relationship Id="rId7" Type="http://schemas.openxmlformats.org/officeDocument/2006/relationships/diagramQuickStyle" Target="../diagrams/quickStyle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9.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diagramLayout" Target="../diagrams/layout12.xml"/><Relationship Id="rId3" Type="http://schemas.openxmlformats.org/officeDocument/2006/relationships/image" Target="../media/image3.png"/><Relationship Id="rId7" Type="http://schemas.openxmlformats.org/officeDocument/2006/relationships/diagramColors" Target="../diagrams/colors10.xml"/><Relationship Id="rId12" Type="http://schemas.openxmlformats.org/officeDocument/2006/relationships/diagramData" Target="../diagrams/data1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10.xml"/><Relationship Id="rId11" Type="http://schemas.openxmlformats.org/officeDocument/2006/relationships/diagramColors" Target="../diagrams/colors11.xml"/><Relationship Id="rId5" Type="http://schemas.openxmlformats.org/officeDocument/2006/relationships/diagramLayout" Target="../diagrams/layout10.xml"/><Relationship Id="rId15" Type="http://schemas.openxmlformats.org/officeDocument/2006/relationships/diagramColors" Target="../diagrams/colors12.xml"/><Relationship Id="rId10" Type="http://schemas.openxmlformats.org/officeDocument/2006/relationships/diagramQuickStyle" Target="../diagrams/quickStyle11.xml"/><Relationship Id="rId4" Type="http://schemas.openxmlformats.org/officeDocument/2006/relationships/diagramData" Target="../diagrams/data10.xml"/><Relationship Id="rId9" Type="http://schemas.openxmlformats.org/officeDocument/2006/relationships/diagramLayout" Target="../diagrams/layout11.xml"/><Relationship Id="rId14" Type="http://schemas.openxmlformats.org/officeDocument/2006/relationships/diagramQuickStyle" Target="../diagrams/quickStyle12.xml"/></Relationships>
</file>

<file path=ppt/slides/_rels/slide62.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image" Target="../media/image3.png"/><Relationship Id="rId7" Type="http://schemas.openxmlformats.org/officeDocument/2006/relationships/diagramColors" Target="../diagrams/colors1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13.xml"/><Relationship Id="rId11" Type="http://schemas.openxmlformats.org/officeDocument/2006/relationships/diagramColors" Target="../diagrams/colors14.xml"/><Relationship Id="rId5" Type="http://schemas.openxmlformats.org/officeDocument/2006/relationships/diagramLayout" Target="../diagrams/layout13.xml"/><Relationship Id="rId10" Type="http://schemas.openxmlformats.org/officeDocument/2006/relationships/diagramQuickStyle" Target="../diagrams/quickStyle14.xml"/><Relationship Id="rId4" Type="http://schemas.openxmlformats.org/officeDocument/2006/relationships/diagramData" Target="../diagrams/data13.xml"/><Relationship Id="rId9" Type="http://schemas.openxmlformats.org/officeDocument/2006/relationships/diagramLayout" Target="../diagrams/layout14.xml"/></Relationships>
</file>

<file path=ppt/slides/_rels/slide63.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diagramLayout" Target="../diagrams/layout17.xml"/><Relationship Id="rId3" Type="http://schemas.openxmlformats.org/officeDocument/2006/relationships/image" Target="../media/image3.png"/><Relationship Id="rId7" Type="http://schemas.openxmlformats.org/officeDocument/2006/relationships/diagramColors" Target="../diagrams/colors15.xml"/><Relationship Id="rId12" Type="http://schemas.openxmlformats.org/officeDocument/2006/relationships/diagramData" Target="../diagrams/data17.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15.xml"/><Relationship Id="rId11" Type="http://schemas.openxmlformats.org/officeDocument/2006/relationships/diagramColors" Target="../diagrams/colors16.xml"/><Relationship Id="rId5" Type="http://schemas.openxmlformats.org/officeDocument/2006/relationships/diagramLayout" Target="../diagrams/layout15.xml"/><Relationship Id="rId15" Type="http://schemas.openxmlformats.org/officeDocument/2006/relationships/diagramColors" Target="../diagrams/colors17.xml"/><Relationship Id="rId10" Type="http://schemas.openxmlformats.org/officeDocument/2006/relationships/diagramQuickStyle" Target="../diagrams/quickStyle16.xml"/><Relationship Id="rId4" Type="http://schemas.openxmlformats.org/officeDocument/2006/relationships/diagramData" Target="../diagrams/data15.xml"/><Relationship Id="rId9" Type="http://schemas.openxmlformats.org/officeDocument/2006/relationships/diagramLayout" Target="../diagrams/layout16.xml"/><Relationship Id="rId14" Type="http://schemas.openxmlformats.org/officeDocument/2006/relationships/diagramQuickStyle" Target="../diagrams/quickStyle17.xml"/></Relationships>
</file>

<file path=ppt/slides/_rels/slide64.xml.rels><?xml version="1.0" encoding="UTF-8" standalone="yes"?>
<Relationships xmlns="http://schemas.openxmlformats.org/package/2006/relationships"><Relationship Id="rId8" Type="http://schemas.openxmlformats.org/officeDocument/2006/relationships/diagramData" Target="../diagrams/data19.xml"/><Relationship Id="rId13" Type="http://schemas.openxmlformats.org/officeDocument/2006/relationships/diagramLayout" Target="../diagrams/layout20.xml"/><Relationship Id="rId3" Type="http://schemas.openxmlformats.org/officeDocument/2006/relationships/image" Target="../media/image3.png"/><Relationship Id="rId7" Type="http://schemas.openxmlformats.org/officeDocument/2006/relationships/diagramColors" Target="../diagrams/colors18.xml"/><Relationship Id="rId12" Type="http://schemas.openxmlformats.org/officeDocument/2006/relationships/diagramData" Target="../diagrams/data20.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18.xml"/><Relationship Id="rId11" Type="http://schemas.openxmlformats.org/officeDocument/2006/relationships/diagramColors" Target="../diagrams/colors19.xml"/><Relationship Id="rId5" Type="http://schemas.openxmlformats.org/officeDocument/2006/relationships/diagramLayout" Target="../diagrams/layout18.xml"/><Relationship Id="rId15" Type="http://schemas.openxmlformats.org/officeDocument/2006/relationships/diagramColors" Target="../diagrams/colors20.xml"/><Relationship Id="rId10" Type="http://schemas.openxmlformats.org/officeDocument/2006/relationships/diagramQuickStyle" Target="../diagrams/quickStyle19.xml"/><Relationship Id="rId4" Type="http://schemas.openxmlformats.org/officeDocument/2006/relationships/diagramData" Target="../diagrams/data18.xml"/><Relationship Id="rId9" Type="http://schemas.openxmlformats.org/officeDocument/2006/relationships/diagramLayout" Target="../diagrams/layout19.xml"/><Relationship Id="rId14" Type="http://schemas.openxmlformats.org/officeDocument/2006/relationships/diagramQuickStyle" Target="../diagrams/quickStyle20.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ubtítulo"/>
          <p:cNvSpPr>
            <a:spLocks noGrp="1"/>
          </p:cNvSpPr>
          <p:nvPr>
            <p:ph type="subTitle" idx="1"/>
          </p:nvPr>
        </p:nvSpPr>
        <p:spPr>
          <a:xfrm>
            <a:off x="827584" y="3200400"/>
            <a:ext cx="7344816" cy="3108920"/>
          </a:xfrm>
        </p:spPr>
        <p:txBody>
          <a:bodyPr>
            <a:normAutofit lnSpcReduction="10000"/>
          </a:bodyPr>
          <a:lstStyle/>
          <a:p>
            <a:r>
              <a:rPr lang="es-ES" b="1" i="1" dirty="0" smtClean="0">
                <a:solidFill>
                  <a:schemeClr val="tx1"/>
                </a:solidFill>
                <a:latin typeface="Cambria" pitchFamily="18" charset="0"/>
              </a:rPr>
              <a:t>Propuesta de promoción y difusión de los atractivos turísticos de la parroquia de  Conocoto</a:t>
            </a:r>
          </a:p>
          <a:p>
            <a:endParaRPr lang="es-ES" i="1" dirty="0" smtClean="0">
              <a:solidFill>
                <a:schemeClr val="tx1"/>
              </a:solidFill>
              <a:latin typeface="Cambria" pitchFamily="18" charset="0"/>
            </a:endParaRPr>
          </a:p>
          <a:p>
            <a:r>
              <a:rPr lang="es-ES" i="1" dirty="0" smtClean="0">
                <a:solidFill>
                  <a:schemeClr val="tx1"/>
                </a:solidFill>
                <a:latin typeface="Cambria" pitchFamily="18" charset="0"/>
              </a:rPr>
              <a:t>Dayana Alejandra Acosta Jaramillo</a:t>
            </a:r>
          </a:p>
          <a:p>
            <a:endParaRPr lang="es-ES" i="1" dirty="0" smtClean="0">
              <a:solidFill>
                <a:schemeClr val="tx1"/>
              </a:solidFill>
              <a:latin typeface="Cambria" pitchFamily="18" charset="0"/>
            </a:endParaRPr>
          </a:p>
          <a:p>
            <a:r>
              <a:rPr lang="es-ES" i="1" dirty="0" smtClean="0">
                <a:solidFill>
                  <a:schemeClr val="tx1"/>
                </a:solidFill>
                <a:latin typeface="Cambria" pitchFamily="18" charset="0"/>
              </a:rPr>
              <a:t>Sangolquí , Abril 2013</a:t>
            </a:r>
          </a:p>
          <a:p>
            <a:endParaRPr lang="es-ES" i="1" dirty="0" smtClean="0">
              <a:solidFill>
                <a:schemeClr val="tx1"/>
              </a:solidFill>
              <a:latin typeface="Cambria" pitchFamily="18" charset="0"/>
            </a:endParaRPr>
          </a:p>
          <a:p>
            <a:endParaRPr lang="es-ES" i="1" dirty="0" smtClean="0">
              <a:latin typeface="Cambria" pitchFamily="18" charset="0"/>
            </a:endParaRPr>
          </a:p>
          <a:p>
            <a:endParaRPr lang="es-ES" i="1" dirty="0">
              <a:latin typeface="Cambria" pitchFamily="18" charset="0"/>
            </a:endParaRPr>
          </a:p>
        </p:txBody>
      </p:sp>
      <p:sp>
        <p:nvSpPr>
          <p:cNvPr id="3" name="2 Título"/>
          <p:cNvSpPr>
            <a:spLocks noGrp="1"/>
          </p:cNvSpPr>
          <p:nvPr>
            <p:ph type="ctrTitle"/>
          </p:nvPr>
        </p:nvSpPr>
        <p:spPr>
          <a:xfrm>
            <a:off x="35496" y="1505930"/>
            <a:ext cx="9073008" cy="1470025"/>
          </a:xfrm>
          <a:solidFill>
            <a:schemeClr val="accent5">
              <a:lumMod val="75000"/>
            </a:schemeClr>
          </a:solidFill>
        </p:spPr>
        <p:txBody>
          <a:bodyPr/>
          <a:lstStyle/>
          <a:p>
            <a:r>
              <a:rPr lang="es-ES" i="1" dirty="0" smtClean="0">
                <a:solidFill>
                  <a:schemeClr val="bg1"/>
                </a:solidFill>
                <a:latin typeface="Cambria" pitchFamily="18" charset="0"/>
              </a:rPr>
              <a:t>Trabajo de Conclusión de Carrera</a:t>
            </a:r>
            <a:endParaRPr lang="es-ES" i="1" dirty="0">
              <a:solidFill>
                <a:schemeClr val="bg1"/>
              </a:solidFill>
              <a:latin typeface="Cambria" pitchFamily="18" charset="0"/>
            </a:endParaRPr>
          </a:p>
        </p:txBody>
      </p:sp>
      <p:pic>
        <p:nvPicPr>
          <p:cNvPr id="6" name="Picture 2" descr="http://cisco.ctt-espe.edu.ec/index_archivos/logo_espe.jpg"/>
          <p:cNvPicPr>
            <a:picLocks noChangeAspect="1" noChangeArrowheads="1"/>
          </p:cNvPicPr>
          <p:nvPr/>
        </p:nvPicPr>
        <p:blipFill>
          <a:blip r:embed="rId2" cstate="print"/>
          <a:srcRect l="4878" r="7317"/>
          <a:stretch>
            <a:fillRect/>
          </a:stretch>
        </p:blipFill>
        <p:spPr bwMode="auto">
          <a:xfrm>
            <a:off x="1928794" y="157140"/>
            <a:ext cx="5143536" cy="1143008"/>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14290"/>
            <a:ext cx="9144000" cy="1143000"/>
          </a:xfrm>
        </p:spPr>
        <p:txBody>
          <a:bodyPr>
            <a:normAutofit/>
          </a:bodyPr>
          <a:lstStyle/>
          <a:p>
            <a:pPr algn="ctr"/>
            <a:r>
              <a:rPr lang="es-ES" b="1" i="1" dirty="0" smtClean="0">
                <a:solidFill>
                  <a:schemeClr val="tx1"/>
                </a:solidFill>
                <a:latin typeface="Cambria" pitchFamily="18" charset="0"/>
              </a:rPr>
              <a:t>Atractivos turísticos </a:t>
            </a:r>
            <a:endParaRPr lang="es-ES" b="1" i="1" dirty="0">
              <a:solidFill>
                <a:schemeClr val="tx1"/>
              </a:solidFill>
              <a:latin typeface="Cambria" pitchFamily="18" charset="0"/>
            </a:endParaRPr>
          </a:p>
        </p:txBody>
      </p:sp>
      <p:pic>
        <p:nvPicPr>
          <p:cNvPr id="6" name="Picture 2" descr="http://cisco.ctt-espe.edu.ec/index_archivos/logo_espe.jpg"/>
          <p:cNvPicPr>
            <a:picLocks noChangeAspect="1" noChangeArrowheads="1"/>
          </p:cNvPicPr>
          <p:nvPr/>
        </p:nvPicPr>
        <p:blipFill>
          <a:blip r:embed="rId3" cstate="print"/>
          <a:srcRect l="4915" r="8025"/>
          <a:stretch>
            <a:fillRect/>
          </a:stretch>
        </p:blipFill>
        <p:spPr bwMode="auto">
          <a:xfrm>
            <a:off x="214282" y="188942"/>
            <a:ext cx="2071702" cy="668290"/>
          </a:xfrm>
          <a:prstGeom prst="rect">
            <a:avLst/>
          </a:prstGeom>
          <a:noFill/>
        </p:spPr>
      </p:pic>
      <p:pic>
        <p:nvPicPr>
          <p:cNvPr id="7" name="Picture 3"/>
          <p:cNvPicPr>
            <a:picLocks noChangeAspect="1" noChangeArrowheads="1"/>
          </p:cNvPicPr>
          <p:nvPr/>
        </p:nvPicPr>
        <p:blipFill>
          <a:blip r:embed="rId4"/>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16" name="15 CuadroTexto"/>
          <p:cNvSpPr txBox="1"/>
          <p:nvPr/>
        </p:nvSpPr>
        <p:spPr>
          <a:xfrm>
            <a:off x="4714876" y="1643050"/>
            <a:ext cx="3786182" cy="400110"/>
          </a:xfrm>
          <a:prstGeom prst="rect">
            <a:avLst/>
          </a:prstGeom>
          <a:noFill/>
        </p:spPr>
        <p:txBody>
          <a:bodyPr wrap="square" rtlCol="0">
            <a:spAutoFit/>
          </a:bodyPr>
          <a:lstStyle/>
          <a:p>
            <a:pPr algn="ctr"/>
            <a:r>
              <a:rPr lang="es-ES" sz="2000" b="1" i="1" dirty="0" smtClean="0">
                <a:solidFill>
                  <a:srgbClr val="0070C0"/>
                </a:solidFill>
                <a:latin typeface="Cambria" pitchFamily="18" charset="0"/>
              </a:rPr>
              <a:t>Iglesia Santa Rita de Casia</a:t>
            </a:r>
            <a:endParaRPr lang="es-ES" sz="2000" i="1" dirty="0">
              <a:solidFill>
                <a:srgbClr val="0070C0"/>
              </a:solidFill>
              <a:latin typeface="Cambria" pitchFamily="18" charset="0"/>
            </a:endParaRPr>
          </a:p>
        </p:txBody>
      </p:sp>
      <p:pic>
        <p:nvPicPr>
          <p:cNvPr id="50181" name="Picture 5" descr="https://fbcdn-sphotos-c-a.akamaihd.net/hphotos-ak-snc7/581756_220226681435557_1314645064_n.jpg"/>
          <p:cNvPicPr>
            <a:picLocks noChangeAspect="1" noChangeArrowheads="1"/>
          </p:cNvPicPr>
          <p:nvPr/>
        </p:nvPicPr>
        <p:blipFill>
          <a:blip r:embed="rId5"/>
          <a:srcRect b="11806"/>
          <a:stretch>
            <a:fillRect/>
          </a:stretch>
        </p:blipFill>
        <p:spPr bwMode="auto">
          <a:xfrm>
            <a:off x="642910" y="1428736"/>
            <a:ext cx="3571900" cy="23911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1" descr="C:\Users\user\Desktop\Logo conocnot\lugares turisticos\San Virgilio.jpg"/>
          <p:cNvPicPr>
            <a:picLocks noChangeAspect="1" noChangeArrowheads="1"/>
          </p:cNvPicPr>
          <p:nvPr/>
        </p:nvPicPr>
        <p:blipFill>
          <a:blip r:embed="rId6"/>
          <a:srcRect r="46428" b="45237"/>
          <a:stretch>
            <a:fillRect/>
          </a:stretch>
        </p:blipFill>
        <p:spPr bwMode="auto">
          <a:xfrm>
            <a:off x="4714876" y="3929066"/>
            <a:ext cx="3786214" cy="25250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8 CuadroTexto"/>
          <p:cNvSpPr txBox="1"/>
          <p:nvPr/>
        </p:nvSpPr>
        <p:spPr>
          <a:xfrm>
            <a:off x="285720" y="4071942"/>
            <a:ext cx="4357686" cy="400110"/>
          </a:xfrm>
          <a:prstGeom prst="rect">
            <a:avLst/>
          </a:prstGeom>
          <a:noFill/>
        </p:spPr>
        <p:txBody>
          <a:bodyPr wrap="square" rtlCol="0">
            <a:spAutoFit/>
          </a:bodyPr>
          <a:lstStyle/>
          <a:p>
            <a:pPr algn="ctr"/>
            <a:r>
              <a:rPr lang="es-ES" sz="2000" b="1" i="1" dirty="0" smtClean="0">
                <a:solidFill>
                  <a:srgbClr val="0070C0"/>
                </a:solidFill>
                <a:latin typeface="Cambria" pitchFamily="18" charset="0"/>
              </a:rPr>
              <a:t>Iglesia de San Virgilio</a:t>
            </a:r>
            <a:endParaRPr lang="es-ES" sz="2000" i="1" dirty="0">
              <a:solidFill>
                <a:srgbClr val="0070C0"/>
              </a:solidFill>
              <a:latin typeface="Cambr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box(in)">
                                      <p:cBhvr>
                                        <p:cTn id="7" dur="500"/>
                                        <p:tgtEl>
                                          <p:spTgt spid="5018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i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par>
                                <p:cTn id="16" presetID="4"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a:xfrm>
            <a:off x="35496" y="1505930"/>
            <a:ext cx="9073008" cy="1470025"/>
          </a:xfrm>
          <a:solidFill>
            <a:schemeClr val="accent5">
              <a:lumMod val="75000"/>
            </a:schemeClr>
          </a:solidFill>
        </p:spPr>
        <p:txBody>
          <a:bodyPr/>
          <a:lstStyle/>
          <a:p>
            <a:r>
              <a:rPr lang="es-ES" i="1" dirty="0" smtClean="0">
                <a:solidFill>
                  <a:schemeClr val="bg1"/>
                </a:solidFill>
                <a:latin typeface="Cambria" pitchFamily="18" charset="0"/>
              </a:rPr>
              <a:t>Análisis FODA</a:t>
            </a:r>
            <a:endParaRPr lang="es-ES" i="1" dirty="0">
              <a:solidFill>
                <a:schemeClr val="bg1"/>
              </a:solidFill>
              <a:latin typeface="Cambria" pitchFamily="18" charset="0"/>
            </a:endParaRPr>
          </a:p>
        </p:txBody>
      </p:sp>
      <p:pic>
        <p:nvPicPr>
          <p:cNvPr id="5" name="Picture 2" descr="http://www.emprenden.com/c/ic/55.gif"/>
          <p:cNvPicPr>
            <a:picLocks noChangeAspect="1" noChangeArrowheads="1"/>
          </p:cNvPicPr>
          <p:nvPr/>
        </p:nvPicPr>
        <p:blipFill>
          <a:blip r:embed="rId3" cstate="print"/>
          <a:srcRect/>
          <a:stretch>
            <a:fillRect/>
          </a:stretch>
        </p:blipFill>
        <p:spPr bwMode="auto">
          <a:xfrm>
            <a:off x="3519686" y="3717032"/>
            <a:ext cx="2104628" cy="2104628"/>
          </a:xfrm>
          <a:prstGeom prst="rect">
            <a:avLst/>
          </a:prstGeom>
          <a:noFill/>
        </p:spPr>
      </p:pic>
      <p:pic>
        <p:nvPicPr>
          <p:cNvPr id="6" name="Picture 2" descr="http://cisco.ctt-espe.edu.ec/index_archivos/logo_espe.jpg"/>
          <p:cNvPicPr>
            <a:picLocks noChangeAspect="1" noChangeArrowheads="1"/>
          </p:cNvPicPr>
          <p:nvPr/>
        </p:nvPicPr>
        <p:blipFill>
          <a:blip r:embed="rId4" cstate="print"/>
          <a:srcRect l="4915" r="8025"/>
          <a:stretch>
            <a:fillRect/>
          </a:stretch>
        </p:blipFill>
        <p:spPr bwMode="auto">
          <a:xfrm>
            <a:off x="214282" y="188942"/>
            <a:ext cx="2071702" cy="668290"/>
          </a:xfrm>
          <a:prstGeom prst="rect">
            <a:avLst/>
          </a:prstGeom>
          <a:noFill/>
        </p:spPr>
      </p:pic>
      <p:pic>
        <p:nvPicPr>
          <p:cNvPr id="7" name="Picture 3"/>
          <p:cNvPicPr>
            <a:picLocks noChangeAspect="1" noChangeArrowheads="1"/>
          </p:cNvPicPr>
          <p:nvPr/>
        </p:nvPicPr>
        <p:blipFill>
          <a:blip r:embed="rId5"/>
          <a:srcRect l="8056" t="32500" r="59717" b="53750"/>
          <a:stretch>
            <a:fillRect/>
          </a:stretch>
        </p:blipFill>
        <p:spPr bwMode="auto">
          <a:xfrm>
            <a:off x="7000892" y="214290"/>
            <a:ext cx="2000264" cy="5000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Título"/>
          <p:cNvSpPr>
            <a:spLocks noGrp="1"/>
          </p:cNvSpPr>
          <p:nvPr>
            <p:ph type="title"/>
          </p:nvPr>
        </p:nvSpPr>
        <p:spPr>
          <a:xfrm>
            <a:off x="914400" y="214290"/>
            <a:ext cx="7772400" cy="1143000"/>
          </a:xfrm>
        </p:spPr>
        <p:txBody>
          <a:bodyPr>
            <a:normAutofit/>
          </a:bodyPr>
          <a:lstStyle/>
          <a:p>
            <a:pPr algn="ctr"/>
            <a:r>
              <a:rPr lang="es-ES" b="1" i="1" dirty="0" smtClean="0">
                <a:solidFill>
                  <a:schemeClr val="tx1"/>
                </a:solidFill>
                <a:latin typeface="Cambria" pitchFamily="18" charset="0"/>
              </a:rPr>
              <a:t>Entorno Externo</a:t>
            </a:r>
            <a:endParaRPr lang="es-ES" b="1" i="1" dirty="0">
              <a:solidFill>
                <a:schemeClr val="tx1"/>
              </a:solidFill>
              <a:latin typeface="Cambria" pitchFamily="18" charset="0"/>
            </a:endParaRPr>
          </a:p>
        </p:txBody>
      </p:sp>
      <p:pic>
        <p:nvPicPr>
          <p:cNvPr id="6" name="Picture 2" descr="http://cisco.ctt-espe.edu.ec/index_archivos/logo_espe.jpg"/>
          <p:cNvPicPr>
            <a:picLocks noChangeAspect="1" noChangeArrowheads="1"/>
          </p:cNvPicPr>
          <p:nvPr/>
        </p:nvPicPr>
        <p:blipFill>
          <a:blip r:embed="rId3" cstate="print"/>
          <a:srcRect l="4915" r="8025"/>
          <a:stretch>
            <a:fillRect/>
          </a:stretch>
        </p:blipFill>
        <p:spPr bwMode="auto">
          <a:xfrm>
            <a:off x="214282" y="188942"/>
            <a:ext cx="2071702" cy="668290"/>
          </a:xfrm>
          <a:prstGeom prst="rect">
            <a:avLst/>
          </a:prstGeom>
          <a:noFill/>
        </p:spPr>
      </p:pic>
      <p:pic>
        <p:nvPicPr>
          <p:cNvPr id="7" name="Picture 3"/>
          <p:cNvPicPr>
            <a:picLocks noChangeAspect="1" noChangeArrowheads="1"/>
          </p:cNvPicPr>
          <p:nvPr/>
        </p:nvPicPr>
        <p:blipFill>
          <a:blip r:embed="rId4"/>
          <a:srcRect l="8056" t="32500" r="59717" b="53750"/>
          <a:stretch>
            <a:fillRect/>
          </a:stretch>
        </p:blipFill>
        <p:spPr bwMode="auto">
          <a:xfrm>
            <a:off x="7000892" y="214290"/>
            <a:ext cx="2000264" cy="500066"/>
          </a:xfrm>
          <a:prstGeom prst="rect">
            <a:avLst/>
          </a:prstGeom>
          <a:noFill/>
          <a:ln w="9525">
            <a:noFill/>
            <a:miter lim="800000"/>
            <a:headEnd/>
            <a:tailEnd/>
          </a:ln>
          <a:effectLst/>
        </p:spPr>
      </p:pic>
      <p:graphicFrame>
        <p:nvGraphicFramePr>
          <p:cNvPr id="8" name="7 Tabla"/>
          <p:cNvGraphicFramePr>
            <a:graphicFrameLocks noGrp="1"/>
          </p:cNvGraphicFramePr>
          <p:nvPr/>
        </p:nvGraphicFramePr>
        <p:xfrm>
          <a:off x="571472" y="1396998"/>
          <a:ext cx="8072492" cy="5204389"/>
        </p:xfrm>
        <a:graphic>
          <a:graphicData uri="http://schemas.openxmlformats.org/drawingml/2006/table">
            <a:tbl>
              <a:tblPr/>
              <a:tblGrid>
                <a:gridCol w="325076"/>
                <a:gridCol w="6304010"/>
                <a:gridCol w="419179"/>
                <a:gridCol w="580162"/>
                <a:gridCol w="444065"/>
              </a:tblGrid>
              <a:tr h="463985">
                <a:tc gridSpan="2">
                  <a:txBody>
                    <a:bodyPr/>
                    <a:lstStyle/>
                    <a:p>
                      <a:pPr algn="ctr">
                        <a:lnSpc>
                          <a:spcPct val="115000"/>
                        </a:lnSpc>
                        <a:spcAft>
                          <a:spcPts val="1000"/>
                        </a:spcAft>
                      </a:pPr>
                      <a:r>
                        <a:rPr lang="es-ES" sz="1400" b="1" i="1" dirty="0">
                          <a:latin typeface="Cambria" pitchFamily="18" charset="0"/>
                          <a:ea typeface="Calibri"/>
                          <a:cs typeface="Times New Roman"/>
                        </a:rPr>
                        <a:t>ENTORNO EXTERNO</a:t>
                      </a: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ES"/>
                    </a:p>
                  </a:txBody>
                  <a:tcPr/>
                </a:tc>
                <a:tc gridSpan="3">
                  <a:txBody>
                    <a:bodyPr/>
                    <a:lstStyle/>
                    <a:p>
                      <a:pPr algn="ctr">
                        <a:lnSpc>
                          <a:spcPct val="115000"/>
                        </a:lnSpc>
                        <a:spcAft>
                          <a:spcPts val="1000"/>
                        </a:spcAft>
                      </a:pPr>
                      <a:r>
                        <a:rPr lang="es-ES" sz="1400" b="1" i="1" dirty="0">
                          <a:latin typeface="Cambria" pitchFamily="18" charset="0"/>
                          <a:ea typeface="Calibri"/>
                          <a:cs typeface="Times New Roman"/>
                        </a:rPr>
                        <a:t>Impacto</a:t>
                      </a: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ES"/>
                    </a:p>
                  </a:txBody>
                  <a:tcPr/>
                </a:tc>
                <a:tc hMerge="1">
                  <a:txBody>
                    <a:bodyPr/>
                    <a:lstStyle/>
                    <a:p>
                      <a:endParaRPr lang="es-ES"/>
                    </a:p>
                  </a:txBody>
                  <a:tcPr/>
                </a:tc>
              </a:tr>
              <a:tr h="463985">
                <a:tc gridSpan="2">
                  <a:txBody>
                    <a:bodyPr/>
                    <a:lstStyle/>
                    <a:p>
                      <a:pPr algn="ctr">
                        <a:lnSpc>
                          <a:spcPct val="115000"/>
                        </a:lnSpc>
                        <a:spcAft>
                          <a:spcPts val="1000"/>
                        </a:spcAft>
                      </a:pPr>
                      <a:r>
                        <a:rPr lang="es-ES" sz="1400" b="1" i="1" dirty="0">
                          <a:latin typeface="Cambria" pitchFamily="18" charset="0"/>
                          <a:ea typeface="Calibri"/>
                          <a:cs typeface="Times New Roman"/>
                        </a:rPr>
                        <a:t>ANÁLISIS DE LAS OPORTUNIDADES</a:t>
                      </a: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ES"/>
                    </a:p>
                  </a:txBody>
                  <a:tcPr/>
                </a:tc>
                <a:tc>
                  <a:txBody>
                    <a:bodyPr/>
                    <a:lstStyle/>
                    <a:p>
                      <a:pPr algn="ctr">
                        <a:lnSpc>
                          <a:spcPct val="115000"/>
                        </a:lnSpc>
                        <a:spcAft>
                          <a:spcPts val="1000"/>
                        </a:spcAft>
                      </a:pPr>
                      <a:r>
                        <a:rPr lang="es-ES" sz="1400" b="1" i="1" dirty="0">
                          <a:latin typeface="Cambria" pitchFamily="18" charset="0"/>
                          <a:ea typeface="Calibri"/>
                          <a:cs typeface="Times New Roman"/>
                        </a:rPr>
                        <a:t>Alto</a:t>
                      </a: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1000"/>
                        </a:spcAft>
                      </a:pPr>
                      <a:r>
                        <a:rPr lang="es-ES" sz="1400" b="1" i="1" dirty="0">
                          <a:latin typeface="Cambria" pitchFamily="18" charset="0"/>
                          <a:ea typeface="Calibri"/>
                          <a:cs typeface="Times New Roman"/>
                        </a:rPr>
                        <a:t>Medio</a:t>
                      </a: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1000"/>
                        </a:spcAft>
                      </a:pPr>
                      <a:r>
                        <a:rPr lang="es-ES" sz="1400" b="1" i="1" dirty="0">
                          <a:latin typeface="Cambria" pitchFamily="18" charset="0"/>
                          <a:ea typeface="Calibri"/>
                          <a:cs typeface="Times New Roman"/>
                        </a:rPr>
                        <a:t>Bajo</a:t>
                      </a: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63985">
                <a:tc>
                  <a:txBody>
                    <a:bodyPr/>
                    <a:lstStyle/>
                    <a:p>
                      <a:pPr algn="ctr">
                        <a:lnSpc>
                          <a:spcPct val="115000"/>
                        </a:lnSpc>
                        <a:spcAft>
                          <a:spcPts val="1000"/>
                        </a:spcAft>
                      </a:pPr>
                      <a:r>
                        <a:rPr lang="es-ES" sz="1400" b="1" i="1" dirty="0">
                          <a:latin typeface="Cambria" pitchFamily="18" charset="0"/>
                          <a:ea typeface="Calibri"/>
                          <a:cs typeface="Times New Roman"/>
                        </a:rPr>
                        <a:t>O1</a:t>
                      </a: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Conocoto se encuentra ubicado cerca de la capital del país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X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3985">
                <a:tc>
                  <a:txBody>
                    <a:bodyPr/>
                    <a:lstStyle/>
                    <a:p>
                      <a:pPr algn="ctr">
                        <a:lnSpc>
                          <a:spcPct val="115000"/>
                        </a:lnSpc>
                        <a:spcAft>
                          <a:spcPts val="1000"/>
                        </a:spcAft>
                      </a:pPr>
                      <a:r>
                        <a:rPr lang="es-ES" sz="1400" b="1" i="1" dirty="0">
                          <a:latin typeface="Cambria" pitchFamily="18" charset="0"/>
                          <a:ea typeface="Calibri"/>
                          <a:cs typeface="Times New Roman"/>
                        </a:rPr>
                        <a:t>O2</a:t>
                      </a: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La altura promedio de la parroquia de Conocoto, propicia clima templado que ofrece variedad de flora y fauna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X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3985">
                <a:tc>
                  <a:txBody>
                    <a:bodyPr/>
                    <a:lstStyle/>
                    <a:p>
                      <a:pPr algn="ctr">
                        <a:lnSpc>
                          <a:spcPct val="115000"/>
                        </a:lnSpc>
                        <a:spcAft>
                          <a:spcPts val="1000"/>
                        </a:spcAft>
                      </a:pPr>
                      <a:r>
                        <a:rPr lang="es-ES" sz="1400" b="1" i="1" dirty="0">
                          <a:latin typeface="Cambria" pitchFamily="18" charset="0"/>
                          <a:ea typeface="Calibri"/>
                          <a:cs typeface="Times New Roman"/>
                        </a:rPr>
                        <a:t>O3</a:t>
                      </a: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Mayor densidad poblacional en el área urbana de Conocoto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X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3985">
                <a:tc>
                  <a:txBody>
                    <a:bodyPr/>
                    <a:lstStyle/>
                    <a:p>
                      <a:pPr algn="ctr">
                        <a:lnSpc>
                          <a:spcPct val="115000"/>
                        </a:lnSpc>
                        <a:spcAft>
                          <a:spcPts val="1000"/>
                        </a:spcAft>
                      </a:pPr>
                      <a:r>
                        <a:rPr lang="es-ES" sz="1400" b="1" i="1" dirty="0">
                          <a:latin typeface="Cambria" pitchFamily="18" charset="0"/>
                          <a:ea typeface="Calibri"/>
                          <a:cs typeface="Times New Roman"/>
                        </a:rPr>
                        <a:t>O4</a:t>
                      </a: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Mayor cantidad de población joven en la parroquia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X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3985">
                <a:tc>
                  <a:txBody>
                    <a:bodyPr/>
                    <a:lstStyle/>
                    <a:p>
                      <a:pPr algn="ctr">
                        <a:lnSpc>
                          <a:spcPct val="115000"/>
                        </a:lnSpc>
                        <a:spcAft>
                          <a:spcPts val="1000"/>
                        </a:spcAft>
                      </a:pPr>
                      <a:r>
                        <a:rPr lang="es-ES" sz="1400" b="1" i="1" dirty="0">
                          <a:latin typeface="Cambria" pitchFamily="18" charset="0"/>
                          <a:ea typeface="Calibri"/>
                          <a:cs typeface="Times New Roman"/>
                        </a:rPr>
                        <a:t>O5</a:t>
                      </a: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La Parroquia de Conocoto cuenta con alto porcentaje de población económicamente activa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X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3985">
                <a:tc>
                  <a:txBody>
                    <a:bodyPr/>
                    <a:lstStyle/>
                    <a:p>
                      <a:pPr algn="ctr">
                        <a:lnSpc>
                          <a:spcPct val="115000"/>
                        </a:lnSpc>
                        <a:spcAft>
                          <a:spcPts val="1000"/>
                        </a:spcAft>
                      </a:pPr>
                      <a:r>
                        <a:rPr lang="es-ES" sz="1400" b="1" i="1" dirty="0">
                          <a:latin typeface="Cambria" pitchFamily="18" charset="0"/>
                          <a:ea typeface="Calibri"/>
                          <a:cs typeface="Times New Roman"/>
                        </a:rPr>
                        <a:t>O6</a:t>
                      </a: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El nivel de ingresos por familia de los ecuatorianos es mayor que la canasta básica familiar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X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3985">
                <a:tc>
                  <a:txBody>
                    <a:bodyPr/>
                    <a:lstStyle/>
                    <a:p>
                      <a:pPr algn="ctr">
                        <a:lnSpc>
                          <a:spcPct val="115000"/>
                        </a:lnSpc>
                        <a:spcAft>
                          <a:spcPts val="1000"/>
                        </a:spcAft>
                      </a:pPr>
                      <a:r>
                        <a:rPr lang="es-ES" sz="1400" b="1" i="1" dirty="0">
                          <a:latin typeface="Cambria" pitchFamily="18" charset="0"/>
                          <a:ea typeface="Calibri"/>
                          <a:cs typeface="Times New Roman"/>
                        </a:rPr>
                        <a:t>O7</a:t>
                      </a: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Existen leyes y políticas en el país que apoyan al turismo a nivel nacional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X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3985">
                <a:tc>
                  <a:txBody>
                    <a:bodyPr/>
                    <a:lstStyle/>
                    <a:p>
                      <a:pPr algn="ctr">
                        <a:lnSpc>
                          <a:spcPct val="115000"/>
                        </a:lnSpc>
                        <a:spcAft>
                          <a:spcPts val="1000"/>
                        </a:spcAft>
                      </a:pPr>
                      <a:r>
                        <a:rPr lang="es-ES" sz="1400" b="1" i="1" dirty="0">
                          <a:latin typeface="Cambria" pitchFamily="18" charset="0"/>
                          <a:ea typeface="Calibri"/>
                          <a:cs typeface="Times New Roman"/>
                        </a:rPr>
                        <a:t>O8</a:t>
                      </a: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Incremento constante del turismo interno a nivel de todo el país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X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3985">
                <a:tc>
                  <a:txBody>
                    <a:bodyPr/>
                    <a:lstStyle/>
                    <a:p>
                      <a:pPr algn="ctr">
                        <a:lnSpc>
                          <a:spcPct val="115000"/>
                        </a:lnSpc>
                        <a:spcAft>
                          <a:spcPts val="1000"/>
                        </a:spcAft>
                      </a:pPr>
                      <a:r>
                        <a:rPr lang="es-ES" sz="1400" b="1" i="1" dirty="0" err="1">
                          <a:latin typeface="Cambria" pitchFamily="18" charset="0"/>
                          <a:ea typeface="Calibri"/>
                          <a:cs typeface="Times New Roman"/>
                        </a:rPr>
                        <a:t>O9</a:t>
                      </a: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La parroquia de Conocoto posee variedad de atractivos turísticos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X </a:t>
                      </a:r>
                      <a:endParaRPr lang="es-ES" sz="140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endParaRPr lang="es-ES" sz="140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endParaRPr lang="es-ES" sz="1400" dirty="0">
                        <a:latin typeface="Cambria" pitchFamily="18" charset="0"/>
                        <a:ea typeface="Calibri"/>
                        <a:cs typeface="Times New Roman"/>
                      </a:endParaRPr>
                    </a:p>
                  </a:txBody>
                  <a:tcPr marL="20776" marR="20776"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8 Rectángulo"/>
          <p:cNvSpPr/>
          <p:nvPr/>
        </p:nvSpPr>
        <p:spPr>
          <a:xfrm>
            <a:off x="571472" y="2325898"/>
            <a:ext cx="8072494" cy="468000"/>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571472" y="4230584"/>
            <a:ext cx="8072494" cy="468000"/>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571472" y="4731184"/>
            <a:ext cx="8072494" cy="468000"/>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p:cNvSpPr/>
          <p:nvPr/>
        </p:nvSpPr>
        <p:spPr>
          <a:xfrm>
            <a:off x="571472" y="6144178"/>
            <a:ext cx="8072494" cy="468000"/>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ox(i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760224" y="1953607"/>
          <a:ext cx="7740866" cy="3332781"/>
        </p:xfrm>
        <a:graphic>
          <a:graphicData uri="http://schemas.openxmlformats.org/drawingml/2006/table">
            <a:tbl>
              <a:tblPr/>
              <a:tblGrid>
                <a:gridCol w="355637"/>
                <a:gridCol w="5788031"/>
                <a:gridCol w="463396"/>
                <a:gridCol w="630274"/>
                <a:gridCol w="503528"/>
              </a:tblGrid>
              <a:tr h="317488">
                <a:tc gridSpan="2">
                  <a:txBody>
                    <a:bodyPr/>
                    <a:lstStyle/>
                    <a:p>
                      <a:pPr algn="ctr">
                        <a:lnSpc>
                          <a:spcPct val="115000"/>
                        </a:lnSpc>
                        <a:spcAft>
                          <a:spcPts val="1000"/>
                        </a:spcAft>
                      </a:pPr>
                      <a:r>
                        <a:rPr lang="es-ES" sz="1400" b="1" i="1" dirty="0">
                          <a:latin typeface="Cambria" pitchFamily="18" charset="0"/>
                          <a:ea typeface="Calibri"/>
                          <a:cs typeface="Times New Roman"/>
                        </a:rPr>
                        <a:t>ENTORNO EXTERNO</a:t>
                      </a:r>
                      <a:r>
                        <a:rPr lang="es-ES" sz="1400" i="1" dirty="0">
                          <a:latin typeface="Cambria" pitchFamily="18" charset="0"/>
                          <a:ea typeface="Calibri"/>
                          <a:cs typeface="Times New Roman"/>
                        </a:rPr>
                        <a:t>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ES"/>
                    </a:p>
                  </a:txBody>
                  <a:tcPr/>
                </a:tc>
                <a:tc gridSpan="3">
                  <a:txBody>
                    <a:bodyPr/>
                    <a:lstStyle/>
                    <a:p>
                      <a:pPr algn="ctr">
                        <a:lnSpc>
                          <a:spcPct val="115000"/>
                        </a:lnSpc>
                        <a:spcAft>
                          <a:spcPts val="1000"/>
                        </a:spcAft>
                      </a:pPr>
                      <a:r>
                        <a:rPr lang="es-ES" sz="1400" b="1" i="1">
                          <a:latin typeface="Cambria" pitchFamily="18" charset="0"/>
                          <a:ea typeface="Calibri"/>
                          <a:cs typeface="Times New Roman"/>
                        </a:rPr>
                        <a:t>Impacto</a:t>
                      </a:r>
                      <a:r>
                        <a:rPr lang="es-ES" sz="1400" i="1">
                          <a:latin typeface="Cambria" pitchFamily="18" charset="0"/>
                          <a:ea typeface="Calibri"/>
                          <a:cs typeface="Times New Roman"/>
                        </a:rPr>
                        <a:t>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ES"/>
                    </a:p>
                  </a:txBody>
                  <a:tcPr/>
                </a:tc>
                <a:tc hMerge="1">
                  <a:txBody>
                    <a:bodyPr/>
                    <a:lstStyle/>
                    <a:p>
                      <a:endParaRPr lang="es-ES"/>
                    </a:p>
                  </a:txBody>
                  <a:tcPr/>
                </a:tc>
              </a:tr>
              <a:tr h="285752">
                <a:tc gridSpan="2">
                  <a:txBody>
                    <a:bodyPr/>
                    <a:lstStyle/>
                    <a:p>
                      <a:pPr algn="ctr">
                        <a:lnSpc>
                          <a:spcPct val="115000"/>
                        </a:lnSpc>
                        <a:spcAft>
                          <a:spcPts val="1000"/>
                        </a:spcAft>
                      </a:pPr>
                      <a:r>
                        <a:rPr lang="es-ES" sz="1400" b="1" i="1" dirty="0">
                          <a:latin typeface="Cambria" pitchFamily="18" charset="0"/>
                          <a:ea typeface="Calibri"/>
                          <a:cs typeface="Times New Roman"/>
                        </a:rPr>
                        <a:t>ANÁLISIS DE LAS AMENAZAS</a:t>
                      </a:r>
                      <a:r>
                        <a:rPr lang="es-ES" sz="1400" i="1" dirty="0">
                          <a:latin typeface="Cambria" pitchFamily="18" charset="0"/>
                          <a:ea typeface="Calibri"/>
                          <a:cs typeface="Times New Roman"/>
                        </a:rPr>
                        <a:t>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ES"/>
                    </a:p>
                  </a:txBody>
                  <a:tcPr/>
                </a:tc>
                <a:tc>
                  <a:txBody>
                    <a:bodyPr/>
                    <a:lstStyle/>
                    <a:p>
                      <a:pPr algn="ctr">
                        <a:lnSpc>
                          <a:spcPct val="115000"/>
                        </a:lnSpc>
                        <a:spcAft>
                          <a:spcPts val="1000"/>
                        </a:spcAft>
                      </a:pPr>
                      <a:r>
                        <a:rPr lang="es-ES" sz="1400" b="1" i="1" dirty="0">
                          <a:latin typeface="Cambria" pitchFamily="18" charset="0"/>
                          <a:ea typeface="Calibri"/>
                          <a:cs typeface="Times New Roman"/>
                        </a:rPr>
                        <a:t>Alto</a:t>
                      </a:r>
                      <a:r>
                        <a:rPr lang="es-ES" sz="1400" i="1" dirty="0">
                          <a:latin typeface="Cambria" pitchFamily="18" charset="0"/>
                          <a:ea typeface="Calibri"/>
                          <a:cs typeface="Times New Roman"/>
                        </a:rPr>
                        <a:t>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1000"/>
                        </a:spcAft>
                      </a:pPr>
                      <a:r>
                        <a:rPr lang="es-ES" sz="1400" b="1" i="1" dirty="0">
                          <a:latin typeface="Cambria" pitchFamily="18" charset="0"/>
                          <a:ea typeface="Calibri"/>
                          <a:cs typeface="Times New Roman"/>
                        </a:rPr>
                        <a:t>Medio</a:t>
                      </a:r>
                      <a:r>
                        <a:rPr lang="es-ES" sz="1400" i="1" dirty="0">
                          <a:latin typeface="Cambria" pitchFamily="18" charset="0"/>
                          <a:ea typeface="Calibri"/>
                          <a:cs typeface="Times New Roman"/>
                        </a:rPr>
                        <a:t>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1000"/>
                        </a:spcAft>
                      </a:pPr>
                      <a:r>
                        <a:rPr lang="es-ES" sz="1400" b="1" i="1" dirty="0">
                          <a:latin typeface="Cambria" pitchFamily="18" charset="0"/>
                          <a:ea typeface="Calibri"/>
                          <a:cs typeface="Times New Roman"/>
                        </a:rPr>
                        <a:t>Bajo</a:t>
                      </a:r>
                      <a:r>
                        <a:rPr lang="es-ES" sz="1400" i="1" dirty="0">
                          <a:latin typeface="Cambria" pitchFamily="18" charset="0"/>
                          <a:ea typeface="Calibri"/>
                          <a:cs typeface="Times New Roman"/>
                        </a:rPr>
                        <a:t>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667229">
                <a:tc>
                  <a:txBody>
                    <a:bodyPr/>
                    <a:lstStyle/>
                    <a:p>
                      <a:pPr algn="ctr">
                        <a:lnSpc>
                          <a:spcPct val="115000"/>
                        </a:lnSpc>
                        <a:spcAft>
                          <a:spcPts val="1000"/>
                        </a:spcAft>
                      </a:pPr>
                      <a:r>
                        <a:rPr lang="es-ES" sz="1400" b="1" i="1" dirty="0" err="1">
                          <a:latin typeface="Cambria" pitchFamily="18" charset="0"/>
                          <a:ea typeface="Calibri"/>
                          <a:cs typeface="Times New Roman"/>
                        </a:rPr>
                        <a:t>A1</a:t>
                      </a:r>
                      <a:r>
                        <a:rPr lang="es-ES" sz="1400" i="1" dirty="0">
                          <a:latin typeface="Cambria" pitchFamily="18" charset="0"/>
                          <a:ea typeface="Calibri"/>
                          <a:cs typeface="Times New Roman"/>
                        </a:rPr>
                        <a:t>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Desempleo y subempleo en el país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X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b="1" i="1">
                          <a:latin typeface="Cambria" pitchFamily="18" charset="0"/>
                          <a:ea typeface="Calibri"/>
                          <a:cs typeface="Times New Roman"/>
                        </a:rPr>
                        <a:t> </a:t>
                      </a:r>
                      <a:r>
                        <a:rPr lang="es-ES" sz="1400" i="1">
                          <a:latin typeface="Cambria" pitchFamily="18" charset="0"/>
                          <a:ea typeface="Calibri"/>
                          <a:cs typeface="Times New Roman"/>
                        </a:rPr>
                        <a:t>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7229">
                <a:tc>
                  <a:txBody>
                    <a:bodyPr/>
                    <a:lstStyle/>
                    <a:p>
                      <a:pPr algn="ctr">
                        <a:lnSpc>
                          <a:spcPct val="115000"/>
                        </a:lnSpc>
                        <a:spcAft>
                          <a:spcPts val="1000"/>
                        </a:spcAft>
                      </a:pPr>
                      <a:r>
                        <a:rPr lang="es-ES" sz="1400" b="1" i="1">
                          <a:latin typeface="Cambria" pitchFamily="18" charset="0"/>
                          <a:ea typeface="Calibri"/>
                          <a:cs typeface="Times New Roman"/>
                        </a:rPr>
                        <a:t>A2</a:t>
                      </a:r>
                      <a:r>
                        <a:rPr lang="es-ES" sz="1400" i="1">
                          <a:latin typeface="Cambria" pitchFamily="18" charset="0"/>
                          <a:ea typeface="Calibri"/>
                          <a:cs typeface="Times New Roman"/>
                        </a:rPr>
                        <a:t>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La inflación en artículos como alimentos, servicios de restaurants y hoteles reduce la capacidad adquisitiva.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X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7854">
                <a:tc>
                  <a:txBody>
                    <a:bodyPr/>
                    <a:lstStyle/>
                    <a:p>
                      <a:pPr algn="ctr">
                        <a:lnSpc>
                          <a:spcPct val="115000"/>
                        </a:lnSpc>
                        <a:spcAft>
                          <a:spcPts val="1000"/>
                        </a:spcAft>
                      </a:pPr>
                      <a:r>
                        <a:rPr lang="es-ES" sz="1400" b="1" i="1">
                          <a:latin typeface="Cambria" pitchFamily="18" charset="0"/>
                          <a:ea typeface="Calibri"/>
                          <a:cs typeface="Times New Roman"/>
                        </a:rPr>
                        <a:t>A3</a:t>
                      </a:r>
                      <a:r>
                        <a:rPr lang="es-ES" sz="1400" i="1">
                          <a:latin typeface="Cambria" pitchFamily="18" charset="0"/>
                          <a:ea typeface="Calibri"/>
                          <a:cs typeface="Times New Roman"/>
                        </a:rPr>
                        <a:t>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Las parroquias aledañas a Conocoto poseen variedad de atractivos turísticos que registran un alto número de visitantes para hacer turismo.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X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7229">
                <a:tc>
                  <a:txBody>
                    <a:bodyPr/>
                    <a:lstStyle/>
                    <a:p>
                      <a:pPr algn="ctr">
                        <a:lnSpc>
                          <a:spcPct val="115000"/>
                        </a:lnSpc>
                        <a:spcAft>
                          <a:spcPts val="1000"/>
                        </a:spcAft>
                      </a:pPr>
                      <a:r>
                        <a:rPr lang="es-ES" sz="1400" b="1" i="1">
                          <a:latin typeface="Cambria" pitchFamily="18" charset="0"/>
                          <a:ea typeface="Calibri"/>
                          <a:cs typeface="Times New Roman"/>
                        </a:rPr>
                        <a:t>A4</a:t>
                      </a:r>
                      <a:r>
                        <a:rPr lang="es-ES" sz="1400" i="1">
                          <a:latin typeface="Cambria" pitchFamily="18" charset="0"/>
                          <a:ea typeface="Calibri"/>
                          <a:cs typeface="Times New Roman"/>
                        </a:rPr>
                        <a:t>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Influencias de consumo de alcohol  en la comunidad de la Parroquia de Conocoto, y en general del país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X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p>
                  </a:txBody>
                  <a:tcPr marL="32562" marR="32562" marT="8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2 Título"/>
          <p:cNvSpPr>
            <a:spLocks noGrp="1"/>
          </p:cNvSpPr>
          <p:nvPr>
            <p:ph type="title"/>
          </p:nvPr>
        </p:nvSpPr>
        <p:spPr>
          <a:xfrm>
            <a:off x="914400" y="214290"/>
            <a:ext cx="7772400" cy="1143000"/>
          </a:xfrm>
        </p:spPr>
        <p:txBody>
          <a:bodyPr>
            <a:normAutofit/>
          </a:bodyPr>
          <a:lstStyle/>
          <a:p>
            <a:pPr algn="ctr"/>
            <a:r>
              <a:rPr lang="es-ES" b="1" i="1" dirty="0" smtClean="0">
                <a:solidFill>
                  <a:schemeClr val="tx1"/>
                </a:solidFill>
                <a:latin typeface="Cambria" pitchFamily="18" charset="0"/>
              </a:rPr>
              <a:t>Entorno Externo</a:t>
            </a:r>
            <a:endParaRPr lang="es-ES" b="1" i="1" dirty="0">
              <a:solidFill>
                <a:schemeClr val="tx1"/>
              </a:solidFill>
              <a:latin typeface="Cambria" pitchFamily="18" charset="0"/>
            </a:endParaRPr>
          </a:p>
        </p:txBody>
      </p:sp>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8"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9" name="8 Rectángulo"/>
          <p:cNvSpPr/>
          <p:nvPr/>
        </p:nvSpPr>
        <p:spPr>
          <a:xfrm>
            <a:off x="754254" y="3891914"/>
            <a:ext cx="7746836" cy="720000"/>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1126090" y="1608337"/>
          <a:ext cx="7089248" cy="3719833"/>
        </p:xfrm>
        <a:graphic>
          <a:graphicData uri="http://schemas.openxmlformats.org/drawingml/2006/table">
            <a:tbl>
              <a:tblPr/>
              <a:tblGrid>
                <a:gridCol w="625427"/>
                <a:gridCol w="4875575"/>
                <a:gridCol w="460412"/>
                <a:gridCol w="627290"/>
                <a:gridCol w="500544"/>
              </a:tblGrid>
              <a:tr h="248065">
                <a:tc gridSpan="2">
                  <a:txBody>
                    <a:bodyPr/>
                    <a:lstStyle/>
                    <a:p>
                      <a:pPr algn="ctr">
                        <a:lnSpc>
                          <a:spcPct val="115000"/>
                        </a:lnSpc>
                        <a:spcAft>
                          <a:spcPts val="1000"/>
                        </a:spcAft>
                      </a:pPr>
                      <a:r>
                        <a:rPr lang="es-ES" sz="1400" b="1" i="1" dirty="0">
                          <a:latin typeface="Cambria" pitchFamily="18" charset="0"/>
                          <a:ea typeface="Calibri"/>
                          <a:cs typeface="Times New Roman"/>
                        </a:rPr>
                        <a:t>ENTORNO INTERNO</a:t>
                      </a:r>
                      <a:r>
                        <a:rPr lang="es-ES" sz="1400" i="1" dirty="0">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ES"/>
                    </a:p>
                  </a:txBody>
                  <a:tcPr/>
                </a:tc>
                <a:tc gridSpan="3">
                  <a:txBody>
                    <a:bodyPr/>
                    <a:lstStyle/>
                    <a:p>
                      <a:pPr algn="ctr">
                        <a:lnSpc>
                          <a:spcPct val="115000"/>
                        </a:lnSpc>
                        <a:spcAft>
                          <a:spcPts val="1000"/>
                        </a:spcAft>
                      </a:pPr>
                      <a:r>
                        <a:rPr lang="es-ES" sz="1400" b="1" i="1" dirty="0">
                          <a:latin typeface="Cambria" pitchFamily="18" charset="0"/>
                          <a:ea typeface="Calibri"/>
                          <a:cs typeface="Times New Roman"/>
                        </a:rPr>
                        <a:t>Impacto</a:t>
                      </a:r>
                      <a:r>
                        <a:rPr lang="es-ES" sz="1400" i="1" dirty="0">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ES"/>
                    </a:p>
                  </a:txBody>
                  <a:tcPr/>
                </a:tc>
                <a:tc hMerge="1">
                  <a:txBody>
                    <a:bodyPr/>
                    <a:lstStyle/>
                    <a:p>
                      <a:endParaRPr lang="es-ES"/>
                    </a:p>
                  </a:txBody>
                  <a:tcPr/>
                </a:tc>
              </a:tr>
              <a:tr h="285752">
                <a:tc gridSpan="2">
                  <a:txBody>
                    <a:bodyPr/>
                    <a:lstStyle/>
                    <a:p>
                      <a:pPr algn="ctr">
                        <a:lnSpc>
                          <a:spcPct val="115000"/>
                        </a:lnSpc>
                        <a:spcAft>
                          <a:spcPts val="1000"/>
                        </a:spcAft>
                      </a:pPr>
                      <a:r>
                        <a:rPr lang="es-ES" sz="1400" b="1" i="1" dirty="0">
                          <a:latin typeface="Cambria" pitchFamily="18" charset="0"/>
                          <a:ea typeface="Calibri"/>
                          <a:cs typeface="Times New Roman"/>
                        </a:rPr>
                        <a:t>ANÁLISIS DE LAS FORTALEZAS</a:t>
                      </a:r>
                      <a:r>
                        <a:rPr lang="es-ES" sz="1400" i="1" dirty="0">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ES"/>
                    </a:p>
                  </a:txBody>
                  <a:tcPr/>
                </a:tc>
                <a:tc>
                  <a:txBody>
                    <a:bodyPr/>
                    <a:lstStyle/>
                    <a:p>
                      <a:pPr algn="ctr">
                        <a:lnSpc>
                          <a:spcPct val="115000"/>
                        </a:lnSpc>
                        <a:spcAft>
                          <a:spcPts val="1000"/>
                        </a:spcAft>
                      </a:pPr>
                      <a:r>
                        <a:rPr lang="es-ES" sz="1400" b="1" i="1" dirty="0">
                          <a:latin typeface="Cambria" pitchFamily="18" charset="0"/>
                          <a:ea typeface="Calibri"/>
                          <a:cs typeface="Times New Roman"/>
                        </a:rPr>
                        <a:t>Alto</a:t>
                      </a:r>
                      <a:r>
                        <a:rPr lang="es-ES" sz="1400" i="1" dirty="0">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1000"/>
                        </a:spcAft>
                      </a:pPr>
                      <a:r>
                        <a:rPr lang="es-ES" sz="1400" b="1" i="1" dirty="0">
                          <a:latin typeface="Cambria" pitchFamily="18" charset="0"/>
                          <a:ea typeface="Calibri"/>
                          <a:cs typeface="Times New Roman"/>
                        </a:rPr>
                        <a:t>Medio</a:t>
                      </a:r>
                      <a:r>
                        <a:rPr lang="es-ES" sz="1400" i="1" dirty="0">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1000"/>
                        </a:spcAft>
                      </a:pPr>
                      <a:r>
                        <a:rPr lang="es-ES" sz="1400" b="1" i="1" dirty="0">
                          <a:latin typeface="Cambria" pitchFamily="18" charset="0"/>
                          <a:ea typeface="Calibri"/>
                          <a:cs typeface="Times New Roman"/>
                        </a:rPr>
                        <a:t>Bajo</a:t>
                      </a:r>
                      <a:r>
                        <a:rPr lang="es-ES" sz="1400" i="1" dirty="0">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70658">
                <a:tc>
                  <a:txBody>
                    <a:bodyPr/>
                    <a:lstStyle/>
                    <a:p>
                      <a:pPr algn="ctr">
                        <a:lnSpc>
                          <a:spcPct val="115000"/>
                        </a:lnSpc>
                        <a:spcAft>
                          <a:spcPts val="1000"/>
                        </a:spcAft>
                      </a:pPr>
                      <a:r>
                        <a:rPr lang="es-ES" sz="1400" b="1" i="1">
                          <a:latin typeface="Cambria" pitchFamily="18" charset="0"/>
                          <a:ea typeface="Calibri"/>
                          <a:cs typeface="Times New Roman"/>
                        </a:rPr>
                        <a:t>F1</a:t>
                      </a:r>
                      <a:r>
                        <a:rPr lang="es-ES" sz="1400" i="1">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Existen planes de desarrollo para la Parroquia de Conocoto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X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0658">
                <a:tc>
                  <a:txBody>
                    <a:bodyPr/>
                    <a:lstStyle/>
                    <a:p>
                      <a:pPr algn="ctr">
                        <a:lnSpc>
                          <a:spcPct val="115000"/>
                        </a:lnSpc>
                        <a:spcAft>
                          <a:spcPts val="1000"/>
                        </a:spcAft>
                      </a:pPr>
                      <a:r>
                        <a:rPr lang="es-ES" sz="1400" b="1" i="1">
                          <a:latin typeface="Cambria" pitchFamily="18" charset="0"/>
                          <a:ea typeface="Calibri"/>
                          <a:cs typeface="Times New Roman"/>
                        </a:rPr>
                        <a:t>F2</a:t>
                      </a:r>
                      <a:r>
                        <a:rPr lang="es-ES" sz="1400" i="1">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Alta cobertura de los servicios básicos en la Parroquia de Conocoto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X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0658">
                <a:tc>
                  <a:txBody>
                    <a:bodyPr/>
                    <a:lstStyle/>
                    <a:p>
                      <a:pPr algn="ctr">
                        <a:lnSpc>
                          <a:spcPct val="115000"/>
                        </a:lnSpc>
                        <a:spcAft>
                          <a:spcPts val="1000"/>
                        </a:spcAft>
                      </a:pPr>
                      <a:r>
                        <a:rPr lang="es-ES" sz="1400" b="1" i="1">
                          <a:latin typeface="Cambria" pitchFamily="18" charset="0"/>
                          <a:ea typeface="Calibri"/>
                          <a:cs typeface="Times New Roman"/>
                        </a:rPr>
                        <a:t>F3</a:t>
                      </a:r>
                      <a:r>
                        <a:rPr lang="es-ES" sz="1400" i="1">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a:latin typeface="Cambria" pitchFamily="18" charset="0"/>
                          <a:ea typeface="Calibri"/>
                          <a:cs typeface="Times New Roman"/>
                        </a:rPr>
                        <a:t>Buen estado del sistema vial interno de la Parroquia de Conocoto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X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368">
                <a:tc>
                  <a:txBody>
                    <a:bodyPr/>
                    <a:lstStyle/>
                    <a:p>
                      <a:pPr algn="ctr">
                        <a:lnSpc>
                          <a:spcPct val="115000"/>
                        </a:lnSpc>
                        <a:spcAft>
                          <a:spcPts val="1000"/>
                        </a:spcAft>
                      </a:pPr>
                      <a:r>
                        <a:rPr lang="es-ES" sz="1400" b="1" i="1">
                          <a:latin typeface="Cambria" pitchFamily="18" charset="0"/>
                          <a:ea typeface="Calibri"/>
                          <a:cs typeface="Times New Roman"/>
                        </a:rPr>
                        <a:t>F4</a:t>
                      </a:r>
                      <a:r>
                        <a:rPr lang="es-ES" sz="1400" i="1">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a:latin typeface="Cambria" pitchFamily="18" charset="0"/>
                          <a:ea typeface="Calibri"/>
                          <a:cs typeface="Times New Roman"/>
                        </a:rPr>
                        <a:t>Variedad de Cooperativas de transporte público que facilitan el acceso a los distintos lugares de la Parroquia de Conocoto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X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0658">
                <a:tc>
                  <a:txBody>
                    <a:bodyPr/>
                    <a:lstStyle/>
                    <a:p>
                      <a:pPr algn="ctr">
                        <a:lnSpc>
                          <a:spcPct val="115000"/>
                        </a:lnSpc>
                        <a:spcAft>
                          <a:spcPts val="1000"/>
                        </a:spcAft>
                      </a:pPr>
                      <a:r>
                        <a:rPr lang="es-ES" sz="1400" b="1" i="1">
                          <a:latin typeface="Cambria" pitchFamily="18" charset="0"/>
                          <a:ea typeface="Calibri"/>
                          <a:cs typeface="Times New Roman"/>
                        </a:rPr>
                        <a:t>F5</a:t>
                      </a:r>
                      <a:r>
                        <a:rPr lang="es-ES" sz="1400" i="1">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Existen vías en buenas condiciones de acceso y salida de la Parroquia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X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2684">
                <a:tc>
                  <a:txBody>
                    <a:bodyPr/>
                    <a:lstStyle/>
                    <a:p>
                      <a:pPr algn="ctr">
                        <a:lnSpc>
                          <a:spcPct val="115000"/>
                        </a:lnSpc>
                        <a:spcAft>
                          <a:spcPts val="1000"/>
                        </a:spcAft>
                      </a:pPr>
                      <a:r>
                        <a:rPr lang="es-ES" sz="1400" b="1" i="1">
                          <a:latin typeface="Cambria" pitchFamily="18" charset="0"/>
                          <a:ea typeface="Calibri"/>
                          <a:cs typeface="Times New Roman"/>
                        </a:rPr>
                        <a:t>F6</a:t>
                      </a:r>
                      <a:r>
                        <a:rPr lang="es-ES" sz="1400" i="1">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La comunidad de Conocoto está comprometida en la preservación de los patrimonios de la parroquia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X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p>
                  </a:txBody>
                  <a:tcPr marL="31070" marR="31070" marT="86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2 Título"/>
          <p:cNvSpPr>
            <a:spLocks noGrp="1"/>
          </p:cNvSpPr>
          <p:nvPr>
            <p:ph type="title"/>
          </p:nvPr>
        </p:nvSpPr>
        <p:spPr>
          <a:xfrm>
            <a:off x="914400" y="214290"/>
            <a:ext cx="7772400" cy="1143000"/>
          </a:xfrm>
        </p:spPr>
        <p:txBody>
          <a:bodyPr>
            <a:normAutofit/>
          </a:bodyPr>
          <a:lstStyle/>
          <a:p>
            <a:pPr algn="ctr"/>
            <a:r>
              <a:rPr lang="es-ES" b="1" i="1" dirty="0" smtClean="0">
                <a:solidFill>
                  <a:schemeClr val="tx1"/>
                </a:solidFill>
                <a:latin typeface="Cambria" pitchFamily="18" charset="0"/>
              </a:rPr>
              <a:t>Entorno Interno</a:t>
            </a:r>
            <a:endParaRPr lang="es-ES" b="1" i="1" dirty="0">
              <a:solidFill>
                <a:schemeClr val="tx1"/>
              </a:solidFill>
              <a:latin typeface="Cambria" pitchFamily="18" charset="0"/>
            </a:endParaRPr>
          </a:p>
        </p:txBody>
      </p:sp>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8"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9" name="8 Rectángulo"/>
          <p:cNvSpPr/>
          <p:nvPr/>
        </p:nvSpPr>
        <p:spPr>
          <a:xfrm>
            <a:off x="1142976" y="2611650"/>
            <a:ext cx="7072362" cy="504000"/>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1142976" y="3571876"/>
            <a:ext cx="7072362" cy="714380"/>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785786" y="1838256"/>
          <a:ext cx="7640670" cy="4019636"/>
        </p:xfrm>
        <a:graphic>
          <a:graphicData uri="http://schemas.openxmlformats.org/drawingml/2006/table">
            <a:tbl>
              <a:tblPr/>
              <a:tblGrid>
                <a:gridCol w="400820"/>
                <a:gridCol w="5455017"/>
                <a:gridCol w="717551"/>
                <a:gridCol w="597014"/>
                <a:gridCol w="470268"/>
              </a:tblGrid>
              <a:tr h="285752">
                <a:tc gridSpan="2">
                  <a:txBody>
                    <a:bodyPr/>
                    <a:lstStyle/>
                    <a:p>
                      <a:pPr algn="ctr">
                        <a:lnSpc>
                          <a:spcPct val="115000"/>
                        </a:lnSpc>
                        <a:spcAft>
                          <a:spcPts val="1000"/>
                        </a:spcAft>
                      </a:pPr>
                      <a:r>
                        <a:rPr lang="es-ES" sz="1400" b="1" i="1" dirty="0">
                          <a:latin typeface="Cambria" pitchFamily="18" charset="0"/>
                          <a:ea typeface="Calibri"/>
                          <a:cs typeface="Times New Roman"/>
                        </a:rPr>
                        <a:t>ENTORNO INTERNO</a:t>
                      </a:r>
                      <a:r>
                        <a:rPr lang="es-ES" sz="1400" i="1" dirty="0">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ES"/>
                    </a:p>
                  </a:txBody>
                  <a:tcPr/>
                </a:tc>
                <a:tc gridSpan="3">
                  <a:txBody>
                    <a:bodyPr/>
                    <a:lstStyle/>
                    <a:p>
                      <a:pPr algn="ctr">
                        <a:lnSpc>
                          <a:spcPct val="115000"/>
                        </a:lnSpc>
                        <a:spcAft>
                          <a:spcPts val="1000"/>
                        </a:spcAft>
                      </a:pPr>
                      <a:r>
                        <a:rPr lang="es-ES" sz="1400" b="1" i="1" dirty="0">
                          <a:latin typeface="Cambria" pitchFamily="18" charset="0"/>
                          <a:ea typeface="Calibri"/>
                          <a:cs typeface="Times New Roman"/>
                        </a:rPr>
                        <a:t>Impacto</a:t>
                      </a:r>
                      <a:r>
                        <a:rPr lang="es-ES" sz="1400" i="1" dirty="0">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ES"/>
                    </a:p>
                  </a:txBody>
                  <a:tcPr/>
                </a:tc>
                <a:tc hMerge="1">
                  <a:txBody>
                    <a:bodyPr/>
                    <a:lstStyle/>
                    <a:p>
                      <a:endParaRPr lang="es-ES"/>
                    </a:p>
                  </a:txBody>
                  <a:tcPr/>
                </a:tc>
              </a:tr>
              <a:tr h="285752">
                <a:tc gridSpan="2">
                  <a:txBody>
                    <a:bodyPr/>
                    <a:lstStyle/>
                    <a:p>
                      <a:pPr algn="ctr">
                        <a:lnSpc>
                          <a:spcPct val="115000"/>
                        </a:lnSpc>
                        <a:spcAft>
                          <a:spcPts val="1000"/>
                        </a:spcAft>
                      </a:pPr>
                      <a:r>
                        <a:rPr lang="es-ES" sz="1400" b="1" i="1">
                          <a:latin typeface="Cambria" pitchFamily="18" charset="0"/>
                          <a:ea typeface="Calibri"/>
                          <a:cs typeface="Times New Roman"/>
                        </a:rPr>
                        <a:t>ANÁLISIS DE LAS DEBILIDADES</a:t>
                      </a: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ES"/>
                    </a:p>
                  </a:txBody>
                  <a:tcPr/>
                </a:tc>
                <a:tc>
                  <a:txBody>
                    <a:bodyPr/>
                    <a:lstStyle/>
                    <a:p>
                      <a:pPr algn="ctr">
                        <a:lnSpc>
                          <a:spcPct val="115000"/>
                        </a:lnSpc>
                        <a:spcAft>
                          <a:spcPts val="1000"/>
                        </a:spcAft>
                      </a:pPr>
                      <a:r>
                        <a:rPr lang="es-ES" sz="1400" b="1" i="1" dirty="0">
                          <a:latin typeface="Cambria" pitchFamily="18" charset="0"/>
                          <a:ea typeface="Calibri"/>
                          <a:cs typeface="Times New Roman"/>
                        </a:rPr>
                        <a:t>Alto</a:t>
                      </a:r>
                      <a:r>
                        <a:rPr lang="es-ES" sz="1400" i="1" dirty="0">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1000"/>
                        </a:spcAft>
                      </a:pPr>
                      <a:r>
                        <a:rPr lang="es-ES" sz="1400" b="1" i="1" dirty="0">
                          <a:latin typeface="Cambria" pitchFamily="18" charset="0"/>
                          <a:ea typeface="Calibri"/>
                          <a:cs typeface="Times New Roman"/>
                        </a:rPr>
                        <a:t>Medio</a:t>
                      </a:r>
                      <a:r>
                        <a:rPr lang="es-ES" sz="1400" i="1" dirty="0">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1000"/>
                        </a:spcAft>
                      </a:pPr>
                      <a:r>
                        <a:rPr lang="es-ES" sz="1400" b="1" i="1" dirty="0">
                          <a:latin typeface="Cambria" pitchFamily="18" charset="0"/>
                          <a:ea typeface="Calibri"/>
                          <a:cs typeface="Times New Roman"/>
                        </a:rPr>
                        <a:t>Bajo</a:t>
                      </a:r>
                      <a:r>
                        <a:rPr lang="es-ES" sz="1400" i="1" dirty="0">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366428">
                <a:tc>
                  <a:txBody>
                    <a:bodyPr/>
                    <a:lstStyle/>
                    <a:p>
                      <a:pPr algn="ctr">
                        <a:lnSpc>
                          <a:spcPct val="115000"/>
                        </a:lnSpc>
                        <a:spcAft>
                          <a:spcPts val="1000"/>
                        </a:spcAft>
                      </a:pPr>
                      <a:r>
                        <a:rPr lang="es-ES" sz="1400" b="1" i="1">
                          <a:latin typeface="Cambria" pitchFamily="18" charset="0"/>
                          <a:ea typeface="Calibri"/>
                          <a:cs typeface="Times New Roman"/>
                        </a:rPr>
                        <a:t>D1</a:t>
                      </a: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Incumplimiento de los planes y proyectos establecidos en la Junta Parroquia de Conocoto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X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b="1" i="1">
                          <a:latin typeface="Cambria" pitchFamily="18" charset="0"/>
                          <a:ea typeface="Calibri"/>
                          <a:cs typeface="Times New Roman"/>
                        </a:rPr>
                        <a:t> </a:t>
                      </a: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b="1" i="1" dirty="0">
                          <a:latin typeface="Cambria" pitchFamily="18" charset="0"/>
                          <a:ea typeface="Calibri"/>
                          <a:cs typeface="Times New Roman"/>
                        </a:rPr>
                        <a:t> </a:t>
                      </a:r>
                      <a:r>
                        <a:rPr lang="es-ES" sz="1400" i="1" dirty="0">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6428">
                <a:tc>
                  <a:txBody>
                    <a:bodyPr/>
                    <a:lstStyle/>
                    <a:p>
                      <a:pPr algn="ctr">
                        <a:lnSpc>
                          <a:spcPct val="115000"/>
                        </a:lnSpc>
                        <a:spcAft>
                          <a:spcPts val="1000"/>
                        </a:spcAft>
                      </a:pPr>
                      <a:r>
                        <a:rPr lang="es-ES" sz="1400" b="1" i="1">
                          <a:latin typeface="Cambria" pitchFamily="18" charset="0"/>
                          <a:ea typeface="Calibri"/>
                          <a:cs typeface="Times New Roman"/>
                        </a:rPr>
                        <a:t>D2</a:t>
                      </a: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Organigrama estructural y Comisiones de la parroquia no están acorde con sus necesidades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X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b="1" i="1">
                          <a:latin typeface="Cambria" pitchFamily="18" charset="0"/>
                          <a:ea typeface="Calibri"/>
                          <a:cs typeface="Times New Roman"/>
                        </a:rPr>
                        <a:t> </a:t>
                      </a: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b="1" i="1" dirty="0">
                          <a:latin typeface="Cambria" pitchFamily="18" charset="0"/>
                          <a:ea typeface="Calibri"/>
                          <a:cs typeface="Times New Roman"/>
                        </a:rPr>
                        <a:t> </a:t>
                      </a:r>
                      <a:r>
                        <a:rPr lang="es-ES" sz="1400" i="1" dirty="0">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6428">
                <a:tc>
                  <a:txBody>
                    <a:bodyPr/>
                    <a:lstStyle/>
                    <a:p>
                      <a:pPr algn="ctr">
                        <a:lnSpc>
                          <a:spcPct val="115000"/>
                        </a:lnSpc>
                        <a:spcAft>
                          <a:spcPts val="1000"/>
                        </a:spcAft>
                      </a:pPr>
                      <a:r>
                        <a:rPr lang="es-ES" sz="1400" b="1" i="1">
                          <a:latin typeface="Cambria" pitchFamily="18" charset="0"/>
                          <a:ea typeface="Calibri"/>
                          <a:cs typeface="Times New Roman"/>
                        </a:rPr>
                        <a:t>D3</a:t>
                      </a: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Contaminación de Cursos hídricos por descargas de desechos sólidos y líquidos sin tratamiento en la Parroquia de Conocoto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X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6428">
                <a:tc>
                  <a:txBody>
                    <a:bodyPr/>
                    <a:lstStyle/>
                    <a:p>
                      <a:pPr algn="ctr">
                        <a:lnSpc>
                          <a:spcPct val="115000"/>
                        </a:lnSpc>
                        <a:spcAft>
                          <a:spcPts val="1000"/>
                        </a:spcAft>
                      </a:pPr>
                      <a:r>
                        <a:rPr lang="es-ES" sz="1400" b="1" i="1">
                          <a:latin typeface="Cambria" pitchFamily="18" charset="0"/>
                          <a:ea typeface="Calibri"/>
                          <a:cs typeface="Times New Roman"/>
                        </a:rPr>
                        <a:t>D4</a:t>
                      </a: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Espacios públicos deteriorados en Conocoto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X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6428">
                <a:tc>
                  <a:txBody>
                    <a:bodyPr/>
                    <a:lstStyle/>
                    <a:p>
                      <a:pPr algn="ctr">
                        <a:lnSpc>
                          <a:spcPct val="115000"/>
                        </a:lnSpc>
                        <a:spcAft>
                          <a:spcPts val="1000"/>
                        </a:spcAft>
                      </a:pPr>
                      <a:r>
                        <a:rPr lang="es-ES" sz="1400" b="1" i="1">
                          <a:latin typeface="Cambria" pitchFamily="18" charset="0"/>
                          <a:ea typeface="Calibri"/>
                          <a:cs typeface="Times New Roman"/>
                        </a:rPr>
                        <a:t>D5</a:t>
                      </a: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Inseguridad y deterioro de la convivencia ciudadana de Conocoto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X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9722">
                <a:tc>
                  <a:txBody>
                    <a:bodyPr/>
                    <a:lstStyle/>
                    <a:p>
                      <a:pPr algn="ctr">
                        <a:lnSpc>
                          <a:spcPct val="115000"/>
                        </a:lnSpc>
                        <a:spcAft>
                          <a:spcPts val="1000"/>
                        </a:spcAft>
                      </a:pPr>
                      <a:r>
                        <a:rPr lang="es-ES" sz="1400" b="1" i="1">
                          <a:latin typeface="Cambria" pitchFamily="18" charset="0"/>
                          <a:ea typeface="Calibri"/>
                          <a:cs typeface="Times New Roman"/>
                        </a:rPr>
                        <a:t>D6</a:t>
                      </a: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El Gobierno Parroquial de Conocoto no cuenta con suficiente presupuesto para poder llevar a cabo los proyectos necesarios para el desarrollo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X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6428">
                <a:tc>
                  <a:txBody>
                    <a:bodyPr/>
                    <a:lstStyle/>
                    <a:p>
                      <a:pPr algn="ctr">
                        <a:lnSpc>
                          <a:spcPct val="115000"/>
                        </a:lnSpc>
                        <a:spcAft>
                          <a:spcPts val="1000"/>
                        </a:spcAft>
                      </a:pPr>
                      <a:r>
                        <a:rPr lang="es-ES" sz="1400" b="1" i="1">
                          <a:latin typeface="Cambria" pitchFamily="18" charset="0"/>
                          <a:ea typeface="Calibri"/>
                          <a:cs typeface="Times New Roman"/>
                        </a:rPr>
                        <a:t>D7</a:t>
                      </a: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Escaso desarrollo del sector turístico de la Parroquia de Conocoto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X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6428">
                <a:tc>
                  <a:txBody>
                    <a:bodyPr/>
                    <a:lstStyle/>
                    <a:p>
                      <a:pPr algn="ctr">
                        <a:lnSpc>
                          <a:spcPct val="115000"/>
                        </a:lnSpc>
                        <a:spcAft>
                          <a:spcPts val="1000"/>
                        </a:spcAft>
                      </a:pPr>
                      <a:r>
                        <a:rPr lang="es-ES" sz="1400" b="1" i="1">
                          <a:latin typeface="Cambria" pitchFamily="18" charset="0"/>
                          <a:ea typeface="Calibri"/>
                          <a:cs typeface="Times New Roman"/>
                        </a:rPr>
                        <a:t>D8</a:t>
                      </a: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es-ES" sz="1400" i="1" dirty="0">
                          <a:latin typeface="Cambria" pitchFamily="18" charset="0"/>
                          <a:ea typeface="Calibri"/>
                          <a:cs typeface="Times New Roman"/>
                        </a:rPr>
                        <a:t>Mínima señalización turística en la Parroquia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a:latin typeface="Cambria" pitchFamily="18" charset="0"/>
                          <a:ea typeface="Calibri"/>
                          <a:cs typeface="Times New Roman"/>
                        </a:rPr>
                        <a:t>X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400" i="1" dirty="0">
                          <a:latin typeface="Cambria" pitchFamily="18" charset="0"/>
                          <a:ea typeface="Calibri"/>
                          <a:cs typeface="Times New Roman"/>
                        </a:rPr>
                        <a:t>  </a:t>
                      </a:r>
                    </a:p>
                  </a:txBody>
                  <a:tcPr marL="15932" marR="15932" marT="48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2 Título"/>
          <p:cNvSpPr>
            <a:spLocks noGrp="1"/>
          </p:cNvSpPr>
          <p:nvPr>
            <p:ph type="title"/>
          </p:nvPr>
        </p:nvSpPr>
        <p:spPr>
          <a:xfrm>
            <a:off x="914400" y="214290"/>
            <a:ext cx="7772400" cy="1143000"/>
          </a:xfrm>
        </p:spPr>
        <p:txBody>
          <a:bodyPr>
            <a:normAutofit/>
          </a:bodyPr>
          <a:lstStyle/>
          <a:p>
            <a:pPr algn="ctr"/>
            <a:r>
              <a:rPr lang="es-ES" b="1" i="1" dirty="0" smtClean="0">
                <a:solidFill>
                  <a:schemeClr val="tx1"/>
                </a:solidFill>
                <a:latin typeface="Cambria" pitchFamily="18" charset="0"/>
              </a:rPr>
              <a:t>Entorno Interno</a:t>
            </a:r>
            <a:endParaRPr lang="es-ES" b="1" i="1" dirty="0">
              <a:solidFill>
                <a:schemeClr val="tx1"/>
              </a:solidFill>
              <a:latin typeface="Cambria" pitchFamily="18" charset="0"/>
            </a:endParaRPr>
          </a:p>
        </p:txBody>
      </p:sp>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8"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9" name="8 Rectángulo"/>
          <p:cNvSpPr/>
          <p:nvPr/>
        </p:nvSpPr>
        <p:spPr>
          <a:xfrm>
            <a:off x="785786" y="2425526"/>
            <a:ext cx="7643866" cy="468000"/>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785786" y="2925592"/>
            <a:ext cx="7643866" cy="468000"/>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785786" y="3894192"/>
            <a:ext cx="7643866" cy="372956"/>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p:cNvSpPr/>
          <p:nvPr/>
        </p:nvSpPr>
        <p:spPr>
          <a:xfrm>
            <a:off x="785786" y="4624338"/>
            <a:ext cx="7643866" cy="468000"/>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Rectángulo"/>
          <p:cNvSpPr/>
          <p:nvPr/>
        </p:nvSpPr>
        <p:spPr>
          <a:xfrm>
            <a:off x="785786" y="5140170"/>
            <a:ext cx="7643866" cy="357190"/>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ox(in)">
                                      <p:cBhvr>
                                        <p:cTn id="13" dur="500"/>
                                        <p:tgtEl>
                                          <p:spTgt spid="11"/>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ox(in)">
                                      <p:cBhvr>
                                        <p:cTn id="16" dur="500"/>
                                        <p:tgtEl>
                                          <p:spTgt spid="12"/>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ox(i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a:xfrm>
            <a:off x="35496" y="1505930"/>
            <a:ext cx="9073008" cy="1470025"/>
          </a:xfrm>
          <a:solidFill>
            <a:schemeClr val="accent5">
              <a:lumMod val="75000"/>
            </a:schemeClr>
          </a:solidFill>
        </p:spPr>
        <p:txBody>
          <a:bodyPr/>
          <a:lstStyle/>
          <a:p>
            <a:r>
              <a:rPr lang="es-ES" i="1" dirty="0" smtClean="0">
                <a:solidFill>
                  <a:schemeClr val="bg1"/>
                </a:solidFill>
                <a:latin typeface="Cambria" pitchFamily="18" charset="0"/>
              </a:rPr>
              <a:t>Investigación de Mercado</a:t>
            </a:r>
            <a:endParaRPr lang="es-ES" i="1" dirty="0">
              <a:solidFill>
                <a:schemeClr val="bg1"/>
              </a:solidFill>
              <a:latin typeface="Cambria" pitchFamily="18" charset="0"/>
            </a:endParaRPr>
          </a:p>
        </p:txBody>
      </p:sp>
      <p:pic>
        <p:nvPicPr>
          <p:cNvPr id="52226" name="Picture 2" descr="https://encrypted-tbn0.gstatic.com/images?q=tbn:ANd9GcSUVEQyy0aNTSHTqVQC8Xm9hJ-S51L5I-kSoy68Cc3B642TLiY7Eg"/>
          <p:cNvPicPr>
            <a:picLocks noChangeAspect="1" noChangeArrowheads="1"/>
          </p:cNvPicPr>
          <p:nvPr/>
        </p:nvPicPr>
        <p:blipFill>
          <a:blip r:embed="rId3"/>
          <a:srcRect/>
          <a:stretch>
            <a:fillRect/>
          </a:stretch>
        </p:blipFill>
        <p:spPr bwMode="auto">
          <a:xfrm>
            <a:off x="3357554" y="3643314"/>
            <a:ext cx="2571768" cy="2470695"/>
          </a:xfrm>
          <a:prstGeom prst="rect">
            <a:avLst/>
          </a:prstGeom>
          <a:noFill/>
        </p:spPr>
      </p:pic>
      <p:pic>
        <p:nvPicPr>
          <p:cNvPr id="6" name="Picture 2" descr="http://cisco.ctt-espe.edu.ec/index_archivos/logo_espe.jpg"/>
          <p:cNvPicPr>
            <a:picLocks noChangeAspect="1" noChangeArrowheads="1"/>
          </p:cNvPicPr>
          <p:nvPr/>
        </p:nvPicPr>
        <p:blipFill>
          <a:blip r:embed="rId4" cstate="print"/>
          <a:srcRect l="4915" r="8025"/>
          <a:stretch>
            <a:fillRect/>
          </a:stretch>
        </p:blipFill>
        <p:spPr bwMode="auto">
          <a:xfrm>
            <a:off x="214282" y="188942"/>
            <a:ext cx="2071702" cy="668290"/>
          </a:xfrm>
          <a:prstGeom prst="rect">
            <a:avLst/>
          </a:prstGeom>
          <a:noFill/>
        </p:spPr>
      </p:pic>
      <p:pic>
        <p:nvPicPr>
          <p:cNvPr id="7" name="Picture 3"/>
          <p:cNvPicPr>
            <a:picLocks noChangeAspect="1" noChangeArrowheads="1"/>
          </p:cNvPicPr>
          <p:nvPr/>
        </p:nvPicPr>
        <p:blipFill>
          <a:blip r:embed="rId5"/>
          <a:srcRect l="8056" t="32500" r="59717" b="53750"/>
          <a:stretch>
            <a:fillRect/>
          </a:stretch>
        </p:blipFill>
        <p:spPr bwMode="auto">
          <a:xfrm>
            <a:off x="7000892" y="214290"/>
            <a:ext cx="2000264" cy="5000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74638"/>
            <a:ext cx="9144000" cy="1143000"/>
          </a:xfrm>
        </p:spPr>
        <p:txBody>
          <a:bodyPr>
            <a:normAutofit/>
          </a:bodyPr>
          <a:lstStyle/>
          <a:p>
            <a:pPr algn="ctr"/>
            <a:r>
              <a:rPr lang="es-ES" b="1" i="1" dirty="0" smtClean="0">
                <a:solidFill>
                  <a:schemeClr val="tx1"/>
                </a:solidFill>
                <a:latin typeface="Cambria" pitchFamily="18" charset="0"/>
              </a:rPr>
              <a:t>Objetivos de la Investigación</a:t>
            </a:r>
            <a:endParaRPr lang="es-ES" b="1" i="1" dirty="0">
              <a:solidFill>
                <a:schemeClr val="tx1"/>
              </a:solidFill>
              <a:latin typeface="Cambria" pitchFamily="18" charset="0"/>
            </a:endParaRPr>
          </a:p>
        </p:txBody>
      </p:sp>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5"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graphicFrame>
        <p:nvGraphicFramePr>
          <p:cNvPr id="9" name="8 Diagrama"/>
          <p:cNvGraphicFramePr/>
          <p:nvPr/>
        </p:nvGraphicFramePr>
        <p:xfrm>
          <a:off x="500034" y="2222520"/>
          <a:ext cx="807249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5"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grpSp>
        <p:nvGrpSpPr>
          <p:cNvPr id="10" name="9 Grupo"/>
          <p:cNvGrpSpPr/>
          <p:nvPr/>
        </p:nvGrpSpPr>
        <p:grpSpPr>
          <a:xfrm>
            <a:off x="214282" y="1214422"/>
            <a:ext cx="2098207" cy="1357322"/>
            <a:chOff x="8494" y="0"/>
            <a:chExt cx="2098207" cy="1357322"/>
          </a:xfrm>
          <a:scene3d>
            <a:camera prst="orthographicFront"/>
            <a:lightRig rig="flat" dir="t"/>
          </a:scene3d>
        </p:grpSpPr>
        <p:sp>
          <p:nvSpPr>
            <p:cNvPr id="11" name="10 Rectángulo redondeado"/>
            <p:cNvSpPr/>
            <p:nvPr/>
          </p:nvSpPr>
          <p:spPr>
            <a:xfrm>
              <a:off x="8494" y="0"/>
              <a:ext cx="2098207" cy="1357322"/>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sp>
        <p:sp>
          <p:nvSpPr>
            <p:cNvPr id="12" name="11 Rectángulo"/>
            <p:cNvSpPr/>
            <p:nvPr/>
          </p:nvSpPr>
          <p:spPr>
            <a:xfrm>
              <a:off x="48249" y="39755"/>
              <a:ext cx="2018697" cy="1277812"/>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b="1" i="0" kern="1200" dirty="0" smtClean="0">
                  <a:latin typeface="Cambria" pitchFamily="18" charset="0"/>
                </a:rPr>
                <a:t>Tipo de Investigación</a:t>
              </a:r>
            </a:p>
          </p:txBody>
        </p:sp>
      </p:grpSp>
      <p:grpSp>
        <p:nvGrpSpPr>
          <p:cNvPr id="16" name="15 Grupo"/>
          <p:cNvGrpSpPr/>
          <p:nvPr/>
        </p:nvGrpSpPr>
        <p:grpSpPr>
          <a:xfrm>
            <a:off x="3071802" y="1214422"/>
            <a:ext cx="5955827" cy="1357322"/>
            <a:chOff x="3087402" y="0"/>
            <a:chExt cx="5690977" cy="1357322"/>
          </a:xfrm>
          <a:scene3d>
            <a:camera prst="orthographicFront"/>
            <a:lightRig rig="flat" dir="t"/>
          </a:scene3d>
        </p:grpSpPr>
        <p:sp>
          <p:nvSpPr>
            <p:cNvPr id="17" name="16 Rectángulo redondeado"/>
            <p:cNvSpPr/>
            <p:nvPr/>
          </p:nvSpPr>
          <p:spPr>
            <a:xfrm>
              <a:off x="3087402" y="0"/>
              <a:ext cx="5690977" cy="1357322"/>
            </a:xfrm>
            <a:prstGeom prst="roundRect">
              <a:avLst>
                <a:gd name="adj" fmla="val 10000"/>
              </a:avLst>
            </a:prstGeom>
          </p:spPr>
          <p:style>
            <a:lnRef idx="1">
              <a:schemeClr val="accent6"/>
            </a:lnRef>
            <a:fillRef idx="2">
              <a:schemeClr val="accent6"/>
            </a:fillRef>
            <a:effectRef idx="1">
              <a:schemeClr val="accent6"/>
            </a:effectRef>
            <a:fontRef idx="minor">
              <a:schemeClr val="dk1"/>
            </a:fontRef>
          </p:style>
        </p:sp>
        <p:sp>
          <p:nvSpPr>
            <p:cNvPr id="18" name="17 Rectángulo"/>
            <p:cNvSpPr/>
            <p:nvPr/>
          </p:nvSpPr>
          <p:spPr>
            <a:xfrm>
              <a:off x="3127157" y="39755"/>
              <a:ext cx="5611467" cy="1277812"/>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b="1" i="1" kern="1200" dirty="0" smtClean="0">
                  <a:latin typeface="Cambria" pitchFamily="18" charset="0"/>
                </a:rPr>
                <a:t>Investigación cuantitativa</a:t>
              </a:r>
            </a:p>
            <a:p>
              <a:pPr lvl="0" algn="ctr" defTabSz="711200">
                <a:lnSpc>
                  <a:spcPct val="90000"/>
                </a:lnSpc>
                <a:spcBef>
                  <a:spcPct val="0"/>
                </a:spcBef>
                <a:spcAft>
                  <a:spcPct val="35000"/>
                </a:spcAft>
              </a:pPr>
              <a:r>
                <a:rPr lang="es-ES" i="1" kern="1200" dirty="0" smtClean="0">
                  <a:latin typeface="Cambria" pitchFamily="18" charset="0"/>
                </a:rPr>
                <a:t>Se realizará con el fin de recoger y analizar los datos de manera numérica sobre variables previamente determinadas</a:t>
              </a:r>
              <a:endParaRPr lang="es-ES" i="1" kern="1200" dirty="0">
                <a:latin typeface="Cambria" pitchFamily="18" charset="0"/>
              </a:endParaRPr>
            </a:p>
          </p:txBody>
        </p:sp>
      </p:grpSp>
      <p:sp>
        <p:nvSpPr>
          <p:cNvPr id="19" name="18 Flecha derecha"/>
          <p:cNvSpPr/>
          <p:nvPr/>
        </p:nvSpPr>
        <p:spPr>
          <a:xfrm>
            <a:off x="2455365" y="1643050"/>
            <a:ext cx="402123" cy="42862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grpSp>
        <p:nvGrpSpPr>
          <p:cNvPr id="20" name="19 Grupo"/>
          <p:cNvGrpSpPr/>
          <p:nvPr/>
        </p:nvGrpSpPr>
        <p:grpSpPr>
          <a:xfrm>
            <a:off x="214282" y="3000372"/>
            <a:ext cx="2098207" cy="1357322"/>
            <a:chOff x="8494" y="0"/>
            <a:chExt cx="2098207" cy="1357322"/>
          </a:xfrm>
          <a:scene3d>
            <a:camera prst="orthographicFront"/>
            <a:lightRig rig="flat" dir="t"/>
          </a:scene3d>
        </p:grpSpPr>
        <p:sp>
          <p:nvSpPr>
            <p:cNvPr id="21" name="20 Rectángulo redondeado"/>
            <p:cNvSpPr/>
            <p:nvPr/>
          </p:nvSpPr>
          <p:spPr>
            <a:xfrm>
              <a:off x="8494" y="0"/>
              <a:ext cx="2098207" cy="1357322"/>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sp>
        <p:sp>
          <p:nvSpPr>
            <p:cNvPr id="22" name="21 Rectángulo"/>
            <p:cNvSpPr/>
            <p:nvPr/>
          </p:nvSpPr>
          <p:spPr>
            <a:xfrm>
              <a:off x="48249" y="39755"/>
              <a:ext cx="2018697" cy="1277812"/>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b="1" i="0" kern="1200" dirty="0" smtClean="0">
                  <a:latin typeface="Cambria" pitchFamily="18" charset="0"/>
                </a:rPr>
                <a:t>Método de Investigación</a:t>
              </a:r>
            </a:p>
          </p:txBody>
        </p:sp>
      </p:grpSp>
      <p:grpSp>
        <p:nvGrpSpPr>
          <p:cNvPr id="23" name="22 Grupo"/>
          <p:cNvGrpSpPr/>
          <p:nvPr/>
        </p:nvGrpSpPr>
        <p:grpSpPr>
          <a:xfrm>
            <a:off x="3071802" y="3000372"/>
            <a:ext cx="5955827" cy="1357322"/>
            <a:chOff x="3087402" y="0"/>
            <a:chExt cx="5690977" cy="1357322"/>
          </a:xfrm>
          <a:scene3d>
            <a:camera prst="orthographicFront"/>
            <a:lightRig rig="flat" dir="t"/>
          </a:scene3d>
        </p:grpSpPr>
        <p:sp>
          <p:nvSpPr>
            <p:cNvPr id="24" name="23 Rectángulo redondeado"/>
            <p:cNvSpPr/>
            <p:nvPr/>
          </p:nvSpPr>
          <p:spPr>
            <a:xfrm>
              <a:off x="3087402" y="0"/>
              <a:ext cx="5690977" cy="1357322"/>
            </a:xfrm>
            <a:prstGeom prst="roundRect">
              <a:avLst>
                <a:gd name="adj" fmla="val 10000"/>
              </a:avLst>
            </a:prstGeom>
          </p:spPr>
          <p:style>
            <a:lnRef idx="1">
              <a:schemeClr val="accent6"/>
            </a:lnRef>
            <a:fillRef idx="2">
              <a:schemeClr val="accent6"/>
            </a:fillRef>
            <a:effectRef idx="1">
              <a:schemeClr val="accent6"/>
            </a:effectRef>
            <a:fontRef idx="minor">
              <a:schemeClr val="dk1"/>
            </a:fontRef>
          </p:style>
        </p:sp>
        <p:sp>
          <p:nvSpPr>
            <p:cNvPr id="25" name="24 Rectángulo"/>
            <p:cNvSpPr/>
            <p:nvPr/>
          </p:nvSpPr>
          <p:spPr>
            <a:xfrm>
              <a:off x="3127157" y="39755"/>
              <a:ext cx="5611467" cy="1277812"/>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b="1" i="1" kern="1200" dirty="0" smtClean="0">
                  <a:latin typeface="Cambria" pitchFamily="18" charset="0"/>
                </a:rPr>
                <a:t>Investigación descriptiva</a:t>
              </a:r>
            </a:p>
            <a:p>
              <a:pPr algn="ctr" defTabSz="711200">
                <a:lnSpc>
                  <a:spcPct val="90000"/>
                </a:lnSpc>
                <a:spcBef>
                  <a:spcPct val="0"/>
                </a:spcBef>
                <a:spcAft>
                  <a:spcPct val="35000"/>
                </a:spcAft>
              </a:pPr>
              <a:r>
                <a:rPr lang="es-ES" i="1" dirty="0">
                  <a:latin typeface="Cambria" pitchFamily="18" charset="0"/>
                </a:rPr>
                <a:t>Ya que se obtendrá información y datos a través de la descripción de las actividades </a:t>
              </a:r>
              <a:endParaRPr lang="es-ES" i="1" kern="1200" dirty="0">
                <a:latin typeface="Cambria" pitchFamily="18" charset="0"/>
              </a:endParaRPr>
            </a:p>
          </p:txBody>
        </p:sp>
      </p:grpSp>
      <p:sp>
        <p:nvSpPr>
          <p:cNvPr id="26" name="25 Flecha derecha"/>
          <p:cNvSpPr/>
          <p:nvPr/>
        </p:nvSpPr>
        <p:spPr>
          <a:xfrm>
            <a:off x="2455365" y="3429000"/>
            <a:ext cx="402123" cy="42862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grpSp>
        <p:nvGrpSpPr>
          <p:cNvPr id="27" name="26 Grupo"/>
          <p:cNvGrpSpPr/>
          <p:nvPr/>
        </p:nvGrpSpPr>
        <p:grpSpPr>
          <a:xfrm>
            <a:off x="214282" y="4857760"/>
            <a:ext cx="2098207" cy="1357322"/>
            <a:chOff x="8494" y="0"/>
            <a:chExt cx="2098207" cy="1357322"/>
          </a:xfrm>
          <a:scene3d>
            <a:camera prst="orthographicFront"/>
            <a:lightRig rig="flat" dir="t"/>
          </a:scene3d>
        </p:grpSpPr>
        <p:sp>
          <p:nvSpPr>
            <p:cNvPr id="28" name="27 Rectángulo redondeado"/>
            <p:cNvSpPr/>
            <p:nvPr/>
          </p:nvSpPr>
          <p:spPr>
            <a:xfrm>
              <a:off x="8494" y="0"/>
              <a:ext cx="2098207" cy="1357322"/>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sp>
        <p:sp>
          <p:nvSpPr>
            <p:cNvPr id="29" name="28 Rectángulo"/>
            <p:cNvSpPr/>
            <p:nvPr/>
          </p:nvSpPr>
          <p:spPr>
            <a:xfrm>
              <a:off x="48249" y="39755"/>
              <a:ext cx="2018697" cy="1277812"/>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b="1" i="0" kern="1200" dirty="0" smtClean="0">
                  <a:latin typeface="Cambria" pitchFamily="18" charset="0"/>
                </a:rPr>
                <a:t>Técnica de Investigación</a:t>
              </a:r>
            </a:p>
          </p:txBody>
        </p:sp>
      </p:grpSp>
      <p:grpSp>
        <p:nvGrpSpPr>
          <p:cNvPr id="30" name="29 Grupo"/>
          <p:cNvGrpSpPr/>
          <p:nvPr/>
        </p:nvGrpSpPr>
        <p:grpSpPr>
          <a:xfrm>
            <a:off x="3071802" y="4857760"/>
            <a:ext cx="5955827" cy="1357322"/>
            <a:chOff x="3087402" y="0"/>
            <a:chExt cx="5690977" cy="1357322"/>
          </a:xfrm>
          <a:scene3d>
            <a:camera prst="orthographicFront"/>
            <a:lightRig rig="flat" dir="t"/>
          </a:scene3d>
        </p:grpSpPr>
        <p:sp>
          <p:nvSpPr>
            <p:cNvPr id="31" name="30 Rectángulo redondeado"/>
            <p:cNvSpPr/>
            <p:nvPr/>
          </p:nvSpPr>
          <p:spPr>
            <a:xfrm>
              <a:off x="3087402" y="0"/>
              <a:ext cx="5690977" cy="1357322"/>
            </a:xfrm>
            <a:prstGeom prst="roundRect">
              <a:avLst>
                <a:gd name="adj" fmla="val 10000"/>
              </a:avLst>
            </a:prstGeom>
          </p:spPr>
          <p:style>
            <a:lnRef idx="1">
              <a:schemeClr val="accent6"/>
            </a:lnRef>
            <a:fillRef idx="2">
              <a:schemeClr val="accent6"/>
            </a:fillRef>
            <a:effectRef idx="1">
              <a:schemeClr val="accent6"/>
            </a:effectRef>
            <a:fontRef idx="minor">
              <a:schemeClr val="dk1"/>
            </a:fontRef>
          </p:style>
        </p:sp>
        <p:sp>
          <p:nvSpPr>
            <p:cNvPr id="32" name="31 Rectángulo"/>
            <p:cNvSpPr/>
            <p:nvPr/>
          </p:nvSpPr>
          <p:spPr>
            <a:xfrm>
              <a:off x="3127157" y="39755"/>
              <a:ext cx="5611467" cy="1277812"/>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b="1" i="1" kern="1200" dirty="0" smtClean="0">
                  <a:latin typeface="Cambria" pitchFamily="18" charset="0"/>
                </a:rPr>
                <a:t>Encuesta</a:t>
              </a:r>
            </a:p>
            <a:p>
              <a:pPr algn="ctr" defTabSz="711200">
                <a:lnSpc>
                  <a:spcPct val="90000"/>
                </a:lnSpc>
                <a:spcBef>
                  <a:spcPct val="0"/>
                </a:spcBef>
                <a:spcAft>
                  <a:spcPct val="35000"/>
                </a:spcAft>
              </a:pPr>
              <a:r>
                <a:rPr lang="es-ES" i="1" dirty="0" smtClean="0">
                  <a:latin typeface="Cambria" pitchFamily="18" charset="0"/>
                </a:rPr>
                <a:t>Que permite cuantificar y comparar la información brindada por el encuestado, a través de preguntas abiertas o cerradas elaboradas para la investigación de mercado.</a:t>
              </a:r>
              <a:endParaRPr lang="es-ES" i="1" dirty="0">
                <a:latin typeface="Cambria" pitchFamily="18" charset="0"/>
              </a:endParaRPr>
            </a:p>
          </p:txBody>
        </p:sp>
      </p:grpSp>
      <p:sp>
        <p:nvSpPr>
          <p:cNvPr id="33" name="32 Flecha derecha"/>
          <p:cNvSpPr/>
          <p:nvPr/>
        </p:nvSpPr>
        <p:spPr>
          <a:xfrm>
            <a:off x="2455365" y="5286388"/>
            <a:ext cx="402123" cy="42862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74638"/>
            <a:ext cx="9144000" cy="1143000"/>
          </a:xfrm>
        </p:spPr>
        <p:txBody>
          <a:bodyPr>
            <a:normAutofit/>
          </a:bodyPr>
          <a:lstStyle/>
          <a:p>
            <a:pPr algn="ctr"/>
            <a:r>
              <a:rPr lang="es-ES" b="1" i="1" dirty="0" smtClean="0">
                <a:solidFill>
                  <a:schemeClr val="tx1"/>
                </a:solidFill>
                <a:latin typeface="Cambria" pitchFamily="18" charset="0"/>
              </a:rPr>
              <a:t>Diseño de la Investigación</a:t>
            </a:r>
            <a:endParaRPr lang="es-ES" b="1" i="1" dirty="0">
              <a:solidFill>
                <a:schemeClr val="tx1"/>
              </a:solidFill>
              <a:latin typeface="Cambria" pitchFamily="18" charset="0"/>
            </a:endParaRPr>
          </a:p>
        </p:txBody>
      </p:sp>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5"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graphicFrame>
        <p:nvGraphicFramePr>
          <p:cNvPr id="6" name="5 Diagrama"/>
          <p:cNvGraphicFramePr/>
          <p:nvPr/>
        </p:nvGraphicFramePr>
        <p:xfrm>
          <a:off x="714348" y="2000240"/>
          <a:ext cx="802482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7 Rectángulo"/>
          <p:cNvSpPr/>
          <p:nvPr/>
        </p:nvSpPr>
        <p:spPr>
          <a:xfrm>
            <a:off x="9572660" y="2714620"/>
            <a:ext cx="1071570" cy="25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Poner porque es </a:t>
            </a:r>
            <a:r>
              <a:rPr lang="es-ES" dirty="0" err="1" smtClean="0"/>
              <a:t>probabilidtico</a:t>
            </a:r>
            <a:r>
              <a:rPr lang="es-ES" dirty="0" smtClean="0"/>
              <a:t> </a:t>
            </a:r>
            <a:r>
              <a:rPr lang="es-ES" dirty="0" err="1" smtClean="0"/>
              <a:t>estratiicado</a:t>
            </a:r>
            <a:endParaRPr lang="es-E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74638"/>
            <a:ext cx="9144000" cy="1143000"/>
          </a:xfrm>
        </p:spPr>
        <p:txBody>
          <a:bodyPr>
            <a:normAutofit/>
          </a:bodyPr>
          <a:lstStyle/>
          <a:p>
            <a:pPr algn="ctr"/>
            <a:r>
              <a:rPr lang="es-ES" b="1" i="1" dirty="0" smtClean="0">
                <a:solidFill>
                  <a:schemeClr val="tx1"/>
                </a:solidFill>
                <a:latin typeface="Cambria" pitchFamily="18" charset="0"/>
              </a:rPr>
              <a:t>Objetivo General</a:t>
            </a:r>
            <a:endParaRPr lang="es-ES" b="1" i="1" dirty="0">
              <a:solidFill>
                <a:schemeClr val="tx1"/>
              </a:solidFill>
              <a:latin typeface="Cambria" pitchFamily="18" charset="0"/>
            </a:endParaRPr>
          </a:p>
        </p:txBody>
      </p:sp>
      <p:pic>
        <p:nvPicPr>
          <p:cNvPr id="10"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11"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7" name="2 Título"/>
          <p:cNvSpPr txBox="1">
            <a:spLocks/>
          </p:cNvSpPr>
          <p:nvPr/>
        </p:nvSpPr>
        <p:spPr>
          <a:xfrm>
            <a:off x="0" y="3000372"/>
            <a:ext cx="91440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1" u="none" strike="noStrike" kern="1200" cap="none" spc="0" normalizeH="0" baseline="0" noProof="0" dirty="0" smtClean="0">
                <a:ln>
                  <a:noFill/>
                </a:ln>
                <a:solidFill>
                  <a:schemeClr val="tx1"/>
                </a:solidFill>
                <a:effectLst/>
                <a:uLnTx/>
                <a:uFillTx/>
                <a:latin typeface="Cambria" pitchFamily="18" charset="0"/>
                <a:ea typeface="+mj-ea"/>
                <a:cs typeface="+mj-cs"/>
              </a:rPr>
              <a:t>Objetivos Específicos</a:t>
            </a:r>
            <a:endParaRPr kumimoji="0" lang="es-ES" sz="4000" b="1" i="1" u="none" strike="noStrike" kern="1200" cap="none" spc="0" normalizeH="0" baseline="0" noProof="0" dirty="0">
              <a:ln>
                <a:noFill/>
              </a:ln>
              <a:solidFill>
                <a:schemeClr val="tx1"/>
              </a:solidFill>
              <a:effectLst/>
              <a:uLnTx/>
              <a:uFillTx/>
              <a:latin typeface="Cambria" pitchFamily="18" charset="0"/>
              <a:ea typeface="+mj-ea"/>
              <a:cs typeface="+mj-cs"/>
            </a:endParaRPr>
          </a:p>
        </p:txBody>
      </p:sp>
      <p:graphicFrame>
        <p:nvGraphicFramePr>
          <p:cNvPr id="8" name="7 Diagrama"/>
          <p:cNvGraphicFramePr/>
          <p:nvPr/>
        </p:nvGraphicFramePr>
        <p:xfrm>
          <a:off x="428596" y="4357694"/>
          <a:ext cx="8429684" cy="22145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12 Marco"/>
          <p:cNvSpPr/>
          <p:nvPr/>
        </p:nvSpPr>
        <p:spPr>
          <a:xfrm>
            <a:off x="571472" y="1357298"/>
            <a:ext cx="8001056" cy="1928826"/>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2000" i="1" dirty="0" smtClean="0">
                <a:solidFill>
                  <a:schemeClr val="tx1"/>
                </a:solidFill>
                <a:latin typeface="Cambria" pitchFamily="18" charset="0"/>
              </a:rPr>
              <a:t>Elaborar una propuesta de promoción y difusión de los atractivos turísticos de la parroquia de Conocoto, mediante estrategias que permitan dar a conocer los distintos atractivos y de esta manera lograr un desarrollo turístico para la parroquia.</a:t>
            </a:r>
            <a:endParaRPr lang="es-ES" sz="2000" i="1" dirty="0">
              <a:solidFill>
                <a:schemeClr val="tx1"/>
              </a:solidFill>
              <a:latin typeface="Cambria"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74638"/>
            <a:ext cx="9144000" cy="1143000"/>
          </a:xfrm>
        </p:spPr>
        <p:txBody>
          <a:bodyPr>
            <a:normAutofit/>
          </a:bodyPr>
          <a:lstStyle/>
          <a:p>
            <a:pPr algn="ctr"/>
            <a:r>
              <a:rPr lang="es-ES" b="1" i="1" dirty="0" smtClean="0">
                <a:solidFill>
                  <a:schemeClr val="tx1"/>
                </a:solidFill>
                <a:latin typeface="Cambria" pitchFamily="18" charset="0"/>
              </a:rPr>
              <a:t>Cálculo de la Muestra</a:t>
            </a:r>
            <a:endParaRPr lang="es-ES" b="1" i="1" dirty="0">
              <a:solidFill>
                <a:schemeClr val="tx1"/>
              </a:solidFill>
              <a:latin typeface="Cambria" pitchFamily="18" charset="0"/>
            </a:endParaRPr>
          </a:p>
        </p:txBody>
      </p:sp>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5"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11" name="10 Rectángulo redondeado"/>
          <p:cNvSpPr/>
          <p:nvPr/>
        </p:nvSpPr>
        <p:spPr>
          <a:xfrm>
            <a:off x="2214546" y="1643050"/>
            <a:ext cx="4429156" cy="488454"/>
          </a:xfrm>
          <a:prstGeom prst="roundRect">
            <a:avLst>
              <a:gd name="adj" fmla="val 10000"/>
            </a:avLst>
          </a:prstGeom>
        </p:spPr>
        <p:style>
          <a:lnRef idx="2">
            <a:schemeClr val="lt1">
              <a:hueOff val="0"/>
              <a:satOff val="0"/>
              <a:lumOff val="0"/>
              <a:alphaOff val="0"/>
            </a:schemeClr>
          </a:lnRef>
          <a:fillRef idx="1">
            <a:schemeClr val="accent5">
              <a:hueOff val="-14215417"/>
              <a:satOff val="8079"/>
              <a:lumOff val="-6667"/>
              <a:alphaOff val="0"/>
            </a:schemeClr>
          </a:fillRef>
          <a:effectRef idx="0">
            <a:schemeClr val="accent5">
              <a:hueOff val="-14215417"/>
              <a:satOff val="8079"/>
              <a:lumOff val="-6667"/>
              <a:alphaOff val="0"/>
            </a:schemeClr>
          </a:effectRef>
          <a:fontRef idx="minor">
            <a:schemeClr val="lt1"/>
          </a:fontRef>
        </p:style>
        <p:txBody>
          <a:bodyPr wrap="square">
            <a:spAutoFit/>
          </a:bodyPr>
          <a:lstStyle/>
          <a:p>
            <a:pPr algn="ctr"/>
            <a:r>
              <a:rPr lang="es-ES" sz="2400" i="1" dirty="0" smtClean="0">
                <a:latin typeface="Cambria" pitchFamily="18" charset="0"/>
              </a:rPr>
              <a:t>Probabilidad de éxito y fracaso</a:t>
            </a:r>
            <a:endParaRPr lang="es-ES" sz="2400" i="1" dirty="0">
              <a:latin typeface="Cambria" pitchFamily="18" charset="0"/>
            </a:endParaRPr>
          </a:p>
        </p:txBody>
      </p:sp>
      <p:sp>
        <p:nvSpPr>
          <p:cNvPr id="21505" name="Rectangle 1"/>
          <p:cNvSpPr>
            <a:spLocks noChangeArrowheads="1"/>
          </p:cNvSpPr>
          <p:nvPr/>
        </p:nvSpPr>
        <p:spPr bwMode="auto">
          <a:xfrm>
            <a:off x="357158" y="2214554"/>
            <a:ext cx="8215370"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tab pos="571500" algn="l"/>
              </a:tabLst>
            </a:pPr>
            <a:r>
              <a:rPr kumimoji="0" lang="es-ES" sz="4400" b="1" i="1" u="none" strike="noStrike" cap="none" normalizeH="0" baseline="0" dirty="0" smtClean="0">
                <a:ln>
                  <a:noFill/>
                </a:ln>
                <a:solidFill>
                  <a:srgbClr val="FF0000"/>
                </a:solidFill>
                <a:effectLst/>
                <a:latin typeface="Cambria" pitchFamily="18" charset="0"/>
                <a:ea typeface="Times New Roman" pitchFamily="18" charset="0"/>
                <a:cs typeface="Arial" pitchFamily="34" charset="0"/>
              </a:rPr>
              <a:t>¿</a:t>
            </a:r>
            <a:r>
              <a:rPr kumimoji="0" lang="es-ES" sz="2800" b="1" i="1"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Considera que es necesaria mayor promoción de los atractivos turísticos de Conocoto</a:t>
            </a:r>
            <a:r>
              <a:rPr kumimoji="0" lang="es-ES" sz="4400" b="1" i="1" u="none" strike="noStrike" cap="none" normalizeH="0" baseline="0" dirty="0" smtClean="0">
                <a:ln>
                  <a:noFill/>
                </a:ln>
                <a:solidFill>
                  <a:srgbClr val="FF0000"/>
                </a:solidFill>
                <a:effectLst/>
                <a:latin typeface="Cambria" pitchFamily="18" charset="0"/>
                <a:ea typeface="Times New Roman" pitchFamily="18" charset="0"/>
                <a:cs typeface="Arial" pitchFamily="34" charset="0"/>
              </a:rPr>
              <a:t>?</a:t>
            </a:r>
            <a:endParaRPr kumimoji="0" lang="es-ES" sz="4400" b="0" i="1" u="none" strike="noStrike" cap="none" normalizeH="0" baseline="0" dirty="0" smtClean="0">
              <a:ln>
                <a:noFill/>
              </a:ln>
              <a:solidFill>
                <a:srgbClr val="FF0000"/>
              </a:solidFill>
              <a:effectLst/>
              <a:latin typeface="Cambria" pitchFamily="18" charset="0"/>
              <a:cs typeface="Arial" pitchFamily="34" charset="0"/>
            </a:endParaRPr>
          </a:p>
        </p:txBody>
      </p:sp>
      <p:graphicFrame>
        <p:nvGraphicFramePr>
          <p:cNvPr id="13" name="12 Tabla"/>
          <p:cNvGraphicFramePr>
            <a:graphicFrameLocks noGrp="1"/>
          </p:cNvGraphicFramePr>
          <p:nvPr/>
        </p:nvGraphicFramePr>
        <p:xfrm>
          <a:off x="2357422" y="3857628"/>
          <a:ext cx="4410106" cy="1463040"/>
        </p:xfrm>
        <a:graphic>
          <a:graphicData uri="http://schemas.openxmlformats.org/drawingml/2006/table">
            <a:tbl>
              <a:tblPr/>
              <a:tblGrid>
                <a:gridCol w="1481148"/>
                <a:gridCol w="1428760"/>
                <a:gridCol w="1500198"/>
              </a:tblGrid>
              <a:tr h="0">
                <a:tc>
                  <a:txBody>
                    <a:bodyPr/>
                    <a:lstStyle/>
                    <a:p>
                      <a:pPr marL="0" indent="0" algn="ctr">
                        <a:lnSpc>
                          <a:spcPct val="150000"/>
                        </a:lnSpc>
                        <a:tabLst>
                          <a:tab pos="571500" algn="l"/>
                        </a:tabLst>
                      </a:pPr>
                      <a:r>
                        <a:rPr lang="es-ES" sz="1600" b="1" i="1" dirty="0" smtClean="0">
                          <a:latin typeface="Cambria" pitchFamily="18" charset="0"/>
                          <a:ea typeface="Times New Roman"/>
                        </a:rPr>
                        <a:t>Respuestas </a:t>
                      </a:r>
                      <a:endParaRPr lang="es-ES" sz="16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tabLst>
                          <a:tab pos="571500" algn="l"/>
                        </a:tabLst>
                      </a:pPr>
                      <a:r>
                        <a:rPr lang="es-ES" sz="1600" b="1" i="1" dirty="0" smtClean="0">
                          <a:latin typeface="Cambria" pitchFamily="18" charset="0"/>
                          <a:ea typeface="Times New Roman"/>
                        </a:rPr>
                        <a:t>Número </a:t>
                      </a:r>
                      <a:r>
                        <a:rPr lang="es-ES" sz="1600" b="1" i="1" dirty="0">
                          <a:latin typeface="Cambria" pitchFamily="18" charset="0"/>
                          <a:ea typeface="Times New Roman"/>
                        </a:rPr>
                        <a:t>de respuestas</a:t>
                      </a:r>
                      <a:endParaRPr lang="es-ES" sz="16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tabLst>
                          <a:tab pos="571500" algn="l"/>
                        </a:tabLst>
                      </a:pPr>
                      <a:r>
                        <a:rPr lang="es-ES" sz="1600" b="1" i="1" dirty="0">
                          <a:latin typeface="Cambria" pitchFamily="18" charset="0"/>
                          <a:ea typeface="Times New Roman"/>
                        </a:rPr>
                        <a:t>Tipo de respuesta</a:t>
                      </a:r>
                      <a:endParaRPr lang="es-ES" sz="16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0">
                <a:tc>
                  <a:txBody>
                    <a:bodyPr/>
                    <a:lstStyle/>
                    <a:p>
                      <a:pPr marL="0" indent="0" algn="ctr">
                        <a:lnSpc>
                          <a:spcPct val="150000"/>
                        </a:lnSpc>
                        <a:tabLst>
                          <a:tab pos="571500" algn="l"/>
                        </a:tabLst>
                      </a:pPr>
                      <a:r>
                        <a:rPr lang="es-ES" sz="1600" i="1" dirty="0">
                          <a:latin typeface="Cambria" pitchFamily="18" charset="0"/>
                          <a:ea typeface="Times New Roman"/>
                        </a:rPr>
                        <a:t>SI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tabLst>
                          <a:tab pos="571500" algn="l"/>
                        </a:tabLst>
                      </a:pPr>
                      <a:r>
                        <a:rPr lang="es-ES" sz="1600" i="1" dirty="0">
                          <a:latin typeface="Cambria" pitchFamily="18" charset="0"/>
                          <a:ea typeface="Times New Roman"/>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tabLst>
                          <a:tab pos="571500" algn="l"/>
                        </a:tabLst>
                      </a:pPr>
                      <a:r>
                        <a:rPr lang="es-ES" sz="1600" i="1" dirty="0">
                          <a:latin typeface="Cambria" pitchFamily="18" charset="0"/>
                          <a:ea typeface="Times New Roman"/>
                        </a:rPr>
                        <a:t>Aceptación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indent="0" algn="ctr">
                        <a:lnSpc>
                          <a:spcPct val="150000"/>
                        </a:lnSpc>
                        <a:tabLst>
                          <a:tab pos="571500" algn="l"/>
                        </a:tabLst>
                      </a:pPr>
                      <a:r>
                        <a:rPr lang="es-ES" sz="1600" i="1" dirty="0">
                          <a:latin typeface="Cambria" pitchFamily="18" charset="0"/>
                          <a:ea typeface="Times New Roman"/>
                        </a:rPr>
                        <a:t>NO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tabLst>
                          <a:tab pos="571500" algn="l"/>
                        </a:tabLst>
                      </a:pPr>
                      <a:r>
                        <a:rPr lang="es-ES" sz="1600" i="1" dirty="0">
                          <a:latin typeface="Cambria" pitchFamily="18" charset="0"/>
                          <a:ea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tabLst>
                          <a:tab pos="571500" algn="l"/>
                        </a:tabLst>
                      </a:pPr>
                      <a:r>
                        <a:rPr lang="es-ES" sz="1600" i="1" dirty="0">
                          <a:latin typeface="Cambria" pitchFamily="18" charset="0"/>
                          <a:ea typeface="Times New Roman"/>
                        </a:rPr>
                        <a:t>Rechazo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5" name="14 Rectángulo redondeado"/>
          <p:cNvSpPr/>
          <p:nvPr/>
        </p:nvSpPr>
        <p:spPr>
          <a:xfrm>
            <a:off x="928662" y="5715016"/>
            <a:ext cx="7215238" cy="748963"/>
          </a:xfrm>
          <a:prstGeom prst="roundRect">
            <a:avLst>
              <a:gd name="adj" fmla="val 10000"/>
            </a:avLst>
          </a:prstGeom>
          <a:solidFill>
            <a:schemeClr val="bg2">
              <a:lumMod val="90000"/>
            </a:schemeClr>
          </a:solidFill>
        </p:spPr>
        <p:style>
          <a:lnRef idx="2">
            <a:schemeClr val="lt1">
              <a:hueOff val="0"/>
              <a:satOff val="0"/>
              <a:lumOff val="0"/>
              <a:alphaOff val="0"/>
            </a:schemeClr>
          </a:lnRef>
          <a:fillRef idx="1">
            <a:schemeClr val="accent5">
              <a:hueOff val="-14215417"/>
              <a:satOff val="8079"/>
              <a:lumOff val="-6667"/>
              <a:alphaOff val="0"/>
            </a:schemeClr>
          </a:fillRef>
          <a:effectRef idx="0">
            <a:schemeClr val="accent5">
              <a:hueOff val="-14215417"/>
              <a:satOff val="8079"/>
              <a:lumOff val="-6667"/>
              <a:alphaOff val="0"/>
            </a:schemeClr>
          </a:effectRef>
          <a:fontRef idx="minor">
            <a:schemeClr val="lt1"/>
          </a:fontRef>
        </p:style>
        <p:txBody>
          <a:bodyPr wrap="square">
            <a:spAutoFit/>
          </a:bodyPr>
          <a:lstStyle/>
          <a:p>
            <a:pPr algn="ctr"/>
            <a:r>
              <a:rPr lang="es-ES" sz="2000" i="1" dirty="0" smtClean="0">
                <a:solidFill>
                  <a:schemeClr val="tx1"/>
                </a:solidFill>
                <a:latin typeface="Cambria" pitchFamily="18" charset="0"/>
              </a:rPr>
              <a:t>De acuerdo a los resultados, se obtiene que existe un 90% de probabilidad de éxito y un 10 % de probabilidad de fracaso. </a:t>
            </a:r>
            <a:endParaRPr lang="es-ES" sz="2000" i="1" dirty="0">
              <a:solidFill>
                <a:schemeClr val="tx1"/>
              </a:solidFill>
              <a:latin typeface="Cambria" pitchFamily="18" charset="0"/>
            </a:endParaRPr>
          </a:p>
        </p:txBody>
      </p:sp>
      <p:sp>
        <p:nvSpPr>
          <p:cNvPr id="16" name="15 Rectángulo"/>
          <p:cNvSpPr/>
          <p:nvPr/>
        </p:nvSpPr>
        <p:spPr>
          <a:xfrm>
            <a:off x="9644098" y="2071678"/>
            <a:ext cx="2000264" cy="2357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Para determinar la probabilidad de éxito y fracaso en la muestra, se utilizó la siguiente pregunta de las encuestas piloto, respecto a la promoción y difusión de los atractivos turísticos de la parroquia de Conocoto.</a:t>
            </a:r>
          </a:p>
          <a:p>
            <a:pPr algn="ctr"/>
            <a:endParaRPr lang="es-E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74638"/>
            <a:ext cx="9144000" cy="1143000"/>
          </a:xfrm>
        </p:spPr>
        <p:txBody>
          <a:bodyPr>
            <a:normAutofit/>
          </a:bodyPr>
          <a:lstStyle/>
          <a:p>
            <a:pPr algn="ctr"/>
            <a:r>
              <a:rPr lang="es-ES" b="1" i="1" dirty="0" smtClean="0">
                <a:solidFill>
                  <a:schemeClr val="tx1"/>
                </a:solidFill>
                <a:latin typeface="Cambria" pitchFamily="18" charset="0"/>
              </a:rPr>
              <a:t>Tamaño de la Muestra</a:t>
            </a:r>
            <a:endParaRPr lang="es-ES" b="1" i="1" dirty="0">
              <a:solidFill>
                <a:schemeClr val="tx1"/>
              </a:solidFill>
              <a:latin typeface="Cambria" pitchFamily="18" charset="0"/>
            </a:endParaRPr>
          </a:p>
        </p:txBody>
      </p:sp>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5"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graphicFrame>
        <p:nvGraphicFramePr>
          <p:cNvPr id="6" name="5 Tabla"/>
          <p:cNvGraphicFramePr>
            <a:graphicFrameLocks noGrp="1"/>
          </p:cNvGraphicFramePr>
          <p:nvPr/>
        </p:nvGraphicFramePr>
        <p:xfrm>
          <a:off x="3643338" y="1803073"/>
          <a:ext cx="5357818" cy="1268737"/>
        </p:xfrm>
        <a:graphic>
          <a:graphicData uri="http://schemas.openxmlformats.org/drawingml/2006/table">
            <a:tbl>
              <a:tblPr/>
              <a:tblGrid>
                <a:gridCol w="2678909"/>
                <a:gridCol w="2678909"/>
              </a:tblGrid>
              <a:tr h="433619">
                <a:tc>
                  <a:txBody>
                    <a:bodyPr/>
                    <a:lstStyle/>
                    <a:p>
                      <a:pPr algn="ctr">
                        <a:lnSpc>
                          <a:spcPct val="150000"/>
                        </a:lnSpc>
                        <a:spcAft>
                          <a:spcPts val="1000"/>
                        </a:spcAft>
                      </a:pPr>
                      <a:r>
                        <a:rPr lang="es-ES" sz="1400" i="1" dirty="0">
                          <a:latin typeface="Cambria" pitchFamily="18" charset="0"/>
                          <a:ea typeface="Calibri"/>
                          <a:cs typeface="Times New Roman"/>
                        </a:rPr>
                        <a:t>n= Tamaño de muestra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s-ES" sz="1400" i="1">
                          <a:latin typeface="Cambria" pitchFamily="18" charset="0"/>
                          <a:ea typeface="Calibri"/>
                          <a:cs typeface="Times New Roman"/>
                        </a:rPr>
                        <a:t>Q= Probabilidad de fracaso (0.10)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7559">
                <a:tc>
                  <a:txBody>
                    <a:bodyPr/>
                    <a:lstStyle/>
                    <a:p>
                      <a:pPr algn="ctr">
                        <a:lnSpc>
                          <a:spcPct val="150000"/>
                        </a:lnSpc>
                        <a:spcAft>
                          <a:spcPts val="1000"/>
                        </a:spcAft>
                      </a:pPr>
                      <a:r>
                        <a:rPr lang="es-ES" sz="1400" i="1">
                          <a:latin typeface="Cambria" pitchFamily="18" charset="0"/>
                          <a:ea typeface="Calibri"/>
                          <a:cs typeface="Times New Roman"/>
                        </a:rPr>
                        <a:t>Z= Valor Z curva normal (1.96)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s-ES" sz="1400" i="1" dirty="0">
                          <a:latin typeface="Cambria" pitchFamily="18" charset="0"/>
                          <a:ea typeface="Calibri"/>
                          <a:cs typeface="Times New Roman"/>
                        </a:rPr>
                        <a:t>N= </a:t>
                      </a:r>
                      <a:r>
                        <a:rPr lang="es-ES" sz="1400" i="1" dirty="0" smtClean="0">
                          <a:latin typeface="Cambria" pitchFamily="18" charset="0"/>
                          <a:ea typeface="Calibri"/>
                          <a:cs typeface="Times New Roman"/>
                        </a:rPr>
                        <a:t>Población</a:t>
                      </a:r>
                      <a:endParaRPr lang="es-ES" sz="1400" i="1" dirty="0">
                        <a:latin typeface="Cambria"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7559">
                <a:tc>
                  <a:txBody>
                    <a:bodyPr/>
                    <a:lstStyle/>
                    <a:p>
                      <a:pPr algn="ctr">
                        <a:lnSpc>
                          <a:spcPct val="150000"/>
                        </a:lnSpc>
                        <a:spcAft>
                          <a:spcPts val="1000"/>
                        </a:spcAft>
                      </a:pPr>
                      <a:r>
                        <a:rPr lang="es-ES" sz="1400" i="1" dirty="0">
                          <a:latin typeface="Cambria" pitchFamily="18" charset="0"/>
                          <a:ea typeface="Calibri"/>
                          <a:cs typeface="Times New Roman"/>
                        </a:rPr>
                        <a:t>P= Probabilidad de éxito (0.90)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s-ES" sz="1400" i="1" dirty="0">
                          <a:latin typeface="Cambria" pitchFamily="18" charset="0"/>
                          <a:ea typeface="Calibri"/>
                          <a:cs typeface="Times New Roman"/>
                        </a:rPr>
                        <a:t>E= Error </a:t>
                      </a:r>
                      <a:r>
                        <a:rPr lang="es-ES" sz="1400" i="1" dirty="0" err="1">
                          <a:latin typeface="Cambria" pitchFamily="18" charset="0"/>
                          <a:ea typeface="Calibri"/>
                          <a:cs typeface="Times New Roman"/>
                        </a:rPr>
                        <a:t>muestral</a:t>
                      </a:r>
                      <a:r>
                        <a:rPr lang="es-ES" sz="1400" i="1" dirty="0">
                          <a:latin typeface="Cambria" pitchFamily="18" charset="0"/>
                          <a:ea typeface="Calibri"/>
                          <a:cs typeface="Times New Roman"/>
                        </a:rPr>
                        <a:t> (0.05)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680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7680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76806" name="Rectangle 6"/>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7680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76807" name="Picture 7"/>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28596" y="2039287"/>
            <a:ext cx="2786082" cy="761414"/>
          </a:xfrm>
          <a:prstGeom prst="rect">
            <a:avLst/>
          </a:prstGeom>
          <a:noFill/>
        </p:spPr>
      </p:pic>
      <p:sp>
        <p:nvSpPr>
          <p:cNvPr id="14" name="13 Marco"/>
          <p:cNvSpPr/>
          <p:nvPr/>
        </p:nvSpPr>
        <p:spPr>
          <a:xfrm>
            <a:off x="5857884" y="3714752"/>
            <a:ext cx="2643206" cy="2571768"/>
          </a:xfrm>
          <a:prstGeom prst="frame">
            <a:avLst>
              <a:gd name="adj1" fmla="val 4369"/>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aphicFrame>
        <p:nvGraphicFramePr>
          <p:cNvPr id="16" name="15 Tabla"/>
          <p:cNvGraphicFramePr>
            <a:graphicFrameLocks noGrp="1"/>
          </p:cNvGraphicFramePr>
          <p:nvPr/>
        </p:nvGraphicFramePr>
        <p:xfrm>
          <a:off x="357158" y="4286256"/>
          <a:ext cx="4801868" cy="1920240"/>
        </p:xfrm>
        <a:graphic>
          <a:graphicData uri="http://schemas.openxmlformats.org/drawingml/2006/table">
            <a:tbl>
              <a:tblPr/>
              <a:tblGrid>
                <a:gridCol w="1873821"/>
                <a:gridCol w="786447"/>
                <a:gridCol w="1355153"/>
                <a:gridCol w="786447"/>
              </a:tblGrid>
              <a:tr h="0">
                <a:tc>
                  <a:txBody>
                    <a:bodyPr/>
                    <a:lstStyle/>
                    <a:p>
                      <a:pPr algn="ctr">
                        <a:lnSpc>
                          <a:spcPct val="150000"/>
                        </a:lnSpc>
                        <a:spcAft>
                          <a:spcPts val="1000"/>
                        </a:spcAft>
                      </a:pPr>
                      <a:r>
                        <a:rPr lang="es-MX" sz="1400" i="1" dirty="0" smtClean="0">
                          <a:latin typeface="Cambria" pitchFamily="18" charset="0"/>
                          <a:ea typeface="Calibri"/>
                          <a:cs typeface="Times New Roman"/>
                        </a:rPr>
                        <a:t>Conocoto</a:t>
                      </a:r>
                      <a:endParaRPr lang="es-ES" sz="1400" i="1" dirty="0">
                        <a:latin typeface="Cambria"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s-ES" sz="1400" i="1" dirty="0">
                          <a:solidFill>
                            <a:srgbClr val="000000"/>
                          </a:solidFill>
                          <a:latin typeface="Cambria" pitchFamily="18" charset="0"/>
                          <a:ea typeface="Calibri"/>
                          <a:cs typeface="Times New Roman"/>
                        </a:rPr>
                        <a:t>39957</a:t>
                      </a:r>
                      <a:endParaRPr lang="es-ES" sz="1400" i="1" dirty="0">
                        <a:latin typeface="Cambria"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s-MX" sz="1400" i="1">
                          <a:latin typeface="Cambria" pitchFamily="18" charset="0"/>
                          <a:ea typeface="Calibri"/>
                          <a:cs typeface="Times New Roman"/>
                        </a:rPr>
                        <a:t>Ciudad de Quito</a:t>
                      </a:r>
                      <a:endParaRPr lang="es-ES" sz="1400" i="1">
                        <a:latin typeface="Cambria"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s-MX" sz="1400" b="1" i="1">
                          <a:latin typeface="Cambria" pitchFamily="18" charset="0"/>
                          <a:ea typeface="Calibri"/>
                          <a:cs typeface="Times New Roman"/>
                        </a:rPr>
                        <a:t>800630</a:t>
                      </a:r>
                      <a:endParaRPr lang="es-ES" sz="1400" i="1">
                        <a:latin typeface="Cambria"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0">
                <a:tc>
                  <a:txBody>
                    <a:bodyPr/>
                    <a:lstStyle/>
                    <a:p>
                      <a:pPr algn="ctr">
                        <a:lnSpc>
                          <a:spcPct val="150000"/>
                        </a:lnSpc>
                        <a:spcAft>
                          <a:spcPts val="1000"/>
                        </a:spcAft>
                      </a:pPr>
                      <a:r>
                        <a:rPr lang="es-MX" sz="1400" i="1" dirty="0" smtClean="0">
                          <a:latin typeface="Cambria" pitchFamily="18" charset="0"/>
                          <a:ea typeface="Calibri"/>
                          <a:cs typeface="Times New Roman"/>
                        </a:rPr>
                        <a:t>Alangasí</a:t>
                      </a:r>
                      <a:endParaRPr lang="es-ES" sz="1400" i="1" dirty="0">
                        <a:latin typeface="Cambria"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s-ES" sz="1400" i="1">
                          <a:solidFill>
                            <a:srgbClr val="000000"/>
                          </a:solidFill>
                          <a:latin typeface="Cambria" pitchFamily="18" charset="0"/>
                          <a:ea typeface="Calibri"/>
                          <a:cs typeface="Times New Roman"/>
                        </a:rPr>
                        <a:t>11707</a:t>
                      </a:r>
                      <a:endParaRPr lang="es-ES" sz="1400" i="1">
                        <a:latin typeface="Cambria"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s-ES" sz="1400" i="1" dirty="0">
                        <a:latin typeface="Cambria" pitchFamily="18" charset="0"/>
                      </a:endParaRPr>
                    </a:p>
                  </a:txBody>
                  <a:tcP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s-ES" sz="1400" i="1" dirty="0">
                        <a:latin typeface="Cambria"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a:txBody>
                    <a:bodyPr/>
                    <a:lstStyle/>
                    <a:p>
                      <a:pPr algn="ctr">
                        <a:lnSpc>
                          <a:spcPct val="150000"/>
                        </a:lnSpc>
                        <a:spcAft>
                          <a:spcPts val="1000"/>
                        </a:spcAft>
                      </a:pPr>
                      <a:r>
                        <a:rPr lang="es-MX" sz="1400" i="1" dirty="0" smtClean="0">
                          <a:latin typeface="Cambria" pitchFamily="18" charset="0"/>
                          <a:ea typeface="Calibri"/>
                          <a:cs typeface="Times New Roman"/>
                        </a:rPr>
                        <a:t>Sangolquí </a:t>
                      </a:r>
                      <a:r>
                        <a:rPr lang="es-MX" sz="1400" i="1" dirty="0">
                          <a:latin typeface="Cambria" pitchFamily="18" charset="0"/>
                          <a:ea typeface="Calibri"/>
                          <a:cs typeface="Times New Roman"/>
                        </a:rPr>
                        <a:t>y San Rafael</a:t>
                      </a:r>
                      <a:endParaRPr lang="es-ES" sz="1400" i="1" dirty="0">
                        <a:latin typeface="Cambria"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s-ES" sz="1400" i="1">
                          <a:solidFill>
                            <a:srgbClr val="000000"/>
                          </a:solidFill>
                          <a:latin typeface="Cambria" pitchFamily="18" charset="0"/>
                          <a:ea typeface="Calibri"/>
                          <a:cs typeface="Times New Roman"/>
                        </a:rPr>
                        <a:t>40140</a:t>
                      </a:r>
                      <a:endParaRPr lang="es-ES" sz="1400" i="1">
                        <a:latin typeface="Cambria"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s-ES" sz="1400" i="1" dirty="0">
                        <a:latin typeface="Cambria" pitchFamily="18" charset="0"/>
                      </a:endParaRPr>
                    </a:p>
                  </a:txBody>
                  <a:tcP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s-ES" sz="1400" i="1" dirty="0">
                        <a:latin typeface="Cambria"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a:txBody>
                    <a:bodyPr/>
                    <a:lstStyle/>
                    <a:p>
                      <a:pPr algn="ctr">
                        <a:lnSpc>
                          <a:spcPct val="150000"/>
                        </a:lnSpc>
                        <a:spcAft>
                          <a:spcPts val="1000"/>
                        </a:spcAft>
                      </a:pPr>
                      <a:r>
                        <a:rPr lang="es-MX" sz="1400" i="1" dirty="0" smtClean="0">
                          <a:latin typeface="Cambria" pitchFamily="18" charset="0"/>
                          <a:ea typeface="Calibri"/>
                          <a:cs typeface="Times New Roman"/>
                        </a:rPr>
                        <a:t>Amaguaña</a:t>
                      </a:r>
                      <a:endParaRPr lang="es-ES" sz="1400" i="1" dirty="0">
                        <a:latin typeface="Cambria"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s-ES" sz="1400" i="1">
                          <a:solidFill>
                            <a:srgbClr val="000000"/>
                          </a:solidFill>
                          <a:latin typeface="Cambria" pitchFamily="18" charset="0"/>
                          <a:ea typeface="Calibri"/>
                          <a:cs typeface="Times New Roman"/>
                        </a:rPr>
                        <a:t>14158</a:t>
                      </a:r>
                      <a:endParaRPr lang="es-ES" sz="1400" i="1">
                        <a:latin typeface="Cambria"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s-ES" sz="1400" i="1" dirty="0">
                        <a:latin typeface="Cambria" pitchFamily="18" charset="0"/>
                      </a:endParaRPr>
                    </a:p>
                  </a:txBody>
                  <a:tcP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s-ES" sz="1400" i="1">
                        <a:latin typeface="Cambria"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a:txBody>
                    <a:bodyPr/>
                    <a:lstStyle/>
                    <a:p>
                      <a:pPr algn="ctr">
                        <a:lnSpc>
                          <a:spcPct val="150000"/>
                        </a:lnSpc>
                        <a:spcAft>
                          <a:spcPts val="1000"/>
                        </a:spcAft>
                      </a:pPr>
                      <a:r>
                        <a:rPr lang="es-MX" sz="1400" i="1" dirty="0" smtClean="0">
                          <a:latin typeface="Cambria" pitchFamily="18" charset="0"/>
                          <a:ea typeface="Calibri"/>
                          <a:cs typeface="Times New Roman"/>
                        </a:rPr>
                        <a:t>Alangasí </a:t>
                      </a:r>
                      <a:r>
                        <a:rPr lang="es-MX" sz="1400" i="1" dirty="0">
                          <a:latin typeface="Cambria" pitchFamily="18" charset="0"/>
                          <a:ea typeface="Calibri"/>
                          <a:cs typeface="Times New Roman"/>
                        </a:rPr>
                        <a:t>y Guangopolo</a:t>
                      </a:r>
                      <a:endParaRPr lang="es-ES" sz="1400" i="1" dirty="0">
                        <a:latin typeface="Cambria"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s-ES" sz="1400" i="1">
                          <a:solidFill>
                            <a:srgbClr val="000000"/>
                          </a:solidFill>
                          <a:latin typeface="Cambria" pitchFamily="18" charset="0"/>
                          <a:ea typeface="Calibri"/>
                          <a:cs typeface="Times New Roman"/>
                        </a:rPr>
                        <a:t>5235</a:t>
                      </a:r>
                      <a:endParaRPr lang="es-ES" sz="1400" i="1">
                        <a:latin typeface="Cambria"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s-ES" sz="1400" i="1" dirty="0">
                        <a:latin typeface="Cambria" pitchFamily="18" charset="0"/>
                      </a:endParaRPr>
                    </a:p>
                  </a:txBody>
                  <a:tcP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s-ES" sz="1400" i="1" dirty="0">
                        <a:latin typeface="Cambria"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a:txBody>
                    <a:bodyPr/>
                    <a:lstStyle/>
                    <a:p>
                      <a:pPr algn="ctr">
                        <a:lnSpc>
                          <a:spcPct val="150000"/>
                        </a:lnSpc>
                        <a:spcAft>
                          <a:spcPts val="1000"/>
                        </a:spcAft>
                      </a:pPr>
                      <a:r>
                        <a:rPr lang="es-MX" sz="1400" b="1" i="1">
                          <a:latin typeface="Cambria" pitchFamily="18" charset="0"/>
                          <a:ea typeface="Calibri"/>
                          <a:cs typeface="Times New Roman"/>
                        </a:rPr>
                        <a:t>TOTAL</a:t>
                      </a:r>
                      <a:endParaRPr lang="es-ES" sz="1400" i="1">
                        <a:latin typeface="Cambria"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s-ES" sz="1400" b="1" i="1">
                          <a:latin typeface="Cambria" pitchFamily="18" charset="0"/>
                          <a:ea typeface="Calibri"/>
                          <a:cs typeface="Times New Roman"/>
                        </a:rPr>
                        <a:t>111197</a:t>
                      </a:r>
                      <a:endParaRPr lang="es-ES" sz="1400" i="1">
                        <a:latin typeface="Cambria"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endParaRPr lang="es-ES" sz="1400" i="1" dirty="0">
                        <a:latin typeface="Cambria" pitchFamily="18" charset="0"/>
                      </a:endParaRPr>
                    </a:p>
                  </a:txBody>
                  <a:tcP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s-ES" sz="1400" i="1" dirty="0">
                        <a:latin typeface="Cambria"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
        <p:nvSpPr>
          <p:cNvPr id="18" name="17 Rectángulo redondeado"/>
          <p:cNvSpPr/>
          <p:nvPr/>
        </p:nvSpPr>
        <p:spPr>
          <a:xfrm>
            <a:off x="1571604" y="3571876"/>
            <a:ext cx="1785950" cy="488454"/>
          </a:xfrm>
          <a:prstGeom prst="roundRect">
            <a:avLst>
              <a:gd name="adj" fmla="val 10000"/>
            </a:avLst>
          </a:prstGeom>
        </p:spPr>
        <p:style>
          <a:lnRef idx="2">
            <a:schemeClr val="lt1">
              <a:hueOff val="0"/>
              <a:satOff val="0"/>
              <a:lumOff val="0"/>
              <a:alphaOff val="0"/>
            </a:schemeClr>
          </a:lnRef>
          <a:fillRef idx="1">
            <a:schemeClr val="accent5">
              <a:hueOff val="-14215417"/>
              <a:satOff val="8079"/>
              <a:lumOff val="-6667"/>
              <a:alphaOff val="0"/>
            </a:schemeClr>
          </a:fillRef>
          <a:effectRef idx="0">
            <a:schemeClr val="accent5">
              <a:hueOff val="-14215417"/>
              <a:satOff val="8079"/>
              <a:lumOff val="-6667"/>
              <a:alphaOff val="0"/>
            </a:schemeClr>
          </a:effectRef>
          <a:fontRef idx="minor">
            <a:schemeClr val="lt1"/>
          </a:fontRef>
        </p:style>
        <p:txBody>
          <a:bodyPr wrap="square">
            <a:spAutoFit/>
          </a:bodyPr>
          <a:lstStyle/>
          <a:p>
            <a:pPr algn="ctr"/>
            <a:r>
              <a:rPr lang="es-ES" sz="2400" i="1" dirty="0" smtClean="0">
                <a:latin typeface="Cambria" pitchFamily="18" charset="0"/>
              </a:rPr>
              <a:t>Estratos</a:t>
            </a:r>
            <a:endParaRPr lang="es-ES" sz="2400" i="1" dirty="0">
              <a:latin typeface="Cambria" pitchFamily="18" charset="0"/>
            </a:endParaRPr>
          </a:p>
        </p:txBody>
      </p:sp>
      <p:sp>
        <p:nvSpPr>
          <p:cNvPr id="76810" name="Rectangle 10"/>
          <p:cNvSpPr>
            <a:spLocks noChangeArrowheads="1"/>
          </p:cNvSpPr>
          <p:nvPr/>
        </p:nvSpPr>
        <p:spPr bwMode="auto">
          <a:xfrm>
            <a:off x="6000760" y="4000504"/>
            <a:ext cx="242889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S" b="1" i="1" dirty="0" smtClean="0">
                <a:latin typeface="Cambria" pitchFamily="18" charset="0"/>
                <a:ea typeface="Calibri" pitchFamily="34" charset="0"/>
                <a:cs typeface="Times New Roman" pitchFamily="18" charset="0"/>
              </a:rPr>
              <a:t>Conocoto y P</a:t>
            </a:r>
            <a:r>
              <a:rPr kumimoji="0" lang="es-ES" b="1" i="1"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arroquias aledañas </a:t>
            </a:r>
            <a:r>
              <a:rPr lang="es-ES" i="1" dirty="0" smtClean="0">
                <a:latin typeface="Cambria" pitchFamily="18" charset="0"/>
                <a:ea typeface="Calibri" pitchFamily="34" charset="0"/>
                <a:cs typeface="Times New Roman" pitchFamily="18" charset="0"/>
              </a:rPr>
              <a:t>138,13 = 138</a:t>
            </a:r>
            <a:endParaRPr kumimoji="0" lang="es-ES" sz="240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Rectangle 10"/>
          <p:cNvSpPr>
            <a:spLocks noChangeArrowheads="1"/>
          </p:cNvSpPr>
          <p:nvPr/>
        </p:nvSpPr>
        <p:spPr bwMode="auto">
          <a:xfrm>
            <a:off x="6000760" y="5354437"/>
            <a:ext cx="242889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S" b="1" i="1" dirty="0" smtClean="0">
                <a:latin typeface="Cambria" pitchFamily="18" charset="0"/>
                <a:ea typeface="Calibri" pitchFamily="34" charset="0"/>
                <a:cs typeface="Times New Roman" pitchFamily="18" charset="0"/>
              </a:rPr>
              <a:t>Ciudad de Quito</a:t>
            </a:r>
            <a:endParaRPr kumimoji="0" lang="es-ES" b="1" i="1" u="none" strike="noStrike" cap="none" normalizeH="0" baseline="0" dirty="0" smtClean="0">
              <a:ln>
                <a:noFill/>
              </a:ln>
              <a:solidFill>
                <a:schemeClr val="tx1"/>
              </a:solidFill>
              <a:effectLst/>
              <a:latin typeface="Cambria"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s-ES" i="1" dirty="0" smtClean="0">
                <a:latin typeface="Cambria" pitchFamily="18" charset="0"/>
                <a:ea typeface="Calibri" pitchFamily="34" charset="0"/>
                <a:cs typeface="Times New Roman" pitchFamily="18" charset="0"/>
              </a:rPr>
              <a:t>138,27 = 138</a:t>
            </a:r>
            <a:endParaRPr kumimoji="0" lang="es-ES" sz="240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p:nvPr/>
        </p:nvPicPr>
        <p:blipFill>
          <a:blip r:embed="rId2" cstate="print"/>
          <a:srcRect l="22917" t="20300" r="24198" b="18800"/>
          <a:stretch>
            <a:fillRect/>
          </a:stretch>
        </p:blipFill>
        <p:spPr bwMode="auto">
          <a:xfrm>
            <a:off x="4786314" y="3143248"/>
            <a:ext cx="3929090" cy="3114672"/>
          </a:xfrm>
          <a:prstGeom prst="rect">
            <a:avLst/>
          </a:prstGeom>
          <a:noFill/>
          <a:ln w="9525">
            <a:noFill/>
            <a:miter lim="800000"/>
            <a:headEnd/>
            <a:tailEnd/>
          </a:ln>
        </p:spPr>
      </p:pic>
      <p:graphicFrame>
        <p:nvGraphicFramePr>
          <p:cNvPr id="8" name="7 Tabla"/>
          <p:cNvGraphicFramePr>
            <a:graphicFrameLocks noGrp="1"/>
          </p:cNvGraphicFramePr>
          <p:nvPr/>
        </p:nvGraphicFramePr>
        <p:xfrm>
          <a:off x="1714480" y="1428736"/>
          <a:ext cx="5429289" cy="1623060"/>
        </p:xfrm>
        <a:graphic>
          <a:graphicData uri="http://schemas.openxmlformats.org/drawingml/2006/table">
            <a:tbl>
              <a:tblPr/>
              <a:tblGrid>
                <a:gridCol w="640095"/>
                <a:gridCol w="856485"/>
                <a:gridCol w="856485"/>
                <a:gridCol w="1025408"/>
                <a:gridCol w="1025408"/>
                <a:gridCol w="1025408"/>
              </a:tblGrid>
              <a:tr h="221357">
                <a:tc gridSpan="6">
                  <a:txBody>
                    <a:bodyPr/>
                    <a:lstStyle/>
                    <a:p>
                      <a:pPr marL="38100" marR="38100" algn="ctr">
                        <a:lnSpc>
                          <a:spcPct val="150000"/>
                        </a:lnSpc>
                        <a:spcAft>
                          <a:spcPts val="1000"/>
                        </a:spcAft>
                      </a:pPr>
                      <a:endParaRPr lang="es-ES" sz="1100" i="1" dirty="0">
                        <a:latin typeface="Cambria" pitchFamily="18" charset="0"/>
                        <a:ea typeface="Calibri"/>
                        <a:cs typeface="Times New Roman"/>
                      </a:endParaRPr>
                    </a:p>
                  </a:txBody>
                  <a:tcPr marL="0" marR="0" marT="0" marB="0" anchor="ctr">
                    <a:lnL>
                      <a:noFill/>
                    </a:lnL>
                    <a:lnR>
                      <a:noFill/>
                    </a:lnR>
                    <a:lnT>
                      <a:noFill/>
                    </a:lnT>
                    <a:lnB w="28575"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482961">
                <a:tc gridSpan="2">
                  <a:txBody>
                    <a:bodyPr/>
                    <a:lstStyle/>
                    <a:p>
                      <a:pPr algn="ctr">
                        <a:lnSpc>
                          <a:spcPct val="150000"/>
                        </a:lnSpc>
                        <a:spcAft>
                          <a:spcPts val="1000"/>
                        </a:spcAft>
                      </a:pPr>
                      <a:endParaRPr lang="es-ES" sz="1200" b="1" i="1" dirty="0">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hMerge="1">
                  <a:txBody>
                    <a:bodyPr/>
                    <a:lstStyle/>
                    <a:p>
                      <a:endParaRPr lang="es-ES"/>
                    </a:p>
                  </a:txBody>
                  <a:tcPr/>
                </a:tc>
                <a:tc>
                  <a:txBody>
                    <a:bodyPr/>
                    <a:lstStyle/>
                    <a:p>
                      <a:pPr marL="38100" marR="38100" algn="ctr">
                        <a:lnSpc>
                          <a:spcPct val="150000"/>
                        </a:lnSpc>
                        <a:spcAft>
                          <a:spcPts val="1000"/>
                        </a:spcAft>
                      </a:pPr>
                      <a:r>
                        <a:rPr lang="es-ES" sz="1200" b="1" i="1" dirty="0">
                          <a:solidFill>
                            <a:srgbClr val="000000"/>
                          </a:solidFill>
                          <a:latin typeface="Cambria" pitchFamily="18" charset="0"/>
                          <a:ea typeface="Calibri"/>
                          <a:cs typeface="Times New Roman"/>
                        </a:rPr>
                        <a:t>Frecuencia</a:t>
                      </a:r>
                      <a:endParaRPr lang="es-ES" sz="1100" b="1" i="1" dirty="0">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200" b="1" i="1" dirty="0">
                          <a:solidFill>
                            <a:srgbClr val="000000"/>
                          </a:solidFill>
                          <a:latin typeface="Cambria" pitchFamily="18" charset="0"/>
                          <a:ea typeface="Calibri"/>
                          <a:cs typeface="Times New Roman"/>
                        </a:rPr>
                        <a:t>Porcentaje</a:t>
                      </a:r>
                      <a:endParaRPr lang="es-ES" sz="1100" b="1" i="1" dirty="0">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200" b="1" i="1" dirty="0">
                          <a:solidFill>
                            <a:srgbClr val="000000"/>
                          </a:solidFill>
                          <a:latin typeface="Cambria" pitchFamily="18" charset="0"/>
                          <a:ea typeface="Calibri"/>
                          <a:cs typeface="Times New Roman"/>
                        </a:rPr>
                        <a:t>Porcentaje válido</a:t>
                      </a:r>
                      <a:endParaRPr lang="es-ES" sz="1100" b="1" i="1" dirty="0">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200" b="1" i="1" dirty="0">
                          <a:solidFill>
                            <a:srgbClr val="000000"/>
                          </a:solidFill>
                          <a:latin typeface="Cambria" pitchFamily="18" charset="0"/>
                          <a:ea typeface="Calibri"/>
                          <a:cs typeface="Times New Roman"/>
                        </a:rPr>
                        <a:t>Porcentaje acumulado</a:t>
                      </a:r>
                      <a:endParaRPr lang="es-ES" sz="1100" b="1" i="1" dirty="0">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r>
              <a:tr h="241481">
                <a:tc rowSpan="3">
                  <a:txBody>
                    <a:bodyPr/>
                    <a:lstStyle/>
                    <a:p>
                      <a:pPr marL="38100" marR="38100" algn="ctr">
                        <a:lnSpc>
                          <a:spcPct val="150000"/>
                        </a:lnSpc>
                        <a:spcAft>
                          <a:spcPts val="1000"/>
                        </a:spcAft>
                      </a:pPr>
                      <a:r>
                        <a:rPr lang="es-ES" sz="1200" b="1" i="1">
                          <a:solidFill>
                            <a:srgbClr val="000000"/>
                          </a:solidFill>
                          <a:latin typeface="Cambria" pitchFamily="18" charset="0"/>
                          <a:ea typeface="Calibri"/>
                          <a:cs typeface="Times New Roman"/>
                        </a:rPr>
                        <a:t>Válidos</a:t>
                      </a:r>
                      <a:endParaRPr lang="es-ES" sz="1100" b="1"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200" b="1" i="1" dirty="0">
                          <a:solidFill>
                            <a:srgbClr val="000000"/>
                          </a:solidFill>
                          <a:latin typeface="Cambria" pitchFamily="18" charset="0"/>
                          <a:ea typeface="Calibri"/>
                          <a:cs typeface="Times New Roman"/>
                        </a:rPr>
                        <a:t>No</a:t>
                      </a:r>
                      <a:endParaRPr lang="es-ES" sz="1100" b="1" i="1" dirty="0">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BFBFBF"/>
                    </a:solidFill>
                  </a:tcPr>
                </a:tc>
                <a:tc>
                  <a:txBody>
                    <a:bodyPr/>
                    <a:lstStyle/>
                    <a:p>
                      <a:pPr marL="38100" marR="38100" algn="ctr">
                        <a:lnSpc>
                          <a:spcPct val="150000"/>
                        </a:lnSpc>
                        <a:spcAft>
                          <a:spcPts val="1000"/>
                        </a:spcAft>
                      </a:pPr>
                      <a:r>
                        <a:rPr lang="es-ES" sz="1200" i="1">
                          <a:solidFill>
                            <a:srgbClr val="000000"/>
                          </a:solidFill>
                          <a:latin typeface="Cambria" pitchFamily="18" charset="0"/>
                          <a:ea typeface="Calibri"/>
                          <a:cs typeface="Times New Roman"/>
                        </a:rPr>
                        <a:t>9</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ctr">
                        <a:lnSpc>
                          <a:spcPct val="150000"/>
                        </a:lnSpc>
                        <a:spcAft>
                          <a:spcPts val="1000"/>
                        </a:spcAft>
                      </a:pPr>
                      <a:r>
                        <a:rPr lang="es-ES" sz="1200" i="1">
                          <a:solidFill>
                            <a:srgbClr val="000000"/>
                          </a:solidFill>
                          <a:latin typeface="Cambria" pitchFamily="18" charset="0"/>
                          <a:ea typeface="Calibri"/>
                          <a:cs typeface="Times New Roman"/>
                        </a:rPr>
                        <a:t>3,3</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ctr">
                        <a:lnSpc>
                          <a:spcPct val="150000"/>
                        </a:lnSpc>
                        <a:spcAft>
                          <a:spcPts val="1000"/>
                        </a:spcAft>
                      </a:pPr>
                      <a:r>
                        <a:rPr lang="es-ES" sz="1200" i="1" dirty="0">
                          <a:solidFill>
                            <a:srgbClr val="000000"/>
                          </a:solidFill>
                          <a:latin typeface="Cambria" pitchFamily="18" charset="0"/>
                          <a:ea typeface="Calibri"/>
                          <a:cs typeface="Times New Roman"/>
                        </a:rPr>
                        <a:t>3,3</a:t>
                      </a:r>
                      <a:endParaRPr lang="es-ES" sz="1100" i="1" dirty="0">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ctr">
                        <a:lnSpc>
                          <a:spcPct val="150000"/>
                        </a:lnSpc>
                        <a:spcAft>
                          <a:spcPts val="1000"/>
                        </a:spcAft>
                      </a:pPr>
                      <a:r>
                        <a:rPr lang="es-ES" sz="1200" i="1" dirty="0">
                          <a:solidFill>
                            <a:srgbClr val="000000"/>
                          </a:solidFill>
                          <a:latin typeface="Cambria" pitchFamily="18" charset="0"/>
                          <a:ea typeface="Calibri"/>
                          <a:cs typeface="Times New Roman"/>
                        </a:rPr>
                        <a:t>3,3</a:t>
                      </a:r>
                      <a:endParaRPr lang="es-ES" sz="1100" i="1" dirty="0">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r>
              <a:tr h="241481">
                <a:tc vMerge="1">
                  <a:txBody>
                    <a:bodyPr/>
                    <a:lstStyle/>
                    <a:p>
                      <a:endParaRPr lang="es-ES"/>
                    </a:p>
                  </a:txBody>
                  <a:tcPr/>
                </a:tc>
                <a:tc>
                  <a:txBody>
                    <a:bodyPr/>
                    <a:lstStyle/>
                    <a:p>
                      <a:pPr marL="38100" marR="38100" algn="ctr">
                        <a:lnSpc>
                          <a:spcPct val="150000"/>
                        </a:lnSpc>
                        <a:spcAft>
                          <a:spcPts val="1000"/>
                        </a:spcAft>
                      </a:pPr>
                      <a:r>
                        <a:rPr lang="es-ES" sz="1200" b="1" i="1">
                          <a:solidFill>
                            <a:srgbClr val="000000"/>
                          </a:solidFill>
                          <a:latin typeface="Cambria" pitchFamily="18" charset="0"/>
                          <a:ea typeface="Calibri"/>
                          <a:cs typeface="Times New Roman"/>
                        </a:rPr>
                        <a:t>Si</a:t>
                      </a:r>
                      <a:endParaRPr lang="es-ES" sz="1100" b="1" i="1">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200" i="1">
                          <a:solidFill>
                            <a:srgbClr val="000000"/>
                          </a:solidFill>
                          <a:latin typeface="Cambria" pitchFamily="18" charset="0"/>
                          <a:ea typeface="Calibri"/>
                          <a:cs typeface="Times New Roman"/>
                        </a:rPr>
                        <a:t>267</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200" i="1">
                          <a:solidFill>
                            <a:srgbClr val="000000"/>
                          </a:solidFill>
                          <a:latin typeface="Cambria" pitchFamily="18" charset="0"/>
                          <a:ea typeface="Calibri"/>
                          <a:cs typeface="Times New Roman"/>
                        </a:rPr>
                        <a:t>96,7</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200" i="1">
                          <a:solidFill>
                            <a:srgbClr val="000000"/>
                          </a:solidFill>
                          <a:latin typeface="Cambria" pitchFamily="18" charset="0"/>
                          <a:ea typeface="Calibri"/>
                          <a:cs typeface="Times New Roman"/>
                        </a:rPr>
                        <a:t>96,7</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200" i="1" dirty="0">
                          <a:solidFill>
                            <a:srgbClr val="000000"/>
                          </a:solidFill>
                          <a:latin typeface="Cambria" pitchFamily="18" charset="0"/>
                          <a:ea typeface="Calibri"/>
                          <a:cs typeface="Times New Roman"/>
                        </a:rPr>
                        <a:t>100,0</a:t>
                      </a:r>
                      <a:endParaRPr lang="es-ES" sz="1100" i="1" dirty="0">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FFFFFF"/>
                    </a:solidFill>
                  </a:tcPr>
                </a:tc>
              </a:tr>
              <a:tr h="241481">
                <a:tc vMerge="1">
                  <a:txBody>
                    <a:bodyPr/>
                    <a:lstStyle/>
                    <a:p>
                      <a:endParaRPr lang="es-ES"/>
                    </a:p>
                  </a:txBody>
                  <a:tcPr/>
                </a:tc>
                <a:tc>
                  <a:txBody>
                    <a:bodyPr/>
                    <a:lstStyle/>
                    <a:p>
                      <a:pPr marL="38100" marR="38100" algn="ctr">
                        <a:lnSpc>
                          <a:spcPct val="150000"/>
                        </a:lnSpc>
                        <a:spcAft>
                          <a:spcPts val="1000"/>
                        </a:spcAft>
                      </a:pPr>
                      <a:r>
                        <a:rPr lang="es-ES" sz="1200" b="1" i="1" dirty="0">
                          <a:solidFill>
                            <a:srgbClr val="000000"/>
                          </a:solidFill>
                          <a:latin typeface="Cambria" pitchFamily="18" charset="0"/>
                          <a:ea typeface="Calibri"/>
                          <a:cs typeface="Times New Roman"/>
                        </a:rPr>
                        <a:t>Total</a:t>
                      </a:r>
                      <a:endParaRPr lang="es-ES" sz="1100" b="1" i="1" dirty="0">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200" i="1">
                          <a:solidFill>
                            <a:srgbClr val="000000"/>
                          </a:solidFill>
                          <a:latin typeface="Cambria" pitchFamily="18" charset="0"/>
                          <a:ea typeface="Calibri"/>
                          <a:cs typeface="Times New Roman"/>
                        </a:rPr>
                        <a:t>276</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200" i="1" dirty="0">
                          <a:solidFill>
                            <a:srgbClr val="000000"/>
                          </a:solidFill>
                          <a:latin typeface="Cambria" pitchFamily="18" charset="0"/>
                          <a:ea typeface="Calibri"/>
                          <a:cs typeface="Times New Roman"/>
                        </a:rPr>
                        <a:t>100,0</a:t>
                      </a:r>
                      <a:endParaRPr lang="es-ES" sz="1100" i="1" dirty="0">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200" i="1">
                          <a:solidFill>
                            <a:srgbClr val="000000"/>
                          </a:solidFill>
                          <a:latin typeface="Cambria" pitchFamily="18" charset="0"/>
                          <a:ea typeface="Calibri"/>
                          <a:cs typeface="Times New Roman"/>
                        </a:rPr>
                        <a:t>100,0</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1000"/>
                        </a:spcAft>
                      </a:pPr>
                      <a:endParaRPr lang="es-ES" sz="1200" i="1" dirty="0">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r>
            </a:tbl>
          </a:graphicData>
        </a:graphic>
      </p:graphicFrame>
      <p:sp>
        <p:nvSpPr>
          <p:cNvPr id="3" name="2 Título"/>
          <p:cNvSpPr>
            <a:spLocks noGrp="1"/>
          </p:cNvSpPr>
          <p:nvPr>
            <p:ph type="title"/>
          </p:nvPr>
        </p:nvSpPr>
        <p:spPr>
          <a:xfrm>
            <a:off x="0" y="-214338"/>
            <a:ext cx="9144000" cy="1143000"/>
          </a:xfrm>
        </p:spPr>
        <p:txBody>
          <a:bodyPr>
            <a:normAutofit/>
          </a:bodyPr>
          <a:lstStyle/>
          <a:p>
            <a:pPr algn="ctr"/>
            <a:r>
              <a:rPr lang="es-ES" b="1" i="1" dirty="0" smtClean="0">
                <a:solidFill>
                  <a:schemeClr val="tx1"/>
                </a:solidFill>
                <a:latin typeface="Cambria" pitchFamily="18" charset="0"/>
              </a:rPr>
              <a:t>Resultados</a:t>
            </a:r>
            <a:endParaRPr lang="es-ES" b="1" i="1" dirty="0">
              <a:solidFill>
                <a:schemeClr val="tx1"/>
              </a:solidFill>
              <a:latin typeface="Cambria" pitchFamily="18" charset="0"/>
            </a:endParaRPr>
          </a:p>
        </p:txBody>
      </p:sp>
      <p:pic>
        <p:nvPicPr>
          <p:cNvPr id="7" name="Picture 2" descr="http://cisco.ctt-espe.edu.ec/index_archivos/logo_espe.jpg"/>
          <p:cNvPicPr>
            <a:picLocks noChangeAspect="1" noChangeArrowheads="1"/>
          </p:cNvPicPr>
          <p:nvPr/>
        </p:nvPicPr>
        <p:blipFill>
          <a:blip r:embed="rId3" cstate="print"/>
          <a:srcRect l="4915" r="8025"/>
          <a:stretch>
            <a:fillRect/>
          </a:stretch>
        </p:blipFill>
        <p:spPr bwMode="auto">
          <a:xfrm>
            <a:off x="214282" y="188942"/>
            <a:ext cx="2071702" cy="668290"/>
          </a:xfrm>
          <a:prstGeom prst="rect">
            <a:avLst/>
          </a:prstGeom>
          <a:noFill/>
        </p:spPr>
      </p:pic>
      <p:pic>
        <p:nvPicPr>
          <p:cNvPr id="5" name="Picture 3"/>
          <p:cNvPicPr>
            <a:picLocks noChangeAspect="1" noChangeArrowheads="1"/>
          </p:cNvPicPr>
          <p:nvPr/>
        </p:nvPicPr>
        <p:blipFill>
          <a:blip r:embed="rId4"/>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6" name="5 Rectángulo redondeado"/>
          <p:cNvSpPr/>
          <p:nvPr/>
        </p:nvSpPr>
        <p:spPr>
          <a:xfrm>
            <a:off x="500034" y="857232"/>
            <a:ext cx="821537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fontAlgn="base">
              <a:spcBef>
                <a:spcPct val="0"/>
              </a:spcBef>
              <a:spcAft>
                <a:spcPct val="0"/>
              </a:spcAft>
            </a:pPr>
            <a:r>
              <a:rPr lang="es-ES" sz="1600" b="1" i="1" u="sng" dirty="0" smtClean="0">
                <a:solidFill>
                  <a:schemeClr val="tx1"/>
                </a:solidFill>
                <a:latin typeface="Cambria" pitchFamily="18" charset="0"/>
                <a:ea typeface="Times New Roman" pitchFamily="18" charset="0"/>
                <a:cs typeface="Arial" pitchFamily="34" charset="0"/>
              </a:rPr>
              <a:t>¿Considera que es necesaria mayor promoción de los atractivos turísticos de Conocoto?</a:t>
            </a:r>
            <a:endParaRPr lang="es-ES" sz="2400" i="1" dirty="0" smtClean="0">
              <a:solidFill>
                <a:schemeClr val="tx1"/>
              </a:solidFill>
              <a:latin typeface="Cambria" pitchFamily="18" charset="0"/>
              <a:cs typeface="Arial" pitchFamily="34" charset="0"/>
            </a:endParaRPr>
          </a:p>
        </p:txBody>
      </p:sp>
      <p:sp>
        <p:nvSpPr>
          <p:cNvPr id="10" name="9 Marco"/>
          <p:cNvSpPr/>
          <p:nvPr/>
        </p:nvSpPr>
        <p:spPr>
          <a:xfrm>
            <a:off x="571472" y="3571876"/>
            <a:ext cx="3929090" cy="2214578"/>
          </a:xfrm>
          <a:prstGeom prst="frame">
            <a:avLst>
              <a:gd name="adj1" fmla="val 6983"/>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600" i="1" dirty="0" smtClean="0">
                <a:solidFill>
                  <a:schemeClr val="tx1"/>
                </a:solidFill>
                <a:latin typeface="Cambria" pitchFamily="18" charset="0"/>
              </a:rPr>
              <a:t>El 97% de los encuestados consideran que si es necesaria mayor promoción y difusión de los atractivos turísticos de Conocoto, esto indica que esta  propuesta será aceptada por los potenciales visitantes de la parroquia.</a:t>
            </a:r>
            <a:endParaRPr lang="es-ES" dirty="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11 Imagen"/>
          <p:cNvPicPr/>
          <p:nvPr/>
        </p:nvPicPr>
        <p:blipFill>
          <a:blip r:embed="rId2" cstate="print"/>
          <a:srcRect l="15333" t="23034" r="22363" b="25247"/>
          <a:stretch>
            <a:fillRect/>
          </a:stretch>
        </p:blipFill>
        <p:spPr bwMode="auto">
          <a:xfrm>
            <a:off x="5286380" y="1357298"/>
            <a:ext cx="3071834" cy="2214578"/>
          </a:xfrm>
          <a:prstGeom prst="rect">
            <a:avLst/>
          </a:prstGeom>
          <a:noFill/>
          <a:ln w="9525">
            <a:noFill/>
            <a:miter lim="800000"/>
            <a:headEnd/>
            <a:tailEnd/>
          </a:ln>
        </p:spPr>
      </p:pic>
      <p:graphicFrame>
        <p:nvGraphicFramePr>
          <p:cNvPr id="11" name="10 Tabla"/>
          <p:cNvGraphicFramePr>
            <a:graphicFrameLocks noGrp="1"/>
          </p:cNvGraphicFramePr>
          <p:nvPr/>
        </p:nvGraphicFramePr>
        <p:xfrm>
          <a:off x="428596" y="1643050"/>
          <a:ext cx="4429156" cy="1508760"/>
        </p:xfrm>
        <a:graphic>
          <a:graphicData uri="http://schemas.openxmlformats.org/drawingml/2006/table">
            <a:tbl>
              <a:tblPr/>
              <a:tblGrid>
                <a:gridCol w="569913"/>
                <a:gridCol w="438150"/>
                <a:gridCol w="796925"/>
                <a:gridCol w="785813"/>
                <a:gridCol w="909661"/>
                <a:gridCol w="928694"/>
              </a:tblGrid>
              <a:tr h="250033">
                <a:tc gridSpan="6">
                  <a:txBody>
                    <a:bodyPr/>
                    <a:lstStyle/>
                    <a:p>
                      <a:pPr marL="38100" marR="38100" algn="ctr">
                        <a:lnSpc>
                          <a:spcPct val="150000"/>
                        </a:lnSpc>
                        <a:spcAft>
                          <a:spcPts val="1000"/>
                        </a:spcAft>
                      </a:pPr>
                      <a:endParaRPr lang="es-ES" sz="1100" i="1" dirty="0">
                        <a:latin typeface="Cambria" pitchFamily="18" charset="0"/>
                        <a:ea typeface="Calibri"/>
                        <a:cs typeface="Times New Roman"/>
                      </a:endParaRPr>
                    </a:p>
                  </a:txBody>
                  <a:tcPr marL="0" marR="0" marT="0" marB="0" anchor="ctr">
                    <a:lnL>
                      <a:noFill/>
                    </a:lnL>
                    <a:lnR>
                      <a:noFill/>
                    </a:lnR>
                    <a:lnT>
                      <a:noFill/>
                    </a:lnT>
                    <a:lnB w="28575"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00066">
                <a:tc gridSpan="2">
                  <a:txBody>
                    <a:bodyPr/>
                    <a:lstStyle/>
                    <a:p>
                      <a:pPr marL="38100" marR="38100" algn="ctr">
                        <a:lnSpc>
                          <a:spcPct val="150000"/>
                        </a:lnSpc>
                        <a:spcAft>
                          <a:spcPts val="1000"/>
                        </a:spcAft>
                      </a:pPr>
                      <a:endParaRPr lang="es-ES" sz="1100" i="1" dirty="0">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hMerge="1">
                  <a:txBody>
                    <a:bodyPr/>
                    <a:lstStyle/>
                    <a:p>
                      <a:endParaRPr lang="es-ES"/>
                    </a:p>
                  </a:txBody>
                  <a:tcPr/>
                </a:tc>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Frecuencia</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b="1" i="1" dirty="0">
                          <a:solidFill>
                            <a:srgbClr val="000000"/>
                          </a:solidFill>
                          <a:latin typeface="Cambria" pitchFamily="18" charset="0"/>
                          <a:ea typeface="Calibri"/>
                          <a:cs typeface="Times New Roman"/>
                        </a:rPr>
                        <a:t>Porcentaje</a:t>
                      </a:r>
                      <a:endParaRPr lang="es-ES" sz="1100" i="1" dirty="0">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b="1" i="1" dirty="0">
                          <a:solidFill>
                            <a:srgbClr val="000000"/>
                          </a:solidFill>
                          <a:latin typeface="Cambria" pitchFamily="18" charset="0"/>
                          <a:ea typeface="Calibri"/>
                          <a:cs typeface="Times New Roman"/>
                        </a:rPr>
                        <a:t>Porcentaje válido</a:t>
                      </a:r>
                      <a:endParaRPr lang="es-ES" sz="1100" i="1" dirty="0">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b="1" i="1" dirty="0">
                          <a:solidFill>
                            <a:srgbClr val="000000"/>
                          </a:solidFill>
                          <a:latin typeface="Cambria" pitchFamily="18" charset="0"/>
                          <a:ea typeface="Calibri"/>
                          <a:cs typeface="Times New Roman"/>
                        </a:rPr>
                        <a:t>Porcentaje acumulado</a:t>
                      </a:r>
                      <a:endParaRPr lang="es-ES" sz="1100" i="1" dirty="0">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r>
              <a:tr h="250033">
                <a:tc rowSpan="3">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Válidos</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No</a:t>
                      </a:r>
                      <a:endParaRPr lang="es-ES" sz="1100" i="1">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50</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18,1</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18,1</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ctr">
                        <a:lnSpc>
                          <a:spcPct val="150000"/>
                        </a:lnSpc>
                        <a:spcAft>
                          <a:spcPts val="1000"/>
                        </a:spcAft>
                      </a:pPr>
                      <a:r>
                        <a:rPr lang="es-ES" sz="1100" i="1" dirty="0">
                          <a:solidFill>
                            <a:srgbClr val="000000"/>
                          </a:solidFill>
                          <a:latin typeface="Cambria" pitchFamily="18" charset="0"/>
                          <a:ea typeface="Calibri"/>
                          <a:cs typeface="Times New Roman"/>
                        </a:rPr>
                        <a:t>18,1</a:t>
                      </a:r>
                      <a:endParaRPr lang="es-ES" sz="1100" i="1" dirty="0">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r>
              <a:tr h="250033">
                <a:tc vMerge="1">
                  <a:txBody>
                    <a:bodyPr/>
                    <a:lstStyle/>
                    <a:p>
                      <a:endParaRPr lang="es-ES"/>
                    </a:p>
                  </a:txBody>
                  <a:tcPr/>
                </a:tc>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Si</a:t>
                      </a:r>
                      <a:endParaRPr lang="es-ES" sz="1100" i="1">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226</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81,9</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81,9</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100,0</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FFFFFF"/>
                    </a:solidFill>
                  </a:tcPr>
                </a:tc>
              </a:tr>
              <a:tr h="250033">
                <a:tc vMerge="1">
                  <a:txBody>
                    <a:bodyPr/>
                    <a:lstStyle/>
                    <a:p>
                      <a:endParaRPr lang="es-ES"/>
                    </a:p>
                  </a:txBody>
                  <a:tcPr/>
                </a:tc>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Total</a:t>
                      </a:r>
                      <a:endParaRPr lang="es-ES" sz="1100" i="1">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i="1" dirty="0">
                          <a:solidFill>
                            <a:srgbClr val="000000"/>
                          </a:solidFill>
                          <a:latin typeface="Cambria" pitchFamily="18" charset="0"/>
                          <a:ea typeface="Calibri"/>
                          <a:cs typeface="Times New Roman"/>
                        </a:rPr>
                        <a:t>276</a:t>
                      </a:r>
                      <a:endParaRPr lang="es-ES" sz="1100" i="1" dirty="0">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100,0</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100,0</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1000"/>
                        </a:spcAft>
                      </a:pPr>
                      <a:endParaRPr lang="es-ES" sz="1100" i="1" dirty="0">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r>
            </a:tbl>
          </a:graphicData>
        </a:graphic>
      </p:graphicFrame>
      <p:sp>
        <p:nvSpPr>
          <p:cNvPr id="3" name="2 Título"/>
          <p:cNvSpPr>
            <a:spLocks noGrp="1"/>
          </p:cNvSpPr>
          <p:nvPr>
            <p:ph type="title"/>
          </p:nvPr>
        </p:nvSpPr>
        <p:spPr>
          <a:xfrm>
            <a:off x="0" y="-153990"/>
            <a:ext cx="9144000" cy="1143000"/>
          </a:xfrm>
        </p:spPr>
        <p:txBody>
          <a:bodyPr>
            <a:normAutofit/>
          </a:bodyPr>
          <a:lstStyle/>
          <a:p>
            <a:pPr algn="ctr"/>
            <a:r>
              <a:rPr lang="es-ES" b="1" i="1" dirty="0" smtClean="0">
                <a:solidFill>
                  <a:schemeClr val="tx1"/>
                </a:solidFill>
                <a:latin typeface="Cambria" pitchFamily="18" charset="0"/>
              </a:rPr>
              <a:t>Resultados</a:t>
            </a:r>
            <a:endParaRPr lang="es-ES" b="1" i="1" dirty="0">
              <a:solidFill>
                <a:schemeClr val="tx1"/>
              </a:solidFill>
              <a:latin typeface="Cambria" pitchFamily="18" charset="0"/>
            </a:endParaRPr>
          </a:p>
        </p:txBody>
      </p:sp>
      <p:pic>
        <p:nvPicPr>
          <p:cNvPr id="7" name="Picture 2" descr="http://cisco.ctt-espe.edu.ec/index_archivos/logo_espe.jpg"/>
          <p:cNvPicPr>
            <a:picLocks noChangeAspect="1" noChangeArrowheads="1"/>
          </p:cNvPicPr>
          <p:nvPr/>
        </p:nvPicPr>
        <p:blipFill>
          <a:blip r:embed="rId3" cstate="print"/>
          <a:srcRect l="4915" r="8025"/>
          <a:stretch>
            <a:fillRect/>
          </a:stretch>
        </p:blipFill>
        <p:spPr bwMode="auto">
          <a:xfrm>
            <a:off x="214282" y="188942"/>
            <a:ext cx="2071702" cy="668290"/>
          </a:xfrm>
          <a:prstGeom prst="rect">
            <a:avLst/>
          </a:prstGeom>
          <a:noFill/>
        </p:spPr>
      </p:pic>
      <p:pic>
        <p:nvPicPr>
          <p:cNvPr id="5" name="Picture 3"/>
          <p:cNvPicPr>
            <a:picLocks noChangeAspect="1" noChangeArrowheads="1"/>
          </p:cNvPicPr>
          <p:nvPr/>
        </p:nvPicPr>
        <p:blipFill>
          <a:blip r:embed="rId4"/>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6" name="5 Rectángulo redondeado"/>
          <p:cNvSpPr/>
          <p:nvPr/>
        </p:nvSpPr>
        <p:spPr>
          <a:xfrm>
            <a:off x="500034" y="928670"/>
            <a:ext cx="821537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r>
              <a:rPr lang="es-ES" sz="1600" b="1" i="1" u="sng" dirty="0" smtClean="0">
                <a:solidFill>
                  <a:schemeClr val="tx1"/>
                </a:solidFill>
                <a:latin typeface="Cambria" pitchFamily="18" charset="0"/>
              </a:rPr>
              <a:t>¿Ha visitado los atractivos turísticos de la parroquia de Conocoto?</a:t>
            </a:r>
            <a:endParaRPr lang="es-ES" sz="1600" i="1" dirty="0" smtClean="0">
              <a:solidFill>
                <a:schemeClr val="tx1"/>
              </a:solidFill>
              <a:latin typeface="Cambria" pitchFamily="18" charset="0"/>
            </a:endParaRPr>
          </a:p>
        </p:txBody>
      </p:sp>
      <p:sp>
        <p:nvSpPr>
          <p:cNvPr id="13" name="12 Rectángulo"/>
          <p:cNvSpPr/>
          <p:nvPr/>
        </p:nvSpPr>
        <p:spPr>
          <a:xfrm>
            <a:off x="9358346" y="142852"/>
            <a:ext cx="4857784" cy="4071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i="1" dirty="0" smtClean="0">
                <a:solidFill>
                  <a:schemeClr val="tx1"/>
                </a:solidFill>
                <a:latin typeface="Cambria" pitchFamily="18" charset="0"/>
              </a:rPr>
              <a:t>El 82% de los encuestados si han visitado los atractivos turísticos de Conocoto mientras que el 18% no lo ha hecho. Quienes más han visitado los atractivos turísticos son las personas de Quito, Conocoto, Sangolquí y San Rafael, sin embargo las personas de Quito tienen mayor porcentaje que las personas que viven en Conocoto, esto probablemente se debe a que la gente busca conocer lugares turísticos fuera del lugar en donde viven, por lo que es necesario promocionar internamente para que los Conocoteños conozcan y visiten sus propios lugares turísticos.</a:t>
            </a:r>
          </a:p>
          <a:p>
            <a:pPr algn="ctr"/>
            <a:endParaRPr lang="es-ES" dirty="0"/>
          </a:p>
        </p:txBody>
      </p:sp>
      <p:pic>
        <p:nvPicPr>
          <p:cNvPr id="14" name="13 Imagen"/>
          <p:cNvPicPr/>
          <p:nvPr/>
        </p:nvPicPr>
        <p:blipFill>
          <a:blip r:embed="rId5" cstate="print"/>
          <a:srcRect t="6015" r="13404" b="2402"/>
          <a:stretch>
            <a:fillRect/>
          </a:stretch>
        </p:blipFill>
        <p:spPr bwMode="auto">
          <a:xfrm>
            <a:off x="3929058" y="3714752"/>
            <a:ext cx="5000660" cy="2928958"/>
          </a:xfrm>
          <a:prstGeom prst="rect">
            <a:avLst/>
          </a:prstGeom>
          <a:noFill/>
          <a:ln w="9525">
            <a:noFill/>
            <a:miter lim="800000"/>
            <a:headEnd/>
            <a:tailEnd/>
          </a:ln>
        </p:spPr>
      </p:pic>
      <p:graphicFrame>
        <p:nvGraphicFramePr>
          <p:cNvPr id="15" name="14 Tabla"/>
          <p:cNvGraphicFramePr>
            <a:graphicFrameLocks noGrp="1"/>
          </p:cNvGraphicFramePr>
          <p:nvPr/>
        </p:nvGraphicFramePr>
        <p:xfrm>
          <a:off x="357158" y="4000504"/>
          <a:ext cx="3626433" cy="2011680"/>
        </p:xfrm>
        <a:graphic>
          <a:graphicData uri="http://schemas.openxmlformats.org/drawingml/2006/table">
            <a:tbl>
              <a:tblPr/>
              <a:tblGrid>
                <a:gridCol w="1638300"/>
                <a:gridCol w="636203"/>
                <a:gridCol w="556677"/>
                <a:gridCol w="795253"/>
              </a:tblGrid>
              <a:tr h="0">
                <a:tc>
                  <a:txBody>
                    <a:bodyPr/>
                    <a:lstStyle/>
                    <a:p>
                      <a:pPr marL="38100" marR="38100" indent="0" algn="ctr" defTabSz="914400" rtl="0" eaLnBrk="1" fontAlgn="auto" latinLnBrk="0" hangingPunct="1">
                        <a:lnSpc>
                          <a:spcPct val="150000"/>
                        </a:lnSpc>
                        <a:spcBef>
                          <a:spcPts val="0"/>
                        </a:spcBef>
                        <a:spcAft>
                          <a:spcPts val="1000"/>
                        </a:spcAft>
                        <a:buClrTx/>
                        <a:buSzTx/>
                        <a:buFontTx/>
                        <a:buNone/>
                        <a:tabLst/>
                        <a:defRPr/>
                      </a:pPr>
                      <a:r>
                        <a:rPr lang="es-ES" sz="1100" b="1" i="1" u="none" dirty="0" smtClean="0">
                          <a:solidFill>
                            <a:schemeClr val="tx1"/>
                          </a:solidFill>
                          <a:latin typeface="Cambria" pitchFamily="18" charset="0"/>
                          <a:ea typeface="Calibri"/>
                          <a:cs typeface="Times New Roman"/>
                        </a:rPr>
                        <a:t>LUGAR</a:t>
                      </a:r>
                      <a:endParaRPr lang="es-ES" sz="1100" b="1" i="1" dirty="0">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38100" marR="38100" algn="ctr">
                        <a:lnSpc>
                          <a:spcPct val="150000"/>
                        </a:lnSpc>
                        <a:spcAft>
                          <a:spcPts val="1000"/>
                        </a:spcAft>
                      </a:pPr>
                      <a:r>
                        <a:rPr lang="es-ES" sz="1100" b="1" i="1" dirty="0" smtClean="0">
                          <a:latin typeface="Cambria" pitchFamily="18" charset="0"/>
                          <a:ea typeface="Calibri"/>
                          <a:cs typeface="Times New Roman"/>
                        </a:rPr>
                        <a:t>NO</a:t>
                      </a:r>
                      <a:endParaRPr lang="es-ES" sz="1100" b="1" i="1" dirty="0">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gridSpan="2">
                  <a:txBody>
                    <a:bodyPr/>
                    <a:lstStyle/>
                    <a:p>
                      <a:pPr marL="38100" marR="38100" algn="ctr">
                        <a:lnSpc>
                          <a:spcPct val="150000"/>
                        </a:lnSpc>
                        <a:spcAft>
                          <a:spcPts val="1000"/>
                        </a:spcAft>
                      </a:pPr>
                      <a:r>
                        <a:rPr lang="es-ES" sz="1100" b="1" i="1" dirty="0" smtClean="0">
                          <a:latin typeface="Cambria" pitchFamily="18" charset="0"/>
                          <a:ea typeface="Calibri"/>
                          <a:cs typeface="Times New Roman"/>
                        </a:rPr>
                        <a:t>SI</a:t>
                      </a:r>
                      <a:endParaRPr lang="es-ES" sz="1100" b="1" i="1" dirty="0">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marL="38100" marR="38100" algn="ctr">
                        <a:lnSpc>
                          <a:spcPct val="150000"/>
                        </a:lnSpc>
                        <a:spcAft>
                          <a:spcPts val="1000"/>
                        </a:spcAft>
                      </a:pPr>
                      <a:endParaRPr lang="es-ES"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r>
              <a:tr h="0">
                <a:tc>
                  <a:txBody>
                    <a:bodyPr/>
                    <a:lstStyle/>
                    <a:p>
                      <a:pPr marL="38100" marR="38100" algn="ctr">
                        <a:lnSpc>
                          <a:spcPct val="150000"/>
                        </a:lnSpc>
                        <a:spcAft>
                          <a:spcPts val="1000"/>
                        </a:spcAft>
                      </a:pPr>
                      <a:r>
                        <a:rPr lang="es-ES" sz="1100" b="1" i="1" dirty="0">
                          <a:solidFill>
                            <a:srgbClr val="000000"/>
                          </a:solidFill>
                          <a:latin typeface="Cambria" pitchFamily="18" charset="0"/>
                          <a:ea typeface="Calibri"/>
                          <a:cs typeface="Times New Roman"/>
                        </a:rPr>
                        <a:t>Conocoto</a:t>
                      </a:r>
                      <a:endParaRPr lang="es-ES" sz="1100" i="1" dirty="0">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i="1" dirty="0">
                          <a:solidFill>
                            <a:srgbClr val="000000"/>
                          </a:solidFill>
                          <a:latin typeface="Cambria" pitchFamily="18" charset="0"/>
                          <a:ea typeface="Calibri"/>
                          <a:cs typeface="Times New Roman"/>
                        </a:rPr>
                        <a:t>2</a:t>
                      </a:r>
                      <a:endParaRPr lang="es-ES" sz="1100" i="1" dirty="0">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dirty="0">
                          <a:solidFill>
                            <a:srgbClr val="000000"/>
                          </a:solidFill>
                          <a:latin typeface="Cambria" pitchFamily="18" charset="0"/>
                          <a:ea typeface="Calibri"/>
                          <a:cs typeface="Times New Roman"/>
                        </a:rPr>
                        <a:t>48</a:t>
                      </a:r>
                      <a:endParaRPr lang="es-ES" sz="1100" i="1" dirty="0">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dirty="0">
                          <a:solidFill>
                            <a:srgbClr val="000000"/>
                          </a:solidFill>
                          <a:latin typeface="Cambria" pitchFamily="18" charset="0"/>
                          <a:ea typeface="Calibri"/>
                          <a:cs typeface="Times New Roman"/>
                        </a:rPr>
                        <a:t>21,24%</a:t>
                      </a:r>
                      <a:endParaRPr lang="es-ES" sz="1100" i="1" dirty="0">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r>
              <a:tr h="0">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Alangasí</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0</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15</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6,64%</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r>
              <a:tr h="0">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Sangolqui y San Rafael</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5</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45</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19,91%</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r>
              <a:tr h="0">
                <a:tc>
                  <a:txBody>
                    <a:bodyPr/>
                    <a:lstStyle/>
                    <a:p>
                      <a:pPr marL="38100" marR="38100" algn="ctr">
                        <a:lnSpc>
                          <a:spcPct val="150000"/>
                        </a:lnSpc>
                        <a:spcAft>
                          <a:spcPts val="1000"/>
                        </a:spcAft>
                      </a:pPr>
                      <a:r>
                        <a:rPr lang="es-ES" sz="1100" b="1" i="1" dirty="0">
                          <a:solidFill>
                            <a:srgbClr val="000000"/>
                          </a:solidFill>
                          <a:latin typeface="Cambria" pitchFamily="18" charset="0"/>
                          <a:ea typeface="Calibri"/>
                          <a:cs typeface="Times New Roman"/>
                        </a:rPr>
                        <a:t>La Merced y Guangopolo</a:t>
                      </a:r>
                      <a:endParaRPr lang="es-ES" sz="1100" i="1" dirty="0">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0</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6</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2,65%</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r>
              <a:tr h="0">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Amaguaña</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0</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17</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7,52%</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r>
              <a:tr h="0">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Quito</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i="1" dirty="0">
                          <a:solidFill>
                            <a:srgbClr val="000000"/>
                          </a:solidFill>
                          <a:latin typeface="Cambria" pitchFamily="18" charset="0"/>
                          <a:ea typeface="Calibri"/>
                          <a:cs typeface="Times New Roman"/>
                        </a:rPr>
                        <a:t>43</a:t>
                      </a:r>
                      <a:endParaRPr lang="es-ES" sz="1100" i="1" dirty="0">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95</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42,04%</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r>
              <a:tr h="0">
                <a:tc>
                  <a:txBody>
                    <a:bodyPr/>
                    <a:lstStyle/>
                    <a:p>
                      <a:pPr marL="38100" marR="38100" algn="ctr">
                        <a:lnSpc>
                          <a:spcPct val="150000"/>
                        </a:lnSpc>
                        <a:spcAft>
                          <a:spcPts val="1000"/>
                        </a:spcAft>
                      </a:pPr>
                      <a:r>
                        <a:rPr lang="es-ES" sz="1100" b="1" i="1" dirty="0" smtClean="0">
                          <a:latin typeface="Cambria" pitchFamily="18" charset="0"/>
                          <a:ea typeface="Calibri"/>
                          <a:cs typeface="Times New Roman"/>
                        </a:rPr>
                        <a:t>Total</a:t>
                      </a:r>
                      <a:endParaRPr lang="es-ES" sz="1100" b="1" i="1" dirty="0">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50</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226</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dirty="0">
                          <a:solidFill>
                            <a:srgbClr val="000000"/>
                          </a:solidFill>
                          <a:latin typeface="Cambria" pitchFamily="18" charset="0"/>
                          <a:ea typeface="Calibri"/>
                          <a:cs typeface="Times New Roman"/>
                        </a:rPr>
                        <a:t>100 %</a:t>
                      </a:r>
                      <a:endParaRPr lang="es-ES" sz="1100" i="1" dirty="0">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FF"/>
                    </a:solidFill>
                  </a:tcPr>
                </a:tc>
              </a:tr>
            </a:tbl>
          </a:graphicData>
        </a:graphic>
      </p:graphicFrame>
      <p:sp>
        <p:nvSpPr>
          <p:cNvPr id="20" name="19 Rectángulo"/>
          <p:cNvSpPr/>
          <p:nvPr/>
        </p:nvSpPr>
        <p:spPr>
          <a:xfrm>
            <a:off x="9358346" y="4500570"/>
            <a:ext cx="4857784" cy="2357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dirty="0" smtClean="0"/>
              <a:t>Las parroquias de Alangasí, La Merced, Guangopolo y Amaguaña, a pesar de la corta distancia a Conocoto, tienen porcentajes muy bajos de visita a los atractivos turísticos de Conocoto, posiblemente esto ocurra porque sus parroquias representan una alta competencia turística para Conocoto.</a:t>
            </a:r>
          </a:p>
          <a:p>
            <a:pPr algn="ctr"/>
            <a:endParaRPr lang="es-E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5"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10" name="2 Título"/>
          <p:cNvSpPr txBox="1">
            <a:spLocks/>
          </p:cNvSpPr>
          <p:nvPr/>
        </p:nvSpPr>
        <p:spPr>
          <a:xfrm>
            <a:off x="0" y="-153990"/>
            <a:ext cx="91440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1" u="none" strike="noStrike" kern="1200" cap="none" spc="0" normalizeH="0" baseline="0" noProof="0" smtClean="0">
                <a:ln>
                  <a:noFill/>
                </a:ln>
                <a:solidFill>
                  <a:schemeClr val="tx1"/>
                </a:solidFill>
                <a:effectLst/>
                <a:uLnTx/>
                <a:uFillTx/>
                <a:latin typeface="Cambria" pitchFamily="18" charset="0"/>
                <a:ea typeface="+mj-ea"/>
                <a:cs typeface="+mj-cs"/>
              </a:rPr>
              <a:t>Resultados</a:t>
            </a:r>
            <a:endParaRPr kumimoji="0" lang="es-ES" sz="4000" b="1" i="1" u="none" strike="noStrike" kern="1200" cap="none" spc="0" normalizeH="0" baseline="0" noProof="0" dirty="0">
              <a:ln>
                <a:noFill/>
              </a:ln>
              <a:solidFill>
                <a:schemeClr val="tx1"/>
              </a:solidFill>
              <a:effectLst/>
              <a:uLnTx/>
              <a:uFillTx/>
              <a:latin typeface="Cambria" pitchFamily="18" charset="0"/>
              <a:ea typeface="+mj-ea"/>
              <a:cs typeface="+mj-cs"/>
            </a:endParaRPr>
          </a:p>
        </p:txBody>
      </p:sp>
      <p:sp>
        <p:nvSpPr>
          <p:cNvPr id="11" name="10 Rectángulo redondeado"/>
          <p:cNvSpPr/>
          <p:nvPr/>
        </p:nvSpPr>
        <p:spPr>
          <a:xfrm>
            <a:off x="500034" y="928670"/>
            <a:ext cx="821537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1600" b="1" i="1" u="sng" dirty="0" smtClean="0">
                <a:solidFill>
                  <a:schemeClr val="tx1"/>
                </a:solidFill>
                <a:latin typeface="Cambria" pitchFamily="18" charset="0"/>
              </a:rPr>
              <a:t>¿Cuáles atractivos turísticos de la Parroquia de Conocoto usted ha visitado?</a:t>
            </a:r>
            <a:endParaRPr lang="es-ES" sz="1600" i="1" dirty="0">
              <a:solidFill>
                <a:schemeClr val="tx1"/>
              </a:solidFill>
              <a:latin typeface="Cambria" pitchFamily="18" charset="0"/>
            </a:endParaRPr>
          </a:p>
        </p:txBody>
      </p:sp>
      <p:graphicFrame>
        <p:nvGraphicFramePr>
          <p:cNvPr id="12" name="11 Tabla"/>
          <p:cNvGraphicFramePr>
            <a:graphicFrameLocks noGrp="1"/>
          </p:cNvGraphicFramePr>
          <p:nvPr/>
        </p:nvGraphicFramePr>
        <p:xfrm>
          <a:off x="9429784" y="1142984"/>
          <a:ext cx="3982271" cy="3915576"/>
        </p:xfrm>
        <a:graphic>
          <a:graphicData uri="http://schemas.openxmlformats.org/drawingml/2006/table">
            <a:tbl>
              <a:tblPr/>
              <a:tblGrid>
                <a:gridCol w="2901831"/>
                <a:gridCol w="454950"/>
                <a:gridCol w="625490"/>
              </a:tblGrid>
              <a:tr h="153948">
                <a:tc rowSpan="2">
                  <a:txBody>
                    <a:bodyPr/>
                    <a:lstStyle/>
                    <a:p>
                      <a:pPr algn="ctr"/>
                      <a:r>
                        <a:rPr lang="es-ES" sz="1100" b="1" i="1" dirty="0" smtClean="0">
                          <a:solidFill>
                            <a:srgbClr val="000000"/>
                          </a:solidFill>
                          <a:latin typeface="Cambria" pitchFamily="18" charset="0"/>
                          <a:ea typeface="Calibri"/>
                          <a:cs typeface="Times New Roman"/>
                        </a:rPr>
                        <a:t>Atractivos Turísticos</a:t>
                      </a:r>
                      <a:endParaRPr lang="es-ES" sz="1100" dirty="0">
                        <a:latin typeface="Cambria" pitchFamily="18"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gridSpan="2">
                  <a:txBody>
                    <a:bodyPr/>
                    <a:lstStyle/>
                    <a:p>
                      <a:pPr marL="38100" marR="38100" algn="ctr">
                        <a:lnSpc>
                          <a:spcPct val="150000"/>
                        </a:lnSpc>
                        <a:spcAft>
                          <a:spcPts val="1000"/>
                        </a:spcAft>
                      </a:pPr>
                      <a:r>
                        <a:rPr lang="es-ES" sz="1100" b="1" i="1" dirty="0">
                          <a:solidFill>
                            <a:srgbClr val="000000"/>
                          </a:solidFill>
                          <a:latin typeface="Cambria" pitchFamily="18" charset="0"/>
                          <a:ea typeface="Calibri"/>
                          <a:cs typeface="Times New Roman"/>
                        </a:rPr>
                        <a:t>Respuestas</a:t>
                      </a:r>
                      <a:endParaRPr lang="es-ES" sz="1100" i="1" dirty="0">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s-ES"/>
                    </a:p>
                  </a:txBody>
                  <a:tcPr/>
                </a:tc>
              </a:tr>
              <a:tr h="220336">
                <a:tc vMerge="1">
                  <a:txBody>
                    <a:bodyPr/>
                    <a:lstStyle/>
                    <a:p>
                      <a:endParaRPr lang="es-ES"/>
                    </a:p>
                  </a:txBody>
                  <a:tcPr/>
                </a:tc>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Nº</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r>
              <a:tr h="169333">
                <a:tc>
                  <a:txBody>
                    <a:bodyPr/>
                    <a:lstStyle/>
                    <a:p>
                      <a:pPr marL="38100" marR="38100" algn="ctr">
                        <a:lnSpc>
                          <a:spcPct val="150000"/>
                        </a:lnSpc>
                        <a:spcAft>
                          <a:spcPts val="1000"/>
                        </a:spcAft>
                      </a:pPr>
                      <a:r>
                        <a:rPr lang="es-ES" sz="1100" b="1" i="1" dirty="0">
                          <a:solidFill>
                            <a:srgbClr val="000000"/>
                          </a:solidFill>
                          <a:latin typeface="Cambria" pitchFamily="18" charset="0"/>
                          <a:ea typeface="Calibri"/>
                          <a:cs typeface="Times New Roman"/>
                        </a:rPr>
                        <a:t>Parque Central</a:t>
                      </a:r>
                      <a:endParaRPr lang="es-ES" sz="1100" i="1" dirty="0">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185</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20,4%</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r>
              <a:tr h="338667">
                <a:tc>
                  <a:txBody>
                    <a:bodyPr/>
                    <a:lstStyle/>
                    <a:p>
                      <a:pPr marL="38100" marR="38100" algn="ctr">
                        <a:lnSpc>
                          <a:spcPct val="150000"/>
                        </a:lnSpc>
                        <a:spcAft>
                          <a:spcPts val="1000"/>
                        </a:spcAft>
                      </a:pPr>
                      <a:r>
                        <a:rPr lang="es-ES" sz="1100" b="1" i="1" dirty="0">
                          <a:solidFill>
                            <a:srgbClr val="000000"/>
                          </a:solidFill>
                          <a:latin typeface="Cambria" pitchFamily="18" charset="0"/>
                          <a:ea typeface="Calibri"/>
                          <a:cs typeface="Times New Roman"/>
                        </a:rPr>
                        <a:t>Parque recreacional La Moya</a:t>
                      </a:r>
                      <a:endParaRPr lang="es-ES" sz="1100" i="1" dirty="0">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148</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16,3%</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338667">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Parque Metropolitano del Sur</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56</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6,2%</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338667">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Parque Metropolitano La Armenia</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92</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10,2%</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169333">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Iglesia San Virgilio</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33</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3,6%</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338667">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Basílica San Pedro de Conocoto</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139</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15,3%</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338667">
                <a:tc>
                  <a:txBody>
                    <a:bodyPr/>
                    <a:lstStyle/>
                    <a:p>
                      <a:pPr marL="38100" marR="38100" algn="ctr">
                        <a:lnSpc>
                          <a:spcPct val="150000"/>
                        </a:lnSpc>
                        <a:spcAft>
                          <a:spcPts val="1000"/>
                        </a:spcAft>
                      </a:pPr>
                      <a:r>
                        <a:rPr lang="es-ES" sz="1100" b="1" i="1" dirty="0">
                          <a:solidFill>
                            <a:srgbClr val="000000"/>
                          </a:solidFill>
                          <a:latin typeface="Cambria" pitchFamily="18" charset="0"/>
                          <a:ea typeface="Calibri"/>
                          <a:cs typeface="Times New Roman"/>
                        </a:rPr>
                        <a:t>Iglesia de Santa Rita de Casia</a:t>
                      </a:r>
                      <a:endParaRPr lang="es-ES" sz="1100" i="1" dirty="0">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52</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5,7%</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338667">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Centro Parroquial de Cultura</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53</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5,8%</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338667">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Centro de desarrollo comunitario San José</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62</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6,8%</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169333">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Hacienda San José</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86</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9,5%</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287607">
                <a:tc>
                  <a:txBody>
                    <a:bodyPr/>
                    <a:lstStyle/>
                    <a:p>
                      <a:pPr marL="38100" marR="38100" indent="0" algn="ctr" defTabSz="914400" rtl="0" eaLnBrk="1" fontAlgn="auto" latinLnBrk="0" hangingPunct="1">
                        <a:lnSpc>
                          <a:spcPct val="150000"/>
                        </a:lnSpc>
                        <a:spcBef>
                          <a:spcPts val="0"/>
                        </a:spcBef>
                        <a:spcAft>
                          <a:spcPts val="1000"/>
                        </a:spcAft>
                        <a:buClrTx/>
                        <a:buSzTx/>
                        <a:buFontTx/>
                        <a:buNone/>
                        <a:tabLst/>
                        <a:defRPr/>
                      </a:pPr>
                      <a:r>
                        <a:rPr lang="es-ES" sz="1100" b="1" i="1" dirty="0" smtClean="0">
                          <a:solidFill>
                            <a:srgbClr val="000000"/>
                          </a:solidFill>
                          <a:latin typeface="Cambria" pitchFamily="18" charset="0"/>
                          <a:ea typeface="Calibri"/>
                          <a:cs typeface="Times New Roman"/>
                        </a:rPr>
                        <a:t>Total</a:t>
                      </a:r>
                      <a:endParaRPr lang="es-ES" sz="1100" i="1" dirty="0">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i="1" dirty="0">
                          <a:solidFill>
                            <a:srgbClr val="000000"/>
                          </a:solidFill>
                          <a:latin typeface="Cambria" pitchFamily="18" charset="0"/>
                          <a:ea typeface="Calibri"/>
                          <a:cs typeface="Times New Roman"/>
                        </a:rPr>
                        <a:t>906</a:t>
                      </a:r>
                      <a:endParaRPr lang="es-ES" sz="1100" i="1" dirty="0">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dirty="0">
                          <a:solidFill>
                            <a:srgbClr val="000000"/>
                          </a:solidFill>
                          <a:latin typeface="Cambria" pitchFamily="18" charset="0"/>
                          <a:ea typeface="Calibri"/>
                          <a:cs typeface="Times New Roman"/>
                        </a:rPr>
                        <a:t>100,0%</a:t>
                      </a:r>
                      <a:endParaRPr lang="es-ES" sz="1100" i="1" dirty="0">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solidFill>
                      <a:srgbClr val="FFFFFF"/>
                    </a:solidFill>
                  </a:tcPr>
                </a:tc>
              </a:tr>
            </a:tbl>
          </a:graphicData>
        </a:graphic>
      </p:graphicFrame>
      <p:graphicFrame>
        <p:nvGraphicFramePr>
          <p:cNvPr id="14" name="13 Gráfico"/>
          <p:cNvGraphicFramePr/>
          <p:nvPr/>
        </p:nvGraphicFramePr>
        <p:xfrm>
          <a:off x="214282" y="1214422"/>
          <a:ext cx="8715404" cy="4357718"/>
        </p:xfrm>
        <a:graphic>
          <a:graphicData uri="http://schemas.openxmlformats.org/drawingml/2006/chart">
            <c:chart xmlns:c="http://schemas.openxmlformats.org/drawingml/2006/chart" xmlns:r="http://schemas.openxmlformats.org/officeDocument/2006/relationships" r:id="rId4"/>
          </a:graphicData>
        </a:graphic>
      </p:graphicFrame>
      <p:sp>
        <p:nvSpPr>
          <p:cNvPr id="15" name="14 Marco"/>
          <p:cNvSpPr/>
          <p:nvPr/>
        </p:nvSpPr>
        <p:spPr>
          <a:xfrm>
            <a:off x="214282" y="5429264"/>
            <a:ext cx="8715436" cy="1172825"/>
          </a:xfrm>
          <a:prstGeom prst="frame">
            <a:avLst>
              <a:gd name="adj1" fmla="val 6983"/>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s-ES" sz="1200" i="1" dirty="0" smtClean="0">
                <a:solidFill>
                  <a:schemeClr val="tx1"/>
                </a:solidFill>
                <a:latin typeface="Cambria" pitchFamily="18" charset="0"/>
              </a:rPr>
              <a:t>Los atractivos turísticos de Conocoto más visitados son el Parque Central de Conocoto, el Parque Recreacional La Moya, La Basílica de San Pedro de Conocoto  y el Parque Metropolitano La Armenia, mientras que el Centro Parroquial de Cultura y las iglesias Santa Rita de Casia y San Virgilio, son los lugares menos visitados, por lo que es necesario fomentar promocionalmente los atractivos más conocidos de tal manera que se conviertan en un icono de identificación de Conocoto e impulsar promocionalmente para que visiten los lugares que son menos conocidos. </a:t>
            </a:r>
            <a:endParaRPr lang="es-ES" dirty="0">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15 Imagen"/>
          <p:cNvPicPr/>
          <p:nvPr/>
        </p:nvPicPr>
        <p:blipFill>
          <a:blip r:embed="rId2" cstate="print"/>
          <a:srcRect b="2406"/>
          <a:stretch>
            <a:fillRect/>
          </a:stretch>
        </p:blipFill>
        <p:spPr bwMode="auto">
          <a:xfrm>
            <a:off x="3929058" y="2857496"/>
            <a:ext cx="4929222" cy="3571900"/>
          </a:xfrm>
          <a:prstGeom prst="rect">
            <a:avLst/>
          </a:prstGeom>
          <a:noFill/>
          <a:ln w="9525">
            <a:noFill/>
            <a:miter lim="800000"/>
            <a:headEnd/>
            <a:tailEnd/>
          </a:ln>
        </p:spPr>
      </p:pic>
      <p:pic>
        <p:nvPicPr>
          <p:cNvPr id="7" name="Picture 2" descr="http://cisco.ctt-espe.edu.ec/index_archivos/logo_espe.jpg"/>
          <p:cNvPicPr>
            <a:picLocks noChangeAspect="1" noChangeArrowheads="1"/>
          </p:cNvPicPr>
          <p:nvPr/>
        </p:nvPicPr>
        <p:blipFill>
          <a:blip r:embed="rId3" cstate="print"/>
          <a:srcRect l="4915" r="8025"/>
          <a:stretch>
            <a:fillRect/>
          </a:stretch>
        </p:blipFill>
        <p:spPr bwMode="auto">
          <a:xfrm>
            <a:off x="214282" y="188942"/>
            <a:ext cx="2071702" cy="668290"/>
          </a:xfrm>
          <a:prstGeom prst="rect">
            <a:avLst/>
          </a:prstGeom>
          <a:noFill/>
        </p:spPr>
      </p:pic>
      <p:pic>
        <p:nvPicPr>
          <p:cNvPr id="5" name="Picture 3"/>
          <p:cNvPicPr>
            <a:picLocks noChangeAspect="1" noChangeArrowheads="1"/>
          </p:cNvPicPr>
          <p:nvPr/>
        </p:nvPicPr>
        <p:blipFill>
          <a:blip r:embed="rId4"/>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13" name="2 Título"/>
          <p:cNvSpPr txBox="1">
            <a:spLocks/>
          </p:cNvSpPr>
          <p:nvPr/>
        </p:nvSpPr>
        <p:spPr>
          <a:xfrm>
            <a:off x="0" y="-153990"/>
            <a:ext cx="91440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1" u="none" strike="noStrike" kern="1200" cap="none" spc="0" normalizeH="0" baseline="0" noProof="0" dirty="0" smtClean="0">
                <a:ln>
                  <a:noFill/>
                </a:ln>
                <a:solidFill>
                  <a:schemeClr val="tx1"/>
                </a:solidFill>
                <a:effectLst/>
                <a:uLnTx/>
                <a:uFillTx/>
                <a:latin typeface="Cambria" pitchFamily="18" charset="0"/>
                <a:ea typeface="+mj-ea"/>
                <a:cs typeface="+mj-cs"/>
              </a:rPr>
              <a:t>Resultados</a:t>
            </a:r>
            <a:endParaRPr kumimoji="0" lang="es-ES" sz="4000" b="1" i="1" u="none" strike="noStrike" kern="1200" cap="none" spc="0" normalizeH="0" baseline="0" noProof="0" dirty="0">
              <a:ln>
                <a:noFill/>
              </a:ln>
              <a:solidFill>
                <a:schemeClr val="tx1"/>
              </a:solidFill>
              <a:effectLst/>
              <a:uLnTx/>
              <a:uFillTx/>
              <a:latin typeface="Cambria" pitchFamily="18" charset="0"/>
              <a:ea typeface="+mj-ea"/>
              <a:cs typeface="+mj-cs"/>
            </a:endParaRPr>
          </a:p>
        </p:txBody>
      </p:sp>
      <p:sp>
        <p:nvSpPr>
          <p:cNvPr id="14" name="13 Rectángulo redondeado"/>
          <p:cNvSpPr/>
          <p:nvPr/>
        </p:nvSpPr>
        <p:spPr>
          <a:xfrm>
            <a:off x="500034" y="928670"/>
            <a:ext cx="821537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1600" b="1" i="1" u="sng" dirty="0" smtClean="0">
                <a:solidFill>
                  <a:schemeClr val="tx1"/>
                </a:solidFill>
                <a:latin typeface="Cambria" pitchFamily="18" charset="0"/>
              </a:rPr>
              <a:t>¿ Con qué frecuencia ha visitado la Parroquia de Conocoto de manera turística?</a:t>
            </a:r>
            <a:endParaRPr lang="es-ES" sz="1600" i="1" dirty="0" smtClean="0">
              <a:solidFill>
                <a:schemeClr val="tx1"/>
              </a:solidFill>
              <a:latin typeface="Cambria" pitchFamily="18" charset="0"/>
            </a:endParaRPr>
          </a:p>
        </p:txBody>
      </p:sp>
      <p:graphicFrame>
        <p:nvGraphicFramePr>
          <p:cNvPr id="15" name="14 Tabla"/>
          <p:cNvGraphicFramePr>
            <a:graphicFrameLocks noGrp="1"/>
          </p:cNvGraphicFramePr>
          <p:nvPr/>
        </p:nvGraphicFramePr>
        <p:xfrm>
          <a:off x="357158" y="1714488"/>
          <a:ext cx="3711493" cy="2263140"/>
        </p:xfrm>
        <a:graphic>
          <a:graphicData uri="http://schemas.openxmlformats.org/drawingml/2006/table">
            <a:tbl>
              <a:tblPr/>
              <a:tblGrid>
                <a:gridCol w="661987"/>
                <a:gridCol w="804781"/>
                <a:gridCol w="796925"/>
                <a:gridCol w="785813"/>
                <a:gridCol w="661987"/>
              </a:tblGrid>
              <a:tr h="0">
                <a:tc gridSpan="2">
                  <a:txBody>
                    <a:bodyPr/>
                    <a:lstStyle/>
                    <a:p>
                      <a:pPr algn="ctr">
                        <a:lnSpc>
                          <a:spcPct val="150000"/>
                        </a:lnSpc>
                        <a:spcAft>
                          <a:spcPts val="1000"/>
                        </a:spcAft>
                      </a:pPr>
                      <a:endParaRPr lang="es-ES" sz="1100" i="1" dirty="0">
                        <a:solidFill>
                          <a:schemeClr val="tx1"/>
                        </a:solidFill>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hMerge="1">
                  <a:txBody>
                    <a:bodyPr/>
                    <a:lstStyle/>
                    <a:p>
                      <a:endParaRPr lang="es-ES"/>
                    </a:p>
                  </a:txBody>
                  <a:tcPr/>
                </a:tc>
                <a:tc>
                  <a:txBody>
                    <a:bodyPr/>
                    <a:lstStyle/>
                    <a:p>
                      <a:pPr marL="38100" marR="38100" algn="ctr">
                        <a:lnSpc>
                          <a:spcPct val="150000"/>
                        </a:lnSpc>
                        <a:spcAft>
                          <a:spcPts val="1000"/>
                        </a:spcAft>
                      </a:pPr>
                      <a:r>
                        <a:rPr lang="es-ES" sz="1100" b="1" i="1">
                          <a:solidFill>
                            <a:schemeClr val="tx1"/>
                          </a:solidFill>
                          <a:latin typeface="Cambria" pitchFamily="18" charset="0"/>
                          <a:ea typeface="Calibri"/>
                          <a:cs typeface="Times New Roman"/>
                        </a:rPr>
                        <a:t>Frecuencia</a:t>
                      </a:r>
                      <a:endParaRPr lang="es-ES" sz="1100" i="1">
                        <a:solidFill>
                          <a:schemeClr val="tx1"/>
                        </a:solidFill>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b="1" i="1" dirty="0">
                          <a:solidFill>
                            <a:schemeClr val="tx1"/>
                          </a:solidFill>
                          <a:latin typeface="Cambria" pitchFamily="18" charset="0"/>
                          <a:ea typeface="Calibri"/>
                          <a:cs typeface="Times New Roman"/>
                        </a:rPr>
                        <a:t>Porcentaje</a:t>
                      </a:r>
                      <a:endParaRPr lang="es-ES" sz="1100" i="1" dirty="0">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b="1" i="1" dirty="0">
                          <a:solidFill>
                            <a:schemeClr val="tx1"/>
                          </a:solidFill>
                          <a:latin typeface="Cambria" pitchFamily="18" charset="0"/>
                          <a:ea typeface="Calibri"/>
                          <a:cs typeface="Times New Roman"/>
                        </a:rPr>
                        <a:t>% válido</a:t>
                      </a:r>
                      <a:endParaRPr lang="es-ES" sz="1100" i="1" dirty="0">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r>
              <a:tr h="0">
                <a:tc rowSpan="6">
                  <a:txBody>
                    <a:bodyPr/>
                    <a:lstStyle/>
                    <a:p>
                      <a:pPr marL="38100" marR="38100" algn="ctr">
                        <a:lnSpc>
                          <a:spcPct val="150000"/>
                        </a:lnSpc>
                        <a:spcAft>
                          <a:spcPts val="1000"/>
                        </a:spcAft>
                      </a:pPr>
                      <a:r>
                        <a:rPr lang="es-ES" sz="1100" b="1" i="1">
                          <a:solidFill>
                            <a:schemeClr val="tx1"/>
                          </a:solidFill>
                          <a:latin typeface="Cambria" pitchFamily="18" charset="0"/>
                          <a:ea typeface="Calibri"/>
                          <a:cs typeface="Times New Roman"/>
                        </a:rPr>
                        <a:t>Válidos</a:t>
                      </a:r>
                      <a:endParaRPr lang="es-ES" sz="1100" i="1">
                        <a:solidFill>
                          <a:schemeClr val="tx1"/>
                        </a:solidFill>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a:noFill/>
                    </a:lnB>
                    <a:solidFill>
                      <a:srgbClr val="BFBFBF"/>
                    </a:solidFill>
                  </a:tcPr>
                </a:tc>
                <a:tc>
                  <a:txBody>
                    <a:bodyPr/>
                    <a:lstStyle/>
                    <a:p>
                      <a:pPr marL="38100" marR="38100" algn="ctr">
                        <a:lnSpc>
                          <a:spcPct val="150000"/>
                        </a:lnSpc>
                        <a:spcAft>
                          <a:spcPts val="1000"/>
                        </a:spcAft>
                      </a:pPr>
                      <a:r>
                        <a:rPr lang="es-ES" sz="1100" b="1" i="1">
                          <a:solidFill>
                            <a:schemeClr val="tx1"/>
                          </a:solidFill>
                          <a:latin typeface="Cambria" pitchFamily="18" charset="0"/>
                          <a:ea typeface="Calibri"/>
                          <a:cs typeface="Times New Roman"/>
                        </a:rPr>
                        <a:t>Quincenal</a:t>
                      </a:r>
                      <a:endParaRPr lang="es-ES" sz="1100" i="1">
                        <a:solidFill>
                          <a:schemeClr val="tx1"/>
                        </a:solidFill>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BFBFB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40</a:t>
                      </a: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14,5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17,7</a:t>
                      </a: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r>
              <a:tr h="0">
                <a:tc vMerge="1">
                  <a:txBody>
                    <a:bodyPr/>
                    <a:lstStyle/>
                    <a:p>
                      <a:endParaRPr lang="es-ES"/>
                    </a:p>
                  </a:txBody>
                  <a:tcPr/>
                </a:tc>
                <a:tc>
                  <a:txBody>
                    <a:bodyPr/>
                    <a:lstStyle/>
                    <a:p>
                      <a:pPr marL="38100" marR="38100" algn="ctr">
                        <a:lnSpc>
                          <a:spcPct val="150000"/>
                        </a:lnSpc>
                        <a:spcAft>
                          <a:spcPts val="1000"/>
                        </a:spcAft>
                      </a:pPr>
                      <a:r>
                        <a:rPr lang="es-ES" sz="1100" b="1" i="1">
                          <a:solidFill>
                            <a:schemeClr val="tx1"/>
                          </a:solidFill>
                          <a:latin typeface="Cambria" pitchFamily="18" charset="0"/>
                          <a:ea typeface="Calibri"/>
                          <a:cs typeface="Times New Roman"/>
                        </a:rPr>
                        <a:t>Mensual</a:t>
                      </a:r>
                      <a:endParaRPr lang="es-ES" sz="1100" i="1">
                        <a:solidFill>
                          <a:schemeClr val="tx1"/>
                        </a:solidFill>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58</a:t>
                      </a: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21,0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25,7</a:t>
                      </a: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0">
                <a:tc vMerge="1">
                  <a:txBody>
                    <a:bodyPr/>
                    <a:lstStyle/>
                    <a:p>
                      <a:endParaRPr lang="es-ES"/>
                    </a:p>
                  </a:txBody>
                  <a:tcPr/>
                </a:tc>
                <a:tc>
                  <a:txBody>
                    <a:bodyPr/>
                    <a:lstStyle/>
                    <a:p>
                      <a:pPr marL="38100" marR="38100" algn="ctr">
                        <a:lnSpc>
                          <a:spcPct val="150000"/>
                        </a:lnSpc>
                        <a:spcAft>
                          <a:spcPts val="1000"/>
                        </a:spcAft>
                      </a:pPr>
                      <a:r>
                        <a:rPr lang="es-ES" sz="1100" b="1" i="1" dirty="0">
                          <a:solidFill>
                            <a:schemeClr val="tx1"/>
                          </a:solidFill>
                          <a:latin typeface="Cambria" pitchFamily="18" charset="0"/>
                          <a:ea typeface="Calibri"/>
                          <a:cs typeface="Times New Roman"/>
                        </a:rPr>
                        <a:t>Trimestral</a:t>
                      </a:r>
                      <a:endParaRPr lang="es-ES" sz="1100" i="1" dirty="0">
                        <a:solidFill>
                          <a:schemeClr val="tx1"/>
                        </a:solidFill>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30</a:t>
                      </a: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10,9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13,3</a:t>
                      </a: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0">
                <a:tc vMerge="1">
                  <a:txBody>
                    <a:bodyPr/>
                    <a:lstStyle/>
                    <a:p>
                      <a:endParaRPr lang="es-ES"/>
                    </a:p>
                  </a:txBody>
                  <a:tcPr/>
                </a:tc>
                <a:tc>
                  <a:txBody>
                    <a:bodyPr/>
                    <a:lstStyle/>
                    <a:p>
                      <a:pPr marL="38100" marR="38100" algn="ctr">
                        <a:lnSpc>
                          <a:spcPct val="150000"/>
                        </a:lnSpc>
                        <a:spcAft>
                          <a:spcPts val="1000"/>
                        </a:spcAft>
                      </a:pPr>
                      <a:r>
                        <a:rPr lang="es-ES" sz="1100" b="1" i="1">
                          <a:solidFill>
                            <a:schemeClr val="tx1"/>
                          </a:solidFill>
                          <a:latin typeface="Cambria" pitchFamily="18" charset="0"/>
                          <a:ea typeface="Calibri"/>
                          <a:cs typeface="Times New Roman"/>
                        </a:rPr>
                        <a:t>Semestral</a:t>
                      </a:r>
                      <a:endParaRPr lang="es-ES" sz="1100" i="1">
                        <a:solidFill>
                          <a:schemeClr val="tx1"/>
                        </a:solidFill>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29</a:t>
                      </a: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10,5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12,8</a:t>
                      </a: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0">
                <a:tc vMerge="1">
                  <a:txBody>
                    <a:bodyPr/>
                    <a:lstStyle/>
                    <a:p>
                      <a:endParaRPr lang="es-ES"/>
                    </a:p>
                  </a:txBody>
                  <a:tcPr/>
                </a:tc>
                <a:tc>
                  <a:txBody>
                    <a:bodyPr/>
                    <a:lstStyle/>
                    <a:p>
                      <a:pPr marL="38100" marR="38100" algn="ctr">
                        <a:lnSpc>
                          <a:spcPct val="150000"/>
                        </a:lnSpc>
                        <a:spcAft>
                          <a:spcPts val="1000"/>
                        </a:spcAft>
                      </a:pPr>
                      <a:r>
                        <a:rPr lang="es-ES" sz="1100" b="1" i="1">
                          <a:solidFill>
                            <a:schemeClr val="tx1"/>
                          </a:solidFill>
                          <a:latin typeface="Cambria" pitchFamily="18" charset="0"/>
                          <a:ea typeface="Calibri"/>
                          <a:cs typeface="Times New Roman"/>
                        </a:rPr>
                        <a:t>Anual</a:t>
                      </a:r>
                      <a:endParaRPr lang="es-ES" sz="1100" i="1">
                        <a:solidFill>
                          <a:schemeClr val="tx1"/>
                        </a:solidFill>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69</a:t>
                      </a: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25,0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30,5</a:t>
                      </a: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0">
                <a:tc vMerge="1">
                  <a:txBody>
                    <a:bodyPr/>
                    <a:lstStyle/>
                    <a:p>
                      <a:endParaRPr lang="es-ES"/>
                    </a:p>
                  </a:txBody>
                  <a:tcPr/>
                </a:tc>
                <a:tc>
                  <a:txBody>
                    <a:bodyPr/>
                    <a:lstStyle/>
                    <a:p>
                      <a:pPr marL="38100" marR="38100" algn="ctr">
                        <a:lnSpc>
                          <a:spcPct val="150000"/>
                        </a:lnSpc>
                        <a:spcAft>
                          <a:spcPts val="1000"/>
                        </a:spcAft>
                      </a:pPr>
                      <a:r>
                        <a:rPr lang="es-ES" sz="1100" b="1" i="1">
                          <a:solidFill>
                            <a:schemeClr val="tx1"/>
                          </a:solidFill>
                          <a:latin typeface="Cambria" pitchFamily="18" charset="0"/>
                          <a:ea typeface="Calibri"/>
                          <a:cs typeface="Times New Roman"/>
                        </a:rPr>
                        <a:t>Total</a:t>
                      </a:r>
                      <a:endParaRPr lang="es-ES" sz="1100" i="1">
                        <a:solidFill>
                          <a:schemeClr val="tx1"/>
                        </a:solidFill>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226</a:t>
                      </a: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81,9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100,0</a:t>
                      </a: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0">
                <a:tc>
                  <a:txBody>
                    <a:bodyPr/>
                    <a:lstStyle/>
                    <a:p>
                      <a:pPr marL="38100" marR="38100" algn="ctr">
                        <a:lnSpc>
                          <a:spcPct val="150000"/>
                        </a:lnSpc>
                        <a:spcAft>
                          <a:spcPts val="1000"/>
                        </a:spcAft>
                      </a:pPr>
                      <a:r>
                        <a:rPr lang="es-ES" sz="1100" b="1" i="1">
                          <a:solidFill>
                            <a:schemeClr val="tx1"/>
                          </a:solidFill>
                          <a:latin typeface="Cambria" pitchFamily="18" charset="0"/>
                          <a:ea typeface="Calibri"/>
                          <a:cs typeface="Times New Roman"/>
                        </a:rPr>
                        <a:t>Perdidos</a:t>
                      </a:r>
                      <a:endParaRPr lang="es-ES" sz="1100" i="1">
                        <a:solidFill>
                          <a:schemeClr val="tx1"/>
                        </a:solidFill>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a:noFill/>
                    </a:lnR>
                    <a:lnT>
                      <a:noFill/>
                    </a:lnT>
                    <a:lnB>
                      <a:noFill/>
                    </a:lnB>
                    <a:solidFill>
                      <a:srgbClr val="BFBFBF"/>
                    </a:solidFill>
                  </a:tcPr>
                </a:tc>
                <a:tc>
                  <a:txBody>
                    <a:bodyPr/>
                    <a:lstStyle/>
                    <a:p>
                      <a:pPr marL="38100" marR="38100" algn="ctr">
                        <a:lnSpc>
                          <a:spcPct val="150000"/>
                        </a:lnSpc>
                        <a:spcAft>
                          <a:spcPts val="1000"/>
                        </a:spcAft>
                      </a:pPr>
                      <a:r>
                        <a:rPr lang="es-ES" sz="1100" b="1" i="1">
                          <a:solidFill>
                            <a:schemeClr val="tx1"/>
                          </a:solidFill>
                          <a:latin typeface="Cambria" pitchFamily="18" charset="0"/>
                          <a:ea typeface="Calibri"/>
                          <a:cs typeface="Times New Roman"/>
                        </a:rPr>
                        <a:t>Sistema</a:t>
                      </a:r>
                      <a:endParaRPr lang="es-ES" sz="1100" i="1">
                        <a:solidFill>
                          <a:schemeClr val="tx1"/>
                        </a:solidFill>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50</a:t>
                      </a: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18,1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50000"/>
                        </a:lnSpc>
                        <a:spcAft>
                          <a:spcPts val="1000"/>
                        </a:spcAft>
                      </a:pPr>
                      <a:endParaRPr lang="es-ES" sz="11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0">
                <a:tc gridSpan="2">
                  <a:txBody>
                    <a:bodyPr/>
                    <a:lstStyle/>
                    <a:p>
                      <a:pPr marL="38100" marR="38100" algn="ctr">
                        <a:lnSpc>
                          <a:spcPct val="150000"/>
                        </a:lnSpc>
                        <a:spcAft>
                          <a:spcPts val="1000"/>
                        </a:spcAft>
                      </a:pPr>
                      <a:r>
                        <a:rPr lang="es-ES" sz="1100" b="1" i="1">
                          <a:solidFill>
                            <a:schemeClr val="tx1"/>
                          </a:solidFill>
                          <a:latin typeface="Cambria" pitchFamily="18" charset="0"/>
                          <a:ea typeface="Calibri"/>
                          <a:cs typeface="Times New Roman"/>
                        </a:rPr>
                        <a:t>Total</a:t>
                      </a:r>
                      <a:endParaRPr lang="es-ES" sz="1100" i="1">
                        <a:solidFill>
                          <a:schemeClr val="tx1"/>
                        </a:solidFill>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solidFill>
                      <a:srgbClr val="BFBFBF"/>
                    </a:solidFill>
                  </a:tcPr>
                </a:tc>
                <a:tc hMerge="1">
                  <a:txBody>
                    <a:bodyPr/>
                    <a:lstStyle/>
                    <a:p>
                      <a:endParaRPr lang="es-ES"/>
                    </a:p>
                  </a:txBody>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276</a:t>
                      </a: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a:solidFill>
                            <a:schemeClr val="tx1"/>
                          </a:solidFill>
                          <a:latin typeface="Cambria" pitchFamily="18" charset="0"/>
                          <a:ea typeface="Calibri"/>
                          <a:cs typeface="Times New Roman"/>
                        </a:rPr>
                        <a:t>100,0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1000"/>
                        </a:spcAft>
                      </a:pPr>
                      <a:endParaRPr lang="es-ES" sz="1100" i="1" dirty="0">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solidFill>
                      <a:srgbClr val="FFFFFF"/>
                    </a:solidFill>
                  </a:tcPr>
                </a:tc>
              </a:tr>
            </a:tbl>
          </a:graphicData>
        </a:graphic>
      </p:graphicFrame>
      <p:sp>
        <p:nvSpPr>
          <p:cNvPr id="17" name="16 Marco"/>
          <p:cNvSpPr/>
          <p:nvPr/>
        </p:nvSpPr>
        <p:spPr>
          <a:xfrm>
            <a:off x="214282" y="4071942"/>
            <a:ext cx="3786214" cy="2505581"/>
          </a:xfrm>
          <a:prstGeom prst="frame">
            <a:avLst>
              <a:gd name="adj1" fmla="val 6983"/>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lgn="ctr"/>
            <a:r>
              <a:rPr lang="es-ES" sz="1500" i="1" dirty="0" smtClean="0">
                <a:solidFill>
                  <a:schemeClr val="tx1"/>
                </a:solidFill>
                <a:latin typeface="Cambria" pitchFamily="18" charset="0"/>
              </a:rPr>
              <a:t>Se observó que en promedio la frecuencia de visita a los lugares turísticos, de las personas que viven en Conocoto es mensual, mientras que de las personas que viven fuera es anualmente. Por lo que es necesario promover estrategias de promoción y difusión para incrementar la frecuencia de visita turísticamente a Conocoto.</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p:nvPr/>
        </p:nvPicPr>
        <p:blipFill>
          <a:blip r:embed="rId2" cstate="print"/>
          <a:srcRect l="4839" t="5256" b="6460"/>
          <a:stretch>
            <a:fillRect/>
          </a:stretch>
        </p:blipFill>
        <p:spPr bwMode="auto">
          <a:xfrm>
            <a:off x="142844" y="3571876"/>
            <a:ext cx="4286280" cy="3000396"/>
          </a:xfrm>
          <a:prstGeom prst="rect">
            <a:avLst/>
          </a:prstGeom>
          <a:noFill/>
          <a:ln w="9525">
            <a:noFill/>
            <a:miter lim="800000"/>
            <a:headEnd/>
            <a:tailEnd/>
          </a:ln>
        </p:spPr>
      </p:pic>
      <p:pic>
        <p:nvPicPr>
          <p:cNvPr id="7" name="Picture 2" descr="http://cisco.ctt-espe.edu.ec/index_archivos/logo_espe.jpg"/>
          <p:cNvPicPr>
            <a:picLocks noChangeAspect="1" noChangeArrowheads="1"/>
          </p:cNvPicPr>
          <p:nvPr/>
        </p:nvPicPr>
        <p:blipFill>
          <a:blip r:embed="rId3" cstate="print"/>
          <a:srcRect l="4915" r="8025"/>
          <a:stretch>
            <a:fillRect/>
          </a:stretch>
        </p:blipFill>
        <p:spPr bwMode="auto">
          <a:xfrm>
            <a:off x="214282" y="188942"/>
            <a:ext cx="2071702" cy="668290"/>
          </a:xfrm>
          <a:prstGeom prst="rect">
            <a:avLst/>
          </a:prstGeom>
          <a:noFill/>
        </p:spPr>
      </p:pic>
      <p:pic>
        <p:nvPicPr>
          <p:cNvPr id="5" name="Picture 3"/>
          <p:cNvPicPr>
            <a:picLocks noChangeAspect="1" noChangeArrowheads="1"/>
          </p:cNvPicPr>
          <p:nvPr/>
        </p:nvPicPr>
        <p:blipFill>
          <a:blip r:embed="rId4"/>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8" name="2 Título"/>
          <p:cNvSpPr txBox="1">
            <a:spLocks/>
          </p:cNvSpPr>
          <p:nvPr/>
        </p:nvSpPr>
        <p:spPr>
          <a:xfrm>
            <a:off x="0" y="-153990"/>
            <a:ext cx="91440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1" u="none" strike="noStrike" kern="1200" cap="none" spc="0" normalizeH="0" baseline="0" noProof="0" dirty="0" smtClean="0">
                <a:ln>
                  <a:noFill/>
                </a:ln>
                <a:solidFill>
                  <a:schemeClr val="tx1"/>
                </a:solidFill>
                <a:effectLst/>
                <a:uLnTx/>
                <a:uFillTx/>
                <a:latin typeface="Cambria" pitchFamily="18" charset="0"/>
                <a:ea typeface="+mj-ea"/>
                <a:cs typeface="+mj-cs"/>
              </a:rPr>
              <a:t>Resultados</a:t>
            </a:r>
            <a:endParaRPr kumimoji="0" lang="es-ES" sz="4000" b="1" i="1" u="none" strike="noStrike" kern="1200" cap="none" spc="0" normalizeH="0" baseline="0" noProof="0" dirty="0">
              <a:ln>
                <a:noFill/>
              </a:ln>
              <a:solidFill>
                <a:schemeClr val="tx1"/>
              </a:solidFill>
              <a:effectLst/>
              <a:uLnTx/>
              <a:uFillTx/>
              <a:latin typeface="Cambria" pitchFamily="18" charset="0"/>
              <a:ea typeface="+mj-ea"/>
              <a:cs typeface="+mj-cs"/>
            </a:endParaRPr>
          </a:p>
        </p:txBody>
      </p:sp>
      <p:sp>
        <p:nvSpPr>
          <p:cNvPr id="9" name="8 Rectángulo redondeado"/>
          <p:cNvSpPr/>
          <p:nvPr/>
        </p:nvSpPr>
        <p:spPr>
          <a:xfrm>
            <a:off x="214282" y="928670"/>
            <a:ext cx="428628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1500" b="1" i="1" u="sng" dirty="0" smtClean="0">
                <a:solidFill>
                  <a:schemeClr val="tx1"/>
                </a:solidFill>
                <a:latin typeface="Cambria" pitchFamily="18" charset="0"/>
              </a:rPr>
              <a:t>¿Cuándo visita los atractivos turísticos de la Parroquia de Conocoto lo hace en compañía de?</a:t>
            </a:r>
            <a:endParaRPr lang="es-ES" sz="1500" i="1" dirty="0" smtClean="0">
              <a:solidFill>
                <a:schemeClr val="tx1"/>
              </a:solidFill>
              <a:latin typeface="Cambria" pitchFamily="18" charset="0"/>
            </a:endParaRPr>
          </a:p>
        </p:txBody>
      </p:sp>
      <p:graphicFrame>
        <p:nvGraphicFramePr>
          <p:cNvPr id="10" name="9 Tabla"/>
          <p:cNvGraphicFramePr>
            <a:graphicFrameLocks noGrp="1"/>
          </p:cNvGraphicFramePr>
          <p:nvPr/>
        </p:nvGraphicFramePr>
        <p:xfrm>
          <a:off x="214282" y="1643050"/>
          <a:ext cx="4643470" cy="1760220"/>
        </p:xfrm>
        <a:graphic>
          <a:graphicData uri="http://schemas.openxmlformats.org/drawingml/2006/table">
            <a:tbl>
              <a:tblPr/>
              <a:tblGrid>
                <a:gridCol w="661987"/>
                <a:gridCol w="1573213"/>
                <a:gridCol w="796925"/>
                <a:gridCol w="785813"/>
                <a:gridCol w="825532"/>
              </a:tblGrid>
              <a:tr h="0">
                <a:tc gridSpan="2">
                  <a:txBody>
                    <a:bodyPr/>
                    <a:lstStyle/>
                    <a:p>
                      <a:pPr algn="ctr">
                        <a:lnSpc>
                          <a:spcPct val="150000"/>
                        </a:lnSpc>
                        <a:spcAft>
                          <a:spcPts val="1000"/>
                        </a:spcAft>
                      </a:pPr>
                      <a:r>
                        <a:rPr lang="es-ES" sz="1100" b="1" i="1" dirty="0" smtClean="0">
                          <a:latin typeface="Cambria" pitchFamily="18" charset="0"/>
                          <a:ea typeface="Calibri"/>
                          <a:cs typeface="Times New Roman"/>
                        </a:rPr>
                        <a:t>COMPAÑÍA</a:t>
                      </a:r>
                      <a:r>
                        <a:rPr lang="es-ES" sz="1100" b="1" i="1" baseline="0" dirty="0" smtClean="0">
                          <a:latin typeface="Cambria" pitchFamily="18" charset="0"/>
                          <a:ea typeface="Calibri"/>
                          <a:cs typeface="Times New Roman"/>
                        </a:rPr>
                        <a:t> DE </a:t>
                      </a:r>
                      <a:endParaRPr lang="es-ES" sz="1100" b="1" i="1" dirty="0">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hMerge="1">
                  <a:txBody>
                    <a:bodyPr/>
                    <a:lstStyle/>
                    <a:p>
                      <a:endParaRPr lang="es-ES"/>
                    </a:p>
                  </a:txBody>
                  <a:tcPr/>
                </a:tc>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Frecuencia</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Porcentaje</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b="1" i="1" dirty="0" smtClean="0">
                          <a:solidFill>
                            <a:srgbClr val="000000"/>
                          </a:solidFill>
                          <a:latin typeface="Cambria" pitchFamily="18" charset="0"/>
                          <a:ea typeface="Calibri"/>
                          <a:cs typeface="Times New Roman"/>
                        </a:rPr>
                        <a:t>% válido</a:t>
                      </a:r>
                      <a:endParaRPr lang="es-ES" sz="1100" i="1" dirty="0">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r>
              <a:tr h="0">
                <a:tc rowSpan="4">
                  <a:txBody>
                    <a:bodyPr/>
                    <a:lstStyle/>
                    <a:p>
                      <a:pPr marL="38100" marR="38100" algn="ctr">
                        <a:lnSpc>
                          <a:spcPct val="150000"/>
                        </a:lnSpc>
                        <a:spcAft>
                          <a:spcPts val="1000"/>
                        </a:spcAft>
                      </a:pPr>
                      <a:r>
                        <a:rPr lang="es-ES" sz="1100" b="1" i="1" dirty="0" smtClean="0">
                          <a:solidFill>
                            <a:srgbClr val="000000"/>
                          </a:solidFill>
                          <a:latin typeface="Cambria" pitchFamily="18" charset="0"/>
                          <a:ea typeface="Calibri"/>
                          <a:cs typeface="Times New Roman"/>
                        </a:rPr>
                        <a:t>Válidos</a:t>
                      </a:r>
                      <a:endParaRPr lang="es-ES" sz="1100" i="1" dirty="0">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a:noFill/>
                    </a:lnB>
                    <a:solidFill>
                      <a:srgbClr val="BFBFBF"/>
                    </a:solidFill>
                  </a:tcPr>
                </a:tc>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Familia</a:t>
                      </a:r>
                      <a:endParaRPr lang="es-ES" sz="1100" i="1">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153</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ctr">
                        <a:lnSpc>
                          <a:spcPct val="150000"/>
                        </a:lnSpc>
                        <a:spcAft>
                          <a:spcPts val="1000"/>
                        </a:spcAft>
                      </a:pPr>
                      <a:r>
                        <a:rPr lang="es-ES" sz="1100" i="1" dirty="0">
                          <a:solidFill>
                            <a:srgbClr val="000000"/>
                          </a:solidFill>
                          <a:latin typeface="Cambria" pitchFamily="18" charset="0"/>
                          <a:ea typeface="Calibri"/>
                          <a:cs typeface="Times New Roman"/>
                        </a:rPr>
                        <a:t>55,4</a:t>
                      </a:r>
                      <a:endParaRPr lang="es-ES" sz="1100" i="1" dirty="0">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67,7</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r>
              <a:tr h="0">
                <a:tc vMerge="1">
                  <a:txBody>
                    <a:bodyPr/>
                    <a:lstStyle/>
                    <a:p>
                      <a:endParaRPr lang="es-ES"/>
                    </a:p>
                  </a:txBody>
                  <a:tcPr/>
                </a:tc>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Amigos</a:t>
                      </a:r>
                      <a:endParaRPr lang="es-ES" sz="1100" i="1">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59</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21,4</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26,1</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0">
                <a:tc vMerge="1">
                  <a:txBody>
                    <a:bodyPr/>
                    <a:lstStyle/>
                    <a:p>
                      <a:endParaRPr lang="es-ES"/>
                    </a:p>
                  </a:txBody>
                  <a:tcPr/>
                </a:tc>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Compañeros de trabajo</a:t>
                      </a:r>
                      <a:endParaRPr lang="es-ES" sz="1100" i="1">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14</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5,1</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6,2</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0">
                <a:tc vMerge="1">
                  <a:txBody>
                    <a:bodyPr/>
                    <a:lstStyle/>
                    <a:p>
                      <a:endParaRPr lang="es-ES"/>
                    </a:p>
                  </a:txBody>
                  <a:tcPr/>
                </a:tc>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Total</a:t>
                      </a:r>
                      <a:endParaRPr lang="es-ES" sz="1100" i="1">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226</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81,9</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100,0</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0">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Perdidos</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a:noFill/>
                    </a:lnR>
                    <a:lnT>
                      <a:noFill/>
                    </a:lnT>
                    <a:lnB>
                      <a:noFill/>
                    </a:lnB>
                    <a:solidFill>
                      <a:srgbClr val="BFBFBF"/>
                    </a:solidFill>
                  </a:tcPr>
                </a:tc>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Sistema</a:t>
                      </a:r>
                      <a:endParaRPr lang="es-ES" sz="1100" i="1">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50</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18,1</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a:lnSpc>
                          <a:spcPct val="150000"/>
                        </a:lnSpc>
                        <a:spcAft>
                          <a:spcPts val="1000"/>
                        </a:spcAft>
                      </a:pP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0">
                <a:tc gridSpan="2">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Total</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BFBFBF"/>
                    </a:solidFill>
                  </a:tcPr>
                </a:tc>
                <a:tc hMerge="1">
                  <a:txBody>
                    <a:bodyPr/>
                    <a:lstStyle/>
                    <a:p>
                      <a:endParaRPr lang="es-ES"/>
                    </a:p>
                  </a:txBody>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276</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100,0</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1000"/>
                        </a:spcAft>
                      </a:pPr>
                      <a:endParaRPr lang="es-ES" sz="1100" i="1" dirty="0">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solidFill>
                      <a:srgbClr val="FFFFFF"/>
                    </a:solidFill>
                  </a:tcPr>
                </a:tc>
              </a:tr>
            </a:tbl>
          </a:graphicData>
        </a:graphic>
      </p:graphicFrame>
      <p:graphicFrame>
        <p:nvGraphicFramePr>
          <p:cNvPr id="12" name="11 Gráfico"/>
          <p:cNvGraphicFramePr/>
          <p:nvPr/>
        </p:nvGraphicFramePr>
        <p:xfrm>
          <a:off x="4786314" y="3500438"/>
          <a:ext cx="4071966" cy="307183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12 Tabla"/>
          <p:cNvGraphicFramePr>
            <a:graphicFrameLocks noGrp="1"/>
          </p:cNvGraphicFramePr>
          <p:nvPr/>
        </p:nvGraphicFramePr>
        <p:xfrm>
          <a:off x="5214942" y="1714488"/>
          <a:ext cx="3503774" cy="1508760"/>
        </p:xfrm>
        <a:graphic>
          <a:graphicData uri="http://schemas.openxmlformats.org/drawingml/2006/table">
            <a:tbl>
              <a:tblPr/>
              <a:tblGrid>
                <a:gridCol w="1199515"/>
                <a:gridCol w="675757"/>
                <a:gridCol w="785813"/>
                <a:gridCol w="842689"/>
              </a:tblGrid>
              <a:tr h="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100" b="1" i="1" dirty="0" smtClean="0">
                          <a:solidFill>
                            <a:srgbClr val="000000"/>
                          </a:solidFill>
                          <a:latin typeface="Cambria" pitchFamily="18" charset="0"/>
                          <a:ea typeface="Calibri"/>
                          <a:cs typeface="Times New Roman"/>
                        </a:rPr>
                        <a:t>Decisión de Visita</a:t>
                      </a:r>
                      <a:endParaRPr lang="es-ES" sz="1100" i="1" dirty="0" smtClean="0">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gridSpan="2">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Respuestas</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s-ES"/>
                    </a:p>
                  </a:txBody>
                  <a:tcPr/>
                </a:tc>
                <a:tc rowSpan="2">
                  <a:txBody>
                    <a:bodyPr/>
                    <a:lstStyle/>
                    <a:p>
                      <a:pPr marL="38100" marR="38100" algn="ctr">
                        <a:lnSpc>
                          <a:spcPct val="150000"/>
                        </a:lnSpc>
                        <a:spcAft>
                          <a:spcPts val="1000"/>
                        </a:spcAft>
                      </a:pPr>
                      <a:r>
                        <a:rPr lang="es-ES" sz="1100" b="1" i="1" dirty="0">
                          <a:solidFill>
                            <a:srgbClr val="000000"/>
                          </a:solidFill>
                          <a:latin typeface="Cambria" pitchFamily="18" charset="0"/>
                          <a:ea typeface="Calibri"/>
                          <a:cs typeface="Times New Roman"/>
                        </a:rPr>
                        <a:t>Porcentaje de casos</a:t>
                      </a:r>
                      <a:endParaRPr lang="es-ES" sz="1100" i="1" dirty="0">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0">
                <a:tc vMerge="1">
                  <a:txBody>
                    <a:bodyPr/>
                    <a:lstStyle/>
                    <a:p>
                      <a:endParaRPr lang="es-ES"/>
                    </a:p>
                  </a:txBody>
                  <a:tcPr/>
                </a:tc>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Nº</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Porcentaje</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vMerge="1">
                  <a:txBody>
                    <a:bodyPr/>
                    <a:lstStyle/>
                    <a:p>
                      <a:endParaRPr lang="es-ES"/>
                    </a:p>
                  </a:txBody>
                  <a:tcPr/>
                </a:tc>
              </a:tr>
              <a:tr h="0">
                <a:tc>
                  <a:txBody>
                    <a:bodyPr/>
                    <a:lstStyle/>
                    <a:p>
                      <a:pPr marL="38100" marR="38100" algn="ctr">
                        <a:lnSpc>
                          <a:spcPct val="150000"/>
                        </a:lnSpc>
                        <a:spcAft>
                          <a:spcPts val="1000"/>
                        </a:spcAft>
                      </a:pPr>
                      <a:r>
                        <a:rPr lang="es-ES" sz="1100" b="1" i="1" dirty="0">
                          <a:solidFill>
                            <a:srgbClr val="000000"/>
                          </a:solidFill>
                          <a:latin typeface="Cambria" pitchFamily="18" charset="0"/>
                          <a:ea typeface="Calibri"/>
                          <a:cs typeface="Times New Roman"/>
                        </a:rPr>
                        <a:t>Padre</a:t>
                      </a:r>
                      <a:endParaRPr lang="es-ES" sz="1100" i="1" dirty="0">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91</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33,5%</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52,9%</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0">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Madre</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98</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36,0%</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57,0%</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0">
                <a:tc>
                  <a:txBody>
                    <a:bodyPr/>
                    <a:lstStyle/>
                    <a:p>
                      <a:pPr marL="38100" marR="38100" algn="ctr">
                        <a:lnSpc>
                          <a:spcPct val="150000"/>
                        </a:lnSpc>
                        <a:spcAft>
                          <a:spcPts val="1000"/>
                        </a:spcAft>
                      </a:pPr>
                      <a:r>
                        <a:rPr lang="es-ES" sz="1100" b="1" i="1">
                          <a:solidFill>
                            <a:srgbClr val="000000"/>
                          </a:solidFill>
                          <a:latin typeface="Cambria" pitchFamily="18" charset="0"/>
                          <a:ea typeface="Calibri"/>
                          <a:cs typeface="Times New Roman"/>
                        </a:rPr>
                        <a:t>Hijos</a:t>
                      </a:r>
                      <a:endParaRPr lang="es-ES" sz="1100" i="1">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83</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30,5%</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100" i="1" dirty="0">
                          <a:solidFill>
                            <a:srgbClr val="000000"/>
                          </a:solidFill>
                          <a:latin typeface="Cambria" pitchFamily="18" charset="0"/>
                          <a:ea typeface="Calibri"/>
                          <a:cs typeface="Times New Roman"/>
                        </a:rPr>
                        <a:t>48,3%</a:t>
                      </a:r>
                      <a:endParaRPr lang="es-ES" sz="1100" i="1" dirty="0">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100" b="1" i="1" dirty="0" smtClean="0">
                          <a:solidFill>
                            <a:srgbClr val="000000"/>
                          </a:solidFill>
                          <a:latin typeface="Cambria" pitchFamily="18" charset="0"/>
                          <a:ea typeface="Calibri"/>
                          <a:cs typeface="Times New Roman"/>
                        </a:rPr>
                        <a:t>Total</a:t>
                      </a:r>
                      <a:endParaRPr lang="es-ES" sz="1100" dirty="0"/>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272</a:t>
                      </a:r>
                      <a:endParaRPr lang="es-ES" sz="1100" i="1">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a:solidFill>
                            <a:srgbClr val="000000"/>
                          </a:solidFill>
                          <a:latin typeface="Cambria" pitchFamily="18" charset="0"/>
                          <a:ea typeface="Calibri"/>
                          <a:cs typeface="Times New Roman"/>
                        </a:rPr>
                        <a:t>100,0%</a:t>
                      </a:r>
                      <a:endParaRPr lang="es-ES" sz="1100" i="1">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100" i="1" dirty="0">
                          <a:solidFill>
                            <a:srgbClr val="000000"/>
                          </a:solidFill>
                          <a:latin typeface="Cambria" pitchFamily="18" charset="0"/>
                          <a:ea typeface="Calibri"/>
                          <a:cs typeface="Times New Roman"/>
                        </a:rPr>
                        <a:t>158,1%</a:t>
                      </a:r>
                      <a:endParaRPr lang="es-ES" sz="1100" i="1" dirty="0">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solidFill>
                      <a:srgbClr val="FFFFFF"/>
                    </a:solidFill>
                  </a:tcPr>
                </a:tc>
              </a:tr>
            </a:tbl>
          </a:graphicData>
        </a:graphic>
      </p:graphicFrame>
      <p:sp>
        <p:nvSpPr>
          <p:cNvPr id="14" name="13 Rectángulo"/>
          <p:cNvSpPr/>
          <p:nvPr/>
        </p:nvSpPr>
        <p:spPr>
          <a:xfrm>
            <a:off x="9358346" y="0"/>
            <a:ext cx="185738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dirty="0" smtClean="0"/>
              <a:t>Se determino que las personas que visitan los lugares turísticos de Conocoto, en su mayoría lo hacen en compañía de su familia, de los cuales quien toma la decisión de </a:t>
            </a:r>
            <a:r>
              <a:rPr lang="es-ES" dirty="0" err="1" smtClean="0"/>
              <a:t>de</a:t>
            </a:r>
            <a:r>
              <a:rPr lang="es-ES" dirty="0" smtClean="0"/>
              <a:t> visitar un atractivo turístico es la madre con el 36%, el padre con el 33% y los hijos con el 30%, por lo que se deberá fomentar la promoción a la familia. Además se observo que las personas más jóvenes visitan junto a sus amigos mientras que las personas más adultas lo hacen en compañía de su familia.</a:t>
            </a:r>
          </a:p>
          <a:p>
            <a:pPr algn="ctr"/>
            <a:endParaRPr lang="es-ES" dirty="0"/>
          </a:p>
        </p:txBody>
      </p:sp>
      <p:sp>
        <p:nvSpPr>
          <p:cNvPr id="16" name="15 Rectángulo redondeado"/>
          <p:cNvSpPr/>
          <p:nvPr/>
        </p:nvSpPr>
        <p:spPr>
          <a:xfrm>
            <a:off x="4643438" y="928670"/>
            <a:ext cx="428628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1600" b="1" i="1" u="sng" dirty="0" smtClean="0">
                <a:solidFill>
                  <a:schemeClr val="tx1"/>
                </a:solidFill>
                <a:latin typeface="Cambria" pitchFamily="18" charset="0"/>
              </a:rPr>
              <a:t>¿Quién en la familia toma la decisión de visitar un atractivo turístico?</a:t>
            </a:r>
            <a:endParaRPr lang="es-ES" sz="1600" i="1" dirty="0" smtClean="0">
              <a:solidFill>
                <a:schemeClr val="tx1"/>
              </a:solidFill>
              <a:latin typeface="Cambria"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5"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8" name="2 Título"/>
          <p:cNvSpPr txBox="1">
            <a:spLocks/>
          </p:cNvSpPr>
          <p:nvPr/>
        </p:nvSpPr>
        <p:spPr>
          <a:xfrm>
            <a:off x="0" y="-153990"/>
            <a:ext cx="91440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1" u="none" strike="noStrike" kern="1200" cap="none" spc="0" normalizeH="0" baseline="0" noProof="0" dirty="0" smtClean="0">
                <a:ln>
                  <a:noFill/>
                </a:ln>
                <a:solidFill>
                  <a:schemeClr val="tx1"/>
                </a:solidFill>
                <a:effectLst/>
                <a:uLnTx/>
                <a:uFillTx/>
                <a:latin typeface="Cambria" pitchFamily="18" charset="0"/>
                <a:ea typeface="+mj-ea"/>
                <a:cs typeface="+mj-cs"/>
              </a:rPr>
              <a:t>Resultados</a:t>
            </a:r>
            <a:endParaRPr kumimoji="0" lang="es-ES" sz="4000" b="1" i="1" u="none" strike="noStrike" kern="1200" cap="none" spc="0" normalizeH="0" baseline="0" noProof="0" dirty="0">
              <a:ln>
                <a:noFill/>
              </a:ln>
              <a:solidFill>
                <a:schemeClr val="tx1"/>
              </a:solidFill>
              <a:effectLst/>
              <a:uLnTx/>
              <a:uFillTx/>
              <a:latin typeface="Cambria" pitchFamily="18" charset="0"/>
              <a:ea typeface="+mj-ea"/>
              <a:cs typeface="+mj-cs"/>
            </a:endParaRPr>
          </a:p>
        </p:txBody>
      </p:sp>
      <p:sp>
        <p:nvSpPr>
          <p:cNvPr id="9" name="8 Rectángulo redondeado"/>
          <p:cNvSpPr/>
          <p:nvPr/>
        </p:nvSpPr>
        <p:spPr>
          <a:xfrm>
            <a:off x="500034" y="928670"/>
            <a:ext cx="821537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1600" b="1" i="1" u="sng" dirty="0" smtClean="0">
                <a:solidFill>
                  <a:schemeClr val="tx1"/>
                </a:solidFill>
                <a:latin typeface="Cambria" pitchFamily="18" charset="0"/>
              </a:rPr>
              <a:t>¿Cuándo visita los atractivos turísticos de Conocoto, pernocta en la localidad?</a:t>
            </a:r>
            <a:endParaRPr lang="es-ES" sz="1600" i="1" dirty="0" smtClean="0">
              <a:solidFill>
                <a:schemeClr val="tx1"/>
              </a:solidFill>
              <a:latin typeface="Cambria" pitchFamily="18" charset="0"/>
            </a:endParaRPr>
          </a:p>
        </p:txBody>
      </p:sp>
      <p:graphicFrame>
        <p:nvGraphicFramePr>
          <p:cNvPr id="11" name="10 Tabla"/>
          <p:cNvGraphicFramePr>
            <a:graphicFrameLocks noGrp="1"/>
          </p:cNvGraphicFramePr>
          <p:nvPr/>
        </p:nvGraphicFramePr>
        <p:xfrm>
          <a:off x="2143108" y="1643050"/>
          <a:ext cx="4363213" cy="1645920"/>
        </p:xfrm>
        <a:graphic>
          <a:graphicData uri="http://schemas.openxmlformats.org/drawingml/2006/table">
            <a:tbl>
              <a:tblPr/>
              <a:tblGrid>
                <a:gridCol w="712280"/>
                <a:gridCol w="646811"/>
                <a:gridCol w="857504"/>
                <a:gridCol w="844296"/>
                <a:gridCol w="1302322"/>
              </a:tblGrid>
              <a:tr h="0">
                <a:tc gridSpan="2">
                  <a:txBody>
                    <a:bodyPr/>
                    <a:lstStyle/>
                    <a:p>
                      <a:pPr algn="ctr">
                        <a:lnSpc>
                          <a:spcPct val="150000"/>
                        </a:lnSpc>
                        <a:spcAft>
                          <a:spcPts val="1000"/>
                        </a:spcAft>
                      </a:pPr>
                      <a:endParaRPr lang="es-ES" sz="1200" i="1" dirty="0">
                        <a:solidFill>
                          <a:schemeClr val="tx1"/>
                        </a:solidFill>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c hMerge="1">
                  <a:txBody>
                    <a:bodyPr/>
                    <a:lstStyle/>
                    <a:p>
                      <a:endParaRPr lang="es-ES"/>
                    </a:p>
                  </a:txBody>
                  <a:tcPr/>
                </a:tc>
                <a:tc>
                  <a:txBody>
                    <a:bodyPr/>
                    <a:lstStyle/>
                    <a:p>
                      <a:pPr marL="38100" marR="38100" algn="ctr">
                        <a:lnSpc>
                          <a:spcPct val="150000"/>
                        </a:lnSpc>
                        <a:spcAft>
                          <a:spcPts val="1000"/>
                        </a:spcAft>
                      </a:pPr>
                      <a:r>
                        <a:rPr lang="es-ES" sz="1200" b="1" i="1">
                          <a:solidFill>
                            <a:schemeClr val="tx1"/>
                          </a:solidFill>
                          <a:latin typeface="Cambria" pitchFamily="18" charset="0"/>
                          <a:ea typeface="Calibri"/>
                          <a:cs typeface="Times New Roman"/>
                        </a:rPr>
                        <a:t>Frecuencia</a:t>
                      </a:r>
                      <a:endParaRPr lang="es-ES" sz="1100" i="1">
                        <a:solidFill>
                          <a:schemeClr val="tx1"/>
                        </a:solidFill>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200" b="1" i="1">
                          <a:solidFill>
                            <a:schemeClr val="tx1"/>
                          </a:solidFill>
                          <a:latin typeface="Cambria" pitchFamily="18" charset="0"/>
                          <a:ea typeface="Calibri"/>
                          <a:cs typeface="Times New Roman"/>
                        </a:rPr>
                        <a:t>Porcentaje</a:t>
                      </a:r>
                      <a:endParaRPr lang="es-ES" sz="11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200" b="1" i="1">
                          <a:solidFill>
                            <a:schemeClr val="tx1"/>
                          </a:solidFill>
                          <a:latin typeface="Cambria" pitchFamily="18" charset="0"/>
                          <a:ea typeface="Calibri"/>
                          <a:cs typeface="Times New Roman"/>
                        </a:rPr>
                        <a:t>Porcentaje válido</a:t>
                      </a:r>
                      <a:endParaRPr lang="es-ES" sz="11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r>
              <a:tr h="0">
                <a:tc rowSpan="3">
                  <a:txBody>
                    <a:bodyPr/>
                    <a:lstStyle/>
                    <a:p>
                      <a:pPr marL="38100" marR="38100" algn="ctr">
                        <a:lnSpc>
                          <a:spcPct val="150000"/>
                        </a:lnSpc>
                        <a:spcAft>
                          <a:spcPts val="1000"/>
                        </a:spcAft>
                      </a:pPr>
                      <a:r>
                        <a:rPr lang="es-ES" sz="1200" b="1" i="1">
                          <a:solidFill>
                            <a:schemeClr val="tx1"/>
                          </a:solidFill>
                          <a:latin typeface="Cambria" pitchFamily="18" charset="0"/>
                          <a:ea typeface="Calibri"/>
                          <a:cs typeface="Times New Roman"/>
                        </a:rPr>
                        <a:t>Válidos</a:t>
                      </a:r>
                      <a:endParaRPr lang="es-ES" sz="1100" i="1">
                        <a:solidFill>
                          <a:schemeClr val="tx1"/>
                        </a:solidFill>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solidFill>
                      <a:srgbClr val="BFBFBF"/>
                    </a:solidFill>
                  </a:tcPr>
                </a:tc>
                <a:tc>
                  <a:txBody>
                    <a:bodyPr/>
                    <a:lstStyle/>
                    <a:p>
                      <a:pPr marL="38100" marR="38100" algn="ctr">
                        <a:lnSpc>
                          <a:spcPct val="150000"/>
                        </a:lnSpc>
                        <a:spcAft>
                          <a:spcPts val="1000"/>
                        </a:spcAft>
                      </a:pPr>
                      <a:r>
                        <a:rPr lang="es-ES" sz="1200" b="1" i="1">
                          <a:solidFill>
                            <a:schemeClr val="tx1"/>
                          </a:solidFill>
                          <a:latin typeface="Cambria" pitchFamily="18" charset="0"/>
                          <a:ea typeface="Calibri"/>
                          <a:cs typeface="Times New Roman"/>
                        </a:rPr>
                        <a:t>No</a:t>
                      </a:r>
                      <a:endParaRPr lang="es-ES" sz="1100" i="1">
                        <a:solidFill>
                          <a:schemeClr val="tx1"/>
                        </a:solidFill>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solidFill>
                      <a:srgbClr val="BFBFB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212</a:t>
                      </a:r>
                      <a:endParaRPr lang="es-ES" sz="1100" i="1">
                        <a:solidFill>
                          <a:schemeClr val="tx1"/>
                        </a:solidFill>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76,8</a:t>
                      </a:r>
                      <a:endParaRPr lang="es-ES" sz="11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93,8</a:t>
                      </a:r>
                      <a:endParaRPr lang="es-ES" sz="11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r>
              <a:tr h="0">
                <a:tc vMerge="1">
                  <a:txBody>
                    <a:bodyPr/>
                    <a:lstStyle/>
                    <a:p>
                      <a:endParaRPr lang="es-ES"/>
                    </a:p>
                  </a:txBody>
                  <a:tcPr/>
                </a:tc>
                <a:tc>
                  <a:txBody>
                    <a:bodyPr/>
                    <a:lstStyle/>
                    <a:p>
                      <a:pPr marL="38100" marR="38100" algn="ctr">
                        <a:lnSpc>
                          <a:spcPct val="150000"/>
                        </a:lnSpc>
                        <a:spcAft>
                          <a:spcPts val="1000"/>
                        </a:spcAft>
                      </a:pPr>
                      <a:r>
                        <a:rPr lang="es-ES" sz="1200" b="1" i="1">
                          <a:solidFill>
                            <a:schemeClr val="tx1"/>
                          </a:solidFill>
                          <a:latin typeface="Cambria" pitchFamily="18" charset="0"/>
                          <a:ea typeface="Calibri"/>
                          <a:cs typeface="Times New Roman"/>
                        </a:rPr>
                        <a:t>Si</a:t>
                      </a:r>
                      <a:endParaRPr lang="es-ES" sz="1100" i="1">
                        <a:solidFill>
                          <a:schemeClr val="tx1"/>
                        </a:solidFill>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14</a:t>
                      </a:r>
                      <a:endParaRPr lang="es-ES" sz="1100" i="1">
                        <a:solidFill>
                          <a:schemeClr val="tx1"/>
                        </a:solidFill>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5,1</a:t>
                      </a:r>
                      <a:endParaRPr lang="es-ES" sz="11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6,2</a:t>
                      </a:r>
                      <a:endParaRPr lang="es-ES" sz="11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0">
                <a:tc vMerge="1">
                  <a:txBody>
                    <a:bodyPr/>
                    <a:lstStyle/>
                    <a:p>
                      <a:endParaRPr lang="es-ES"/>
                    </a:p>
                  </a:txBody>
                  <a:tcPr/>
                </a:tc>
                <a:tc>
                  <a:txBody>
                    <a:bodyPr/>
                    <a:lstStyle/>
                    <a:p>
                      <a:pPr marL="38100" marR="38100" algn="ctr">
                        <a:lnSpc>
                          <a:spcPct val="150000"/>
                        </a:lnSpc>
                        <a:spcAft>
                          <a:spcPts val="1000"/>
                        </a:spcAft>
                      </a:pPr>
                      <a:r>
                        <a:rPr lang="es-ES" sz="1200" b="1" i="1">
                          <a:solidFill>
                            <a:schemeClr val="tx1"/>
                          </a:solidFill>
                          <a:latin typeface="Cambria" pitchFamily="18" charset="0"/>
                          <a:ea typeface="Calibri"/>
                          <a:cs typeface="Times New Roman"/>
                        </a:rPr>
                        <a:t>Total</a:t>
                      </a:r>
                      <a:endParaRPr lang="es-ES" sz="1100" i="1">
                        <a:solidFill>
                          <a:schemeClr val="tx1"/>
                        </a:solidFill>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226</a:t>
                      </a:r>
                      <a:endParaRPr lang="es-ES" sz="1100" i="1">
                        <a:solidFill>
                          <a:schemeClr val="tx1"/>
                        </a:solidFill>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81,9</a:t>
                      </a:r>
                      <a:endParaRPr lang="es-ES" sz="11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100,0</a:t>
                      </a:r>
                      <a:endParaRPr lang="es-ES" sz="11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0">
                <a:tc>
                  <a:txBody>
                    <a:bodyPr/>
                    <a:lstStyle/>
                    <a:p>
                      <a:pPr marL="38100" marR="38100" algn="ctr">
                        <a:lnSpc>
                          <a:spcPct val="150000"/>
                        </a:lnSpc>
                        <a:spcAft>
                          <a:spcPts val="1000"/>
                        </a:spcAft>
                      </a:pPr>
                      <a:r>
                        <a:rPr lang="es-ES" sz="1200" b="1" i="1">
                          <a:solidFill>
                            <a:schemeClr val="tx1"/>
                          </a:solidFill>
                          <a:latin typeface="Cambria" pitchFamily="18" charset="0"/>
                          <a:ea typeface="Calibri"/>
                          <a:cs typeface="Times New Roman"/>
                        </a:rPr>
                        <a:t>Perdidos</a:t>
                      </a:r>
                      <a:endParaRPr lang="es-ES" sz="1100" i="1">
                        <a:solidFill>
                          <a:schemeClr val="tx1"/>
                        </a:solidFill>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a:noFill/>
                    </a:lnR>
                    <a:lnT>
                      <a:noFill/>
                    </a:lnT>
                    <a:lnB>
                      <a:noFill/>
                    </a:lnB>
                    <a:solidFill>
                      <a:srgbClr val="BFBFBF"/>
                    </a:solidFill>
                  </a:tcPr>
                </a:tc>
                <a:tc>
                  <a:txBody>
                    <a:bodyPr/>
                    <a:lstStyle/>
                    <a:p>
                      <a:pPr marL="38100" marR="38100" algn="ctr">
                        <a:lnSpc>
                          <a:spcPct val="150000"/>
                        </a:lnSpc>
                        <a:spcAft>
                          <a:spcPts val="1000"/>
                        </a:spcAft>
                      </a:pPr>
                      <a:r>
                        <a:rPr lang="es-ES" sz="1200" b="1" i="1">
                          <a:solidFill>
                            <a:schemeClr val="tx1"/>
                          </a:solidFill>
                          <a:latin typeface="Cambria" pitchFamily="18" charset="0"/>
                          <a:ea typeface="Calibri"/>
                          <a:cs typeface="Times New Roman"/>
                        </a:rPr>
                        <a:t>Sistema</a:t>
                      </a:r>
                      <a:endParaRPr lang="es-ES" sz="1100" i="1">
                        <a:solidFill>
                          <a:schemeClr val="tx1"/>
                        </a:solidFill>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50</a:t>
                      </a:r>
                      <a:endParaRPr lang="es-ES" sz="1100" i="1">
                        <a:solidFill>
                          <a:schemeClr val="tx1"/>
                        </a:solidFill>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18,1</a:t>
                      </a:r>
                      <a:endParaRPr lang="es-ES" sz="11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50000"/>
                        </a:lnSpc>
                        <a:spcAft>
                          <a:spcPts val="1000"/>
                        </a:spcAft>
                      </a:pPr>
                      <a:endParaRPr lang="es-ES" sz="12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solidFill>
                      <a:srgbClr val="FFFFFF"/>
                    </a:solidFill>
                  </a:tcPr>
                </a:tc>
              </a:tr>
              <a:tr h="0">
                <a:tc gridSpan="2">
                  <a:txBody>
                    <a:bodyPr/>
                    <a:lstStyle/>
                    <a:p>
                      <a:pPr marL="38100" marR="38100" algn="ctr">
                        <a:lnSpc>
                          <a:spcPct val="150000"/>
                        </a:lnSpc>
                        <a:spcAft>
                          <a:spcPts val="1000"/>
                        </a:spcAft>
                      </a:pPr>
                      <a:r>
                        <a:rPr lang="es-ES" sz="1200" b="1" i="1">
                          <a:solidFill>
                            <a:schemeClr val="tx1"/>
                          </a:solidFill>
                          <a:latin typeface="Cambria" pitchFamily="18" charset="0"/>
                          <a:ea typeface="Calibri"/>
                          <a:cs typeface="Times New Roman"/>
                        </a:rPr>
                        <a:t>Total</a:t>
                      </a:r>
                      <a:endParaRPr lang="es-ES" sz="1100" i="1">
                        <a:solidFill>
                          <a:schemeClr val="tx1"/>
                        </a:solidFill>
                        <a:latin typeface="Cambria" pitchFamily="18" charset="0"/>
                        <a:ea typeface="Calibri"/>
                        <a:cs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solidFill>
                      <a:srgbClr val="BFBFBF"/>
                    </a:solidFill>
                  </a:tcPr>
                </a:tc>
                <a:tc hMerge="1">
                  <a:txBody>
                    <a:bodyPr/>
                    <a:lstStyle/>
                    <a:p>
                      <a:endParaRPr lang="es-ES"/>
                    </a:p>
                  </a:txBody>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276</a:t>
                      </a:r>
                      <a:endParaRPr lang="es-ES" sz="1100" i="1">
                        <a:solidFill>
                          <a:schemeClr val="tx1"/>
                        </a:solidFill>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100,0</a:t>
                      </a:r>
                      <a:endParaRPr lang="es-ES" sz="11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1000"/>
                        </a:spcAft>
                      </a:pPr>
                      <a:endParaRPr lang="es-ES" sz="1200" i="1" dirty="0">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solidFill>
                      <a:srgbClr val="FFFFFF"/>
                    </a:solidFill>
                  </a:tcPr>
                </a:tc>
              </a:tr>
            </a:tbl>
          </a:graphicData>
        </a:graphic>
      </p:graphicFrame>
      <p:graphicFrame>
        <p:nvGraphicFramePr>
          <p:cNvPr id="12" name="11 Gráfico"/>
          <p:cNvGraphicFramePr/>
          <p:nvPr/>
        </p:nvGraphicFramePr>
        <p:xfrm>
          <a:off x="4643406" y="3214686"/>
          <a:ext cx="4500594" cy="3300426"/>
        </p:xfrm>
        <a:graphic>
          <a:graphicData uri="http://schemas.openxmlformats.org/drawingml/2006/chart">
            <c:chart xmlns:c="http://schemas.openxmlformats.org/drawingml/2006/chart" xmlns:r="http://schemas.openxmlformats.org/officeDocument/2006/relationships" r:id="rId4"/>
          </a:graphicData>
        </a:graphic>
      </p:graphicFrame>
      <p:sp>
        <p:nvSpPr>
          <p:cNvPr id="13" name="12 Marco"/>
          <p:cNvSpPr/>
          <p:nvPr/>
        </p:nvSpPr>
        <p:spPr>
          <a:xfrm>
            <a:off x="357158" y="3857628"/>
            <a:ext cx="3929090" cy="2214578"/>
          </a:xfrm>
          <a:prstGeom prst="frame">
            <a:avLst>
              <a:gd name="adj1" fmla="val 6983"/>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600" i="1" dirty="0" smtClean="0">
                <a:solidFill>
                  <a:schemeClr val="tx1"/>
                </a:solidFill>
                <a:latin typeface="Cambria" pitchFamily="18" charset="0"/>
              </a:rPr>
              <a:t>La mayoría de los visitantes son excursionista ya que, el 93% no pernocta en la localidad, es decir visitan el lugar solamente un día. Por lo que es primordial enfocar la propuesta hacia este perfil de clientes.</a:t>
            </a:r>
            <a:endParaRPr lang="es-ES" sz="1600" i="1" dirty="0">
              <a:solidFill>
                <a:schemeClr val="tx1"/>
              </a:solidFill>
              <a:latin typeface="Cambria"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5"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8" name="2 Título"/>
          <p:cNvSpPr txBox="1">
            <a:spLocks/>
          </p:cNvSpPr>
          <p:nvPr/>
        </p:nvSpPr>
        <p:spPr>
          <a:xfrm>
            <a:off x="0" y="-153990"/>
            <a:ext cx="91440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1" u="none" strike="noStrike" kern="1200" cap="none" spc="0" normalizeH="0" baseline="0" noProof="0" dirty="0" smtClean="0">
                <a:ln>
                  <a:noFill/>
                </a:ln>
                <a:solidFill>
                  <a:schemeClr val="tx1"/>
                </a:solidFill>
                <a:effectLst/>
                <a:uLnTx/>
                <a:uFillTx/>
                <a:latin typeface="Cambria" pitchFamily="18" charset="0"/>
                <a:ea typeface="+mj-ea"/>
                <a:cs typeface="+mj-cs"/>
              </a:rPr>
              <a:t>Resultados</a:t>
            </a:r>
            <a:endParaRPr kumimoji="0" lang="es-ES" sz="4000" b="1" i="1" u="none" strike="noStrike" kern="1200" cap="none" spc="0" normalizeH="0" baseline="0" noProof="0" dirty="0">
              <a:ln>
                <a:noFill/>
              </a:ln>
              <a:solidFill>
                <a:schemeClr val="tx1"/>
              </a:solidFill>
              <a:effectLst/>
              <a:uLnTx/>
              <a:uFillTx/>
              <a:latin typeface="Cambria" pitchFamily="18" charset="0"/>
              <a:ea typeface="+mj-ea"/>
              <a:cs typeface="+mj-cs"/>
            </a:endParaRPr>
          </a:p>
        </p:txBody>
      </p:sp>
      <p:sp>
        <p:nvSpPr>
          <p:cNvPr id="9" name="8 Rectángulo redondeado"/>
          <p:cNvSpPr/>
          <p:nvPr/>
        </p:nvSpPr>
        <p:spPr>
          <a:xfrm>
            <a:off x="500034" y="928670"/>
            <a:ext cx="821537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1600" b="1" i="1" u="sng" dirty="0" smtClean="0">
                <a:solidFill>
                  <a:schemeClr val="tx1"/>
                </a:solidFill>
                <a:latin typeface="Cambria" pitchFamily="18" charset="0"/>
              </a:rPr>
              <a:t>¿Conoce sobre la historia, particularidades e información importante de los lugares turísticos de la Parroquia de Conocoto?</a:t>
            </a:r>
            <a:endParaRPr lang="es-ES" sz="1600" i="1" dirty="0" smtClean="0">
              <a:solidFill>
                <a:schemeClr val="tx1"/>
              </a:solidFill>
              <a:latin typeface="Cambria" pitchFamily="18" charset="0"/>
            </a:endParaRPr>
          </a:p>
        </p:txBody>
      </p:sp>
      <p:graphicFrame>
        <p:nvGraphicFramePr>
          <p:cNvPr id="10" name="9 Tabla"/>
          <p:cNvGraphicFramePr>
            <a:graphicFrameLocks noGrp="1"/>
          </p:cNvGraphicFramePr>
          <p:nvPr/>
        </p:nvGraphicFramePr>
        <p:xfrm>
          <a:off x="2357422" y="1643050"/>
          <a:ext cx="4363213" cy="1645920"/>
        </p:xfrm>
        <a:graphic>
          <a:graphicData uri="http://schemas.openxmlformats.org/drawingml/2006/table">
            <a:tbl>
              <a:tblPr/>
              <a:tblGrid>
                <a:gridCol w="712280"/>
                <a:gridCol w="646811"/>
                <a:gridCol w="857504"/>
                <a:gridCol w="844296"/>
                <a:gridCol w="1302322"/>
              </a:tblGrid>
              <a:tr h="0">
                <a:tc gridSpan="2">
                  <a:txBody>
                    <a:bodyPr/>
                    <a:lstStyle/>
                    <a:p>
                      <a:pPr algn="ctr">
                        <a:lnSpc>
                          <a:spcPct val="150000"/>
                        </a:lnSpc>
                        <a:spcAft>
                          <a:spcPts val="1000"/>
                        </a:spcAft>
                      </a:pPr>
                      <a:endParaRPr lang="es-ES" sz="1200" b="1" i="1" dirty="0">
                        <a:solidFill>
                          <a:schemeClr val="tx1"/>
                        </a:solidFill>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hMerge="1">
                  <a:txBody>
                    <a:bodyPr/>
                    <a:lstStyle/>
                    <a:p>
                      <a:endParaRPr lang="es-ES"/>
                    </a:p>
                  </a:txBody>
                  <a:tcPr/>
                </a:tc>
                <a:tc>
                  <a:txBody>
                    <a:bodyPr/>
                    <a:lstStyle/>
                    <a:p>
                      <a:pPr marL="38100" marR="38100" algn="ctr">
                        <a:lnSpc>
                          <a:spcPct val="150000"/>
                        </a:lnSpc>
                        <a:spcAft>
                          <a:spcPts val="1000"/>
                        </a:spcAft>
                      </a:pPr>
                      <a:r>
                        <a:rPr lang="es-ES" sz="1200" b="1" i="1" dirty="0">
                          <a:solidFill>
                            <a:schemeClr val="tx1"/>
                          </a:solidFill>
                          <a:latin typeface="Cambria" pitchFamily="18" charset="0"/>
                          <a:ea typeface="Calibri"/>
                          <a:cs typeface="Times New Roman"/>
                        </a:rPr>
                        <a:t>Frecuencia</a:t>
                      </a:r>
                      <a:endParaRPr lang="es-ES" sz="1100" b="1" i="1" dirty="0">
                        <a:solidFill>
                          <a:schemeClr val="tx1"/>
                        </a:solidFill>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200" b="1" i="1" dirty="0">
                          <a:solidFill>
                            <a:schemeClr val="tx1"/>
                          </a:solidFill>
                          <a:latin typeface="Cambria" pitchFamily="18" charset="0"/>
                          <a:ea typeface="Calibri"/>
                          <a:cs typeface="Times New Roman"/>
                        </a:rPr>
                        <a:t>Porcentaje</a:t>
                      </a:r>
                      <a:endParaRPr lang="es-ES" sz="1100" b="1" i="1" dirty="0">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marL="38100" marR="38100" algn="ctr">
                        <a:lnSpc>
                          <a:spcPct val="150000"/>
                        </a:lnSpc>
                        <a:spcAft>
                          <a:spcPts val="1000"/>
                        </a:spcAft>
                      </a:pPr>
                      <a:r>
                        <a:rPr lang="es-ES" sz="1200" b="1" i="1" dirty="0">
                          <a:solidFill>
                            <a:schemeClr val="tx1"/>
                          </a:solidFill>
                          <a:latin typeface="Cambria" pitchFamily="18" charset="0"/>
                          <a:ea typeface="Calibri"/>
                          <a:cs typeface="Times New Roman"/>
                        </a:rPr>
                        <a:t>Porcentaje válido</a:t>
                      </a:r>
                      <a:endParaRPr lang="es-ES" sz="1100" b="1" i="1" dirty="0">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r>
              <a:tr h="0">
                <a:tc rowSpan="3">
                  <a:txBody>
                    <a:bodyPr/>
                    <a:lstStyle/>
                    <a:p>
                      <a:pPr marL="38100" marR="38100" algn="ctr">
                        <a:lnSpc>
                          <a:spcPct val="150000"/>
                        </a:lnSpc>
                        <a:spcAft>
                          <a:spcPts val="1000"/>
                        </a:spcAft>
                      </a:pPr>
                      <a:r>
                        <a:rPr lang="es-ES" sz="1200" b="1" i="1">
                          <a:solidFill>
                            <a:schemeClr val="tx1"/>
                          </a:solidFill>
                          <a:latin typeface="Cambria" pitchFamily="18" charset="0"/>
                          <a:ea typeface="Calibri"/>
                          <a:cs typeface="Times New Roman"/>
                        </a:rPr>
                        <a:t>Válidos</a:t>
                      </a:r>
                      <a:endParaRPr lang="es-ES" sz="1100" b="1" i="1">
                        <a:solidFill>
                          <a:schemeClr val="tx1"/>
                        </a:solidFill>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a:noFill/>
                    </a:lnB>
                    <a:solidFill>
                      <a:srgbClr val="BFBFBF"/>
                    </a:solidFill>
                  </a:tcPr>
                </a:tc>
                <a:tc>
                  <a:txBody>
                    <a:bodyPr/>
                    <a:lstStyle/>
                    <a:p>
                      <a:pPr marL="38100" marR="38100" algn="ctr">
                        <a:lnSpc>
                          <a:spcPct val="150000"/>
                        </a:lnSpc>
                        <a:spcAft>
                          <a:spcPts val="1000"/>
                        </a:spcAft>
                      </a:pPr>
                      <a:r>
                        <a:rPr lang="es-ES" sz="1200" b="1" i="1">
                          <a:solidFill>
                            <a:schemeClr val="tx1"/>
                          </a:solidFill>
                          <a:latin typeface="Cambria" pitchFamily="18" charset="0"/>
                          <a:ea typeface="Calibri"/>
                          <a:cs typeface="Times New Roman"/>
                        </a:rPr>
                        <a:t>No</a:t>
                      </a:r>
                      <a:endParaRPr lang="es-ES" sz="1100" b="1" i="1">
                        <a:solidFill>
                          <a:schemeClr val="tx1"/>
                        </a:solidFill>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BFBFB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182</a:t>
                      </a:r>
                      <a:endParaRPr lang="es-ES" sz="1100" i="1">
                        <a:solidFill>
                          <a:schemeClr val="tx1"/>
                        </a:solidFill>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65,9</a:t>
                      </a:r>
                      <a:endParaRPr lang="es-ES" sz="11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80,5</a:t>
                      </a:r>
                      <a:endParaRPr lang="es-ES" sz="11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r>
              <a:tr h="0">
                <a:tc vMerge="1">
                  <a:txBody>
                    <a:bodyPr/>
                    <a:lstStyle/>
                    <a:p>
                      <a:endParaRPr lang="es-ES"/>
                    </a:p>
                  </a:txBody>
                  <a:tcPr/>
                </a:tc>
                <a:tc>
                  <a:txBody>
                    <a:bodyPr/>
                    <a:lstStyle/>
                    <a:p>
                      <a:pPr marL="38100" marR="38100" algn="ctr">
                        <a:lnSpc>
                          <a:spcPct val="150000"/>
                        </a:lnSpc>
                        <a:spcAft>
                          <a:spcPts val="1000"/>
                        </a:spcAft>
                      </a:pPr>
                      <a:r>
                        <a:rPr lang="es-ES" sz="1200" b="1" i="1">
                          <a:solidFill>
                            <a:schemeClr val="tx1"/>
                          </a:solidFill>
                          <a:latin typeface="Cambria" pitchFamily="18" charset="0"/>
                          <a:ea typeface="Calibri"/>
                          <a:cs typeface="Times New Roman"/>
                        </a:rPr>
                        <a:t>Si</a:t>
                      </a:r>
                      <a:endParaRPr lang="es-ES" sz="1100" b="1" i="1">
                        <a:solidFill>
                          <a:schemeClr val="tx1"/>
                        </a:solidFill>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44</a:t>
                      </a:r>
                      <a:endParaRPr lang="es-ES" sz="1100" i="1">
                        <a:solidFill>
                          <a:schemeClr val="tx1"/>
                        </a:solidFill>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15,9</a:t>
                      </a:r>
                      <a:endParaRPr lang="es-ES" sz="11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19,5</a:t>
                      </a:r>
                      <a:endParaRPr lang="es-ES" sz="11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0">
                <a:tc vMerge="1">
                  <a:txBody>
                    <a:bodyPr/>
                    <a:lstStyle/>
                    <a:p>
                      <a:endParaRPr lang="es-ES"/>
                    </a:p>
                  </a:txBody>
                  <a:tcPr/>
                </a:tc>
                <a:tc>
                  <a:txBody>
                    <a:bodyPr/>
                    <a:lstStyle/>
                    <a:p>
                      <a:pPr marL="38100" marR="38100" algn="ctr">
                        <a:lnSpc>
                          <a:spcPct val="150000"/>
                        </a:lnSpc>
                        <a:spcAft>
                          <a:spcPts val="1000"/>
                        </a:spcAft>
                      </a:pPr>
                      <a:r>
                        <a:rPr lang="es-ES" sz="1200" b="1" i="1">
                          <a:solidFill>
                            <a:schemeClr val="tx1"/>
                          </a:solidFill>
                          <a:latin typeface="Cambria" pitchFamily="18" charset="0"/>
                          <a:ea typeface="Calibri"/>
                          <a:cs typeface="Times New Roman"/>
                        </a:rPr>
                        <a:t>Total</a:t>
                      </a:r>
                      <a:endParaRPr lang="es-ES" sz="1100" b="1" i="1">
                        <a:solidFill>
                          <a:schemeClr val="tx1"/>
                        </a:solidFill>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226</a:t>
                      </a:r>
                      <a:endParaRPr lang="es-ES" sz="1100" i="1">
                        <a:solidFill>
                          <a:schemeClr val="tx1"/>
                        </a:solidFill>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81,9</a:t>
                      </a:r>
                      <a:endParaRPr lang="es-ES" sz="11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100,0</a:t>
                      </a:r>
                      <a:endParaRPr lang="es-ES" sz="11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0">
                <a:tc>
                  <a:txBody>
                    <a:bodyPr/>
                    <a:lstStyle/>
                    <a:p>
                      <a:pPr marL="38100" marR="38100" algn="ctr">
                        <a:lnSpc>
                          <a:spcPct val="150000"/>
                        </a:lnSpc>
                        <a:spcAft>
                          <a:spcPts val="1000"/>
                        </a:spcAft>
                      </a:pPr>
                      <a:r>
                        <a:rPr lang="es-ES" sz="1200" b="1" i="1">
                          <a:solidFill>
                            <a:schemeClr val="tx1"/>
                          </a:solidFill>
                          <a:latin typeface="Cambria" pitchFamily="18" charset="0"/>
                          <a:ea typeface="Calibri"/>
                          <a:cs typeface="Times New Roman"/>
                        </a:rPr>
                        <a:t>Perdidos</a:t>
                      </a:r>
                      <a:endParaRPr lang="es-ES" sz="1100" b="1" i="1">
                        <a:solidFill>
                          <a:schemeClr val="tx1"/>
                        </a:solidFill>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a:noFill/>
                    </a:lnR>
                    <a:lnT>
                      <a:noFill/>
                    </a:lnT>
                    <a:lnB>
                      <a:noFill/>
                    </a:lnB>
                    <a:solidFill>
                      <a:srgbClr val="BFBFBF"/>
                    </a:solidFill>
                  </a:tcPr>
                </a:tc>
                <a:tc>
                  <a:txBody>
                    <a:bodyPr/>
                    <a:lstStyle/>
                    <a:p>
                      <a:pPr marL="38100" marR="38100" algn="ctr">
                        <a:lnSpc>
                          <a:spcPct val="150000"/>
                        </a:lnSpc>
                        <a:spcAft>
                          <a:spcPts val="1000"/>
                        </a:spcAft>
                      </a:pPr>
                      <a:r>
                        <a:rPr lang="es-ES" sz="1200" b="1" i="1">
                          <a:solidFill>
                            <a:schemeClr val="tx1"/>
                          </a:solidFill>
                          <a:latin typeface="Cambria" pitchFamily="18" charset="0"/>
                          <a:ea typeface="Calibri"/>
                          <a:cs typeface="Times New Roman"/>
                        </a:rPr>
                        <a:t>Sistema</a:t>
                      </a:r>
                      <a:endParaRPr lang="es-ES" sz="1100" b="1" i="1">
                        <a:solidFill>
                          <a:schemeClr val="tx1"/>
                        </a:solidFill>
                        <a:latin typeface="Cambria" pitchFamily="18" charset="0"/>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50</a:t>
                      </a:r>
                      <a:endParaRPr lang="es-ES" sz="1100" i="1">
                        <a:solidFill>
                          <a:schemeClr val="tx1"/>
                        </a:solidFill>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18,1</a:t>
                      </a:r>
                      <a:endParaRPr lang="es-ES" sz="11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50000"/>
                        </a:lnSpc>
                        <a:spcAft>
                          <a:spcPts val="1000"/>
                        </a:spcAft>
                      </a:pPr>
                      <a:endParaRPr lang="es-ES" sz="12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0">
                <a:tc gridSpan="2">
                  <a:txBody>
                    <a:bodyPr/>
                    <a:lstStyle/>
                    <a:p>
                      <a:pPr marL="38100" marR="38100" algn="ctr">
                        <a:lnSpc>
                          <a:spcPct val="150000"/>
                        </a:lnSpc>
                        <a:spcAft>
                          <a:spcPts val="1000"/>
                        </a:spcAft>
                      </a:pPr>
                      <a:r>
                        <a:rPr lang="es-ES" sz="1200" b="1" i="1" dirty="0">
                          <a:solidFill>
                            <a:schemeClr val="tx1"/>
                          </a:solidFill>
                          <a:latin typeface="Cambria" pitchFamily="18" charset="0"/>
                          <a:ea typeface="Calibri"/>
                          <a:cs typeface="Times New Roman"/>
                        </a:rPr>
                        <a:t>Total</a:t>
                      </a:r>
                      <a:endParaRPr lang="es-ES" sz="1100" b="1" i="1" dirty="0">
                        <a:solidFill>
                          <a:schemeClr val="tx1"/>
                        </a:solidFill>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BFBFBF"/>
                    </a:solidFill>
                  </a:tcPr>
                </a:tc>
                <a:tc hMerge="1">
                  <a:txBody>
                    <a:bodyPr/>
                    <a:lstStyle/>
                    <a:p>
                      <a:endParaRPr lang="es-ES"/>
                    </a:p>
                  </a:txBody>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276</a:t>
                      </a:r>
                      <a:endParaRPr lang="es-ES" sz="1100" i="1">
                        <a:solidFill>
                          <a:schemeClr val="tx1"/>
                        </a:solidFill>
                        <a:latin typeface="Cambria" pitchFamily="18" charset="0"/>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ctr">
                        <a:lnSpc>
                          <a:spcPct val="150000"/>
                        </a:lnSpc>
                        <a:spcAft>
                          <a:spcPts val="1000"/>
                        </a:spcAft>
                      </a:pPr>
                      <a:r>
                        <a:rPr lang="es-ES" sz="1200" i="1">
                          <a:solidFill>
                            <a:schemeClr val="tx1"/>
                          </a:solidFill>
                          <a:latin typeface="Cambria" pitchFamily="18" charset="0"/>
                          <a:ea typeface="Calibri"/>
                          <a:cs typeface="Times New Roman"/>
                        </a:rPr>
                        <a:t>100,0</a:t>
                      </a:r>
                      <a:endParaRPr lang="es-ES" sz="1100" i="1">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1000"/>
                        </a:spcAft>
                      </a:pPr>
                      <a:endParaRPr lang="es-ES" sz="1200" i="1" dirty="0">
                        <a:solidFill>
                          <a:schemeClr val="tx1"/>
                        </a:solidFill>
                        <a:latin typeface="Cambria" pitchFamily="18"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11" name="10 Gráfico"/>
          <p:cNvGraphicFramePr/>
          <p:nvPr/>
        </p:nvGraphicFramePr>
        <p:xfrm>
          <a:off x="4572000" y="3214686"/>
          <a:ext cx="4572000" cy="3214710"/>
        </p:xfrm>
        <a:graphic>
          <a:graphicData uri="http://schemas.openxmlformats.org/drawingml/2006/chart">
            <c:chart xmlns:c="http://schemas.openxmlformats.org/drawingml/2006/chart" xmlns:r="http://schemas.openxmlformats.org/officeDocument/2006/relationships" r:id="rId4"/>
          </a:graphicData>
        </a:graphic>
      </p:graphicFrame>
      <p:sp>
        <p:nvSpPr>
          <p:cNvPr id="12" name="11 Marco"/>
          <p:cNvSpPr/>
          <p:nvPr/>
        </p:nvSpPr>
        <p:spPr>
          <a:xfrm>
            <a:off x="500034" y="3500438"/>
            <a:ext cx="4286280" cy="3000396"/>
          </a:xfrm>
          <a:prstGeom prst="frame">
            <a:avLst>
              <a:gd name="adj1" fmla="val 6983"/>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i="1" dirty="0" smtClean="0">
                <a:solidFill>
                  <a:schemeClr val="tx1"/>
                </a:solidFill>
                <a:latin typeface="Cambria" pitchFamily="18" charset="0"/>
              </a:rPr>
              <a:t>De las personas que respondieron que si han visitado los lugares turísticos de Conocoto, el 80% no conoce sobre la historia e información importante de los atractivos, por lo que se deberá promover medios para que la gente  se informe sobre los datos importantes de cada uno de los lugares turísticos. De los que conocen, el mayor porcentaje son los habitantes de Conocoto.</a:t>
            </a:r>
            <a:endParaRPr lang="es-ES" sz="1600" i="1" dirty="0">
              <a:solidFill>
                <a:schemeClr val="tx1"/>
              </a:solidFill>
              <a:latin typeface="Cambria"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5"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8" name="2 Título"/>
          <p:cNvSpPr txBox="1">
            <a:spLocks/>
          </p:cNvSpPr>
          <p:nvPr/>
        </p:nvSpPr>
        <p:spPr>
          <a:xfrm>
            <a:off x="0" y="-153990"/>
            <a:ext cx="91440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1" u="none" strike="noStrike" kern="1200" cap="none" spc="0" normalizeH="0" baseline="0" noProof="0" dirty="0" smtClean="0">
                <a:ln>
                  <a:noFill/>
                </a:ln>
                <a:solidFill>
                  <a:schemeClr val="tx1"/>
                </a:solidFill>
                <a:effectLst/>
                <a:uLnTx/>
                <a:uFillTx/>
                <a:latin typeface="Cambria" pitchFamily="18" charset="0"/>
                <a:ea typeface="+mj-ea"/>
                <a:cs typeface="+mj-cs"/>
              </a:rPr>
              <a:t>Resultados</a:t>
            </a:r>
            <a:endParaRPr kumimoji="0" lang="es-ES" sz="4000" b="1" i="1" u="none" strike="noStrike" kern="1200" cap="none" spc="0" normalizeH="0" baseline="0" noProof="0" dirty="0">
              <a:ln>
                <a:noFill/>
              </a:ln>
              <a:solidFill>
                <a:schemeClr val="tx1"/>
              </a:solidFill>
              <a:effectLst/>
              <a:uLnTx/>
              <a:uFillTx/>
              <a:latin typeface="Cambria" pitchFamily="18" charset="0"/>
              <a:ea typeface="+mj-ea"/>
              <a:cs typeface="+mj-cs"/>
            </a:endParaRPr>
          </a:p>
        </p:txBody>
      </p:sp>
      <p:sp>
        <p:nvSpPr>
          <p:cNvPr id="9" name="8 Rectángulo redondeado"/>
          <p:cNvSpPr/>
          <p:nvPr/>
        </p:nvSpPr>
        <p:spPr>
          <a:xfrm>
            <a:off x="500034" y="928670"/>
            <a:ext cx="821537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1600" b="1" i="1" u="sng" dirty="0" smtClean="0">
                <a:solidFill>
                  <a:schemeClr val="tx1"/>
                </a:solidFill>
                <a:latin typeface="Cambria" pitchFamily="18" charset="0"/>
              </a:rPr>
              <a:t>¿A través de que medios le gustaría recibir información sobre los atractivos turísticos de Conocoto?</a:t>
            </a:r>
            <a:endParaRPr lang="es-ES" sz="1600" i="1" dirty="0" smtClean="0">
              <a:solidFill>
                <a:schemeClr val="tx1"/>
              </a:solidFill>
              <a:latin typeface="Cambria" pitchFamily="18" charset="0"/>
            </a:endParaRPr>
          </a:p>
        </p:txBody>
      </p:sp>
      <p:graphicFrame>
        <p:nvGraphicFramePr>
          <p:cNvPr id="10" name="9 Gráfico"/>
          <p:cNvGraphicFramePr/>
          <p:nvPr/>
        </p:nvGraphicFramePr>
        <p:xfrm>
          <a:off x="214282" y="1714488"/>
          <a:ext cx="8643998" cy="3571899"/>
        </p:xfrm>
        <a:graphic>
          <a:graphicData uri="http://schemas.openxmlformats.org/drawingml/2006/chart">
            <c:chart xmlns:c="http://schemas.openxmlformats.org/drawingml/2006/chart" xmlns:r="http://schemas.openxmlformats.org/officeDocument/2006/relationships" r:id="rId4"/>
          </a:graphicData>
        </a:graphic>
      </p:graphicFrame>
      <p:sp>
        <p:nvSpPr>
          <p:cNvPr id="11" name="10 Marco"/>
          <p:cNvSpPr/>
          <p:nvPr/>
        </p:nvSpPr>
        <p:spPr>
          <a:xfrm>
            <a:off x="928662" y="5429264"/>
            <a:ext cx="7929618" cy="959584"/>
          </a:xfrm>
          <a:prstGeom prst="frame">
            <a:avLst>
              <a:gd name="adj1" fmla="val 6983"/>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lgn="ctr"/>
            <a:r>
              <a:rPr lang="es-ES" sz="1600" i="1" dirty="0" smtClean="0">
                <a:solidFill>
                  <a:schemeClr val="tx1"/>
                </a:solidFill>
                <a:latin typeface="Cambria" pitchFamily="18" charset="0"/>
              </a:rPr>
              <a:t>Del total de los encuestados, los medios preferidos para recibir información que suman el 60% de las respuestas, son la televisión, el internet, la prensa, señalización y trípticos informativos, los mismos que se utilizaran para la propuesta de promoción y difusión.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a:xfrm>
            <a:off x="35496" y="1505930"/>
            <a:ext cx="9073008" cy="1470025"/>
          </a:xfrm>
          <a:solidFill>
            <a:schemeClr val="accent5">
              <a:lumMod val="75000"/>
            </a:schemeClr>
          </a:solidFill>
        </p:spPr>
        <p:txBody>
          <a:bodyPr/>
          <a:lstStyle/>
          <a:p>
            <a:r>
              <a:rPr lang="es-ES" i="1" dirty="0" smtClean="0">
                <a:solidFill>
                  <a:schemeClr val="bg1"/>
                </a:solidFill>
                <a:latin typeface="Cambria" pitchFamily="18" charset="0"/>
              </a:rPr>
              <a:t>Aspectos Generales</a:t>
            </a:r>
            <a:endParaRPr lang="es-ES" i="1" dirty="0">
              <a:solidFill>
                <a:schemeClr val="bg1"/>
              </a:solidFill>
              <a:latin typeface="Cambria" pitchFamily="18" charset="0"/>
            </a:endParaRPr>
          </a:p>
        </p:txBody>
      </p:sp>
      <p:pic>
        <p:nvPicPr>
          <p:cNvPr id="9" name="Picture 2" descr="http://cisco.ctt-espe.edu.ec/index_archivos/logo_espe.jpg"/>
          <p:cNvPicPr>
            <a:picLocks noChangeAspect="1" noChangeArrowheads="1"/>
          </p:cNvPicPr>
          <p:nvPr/>
        </p:nvPicPr>
        <p:blipFill>
          <a:blip r:embed="rId3" cstate="print"/>
          <a:srcRect l="4915" r="8025"/>
          <a:stretch>
            <a:fillRect/>
          </a:stretch>
        </p:blipFill>
        <p:spPr bwMode="auto">
          <a:xfrm>
            <a:off x="214282" y="188942"/>
            <a:ext cx="2071702" cy="668290"/>
          </a:xfrm>
          <a:prstGeom prst="rect">
            <a:avLst/>
          </a:prstGeom>
          <a:noFill/>
        </p:spPr>
      </p:pic>
      <p:pic>
        <p:nvPicPr>
          <p:cNvPr id="33795" name="Picture 3"/>
          <p:cNvPicPr>
            <a:picLocks noChangeAspect="1" noChangeArrowheads="1"/>
          </p:cNvPicPr>
          <p:nvPr/>
        </p:nvPicPr>
        <p:blipFill>
          <a:blip r:embed="rId4"/>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57346" name="AutoShape 2" descr="data:image/jpeg;base64,/9j/4AAQSkZJRgABAQAAAQABAAD/2wCEAAkGBxQQEhQUEhMWEhQVFxgUGBgVGRgXGBoXHBUdGBkYGhcYHCggGBwlHBUVIjEkJSkrLi4uFx8zODMsNygtLisBCgoKDg0OGhAQGzUmHyQ0LCw0LCwsLyw0MiwsLzQsLCwsLDEsLCwsLCwsLCwsLCwsLCwsLCwsLDQsLC0sLCwsLP/AABEIALcBEwMBEQACEQEDEQH/xAAcAAEAAQUBAQAAAAAAAAAAAAAABQIDBAYHCAH/xABOEAABAwICBQUJCwsDBAMAAAABAAIDBBEFIQYSMVFhEyIyQXEHM0JTgZGTobIUFlJUYnJzsdHS1AgVIzQ1Y3SCkrPBFySDQ6LC8KO04f/EABoBAQADAQEBAAAAAAAAAAAAAAABAgMEBQb/xAA3EQACAQICCAQGAQMEAwAAAAAAAQIDEQQxBRITIUFRkdEyUnGxFGGBocHw4SIzQhUjNFMGQ/H/2gAMAwEAAhEDEQA/AO4oAgCAIAgCAIAgCAIAgCAIAgI7EMahgcGOdrSHZGwF8h/kaCbcTkrxpykr8OZnKrGLs8+Rj/nCqk73SiMb6iQNPbqxB585BR7NZy6LvYrr1HlHq+1z5qVx/wCpSt4clK/18q36lGvS5PquxNqvNdH3PvJV3jqX0Ev4hNpS5PquwtV5ro+45Ku8dS+gl/EJtKXJ9V2FqvNdH3HJV3jqX0Ev4hNpS5PquwtV5ro+45Ku8dS+gl/EJtKXJ9V2FqvNdH3HJV3jqX0Ev4hNpS5PquwtV5ro+45Ku8dS+gl/EJtKXJ9V2FqvNdH3HJV3jqX0Ev4hNpS5PquwtV5ro+45Ku8dS+gl/EJtKXJ9V2FqvNdH3HJV3jqX0Ev4hNpS5PquwtV5ro+45Ku8dS+gl/EJtKXJ9V2FqvNdH3HJV3jqX0Ev4hNpS5PquwtV5ro+581a8eHSu/45W3/+R1vWp16XJ9V2ItW5ro+493VbOnSskH7iUE/0ytYPWn+28pW9V2uNaos49H3sXqTHoZHiMl0Up2RzNMbj82+T/wCUlS6ckrrevkTGtFu2T5PcSizNQgCAIAgCAIAgCAIAgCAIAgCAICiaVrGlziGtaCSTkABtJKlK+5ENpK7IITTV3ey6npjsfbVmlG9gPemcSNY9VtqvJxp575fZd/YxTlVy3R+77e5J4dhsVO3ViYGA5kjpOO9zjm48SVhOpKbvJmsKcYK0UZaoXCAIAgCAIC3JO1vSc1vaQPrVXKKzZaNOUslctfnCLxsf9bftVdrDzLqjT4er5H0Y/OEXjY/62/am1h5l1Q+Hq+V9GXo5mu6Lg7sIP1KyknkzOUJRzRWrFQgCAIAgLNZSMmYWSsbIw7WuAI8xUxk4u6ZWUVJWaIh1PPR5wl1TANsTjeVg/dPcecB8B2e49S6I1I1N0tz59+5i4zp7471y4/TsS9BWsnYJI3azT2ggjIgg5gg5EHMKJRcXZmsZKSujIVSwQBAEAQBAEAQBAEAQBAEAQGutH5wfc/qkbrNHVO9pzcd8TTsHhEX2AX0lLZKy8T+38nOltXf/ABX3/j3NgXKdIQBAEAQEdjGMxUoBkOZ2NGbj9g4lc2IxVOgrzf0OvC4KriXaC3c+Bp2IaaTPyjDYhv6TvOcvUvGraWqy3QVvue/Q0LRhvqPWfRfv1ISoxOaTpyvd2uNvNsXBPE1Z+KT6npQw1GHhgl9DEWNzcIAgAyS7GZmU2LTx9CZ44axI8xyW8MVWg/6ZPqc9TCUKniguhPYdptKywlaJBvHNd9h8wXfR0tOO6or/AGZ5lfQlKW+m7Pqu5uOF4pHUt1o3XttBycDxC9qhiKdaOtBnz+JwtTDy1ai/kzVuc4QBAEBBYnA6le6qhBc051ETfDba3KsHjGgD5wFttl00pqa1JfR/j09jnqRcHrx+q/Pr7k3BM2RrXsIc1wDmkbCCLghVaadmbJpq6LigkIAgCAIAgCAIAgCAIAgIbSOVzwymjJa+oJaXDayIC8jxuNrNHF4WlOyvN8PfgY1W3aC4+3ElIIWxtaxgDWtAa0DIAAWAC5m23dmySSsitQSEAQBAEBzjTele2pc91yx9tU9WTQC3gQQcuN181pSnNVnJ5PLsfXaIq05YdQjms1+TXl5h6oQBAEAQBAEAQG1aAUrzM6QXEYaWk9RJtYcbWvw8q9jRNOe0c+B4mm6tNUlTfivf0N+X0B8uEAQBAEBCYQPc076bZG8GeDc0XtLEODXEOA3SW6l1N68FPjk/w/3kc9P+ibhwzX5X7zJ1Zm4QBAEAQBAEAQBAEAQBAQlCOUrKiTxTWU7eBIEz7duvFf5oVqrtTiue/wDHcxgr1JS5bvy/wTK5zcIAgCAIAgLdTC17S2Roc07Q4Aj1qsoRmrSV0WhUlCWtF2Zz6DBmV8xdRjk6RoIM7rubK/ZaBtxrMBvd5Nicmg7V5tbRNKW+Ls+p69HTdaO6aUvs/wB+hVU6FVDegWSDgdU+Y5etcE9E1l4WmelT01h5eK6+5Hy6OVTdsLj2WP1Fc0sBiF/idcdI4WWU17Fg4NUeIl/od9iz+Fr+R9GafGYf/sXVFumw6aS+pFI4BzmGzXZOadVzTltBBCn4Sve2o+jI+Nw3/YuqM2LRmqd/0SO0tH1lax0diH/iZS0nhY/5+5IU2hM7um5jB2lx8wy9a6IaIqvxNL7nLU03Qj4U39v3oUz4MzD5g+qby9I6w5Vt28g/rMzATeInwwbN8IW5y9GjoqjHfLezzK2ma87qH9K+/X+Df6drQ1upYMsNXVtq26rWysvQUVFWSPJlJyd5O7LikgIAgCAICG0k5ghnG2GZl/mSHkng8LSA/wAo3LfD724817bzCtutLk19935JtQbBAEAQBAEAQBAEAQBAEBDaOj9Yd1uqZr/ykMHqYErvevRGVJeJ/NkusTYIAgCAICieZrGue9wa1oLnOcQAAMySTsCA1TVfi+3Wiw7dm19X29bKf1yDc3pTkDbIowxoa0BrWgAACwAGQAA2BQCpAEAQEDof3uf+Mq//ALL1MgTygBAfHtBBBFwciDmCNyA1OSmkwol8DXTUO18Dbukp974BtfFvj8EDm/BU5g2eiq2Txtkie2SN41muabgjeCoBeQBAEAQETpazWoqkfuXkdoaSD5wtcO7VY+qMcR/al6MlYX6zWu3gHzi6s9zNE7orUEhAEAQBAEAQBAEAQBAQ+jvRm/iZ/wC6Ur5r0XsZ0sn6v3JZYmoQFE0rWAuc4NaMyXEADtJUqLk7IrKSirydkQFZptSR5B5kP7tt/WbD1rsho+vLhb1PPqaVw0ON/T9sYP8AqHT+Lm8zPvrX/S6vNffsc/8ArlDyv7dyHfpBBXz/AO8cYqWNwMcFiRK4ZiSctyLQdkfRyu6+QFJaPrRW5XNoaXw0s3b1R0Gjq45W60T2vbvaQR2ZbFxThKDtJWPQp1IVFeDuvkX1U0CAx5q1jMi4X3DM+pclbHUKTtKW/kt5rChOeSMY4wzc7zD7VxvTVBZJ9F3Nvg580RmjtSIGyteDd9RPKLZjVkmc9t+NnC6n/WsO3vT6fyR8HU+ROwVbH9FwJ3bD5iu2jjKNbdCW/lx6GM6M4ZovrpMwgLNVVsiF3uDRxO3sHWqyko5lJ1IwV5OxpE9aykn5WhJMcj7z05GrG4k86aInvcm0kAar+ux5yzeJgczxtJE977IvgSeZv3lX4mJX4+nyf79TKptIYH+HqH5Yt69isq0HxNY4ulLjb1JRrgRcG4O5anQnc+qSTDxn9Xm+ik9gq9PxopPwsuYX3mL6Nnshay8TEckZSqWCAIAgCAIAgCAIAgCAh9HejN/Ez/3SlfNei9jOlk/V+5LLE1KZZA1pcdgBJ7ALlSld2REmkrs43pDj8lY8lxIjB5jOoDqvvPFfS4fDQoxss+Z8XjMbUxEt73cERK6TiCAIDKw3EZKZ4fE4td6iNxHWFnVpQqR1ZI2oYipRlrQdjseBYiKqCOUC2sMxucCWuHZcFfM16WyqOHI+0wtdV6UanMsYxWEHUabZZn/C+c0rjZwlsYO3N/g9bC0U1ryIhfPneEAQBATeEVhfdrsyBcHhxX0uisbOrenU3tZP5HnYqio/1RK8ar+QiLwLuya3tO/1r1ak9SNzzMRV2cNY0KondI4ue4uces/+5Lz3Jt3Z4spyk7yZaUFQgCAlMExZ0DwL3jJsW7r9Y3Fa0qri/kdGHxEqcrcDfV6B7Zh4z+rzfRSewVen40Vn4WXML7zF9Gz2QtZeJkRyRlKpYIAgCAIAgCAIAgCAICH0d6M38TP/AHSlfNei9jOlk/V+5LLE1KZGBwLTmCCD2HJE7O6IaTVmcd0i0elo3m4Loyea8bCOoHc5fTYbFQrLdnyPjMZgamHlv3x4Pv8AMh10nCEAQGZheFy1L9SJpces9TRvceoLKrWhSjrSZvQw1SvLVgjsWCYcKaCOIG+oMzvJJJPnJXzVeq6tRzfE+0w1BUKUaa4FjF6IuOu0XysR19q+d0rgZzltqavzX5PVwtdJakiHXzx3hAEAAUpNuyBOYTRFl3OyJFgNw4r6XReClRTqVM3w+R5uKrKf9MSvGaDl4iy9jtaeI3+sL1KkNeNjzq9LaQ1TQaqmdE7Ve0tPH/G8Lz5RcXZniThKDtJFpQVCAICWwPB3TuDiLRg3JPXwG9bUqTk78Dpw+HlUabyN7Xee0YeM/q830UnsFXp+NFZ+FlzC+8xfRs9kLWXiZEckZSqWCAx6+tjgjdJM9sUbRdznkNaBxJQHKcc7t8fKiDDqd1U9zhG17yWMc5xsNVvSdmQM9VAdXoOU5NnLapl1Rr6gIZr252qCSdW97XJQF9AEAQBAEBYraxkDC+VwY0ZXO87ABtJO4ZlTGLk7IrKSirswNHY3CN7nNczlJpZAHZO1XPJbcdRt1HNVrNOW7kitK+rd82SiyNQgPjmgixFweoonYhq+ZpWJ6PwVNY2GKMRtiHK1L2XHSBEUIHRDjm8naA1vwwV2QxtaC8XU4amjcNN3cem4yD3Pab4cw/mZ9xa/6pW5L79zlehMPzfVdimv0AgMEjYi5sxaeTe5xOq8ZtJAsCLgXFsxdZy0hWlxt6G9PRWGhwv6kvojXsqKWN7IxCc2SRgAcnKxxZIyw3Pa4cciuScnJ3buehCEYK0VZEyqlggLM1Kx/SaCd/X51zVsJRrb5xu+fHqaQqzhkzFOER/KHl+0Lieh8O8rr6/wbLGVPkfW4RGPhHtP2BTHQ+HWd39eyQeMqMyoaZrOi0D6/Ou6jhqVH+3G37zMJ1JT8TLq3KBAW54GyCz2hw3EXUNJ7mVlFSVmiLm0agdsDmfNd9t1k6EGc0sFSfyIduBR+7HQ6z9QQNl2i+sZHNOdtlmhR8NCxX4Gn8yepsCgjzEYJ3u53qOStGjBcDWGFpR4EktToCAw8Z/V5vopPYKvT8aKz8LLmF95i+jZ7IWsvEyI5IylUsROlGkMOG076iodZjcgBm57jsY0dZPqzJsAUB5Z0504qcWl1pjqRNJ5OFpOowdR+U+21x9QyQG+fk+aJcrM6vlbzISY4b9chHOdx1Wm3a7ggPQCAIAgCAICJqcXLnGOmby0gNnOJtFGflv6z8ltzvttV9VJXnu9zJ1Lu0N7+y/eRVRYSGv5WZ3LzdT3CwZvEbNkY85PWSs51W1Zbl+5kxpWetLe/wBy5EksjUIAgI/HcT9zQufq67yQyNg2vlcdVjBuu4i56hcnIFECnR/DPc0VnHXle4yzP+HK7NxF9jRk1o6mtaOpGCSQBAauz/ZYiRsgr+cNzauNnOH/ACRNv2xHepzQNoUAIAgCAIAgCAIAgCAg2ftJ/wDCM/vvU8ATigBAEBh4z+rzfRSewVen40Vn4WXML7zF9Gz2QtZeJkRyRkudYXOQGaqWPKndX01ditWdRx9zQksib1HPOUje76rcUBq2CYXJWVEVPELySuDBwvtJ4AXJ4BAew9G8FjoaaKmiHMiaG32Fx2uebdbnEk9qAkkAQBAYuIYhHA0GR1rmzWgFznH4LWjNx4AK0YuWRSc1FXZHe55qrv16eHxTT+kcP3kjTzR8lvld1I6kYeHe+fb+SmrOfi3Llx+r/C6krTwNjaGMaGNaLBrQAAOAGxYNtu7NkklZFxQSEBG1mI2Jazq2n7F2UcNda0irZgPqHna4+ddapwWSK3LMg1i1zucWHWYTmWu1S27SeibOcLjqJU6keQM2DEXt284cdvnWM8NCWW4m5Lwyh4BGwrz5wcXZljFqq2xs3zqh1U6N1eRG1TRLq8oA/VcHt1gDqvbm1wvscOojMJc3VOK4FYldvPnKE6q5F+Ktc3bzhx+1DOVGLy3ElFIHC4UnJKLi7MrQqEAQBAEBG4nifJnVaLu47B9q68PhdotaWRzVq+puWZCy10jtrz5DYeYL0Y0Kcckccqs3mywDztfw7aut4Wre4F9trkm3FX2ceRXXlzMynxORnhaw3Oz9e1YzwtOXC3oaRrzjxJ+hqxK24yIyI3FeXWoulKzO+nUU1dGQsjQw8Z/V5vopPYKvT8aKz8LLmF95i+jZ7IWsvEyI5I07u046aPC5dU6sk5FO0jbzgS/s5jX58QqljyugO7/k9aI6rX4hK3N14oLjY3w5B2nmjsdvQHbEAQAlAQ0mKumJZSAPtk6Z1+Safk2787g0gb3DYtNVQ3z6cf4Mdo5O0OvD+f3eUtZT0h5SeZplORlmc0O+awHJjfktHnOao3UqbordyQtCn/VJ7+bPvviY7vMc0/GOJwb6R+qw+Qp8PL/JpfX8Zk7df4pv6fnICorJOjBFAN8she7ysjFv+9Ts6azd/RfvsRrVXkkvV/hdx+aZ39+rH9kDGwjznXf/ANytrQWUeu/sNnN+KXTd3Z90YBEcjdZ7wyeZgL3Oe7VEhABc4knylZ1/EvRFqWTXzZZraYsccsibgruo1VOPzLNGMtiAgPrGFxsBc8FDaSuwT1FBqMAO3aV5daprzui6MCrgLST1HO6xO+lUUl8zHQ1CA+taTkM0IbSzJeki1G2O3apOGrPWldF5DMIAgCAICAxqjcHl4F2nbbqPFephK0XHUeaODEUnrayyIpdpyn1AAL5DNG7Zg2LBaQxtJdkXWy3ALycXWVSSUckejh6bgt/EkVyHQYeM/q830UnsFXp+NFZ+FlzC+8xfRs9kLWXiZEckce/KWqDydEzqLpX+UBoHtFVLHINENH34jVxU0eWu7nO+CwZvcewA9psOtAewsOomU8UcUTdWONoY0DqaBYIDIQBAa3jGD1dVIQ6eOKnByjDHPLxvkOs2/wA3Nu8OW8KkILLfzOapSqVHnZcu/wC2Mhujw1QJqieRoHRD+RYBu1YQ3LgbhV2nJL397l1R3Wbb+3tYpw783xzclCaUVBBOq10ZmIG0nPXKrKpKW5stGlCLukTyoaBAEBDaNG8cp31E57P0zh/hK/iXovYyou6fq/clyFibGO+ijPgjyZfUtVXqLiRZFIw+P4PrP2qfianMWRkRxhuwAdiylJyzZJUoAKA17GHF9RDTQ81xInmc3wIWuybuBkdzR8lshGYUmiqzXEmHULCCLbctp+u+SgnbT5kVoxO5hfSzHWmgtZ5yM0J73LxORY75TCcgQpZm5N5k8oICAIAgCAIAgMaWgjdtYPJl9S1jiKkcmZyowlmiFZRs93OisdQUzZNW56Rlc0nbuAC0+Kq2z9inw9PkT0NMxnRaB2DPzrGdSc/EzSMIxyRdVC4QGFjRtTz/AEUnsFXp+NFJ+Fl7DB+hi+jZ7IWsvExHJHJ/ykaAupaaYC4jlcxx3B7bi+4XZbyhVLGX3AtEvc1KayVtpakcy+1sAzHZrHPsDUB0LE9I6Sl7/VQxcHyNBPY0m58iA1HFe7LhcFw2V85HVEw2/qfqtI7CgNQxT8oDqpqLL4U0n/gwf+SA0/Fe7Lik3QlZTjdFG32n6x81kBqOJ6R1dTfl6qaW/U+Rxbnts29h5AgMfDGTB7XwCTXaQWujBu1w2EEbFeNOUvCrmdStTp+OSXqz0do/3RHuoR7pjLKwNLMgC1zgObIbHIHK43g9Vl10sDUbWsrI82vpehGL1Hd8Nxt2h+IvqaVskpBeS4EgWvZ2WQWOKpxp1HGOR06PrzrUFOee8m1znaQuj51X1UZ8Coc4fNka2UHzvcP5VNdeF/L23GVLOS5P33kwsDYIAgCAIDGxGtZTxSSyGzI2l7us2AvYAZknYANpICIEfozQvYx80wtUVDuVkHwBa0cQ4MZYZZF2sfCUsEyoBCaS0T7MqYG61RT3cGi15Yj3yC5+EACNz2MOy6lAk8PrWVETJYnazJGhzTvB+o8FAMhAEAQBAEAQBAQbP2k/+EZ/fep4AnFACAICI0tcfckrR0pAIW/OkcIx63X8i2w6/wBxfLf03mOIf+21z3ddxLsbYADYBZDVGj922drMHqdZodrGNov1Eyts7tFigPOGIaW1tQA2Wrmc0ANDQ8tZYbBqNs31ICX0R7m9fijeUiY2OInKWYljXHr1bAud2gWugJ/E+4dXxRl8ckFQWgksY5wd2N1mgHykIDTKbRKpftYI/nm3qFyuuGCqy32t6nm1dK4am7Xv6EqzRGKIXqKgDsswedy6VgIQ31Jfg4XperUdqNP8+x992YdT9BnKu7C71vNh5FO0wlLJXfX3I2Oka/ilqrp7b+pLaOVFZij3xUFOwcm3Wc6R1mtF7C+wAnOwz2HcqS0i8oRsa09CRzqTb9CINZW0+ICnqXFj2yBj2WbazhwFiC1wIPEFZ0sTVqVYqT4m+IwNCjh5uEd9nvzPRfc6P+yb89/tKuO/vP6FtEf8VfX3NmXGemQdV+grY5PAqWcg7cJWXfGeGs0yN7Q1Xa1qbXFb/pxMX/TVT4Pd9eH5JpcxuEAQFt8wHX5l5+I0phqD1ZSu+S3l1CTKPdQ3FcD/APIKHll9u5bZMiMVpzUzQNcAKaM8s8E5vlaQYW2+C03eeLGcVtS09hZeK69V2IdKROg32Zr1adWFSOtB3XNGbVj6tAYeIYrFB3x4ad213mGarKSjmdFDC1a3gj9TUcN0gjppphG1xppTyrW2ALJXH9KGi/QcbP3hzn9Ryo68TvWhq/Fr79iXi0yhJzbI3jYEeo3UbaIloasluaf76EzQ4hHOLxvDrbd47QcwtFJPI86th6lF2mrGUrGIQBAUveGi5NhxUqLk7IGK/EmDrJ7B9q3WFqMi6Ipk492umsdQ07Yr5X1hK5xyvss4K3ws7EXJyGoa/om/1+ZYTpyhmibl1UJCAha53L1cMIzbD/uZN182QtPl13/8YXRSWrBy57u/78zCb1qijy3v8fvyJxVNjRu7VROmwip1Rcs1JSPktkBd5m3PkQHnLQbAxiFfT0xNmyP51tuo1pe+3HVa5Abt3ZdM5TUuoKV5gpaYCIsj5oc4DMG3gtyaG7MigOfYLjtRRSCWnmfE8dYOR4OacnDgQUBPaW6ZNqhD7midSuDP0+q86r5Da5YCSWtFjYX6+C6JYqs1ZyOOOj8NF3UF7moveXG5JJ3nMrBtvM60klZFKgk3Duc6eyYNJK5sTZmSgBzC4tN231SHAG3SPVndAY1Tjz8RxQVUoa18srDqt2ANAY0Z7bNaM+tb4b+7H1OTHf8AGqejN00e07OE4mWyEmlmawSNGeo61hKBvGw22jeQFtj/AO90ObQ//GXqz0NHIHAOaQ5pAIIzBBzBB6wuI9QxcWw9tTE6NxIvYhw2tcDdrxxBAPkVoS1XcpUgpx1WY2B4i6Vro5QG1EVmytGwm2Ujd7HDMeUbQqVqeq7rJ5EUpuStLNZ9/RkmsjUs1TiBl1rx9N16lLD/ANG67tf5fu40ppN7zCXxZ0hAEBdp3EOHFenomvUp4mMY5Sdmv3kZ1EmivF6h0UMj29JrSR5tvk2+Rfbydk2VwtONStGEsmzl8khcS5xLicyTmSuM+zjFRVktxSoLBAXaapdE4PYS1w2EfVxClNp3RSpTjUi4TV0zqsDy5rSRYkAkbrhdp8RNJSaRWpKhAa9VTF7iT5BuXrU4KEbIzZaWgCA+g22ZI1fME9Qyl7ATt2Lyq0FGbSLotYtiLaaMvcC43DWMb0nvOTWNG8n7VWnTc5WRWpNQV2WsBoHQsLpSHTSu5SUjZrEABrfktaA0dl+srapJN2WSyKUoOKvLN72SaoaluogbI1zHgOa4FrgdhBFiD5EB5qfg7tGsbp5JbmmEhLJLXvC8GN17eG1rzceXrCAq7tmiUkFW+tjaX0tSRJyjc2te4C4cRsucwdh1kBzNAEAQBAEBeo6kxSNe2xLHBwvsyKtCbhJSXAzq01Ug4PJ7jp1Z3JMVrH8q9kERcBzTJsAGXRBV61V1Z6zM8Lh44emqcTrncwwGuw+mNPWSRSsYf0Rjc9zmtO1h1mjmg7N1yNlrZHQbmgIvF8LMhbLC4R1EYIY8i7XNO2OQDpMPnBzC0jNJassn+3RlUp3etHc1+2fyGFYsJiY3tMU7OnE7aPlNPhsPU4eWxyWVSk4b1vXMmnU1tz3Pl+8CRc24sVy1qMK0HTmrpmydndGK+lPUbr5jEaAqRd6Mrrk9z7exsqq4lvkHbvqXA9E4xf8Ar+67l9pHmVNp3HgtaWhcXPNKPq+1yHUiZEMAbxK+hwGiqeFeve8ufL0MZTci44XyOYK9UonbejVMU0PBJdA4Nv4DtnkcP8rCVHke7h9MWWrWV/mvyiEk0aqQbclfiHNt9az2UuR6MdJYZrxfZ9j7DozUuPe9Xi5zf8ElNlLkRLSeGivFf0TNgwfRJsZD5nB7hmGjo343zd6lrGklvZ5WK0tKonGkrLnx/g2ZbHjhAEBgVeHaxJabE9XV/wDi6qWJ1VaRVowH0Tx4JPZmutV6b4kWZSKR58Ao61NcRZmVBhZPSNhuGZWM8XFeEapkYhiEdKwa18zqsY0az3u+Cxu0n/0rkjGVWX5InOMFvMXDcOkfIKiqtygBEcYN2wtO3PwpCNrvIMtuzkox1IZcXz/gpCDcteefBcv5JpZmwQBARmkWAwYhC6CpjEjHZ7i09Tmu2tI3oDkmNVGI6LMaBJHXYc9/JsZNfXZcOdqXGzJp3t280XQHKdNdIxiVTy7aeOmGo1mpHsNiTrONhdxvbYMgEBAIAgNpw7QyWroDV0oMzoZHMniHSa2wc17AM3CxNxty687AasgJLRrD/dNXTw2vyssbCOBeAfVdAe0UAQBAEBg4phUdQBrghzTdj2HVkYd7XDMfUeu6vGbjkUnTU8zBElXT5PaKyMbHM1WTAfKYSGP7WkfNRwpyy3P7fv7cpepHPevv+/ti5FpJTE6rpOSf8CYGJ3mkAv2i4VHh6i32v6byVXpt2vZ/PcScczXC7XBw3ggj1LJprM1TTyKrqCRdALoBdALoBdALoBdALoBdALoCh9QwbXNFt5AU6rZDkkR1RpHTMOryzXu+BHeV57GRglaRoVHw67jKVemt19/y3lp1ZUz5QQ8g3xtRt7WwtNz/ADFvYVdUoR8Tv8l3Ic6kvCrfN9v/AIZWGYMyFxkJdNM4WdLJYvtt1RYAMb8loA7dqmVRtWW5ciYUlF3e982SSoahAEAQBAcn/KP/AGdB/FN/syoDzogCAIDoXcW0wbhtYWTHVgqQ2N7jsa8E8m88BrOB3B1+pAdq0s7l1BiRMhYYJXZmSCzdbi5ti13ba/FAQmg/cgbhtc2pNQJ2sa7UaWajg93NBJ1iDZpduzKA6kgCAIAgCAICiSMOFnAOG4i49aJ2IauR0mjdG43dSU5O8xRk+ytNtU8z6lNjT8q6FHvXovidN6GP7qnbVPM+o2NPyroPevRfE6b0Mf3U21TzPqNjT8q6D3r0XxOm9DH91NtU8z6jY0/Kug969F8TpvQx/dTbVPM+o2NPyroPevRfE6b0Mf3U21TzPqNjT8q6D3r0XxOm9DH91NtU8z6jY0/Kug969F8TpvQx/dTbVPM+o2NPyroPevRfE6b0Mf3U21TzPqNjT8q6D3r0XxOm9DH91NtU8z6jY0/Kug969F8TpvQx/dTbVPM+o2NPyroPevRfE6b0Mf3U21TzPqNjT8q6FbNHKQbKSnFt0Uf3VG2qeZ9SNhSz1V0JCGFrBZjQ0bmgAepUbbzNEksi4oJCAIAgCAIAgOT/AJR/7Og/im/2ZUB50QBAEAQHYu4ppliL5WUbIxVU7QLmQlpgZfbyljzQL2YQeoCwCA9AoAgCAIAgCAIAgCAIAgCAIAgCAIAgCAIAgCAIAgCAIAgCAIAgOT/lH/s6D+Kb/ZlQHnRAEAQHXO573HRXwQ1U9TqxSAuEcbeeQHFti92TejuKA7po9gFPQRCGlibEzabbXH4TnHNx4lASaAIAgCAIAgCAIAgCAIAgCAIAgCAIAgCAIAgCAIAgCAIAgCAIDQu7JotUYnRxRUrWue2cSHWcGjVEb27TxcEBx7/RXFfFxelagH+iuK+Li9K1AP8ARXFfFxelagO99zzCJaLDqennAEkbXBwBDhm9xGY25EIDY0AQBAEAQBAEAQBAEAQBAEAQBAEAQBAEAQBAEAQBAEAQBAEB/9k="/>
          <p:cNvSpPr>
            <a:spLocks noChangeAspect="1" noChangeArrowheads="1"/>
          </p:cNvSpPr>
          <p:nvPr/>
        </p:nvSpPr>
        <p:spPr bwMode="auto">
          <a:xfrm>
            <a:off x="0"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57348" name="AutoShape 4" descr="data:image/jpeg;base64,/9j/4AAQSkZJRgABAQAAAQABAAD/2wCEAAkGBxQQEhQUEhMWEhQVFxgUGBgVGRgXGBoXHBUdGBkYGhcYHCggGBwlHBUVIjEkJSkrLi4uFx8zODMsNygtLisBCgoKDg0OGhAQGzUmHyQ0LCw0LCwsLyw0MiwsLzQsLCwsLDEsLCwsLCwsLCwsLCwsLCwsLCwsLDQsLC0sLCwsLP/AABEIALcBEwMBEQACEQEDEQH/xAAcAAEAAQUBAQAAAAAAAAAAAAAABQIDBAYHCAH/xABOEAABAwICBQUJCwsDBAMAAAABAAIDBBEFIQYSMVFhEyIyQXEHM0JTgZGTobIUFlJUYnJzsdHS1AgVIzQ1Y3SCkrPBFySDQ6LC8KO04f/EABoBAQADAQEBAAAAAAAAAAAAAAABAgMEBQb/xAA3EQACAQICCAQGAQMEAwAAAAAAAQIDEQQxBRITIUFRkdEyUnGxFGGBocHw4SIzQhUjNFMGQ/H/2gAMAwEAAhEDEQA/AO4oAgCAIAgCAIAgCAIAgCAIAgI7EMahgcGOdrSHZGwF8h/kaCbcTkrxpykr8OZnKrGLs8+Rj/nCqk73SiMb6iQNPbqxB585BR7NZy6LvYrr1HlHq+1z5qVx/wCpSt4clK/18q36lGvS5PquxNqvNdH3PvJV3jqX0Ev4hNpS5PquwtV5ro+45Ku8dS+gl/EJtKXJ9V2FqvNdH3HJV3jqX0Ev4hNpS5PquwtV5ro+45Ku8dS+gl/EJtKXJ9V2FqvNdH3HJV3jqX0Ev4hNpS5PquwtV5ro+45Ku8dS+gl/EJtKXJ9V2FqvNdH3HJV3jqX0Ev4hNpS5PquwtV5ro+45Ku8dS+gl/EJtKXJ9V2FqvNdH3HJV3jqX0Ev4hNpS5PquwtV5ro+45Ku8dS+gl/EJtKXJ9V2FqvNdH3HJV3jqX0Ev4hNpS5PquwtV5ro+581a8eHSu/45W3/+R1vWp16XJ9V2ItW5ro+493VbOnSskH7iUE/0ytYPWn+28pW9V2uNaos49H3sXqTHoZHiMl0Up2RzNMbj82+T/wCUlS6ckrrevkTGtFu2T5PcSizNQgCAIAgCAIAgCAIAgCAIAgCAICiaVrGlziGtaCSTkABtJKlK+5ENpK7IITTV3ey6npjsfbVmlG9gPemcSNY9VtqvJxp575fZd/YxTlVy3R+77e5J4dhsVO3ViYGA5kjpOO9zjm48SVhOpKbvJmsKcYK0UZaoXCAIAgCAIC3JO1vSc1vaQPrVXKKzZaNOUslctfnCLxsf9bftVdrDzLqjT4er5H0Y/OEXjY/62/am1h5l1Q+Hq+V9GXo5mu6Lg7sIP1KyknkzOUJRzRWrFQgCAIAgLNZSMmYWSsbIw7WuAI8xUxk4u6ZWUVJWaIh1PPR5wl1TANsTjeVg/dPcecB8B2e49S6I1I1N0tz59+5i4zp7471y4/TsS9BWsnYJI3azT2ggjIgg5gg5EHMKJRcXZmsZKSujIVSwQBAEAQBAEAQBAEAQBAEAQGutH5wfc/qkbrNHVO9pzcd8TTsHhEX2AX0lLZKy8T+38nOltXf/ABX3/j3NgXKdIQBAEAQEdjGMxUoBkOZ2NGbj9g4lc2IxVOgrzf0OvC4KriXaC3c+Bp2IaaTPyjDYhv6TvOcvUvGraWqy3QVvue/Q0LRhvqPWfRfv1ISoxOaTpyvd2uNvNsXBPE1Z+KT6npQw1GHhgl9DEWNzcIAgAyS7GZmU2LTx9CZ44axI8xyW8MVWg/6ZPqc9TCUKniguhPYdptKywlaJBvHNd9h8wXfR0tOO6or/AGZ5lfQlKW+m7Pqu5uOF4pHUt1o3XttBycDxC9qhiKdaOtBnz+JwtTDy1ai/kzVuc4QBAEBBYnA6le6qhBc051ETfDba3KsHjGgD5wFttl00pqa1JfR/j09jnqRcHrx+q/Pr7k3BM2RrXsIc1wDmkbCCLghVaadmbJpq6LigkIAgCAIAgCAIAgCAIAgIbSOVzwymjJa+oJaXDayIC8jxuNrNHF4WlOyvN8PfgY1W3aC4+3ElIIWxtaxgDWtAa0DIAAWAC5m23dmySSsitQSEAQBAEBzjTele2pc91yx9tU9WTQC3gQQcuN181pSnNVnJ5PLsfXaIq05YdQjms1+TXl5h6oQBAEAQBAEAQG1aAUrzM6QXEYaWk9RJtYcbWvw8q9jRNOe0c+B4mm6tNUlTfivf0N+X0B8uEAQBAEBCYQPc076bZG8GeDc0XtLEODXEOA3SW6l1N68FPjk/w/3kc9P+ibhwzX5X7zJ1Zm4QBAEAQBAEAQBAEAQBAQlCOUrKiTxTWU7eBIEz7duvFf5oVqrtTiue/wDHcxgr1JS5bvy/wTK5zcIAgCAIAgLdTC17S2Roc07Q4Aj1qsoRmrSV0WhUlCWtF2Zz6DBmV8xdRjk6RoIM7rubK/ZaBtxrMBvd5Nicmg7V5tbRNKW+Ls+p69HTdaO6aUvs/wB+hVU6FVDegWSDgdU+Y5etcE9E1l4WmelT01h5eK6+5Hy6OVTdsLj2WP1Fc0sBiF/idcdI4WWU17Fg4NUeIl/od9iz+Fr+R9GafGYf/sXVFumw6aS+pFI4BzmGzXZOadVzTltBBCn4Sve2o+jI+Nw3/YuqM2LRmqd/0SO0tH1lax0diH/iZS0nhY/5+5IU2hM7um5jB2lx8wy9a6IaIqvxNL7nLU03Qj4U39v3oUz4MzD5g+qby9I6w5Vt28g/rMzATeInwwbN8IW5y9GjoqjHfLezzK2ma87qH9K+/X+Df6drQ1upYMsNXVtq26rWysvQUVFWSPJlJyd5O7LikgIAgCAICG0k5ghnG2GZl/mSHkng8LSA/wAo3LfD724817bzCtutLk19935JtQbBAEAQBAEAQBAEAQBAEBDaOj9Yd1uqZr/ykMHqYErvevRGVJeJ/NkusTYIAgCAICieZrGue9wa1oLnOcQAAMySTsCA1TVfi+3Wiw7dm19X29bKf1yDc3pTkDbIowxoa0BrWgAACwAGQAA2BQCpAEAQEDof3uf+Mq//ALL1MgTygBAfHtBBBFwciDmCNyA1OSmkwol8DXTUO18Dbukp974BtfFvj8EDm/BU5g2eiq2Txtkie2SN41muabgjeCoBeQBAEAQETpazWoqkfuXkdoaSD5wtcO7VY+qMcR/al6MlYX6zWu3gHzi6s9zNE7orUEhAEAQBAEAQBAEAQBAQ+jvRm/iZ/wC6Ur5r0XsZ0sn6v3JZYmoQFE0rWAuc4NaMyXEADtJUqLk7IrKSirydkQFZptSR5B5kP7tt/WbD1rsho+vLhb1PPqaVw0ON/T9sYP8AqHT+Lm8zPvrX/S6vNffsc/8ArlDyv7dyHfpBBXz/AO8cYqWNwMcFiRK4ZiSctyLQdkfRyu6+QFJaPrRW5XNoaXw0s3b1R0Gjq45W60T2vbvaQR2ZbFxThKDtJWPQp1IVFeDuvkX1U0CAx5q1jMi4X3DM+pclbHUKTtKW/kt5rChOeSMY4wzc7zD7VxvTVBZJ9F3Nvg580RmjtSIGyteDd9RPKLZjVkmc9t+NnC6n/WsO3vT6fyR8HU+ROwVbH9FwJ3bD5iu2jjKNbdCW/lx6GM6M4ZovrpMwgLNVVsiF3uDRxO3sHWqyko5lJ1IwV5OxpE9aykn5WhJMcj7z05GrG4k86aInvcm0kAar+ux5yzeJgczxtJE977IvgSeZv3lX4mJX4+nyf79TKptIYH+HqH5Yt69isq0HxNY4ulLjb1JRrgRcG4O5anQnc+qSTDxn9Xm+ik9gq9PxopPwsuYX3mL6Nnshay8TEckZSqWCAIAgCAIAgCAIAgCAh9HejN/Ez/3SlfNei9jOlk/V+5LLE1KZZA1pcdgBJ7ALlSld2REmkrs43pDj8lY8lxIjB5jOoDqvvPFfS4fDQoxss+Z8XjMbUxEt73cERK6TiCAIDKw3EZKZ4fE4td6iNxHWFnVpQqR1ZI2oYipRlrQdjseBYiKqCOUC2sMxucCWuHZcFfM16WyqOHI+0wtdV6UanMsYxWEHUabZZn/C+c0rjZwlsYO3N/g9bC0U1ryIhfPneEAQBATeEVhfdrsyBcHhxX0uisbOrenU3tZP5HnYqio/1RK8ar+QiLwLuya3tO/1r1ak9SNzzMRV2cNY0KondI4ue4uces/+5Lz3Jt3Z4spyk7yZaUFQgCAlMExZ0DwL3jJsW7r9Y3Fa0qri/kdGHxEqcrcDfV6B7Zh4z+rzfRSewVen40Vn4WXML7zF9Gz2QtZeJkRyRlKpYIAgCAIAgCAIAgCAICH0d6M38TP/AHSlfNei9jOlk/V+5LLE1KZGBwLTmCCD2HJE7O6IaTVmcd0i0elo3m4Loyea8bCOoHc5fTYbFQrLdnyPjMZgamHlv3x4Pv8AMh10nCEAQGZheFy1L9SJpces9TRvceoLKrWhSjrSZvQw1SvLVgjsWCYcKaCOIG+oMzvJJJPnJXzVeq6tRzfE+0w1BUKUaa4FjF6IuOu0XysR19q+d0rgZzltqavzX5PVwtdJakiHXzx3hAEAAUpNuyBOYTRFl3OyJFgNw4r6XReClRTqVM3w+R5uKrKf9MSvGaDl4iy9jtaeI3+sL1KkNeNjzq9LaQ1TQaqmdE7Ve0tPH/G8Lz5RcXZniThKDtJFpQVCAICWwPB3TuDiLRg3JPXwG9bUqTk78Dpw+HlUabyN7Xee0YeM/q830UnsFXp+NFZ+FlzC+8xfRs9kLWXiZEckZSqWCAx6+tjgjdJM9sUbRdznkNaBxJQHKcc7t8fKiDDqd1U9zhG17yWMc5xsNVvSdmQM9VAdXoOU5NnLapl1Rr6gIZr252qCSdW97XJQF9AEAQBAEBYraxkDC+VwY0ZXO87ABtJO4ZlTGLk7IrKSirswNHY3CN7nNczlJpZAHZO1XPJbcdRt1HNVrNOW7kitK+rd82SiyNQgPjmgixFweoonYhq+ZpWJ6PwVNY2GKMRtiHK1L2XHSBEUIHRDjm8naA1vwwV2QxtaC8XU4amjcNN3cem4yD3Pab4cw/mZ9xa/6pW5L79zlehMPzfVdimv0AgMEjYi5sxaeTe5xOq8ZtJAsCLgXFsxdZy0hWlxt6G9PRWGhwv6kvojXsqKWN7IxCc2SRgAcnKxxZIyw3Pa4cciuScnJ3buehCEYK0VZEyqlggLM1Kx/SaCd/X51zVsJRrb5xu+fHqaQqzhkzFOER/KHl+0Lieh8O8rr6/wbLGVPkfW4RGPhHtP2BTHQ+HWd39eyQeMqMyoaZrOi0D6/Ou6jhqVH+3G37zMJ1JT8TLq3KBAW54GyCz2hw3EXUNJ7mVlFSVmiLm0agdsDmfNd9t1k6EGc0sFSfyIduBR+7HQ6z9QQNl2i+sZHNOdtlmhR8NCxX4Gn8yepsCgjzEYJ3u53qOStGjBcDWGFpR4EktToCAw8Z/V5vopPYKvT8aKz8LLmF95i+jZ7IWsvEyI5IylUsROlGkMOG076iodZjcgBm57jsY0dZPqzJsAUB5Z0504qcWl1pjqRNJ5OFpOowdR+U+21x9QyQG+fk+aJcrM6vlbzISY4b9chHOdx1Wm3a7ggPQCAIAgCAICJqcXLnGOmby0gNnOJtFGflv6z8ltzvttV9VJXnu9zJ1Lu0N7+y/eRVRYSGv5WZ3LzdT3CwZvEbNkY85PWSs51W1Zbl+5kxpWetLe/wBy5EksjUIAgI/HcT9zQufq67yQyNg2vlcdVjBuu4i56hcnIFECnR/DPc0VnHXle4yzP+HK7NxF9jRk1o6mtaOpGCSQBAauz/ZYiRsgr+cNzauNnOH/ACRNv2xHepzQNoUAIAgCAIAgCAIAgCAg2ftJ/wDCM/vvU8ATigBAEBh4z+rzfRSewVen40Vn4WXML7zF9Gz2QtZeJkRyRkudYXOQGaqWPKndX01ditWdRx9zQksib1HPOUje76rcUBq2CYXJWVEVPELySuDBwvtJ4AXJ4BAew9G8FjoaaKmiHMiaG32Fx2uebdbnEk9qAkkAQBAYuIYhHA0GR1rmzWgFznH4LWjNx4AK0YuWRSc1FXZHe55qrv16eHxTT+kcP3kjTzR8lvld1I6kYeHe+fb+SmrOfi3Llx+r/C6krTwNjaGMaGNaLBrQAAOAGxYNtu7NkklZFxQSEBG1mI2Jazq2n7F2UcNda0irZgPqHna4+ddapwWSK3LMg1i1zucWHWYTmWu1S27SeibOcLjqJU6keQM2DEXt284cdvnWM8NCWW4m5Lwyh4BGwrz5wcXZljFqq2xs3zqh1U6N1eRG1TRLq8oA/VcHt1gDqvbm1wvscOojMJc3VOK4FYldvPnKE6q5F+Ktc3bzhx+1DOVGLy3ElFIHC4UnJKLi7MrQqEAQBAEBG4nifJnVaLu47B9q68PhdotaWRzVq+puWZCy10jtrz5DYeYL0Y0Kcckccqs3mywDztfw7aut4Wre4F9trkm3FX2ceRXXlzMynxORnhaw3Oz9e1YzwtOXC3oaRrzjxJ+hqxK24yIyI3FeXWoulKzO+nUU1dGQsjQw8Z/V5vopPYKvT8aKz8LLmF95i+jZ7IWsvEyI5I07u046aPC5dU6sk5FO0jbzgS/s5jX58QqljyugO7/k9aI6rX4hK3N14oLjY3w5B2nmjsdvQHbEAQAlAQ0mKumJZSAPtk6Z1+Safk2787g0gb3DYtNVQ3z6cf4Mdo5O0OvD+f3eUtZT0h5SeZplORlmc0O+awHJjfktHnOao3UqbordyQtCn/VJ7+bPvviY7vMc0/GOJwb6R+qw+Qp8PL/JpfX8Zk7df4pv6fnICorJOjBFAN8she7ysjFv+9Ts6azd/RfvsRrVXkkvV/hdx+aZ39+rH9kDGwjznXf/ANytrQWUeu/sNnN+KXTd3Z90YBEcjdZ7wyeZgL3Oe7VEhABc4knylZ1/EvRFqWTXzZZraYsccsibgruo1VOPzLNGMtiAgPrGFxsBc8FDaSuwT1FBqMAO3aV5daprzui6MCrgLST1HO6xO+lUUl8zHQ1CA+taTkM0IbSzJeki1G2O3apOGrPWldF5DMIAgCAICAxqjcHl4F2nbbqPFephK0XHUeaODEUnrayyIpdpyn1AAL5DNG7Zg2LBaQxtJdkXWy3ALycXWVSSUckejh6bgt/EkVyHQYeM/q830UnsFXp+NFZ+FlzC+8xfRs9kLWXiZEckce/KWqDydEzqLpX+UBoHtFVLHINENH34jVxU0eWu7nO+CwZvcewA9psOtAewsOomU8UcUTdWONoY0DqaBYIDIQBAa3jGD1dVIQ6eOKnByjDHPLxvkOs2/wA3Nu8OW8KkILLfzOapSqVHnZcu/wC2Mhujw1QJqieRoHRD+RYBu1YQ3LgbhV2nJL397l1R3Wbb+3tYpw783xzclCaUVBBOq10ZmIG0nPXKrKpKW5stGlCLukTyoaBAEBDaNG8cp31E57P0zh/hK/iXovYyou6fq/clyFibGO+ijPgjyZfUtVXqLiRZFIw+P4PrP2qfianMWRkRxhuwAdiylJyzZJUoAKA17GHF9RDTQ81xInmc3wIWuybuBkdzR8lshGYUmiqzXEmHULCCLbctp+u+SgnbT5kVoxO5hfSzHWmgtZ5yM0J73LxORY75TCcgQpZm5N5k8oICAIAgCAIAgMaWgjdtYPJl9S1jiKkcmZyowlmiFZRs93OisdQUzZNW56Rlc0nbuAC0+Kq2z9inw9PkT0NMxnRaB2DPzrGdSc/EzSMIxyRdVC4QGFjRtTz/AEUnsFXp+NFJ+Fl7DB+hi+jZ7IWsvExHJHJ/ykaAupaaYC4jlcxx3B7bi+4XZbyhVLGX3AtEvc1KayVtpakcy+1sAzHZrHPsDUB0LE9I6Sl7/VQxcHyNBPY0m58iA1HFe7LhcFw2V85HVEw2/qfqtI7CgNQxT8oDqpqLL4U0n/gwf+SA0/Fe7Lik3QlZTjdFG32n6x81kBqOJ6R1dTfl6qaW/U+Rxbnts29h5AgMfDGTB7XwCTXaQWujBu1w2EEbFeNOUvCrmdStTp+OSXqz0do/3RHuoR7pjLKwNLMgC1zgObIbHIHK43g9Vl10sDUbWsrI82vpehGL1Hd8Nxt2h+IvqaVskpBeS4EgWvZ2WQWOKpxp1HGOR06PrzrUFOee8m1znaQuj51X1UZ8Coc4fNka2UHzvcP5VNdeF/L23GVLOS5P33kwsDYIAgCAIDGxGtZTxSSyGzI2l7us2AvYAZknYANpICIEfozQvYx80wtUVDuVkHwBa0cQ4MZYZZF2sfCUsEyoBCaS0T7MqYG61RT3cGi15Yj3yC5+EACNz2MOy6lAk8PrWVETJYnazJGhzTvB+o8FAMhAEAQBAEAQBAQbP2k/+EZ/fep4AnFACAICI0tcfckrR0pAIW/OkcIx63X8i2w6/wBxfLf03mOIf+21z3ddxLsbYADYBZDVGj922drMHqdZodrGNov1Eyts7tFigPOGIaW1tQA2Wrmc0ANDQ8tZYbBqNs31ICX0R7m9fijeUiY2OInKWYljXHr1bAud2gWugJ/E+4dXxRl8ckFQWgksY5wd2N1mgHykIDTKbRKpftYI/nm3qFyuuGCqy32t6nm1dK4am7Xv6EqzRGKIXqKgDsswedy6VgIQ31Jfg4XperUdqNP8+x992YdT9BnKu7C71vNh5FO0wlLJXfX3I2Oka/ilqrp7b+pLaOVFZij3xUFOwcm3Wc6R1mtF7C+wAnOwz2HcqS0i8oRsa09CRzqTb9CINZW0+ICnqXFj2yBj2WbazhwFiC1wIPEFZ0sTVqVYqT4m+IwNCjh5uEd9nvzPRfc6P+yb89/tKuO/vP6FtEf8VfX3NmXGemQdV+grY5PAqWcg7cJWXfGeGs0yN7Q1Xa1qbXFb/pxMX/TVT4Pd9eH5JpcxuEAQFt8wHX5l5+I0phqD1ZSu+S3l1CTKPdQ3FcD/APIKHll9u5bZMiMVpzUzQNcAKaM8s8E5vlaQYW2+C03eeLGcVtS09hZeK69V2IdKROg32Zr1adWFSOtB3XNGbVj6tAYeIYrFB3x4ad213mGarKSjmdFDC1a3gj9TUcN0gjppphG1xppTyrW2ALJXH9KGi/QcbP3hzn9Ryo68TvWhq/Fr79iXi0yhJzbI3jYEeo3UbaIloasluaf76EzQ4hHOLxvDrbd47QcwtFJPI86th6lF2mrGUrGIQBAUveGi5NhxUqLk7IGK/EmDrJ7B9q3WFqMi6Ipk492umsdQ07Yr5X1hK5xyvss4K3ws7EXJyGoa/om/1+ZYTpyhmibl1UJCAha53L1cMIzbD/uZN182QtPl13/8YXRSWrBy57u/78zCb1qijy3v8fvyJxVNjRu7VROmwip1Rcs1JSPktkBd5m3PkQHnLQbAxiFfT0xNmyP51tuo1pe+3HVa5Abt3ZdM5TUuoKV5gpaYCIsj5oc4DMG3gtyaG7MigOfYLjtRRSCWnmfE8dYOR4OacnDgQUBPaW6ZNqhD7midSuDP0+q86r5Da5YCSWtFjYX6+C6JYqs1ZyOOOj8NF3UF7moveXG5JJ3nMrBtvM60klZFKgk3Duc6eyYNJK5sTZmSgBzC4tN231SHAG3SPVndAY1Tjz8RxQVUoa18srDqt2ANAY0Z7bNaM+tb4b+7H1OTHf8AGqejN00e07OE4mWyEmlmawSNGeo61hKBvGw22jeQFtj/AO90ObQ//GXqz0NHIHAOaQ5pAIIzBBzBB6wuI9QxcWw9tTE6NxIvYhw2tcDdrxxBAPkVoS1XcpUgpx1WY2B4i6Vro5QG1EVmytGwm2Ujd7HDMeUbQqVqeq7rJ5EUpuStLNZ9/RkmsjUs1TiBl1rx9N16lLD/ANG67tf5fu40ppN7zCXxZ0hAEBdp3EOHFenomvUp4mMY5Sdmv3kZ1EmivF6h0UMj29JrSR5tvk2+Rfbydk2VwtONStGEsmzl8khcS5xLicyTmSuM+zjFRVktxSoLBAXaapdE4PYS1w2EfVxClNp3RSpTjUi4TV0zqsDy5rSRYkAkbrhdp8RNJSaRWpKhAa9VTF7iT5BuXrU4KEbIzZaWgCA+g22ZI1fME9Qyl7ATt2Lyq0FGbSLotYtiLaaMvcC43DWMb0nvOTWNG8n7VWnTc5WRWpNQV2WsBoHQsLpSHTSu5SUjZrEABrfktaA0dl+srapJN2WSyKUoOKvLN72SaoaluogbI1zHgOa4FrgdhBFiD5EB5qfg7tGsbp5JbmmEhLJLXvC8GN17eG1rzceXrCAq7tmiUkFW+tjaX0tSRJyjc2te4C4cRsucwdh1kBzNAEAQBAEBeo6kxSNe2xLHBwvsyKtCbhJSXAzq01Ug4PJ7jp1Z3JMVrH8q9kERcBzTJsAGXRBV61V1Z6zM8Lh44emqcTrncwwGuw+mNPWSRSsYf0Rjc9zmtO1h1mjmg7N1yNlrZHQbmgIvF8LMhbLC4R1EYIY8i7XNO2OQDpMPnBzC0jNJassn+3RlUp3etHc1+2fyGFYsJiY3tMU7OnE7aPlNPhsPU4eWxyWVSk4b1vXMmnU1tz3Pl+8CRc24sVy1qMK0HTmrpmydndGK+lPUbr5jEaAqRd6Mrrk9z7exsqq4lvkHbvqXA9E4xf8Ar+67l9pHmVNp3HgtaWhcXPNKPq+1yHUiZEMAbxK+hwGiqeFeve8ufL0MZTci44XyOYK9UonbejVMU0PBJdA4Nv4DtnkcP8rCVHke7h9MWWrWV/mvyiEk0aqQbclfiHNt9az2UuR6MdJYZrxfZ9j7DozUuPe9Xi5zf8ElNlLkRLSeGivFf0TNgwfRJsZD5nB7hmGjo343zd6lrGklvZ5WK0tKonGkrLnx/g2ZbHjhAEBgVeHaxJabE9XV/wDi6qWJ1VaRVowH0Tx4JPZmutV6b4kWZSKR58Ao61NcRZmVBhZPSNhuGZWM8XFeEapkYhiEdKwa18zqsY0az3u+Cxu0n/0rkjGVWX5InOMFvMXDcOkfIKiqtygBEcYN2wtO3PwpCNrvIMtuzkox1IZcXz/gpCDcteefBcv5JpZmwQBARmkWAwYhC6CpjEjHZ7i09Tmu2tI3oDkmNVGI6LMaBJHXYc9/JsZNfXZcOdqXGzJp3t280XQHKdNdIxiVTy7aeOmGo1mpHsNiTrONhdxvbYMgEBAIAgNpw7QyWroDV0oMzoZHMniHSa2wc17AM3CxNxty687AasgJLRrD/dNXTw2vyssbCOBeAfVdAe0UAQBAEBg4phUdQBrghzTdj2HVkYd7XDMfUeu6vGbjkUnTU8zBElXT5PaKyMbHM1WTAfKYSGP7WkfNRwpyy3P7fv7cpepHPevv+/ti5FpJTE6rpOSf8CYGJ3mkAv2i4VHh6i32v6byVXpt2vZ/PcScczXC7XBw3ggj1LJprM1TTyKrqCRdALoBdALoBdALoBdALoBdALoCh9QwbXNFt5AU6rZDkkR1RpHTMOryzXu+BHeV57GRglaRoVHw67jKVemt19/y3lp1ZUz5QQ8g3xtRt7WwtNz/ADFvYVdUoR8Tv8l3Ic6kvCrfN9v/AIZWGYMyFxkJdNM4WdLJYvtt1RYAMb8loA7dqmVRtWW5ciYUlF3e982SSoahAEAQBAcn/KP/AGdB/FN/syoDzogCAIDoXcW0wbhtYWTHVgqQ2N7jsa8E8m88BrOB3B1+pAdq0s7l1BiRMhYYJXZmSCzdbi5ti13ba/FAQmg/cgbhtc2pNQJ2sa7UaWajg93NBJ1iDZpduzKA6kgCAIAgCAICiSMOFnAOG4i49aJ2IauR0mjdG43dSU5O8xRk+ytNtU8z6lNjT8q6FHvXovidN6GP7qnbVPM+o2NPyroPevRfE6b0Mf3U21TzPqNjT8q6D3r0XxOm9DH91NtU8z6jY0/Kug969F8TpvQx/dTbVPM+o2NPyroPevRfE6b0Mf3U21TzPqNjT8q6D3r0XxOm9DH91NtU8z6jY0/Kug969F8TpvQx/dTbVPM+o2NPyroPevRfE6b0Mf3U21TzPqNjT8q6D3r0XxOm9DH91NtU8z6jY0/Kug969F8TpvQx/dTbVPM+o2NPyroPevRfE6b0Mf3U21TzPqNjT8q6FbNHKQbKSnFt0Uf3VG2qeZ9SNhSz1V0JCGFrBZjQ0bmgAepUbbzNEksi4oJCAIAgCAIAgOT/AJR/7Og/im/2ZUB50QBAEAQHYu4ppliL5WUbIxVU7QLmQlpgZfbyljzQL2YQeoCwCA9AoAgCAIAgCAIAgCAIAgCAIAgCAIAgCAIAgCAIAgCAIAgCAIAgOT/lH/s6D+Kb/ZlQHnRAEAQHXO573HRXwQ1U9TqxSAuEcbeeQHFti92TejuKA7po9gFPQRCGlibEzabbXH4TnHNx4lASaAIAgCAIAgCAIAgCAIAgCAIAgCAIAgCAIAgCAIAgCAIAgCAIDQu7JotUYnRxRUrWue2cSHWcGjVEb27TxcEBx7/RXFfFxelagH+iuK+Li9K1AP8ARXFfFxelagO99zzCJaLDqennAEkbXBwBDhm9xGY25EIDY0AQBAEAQBAEAQBAEAQBAEAQBAEAQBAEAQBAEAQBAEAQBAEB/9k="/>
          <p:cNvSpPr>
            <a:spLocks noChangeAspect="1" noChangeArrowheads="1"/>
          </p:cNvSpPr>
          <p:nvPr/>
        </p:nvSpPr>
        <p:spPr bwMode="auto">
          <a:xfrm>
            <a:off x="0"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pic>
        <p:nvPicPr>
          <p:cNvPr id="57350" name="Picture 6" descr="http://objetivismo.org/wp-content/uploads/2011/05/concepto-robado.gif"/>
          <p:cNvPicPr>
            <a:picLocks noChangeAspect="1" noChangeArrowheads="1"/>
          </p:cNvPicPr>
          <p:nvPr/>
        </p:nvPicPr>
        <p:blipFill>
          <a:blip r:embed="rId5"/>
          <a:srcRect/>
          <a:stretch>
            <a:fillRect/>
          </a:stretch>
        </p:blipFill>
        <p:spPr bwMode="auto">
          <a:xfrm>
            <a:off x="2857488" y="3571876"/>
            <a:ext cx="3214680" cy="214312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a:xfrm>
            <a:off x="35496" y="1505930"/>
            <a:ext cx="9073008" cy="1470025"/>
          </a:xfrm>
          <a:solidFill>
            <a:schemeClr val="accent5">
              <a:lumMod val="75000"/>
            </a:schemeClr>
          </a:solidFill>
        </p:spPr>
        <p:txBody>
          <a:bodyPr/>
          <a:lstStyle/>
          <a:p>
            <a:r>
              <a:rPr lang="es-ES" i="1" dirty="0" smtClean="0">
                <a:solidFill>
                  <a:schemeClr val="bg1"/>
                </a:solidFill>
                <a:latin typeface="Cambria" pitchFamily="18" charset="0"/>
              </a:rPr>
              <a:t>Propuesta</a:t>
            </a:r>
            <a:endParaRPr lang="es-ES" i="1" dirty="0">
              <a:solidFill>
                <a:schemeClr val="bg1"/>
              </a:solidFill>
              <a:latin typeface="Cambria" pitchFamily="18" charset="0"/>
            </a:endParaRPr>
          </a:p>
        </p:txBody>
      </p:sp>
      <p:pic>
        <p:nvPicPr>
          <p:cNvPr id="5" name="Picture 2" descr="http://www.emprenden.com/c/ic/55.gif"/>
          <p:cNvPicPr>
            <a:picLocks noChangeAspect="1" noChangeArrowheads="1"/>
          </p:cNvPicPr>
          <p:nvPr/>
        </p:nvPicPr>
        <p:blipFill>
          <a:blip r:embed="rId3" cstate="print"/>
          <a:srcRect/>
          <a:stretch>
            <a:fillRect/>
          </a:stretch>
        </p:blipFill>
        <p:spPr bwMode="auto">
          <a:xfrm>
            <a:off x="3357554" y="3643314"/>
            <a:ext cx="2552512" cy="2552512"/>
          </a:xfrm>
          <a:prstGeom prst="rect">
            <a:avLst/>
          </a:prstGeom>
          <a:noFill/>
        </p:spPr>
      </p:pic>
      <p:pic>
        <p:nvPicPr>
          <p:cNvPr id="6" name="Picture 2" descr="http://cisco.ctt-espe.edu.ec/index_archivos/logo_espe.jpg"/>
          <p:cNvPicPr>
            <a:picLocks noChangeAspect="1" noChangeArrowheads="1"/>
          </p:cNvPicPr>
          <p:nvPr/>
        </p:nvPicPr>
        <p:blipFill>
          <a:blip r:embed="rId4" cstate="print"/>
          <a:srcRect l="4915" r="8025"/>
          <a:stretch>
            <a:fillRect/>
          </a:stretch>
        </p:blipFill>
        <p:spPr bwMode="auto">
          <a:xfrm>
            <a:off x="214282" y="188942"/>
            <a:ext cx="2071702" cy="668290"/>
          </a:xfrm>
          <a:prstGeom prst="rect">
            <a:avLst/>
          </a:prstGeom>
          <a:noFill/>
        </p:spPr>
      </p:pic>
      <p:pic>
        <p:nvPicPr>
          <p:cNvPr id="7" name="Picture 3"/>
          <p:cNvPicPr>
            <a:picLocks noChangeAspect="1" noChangeArrowheads="1"/>
          </p:cNvPicPr>
          <p:nvPr/>
        </p:nvPicPr>
        <p:blipFill>
          <a:blip r:embed="rId5"/>
          <a:srcRect l="8056" t="32500" r="59717" b="53750"/>
          <a:stretch>
            <a:fillRect/>
          </a:stretch>
        </p:blipFill>
        <p:spPr bwMode="auto">
          <a:xfrm>
            <a:off x="7000892" y="214290"/>
            <a:ext cx="2000264" cy="5000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357174"/>
            <a:ext cx="9144000" cy="1143000"/>
          </a:xfrm>
        </p:spPr>
        <p:txBody>
          <a:bodyPr>
            <a:normAutofit/>
          </a:bodyPr>
          <a:lstStyle/>
          <a:p>
            <a:pPr algn="ctr"/>
            <a:r>
              <a:rPr lang="es-ES" b="1" i="1" dirty="0" smtClean="0">
                <a:solidFill>
                  <a:schemeClr val="tx1"/>
                </a:solidFill>
                <a:latin typeface="Cambria" pitchFamily="18" charset="0"/>
              </a:rPr>
              <a:t>Perfil del Visitante</a:t>
            </a:r>
            <a:endParaRPr lang="es-ES" b="1" i="1" dirty="0">
              <a:solidFill>
                <a:schemeClr val="tx1"/>
              </a:solidFill>
              <a:latin typeface="Cambria" pitchFamily="18" charset="0"/>
            </a:endParaRPr>
          </a:p>
        </p:txBody>
      </p:sp>
      <p:pic>
        <p:nvPicPr>
          <p:cNvPr id="4" name="Picture 2" descr="http://cisco.ctt-espe.edu.ec/index_archivos/logo_espe.jpg"/>
          <p:cNvPicPr>
            <a:picLocks noChangeAspect="1" noChangeArrowheads="1"/>
          </p:cNvPicPr>
          <p:nvPr/>
        </p:nvPicPr>
        <p:blipFill>
          <a:blip r:embed="rId3" cstate="print"/>
          <a:srcRect l="4915" r="8025"/>
          <a:stretch>
            <a:fillRect/>
          </a:stretch>
        </p:blipFill>
        <p:spPr bwMode="auto">
          <a:xfrm>
            <a:off x="214282" y="188942"/>
            <a:ext cx="2071702" cy="668290"/>
          </a:xfrm>
          <a:prstGeom prst="rect">
            <a:avLst/>
          </a:prstGeom>
          <a:noFill/>
        </p:spPr>
      </p:pic>
      <p:pic>
        <p:nvPicPr>
          <p:cNvPr id="5" name="Picture 3"/>
          <p:cNvPicPr>
            <a:picLocks noChangeAspect="1" noChangeArrowheads="1"/>
          </p:cNvPicPr>
          <p:nvPr/>
        </p:nvPicPr>
        <p:blipFill>
          <a:blip r:embed="rId4"/>
          <a:srcRect l="8056" t="32500" r="59717" b="53750"/>
          <a:stretch>
            <a:fillRect/>
          </a:stretch>
        </p:blipFill>
        <p:spPr bwMode="auto">
          <a:xfrm>
            <a:off x="7000892" y="214290"/>
            <a:ext cx="2000264" cy="500066"/>
          </a:xfrm>
          <a:prstGeom prst="rect">
            <a:avLst/>
          </a:prstGeom>
          <a:noFill/>
          <a:ln w="9525">
            <a:noFill/>
            <a:miter lim="800000"/>
            <a:headEnd/>
            <a:tailEnd/>
          </a:ln>
          <a:effectLst/>
        </p:spPr>
      </p:pic>
      <p:graphicFrame>
        <p:nvGraphicFramePr>
          <p:cNvPr id="6" name="5 Diagrama"/>
          <p:cNvGraphicFramePr/>
          <p:nvPr/>
        </p:nvGraphicFramePr>
        <p:xfrm>
          <a:off x="-428660" y="2000240"/>
          <a:ext cx="5214942" cy="43497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7 Diagrama"/>
          <p:cNvGraphicFramePr/>
          <p:nvPr/>
        </p:nvGraphicFramePr>
        <p:xfrm>
          <a:off x="4000528" y="2071678"/>
          <a:ext cx="5214942" cy="328614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74638"/>
            <a:ext cx="9144000" cy="1143000"/>
          </a:xfrm>
        </p:spPr>
        <p:txBody>
          <a:bodyPr>
            <a:normAutofit/>
          </a:bodyPr>
          <a:lstStyle/>
          <a:p>
            <a:pPr algn="ctr"/>
            <a:r>
              <a:rPr lang="es-ES" b="1" i="1" dirty="0" smtClean="0">
                <a:solidFill>
                  <a:schemeClr val="tx1"/>
                </a:solidFill>
                <a:latin typeface="Cambria" pitchFamily="18" charset="0"/>
              </a:rPr>
              <a:t>Objetivos de la Propuesta</a:t>
            </a:r>
            <a:endParaRPr lang="es-ES" b="1" i="1" dirty="0">
              <a:solidFill>
                <a:schemeClr val="tx1"/>
              </a:solidFill>
              <a:latin typeface="Cambria" pitchFamily="18" charset="0"/>
            </a:endParaRPr>
          </a:p>
        </p:txBody>
      </p:sp>
      <p:pic>
        <p:nvPicPr>
          <p:cNvPr id="10"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11"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graphicFrame>
        <p:nvGraphicFramePr>
          <p:cNvPr id="7" name="6 Diagrama"/>
          <p:cNvGraphicFramePr/>
          <p:nvPr/>
        </p:nvGraphicFramePr>
        <p:xfrm>
          <a:off x="1166810" y="1357298"/>
          <a:ext cx="6977090" cy="55007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7 Rectángulo"/>
          <p:cNvSpPr/>
          <p:nvPr/>
        </p:nvSpPr>
        <p:spPr>
          <a:xfrm>
            <a:off x="1082560" y="1714488"/>
            <a:ext cx="1274862" cy="923330"/>
          </a:xfrm>
          <a:prstGeom prst="rect">
            <a:avLst/>
          </a:prstGeom>
          <a:noFill/>
        </p:spPr>
        <p:txBody>
          <a:bodyPr wrap="square" lIns="91440" tIns="45720" rIns="91440" bIns="45720">
            <a:spAutoFit/>
          </a:bodyPr>
          <a:lstStyle/>
          <a:p>
            <a:pPr algn="ctr"/>
            <a:r>
              <a:rPr lang="es-ES" sz="5400" b="1" dirty="0" smtClean="0">
                <a:ln w="18000">
                  <a:solidFill>
                    <a:srgbClr val="7030A0"/>
                  </a:solidFill>
                  <a:prstDash val="solid"/>
                  <a:miter lim="800000"/>
                </a:ln>
                <a:noFill/>
                <a:effectLst>
                  <a:outerShdw blurRad="25500" dist="23000" dir="7020000" algn="tl">
                    <a:srgbClr val="000000">
                      <a:alpha val="50000"/>
                    </a:srgbClr>
                  </a:outerShdw>
                </a:effectLst>
                <a:latin typeface="Cambria" pitchFamily="18" charset="0"/>
              </a:rPr>
              <a:t>1</a:t>
            </a:r>
            <a:endParaRPr lang="es-ES" sz="5400" b="1" dirty="0">
              <a:ln w="18000">
                <a:solidFill>
                  <a:srgbClr val="7030A0"/>
                </a:solidFill>
                <a:prstDash val="solid"/>
                <a:miter lim="800000"/>
              </a:ln>
              <a:noFill/>
              <a:effectLst>
                <a:outerShdw blurRad="25500" dist="23000" dir="7020000" algn="tl">
                  <a:srgbClr val="000000">
                    <a:alpha val="50000"/>
                  </a:srgbClr>
                </a:outerShdw>
              </a:effectLst>
              <a:latin typeface="Cambria" pitchFamily="18" charset="0"/>
            </a:endParaRPr>
          </a:p>
        </p:txBody>
      </p:sp>
      <p:sp>
        <p:nvSpPr>
          <p:cNvPr id="9" name="8 Rectángulo"/>
          <p:cNvSpPr/>
          <p:nvPr/>
        </p:nvSpPr>
        <p:spPr>
          <a:xfrm>
            <a:off x="6786578" y="1714488"/>
            <a:ext cx="1274862" cy="923330"/>
          </a:xfrm>
          <a:prstGeom prst="rect">
            <a:avLst/>
          </a:prstGeom>
          <a:noFill/>
        </p:spPr>
        <p:txBody>
          <a:bodyPr wrap="square" lIns="91440" tIns="45720" rIns="91440" bIns="45720">
            <a:spAutoFit/>
          </a:bodyPr>
          <a:lstStyle/>
          <a:p>
            <a:pPr algn="ctr"/>
            <a:r>
              <a:rPr lang="es-ES" sz="5400" b="1" dirty="0" smtClean="0">
                <a:ln w="18000">
                  <a:solidFill>
                    <a:srgbClr val="C00000"/>
                  </a:solidFill>
                  <a:prstDash val="solid"/>
                  <a:miter lim="800000"/>
                </a:ln>
                <a:noFill/>
                <a:effectLst>
                  <a:outerShdw blurRad="25500" dist="23000" dir="7020000" algn="tl">
                    <a:srgbClr val="000000">
                      <a:alpha val="50000"/>
                    </a:srgbClr>
                  </a:outerShdw>
                </a:effectLst>
                <a:latin typeface="Cambria" pitchFamily="18" charset="0"/>
              </a:rPr>
              <a:t>2</a:t>
            </a:r>
            <a:endParaRPr lang="es-ES" sz="5400" b="1" dirty="0">
              <a:ln w="18000">
                <a:solidFill>
                  <a:srgbClr val="C00000"/>
                </a:solidFill>
                <a:prstDash val="solid"/>
                <a:miter lim="800000"/>
              </a:ln>
              <a:noFill/>
              <a:effectLst>
                <a:outerShdw blurRad="25500" dist="23000" dir="7020000" algn="tl">
                  <a:srgbClr val="000000">
                    <a:alpha val="50000"/>
                  </a:srgbClr>
                </a:outerShdw>
              </a:effectLst>
              <a:latin typeface="Cambria" pitchFamily="18" charset="0"/>
            </a:endParaRPr>
          </a:p>
        </p:txBody>
      </p:sp>
      <p:sp>
        <p:nvSpPr>
          <p:cNvPr id="12" name="11 Rectángulo"/>
          <p:cNvSpPr/>
          <p:nvPr/>
        </p:nvSpPr>
        <p:spPr>
          <a:xfrm>
            <a:off x="6786578" y="5220314"/>
            <a:ext cx="1274862" cy="923330"/>
          </a:xfrm>
          <a:prstGeom prst="rect">
            <a:avLst/>
          </a:prstGeom>
          <a:noFill/>
        </p:spPr>
        <p:txBody>
          <a:bodyPr wrap="square" lIns="91440" tIns="45720" rIns="91440" bIns="45720">
            <a:spAutoFit/>
          </a:bodyPr>
          <a:lstStyle/>
          <a:p>
            <a:pPr algn="ctr"/>
            <a:r>
              <a:rPr lang="es-ES" sz="5400" b="1" dirty="0" smtClean="0">
                <a:ln w="18000">
                  <a:solidFill>
                    <a:srgbClr val="92D050"/>
                  </a:solidFill>
                  <a:prstDash val="solid"/>
                  <a:miter lim="800000"/>
                </a:ln>
                <a:noFill/>
                <a:effectLst>
                  <a:outerShdw blurRad="25500" dist="23000" dir="7020000" algn="tl">
                    <a:srgbClr val="000000">
                      <a:alpha val="50000"/>
                    </a:srgbClr>
                  </a:outerShdw>
                </a:effectLst>
                <a:latin typeface="Cambria" pitchFamily="18" charset="0"/>
              </a:rPr>
              <a:t>3</a:t>
            </a:r>
            <a:endParaRPr lang="es-ES" sz="5400" b="1" dirty="0">
              <a:ln w="18000">
                <a:solidFill>
                  <a:srgbClr val="92D050"/>
                </a:solidFill>
                <a:prstDash val="solid"/>
                <a:miter lim="800000"/>
              </a:ln>
              <a:noFill/>
              <a:effectLst>
                <a:outerShdw blurRad="25500" dist="23000" dir="7020000" algn="tl">
                  <a:srgbClr val="000000">
                    <a:alpha val="50000"/>
                  </a:srgbClr>
                </a:outerShdw>
              </a:effectLst>
              <a:latin typeface="Cambria" pitchFamily="18" charset="0"/>
            </a:endParaRPr>
          </a:p>
        </p:txBody>
      </p:sp>
      <p:sp>
        <p:nvSpPr>
          <p:cNvPr id="13" name="12 Rectángulo"/>
          <p:cNvSpPr/>
          <p:nvPr/>
        </p:nvSpPr>
        <p:spPr>
          <a:xfrm>
            <a:off x="1011122" y="5214950"/>
            <a:ext cx="1274862" cy="923330"/>
          </a:xfrm>
          <a:prstGeom prst="rect">
            <a:avLst/>
          </a:prstGeom>
          <a:noFill/>
        </p:spPr>
        <p:txBody>
          <a:bodyPr wrap="square" lIns="91440" tIns="45720" rIns="91440" bIns="45720">
            <a:spAutoFit/>
          </a:bodyPr>
          <a:lstStyle/>
          <a:p>
            <a:pPr algn="ctr"/>
            <a:r>
              <a:rPr lang="es-ES" sz="5400" b="1" dirty="0" smtClean="0">
                <a:ln w="18000">
                  <a:solidFill>
                    <a:srgbClr val="0070C0"/>
                  </a:solidFill>
                  <a:prstDash val="solid"/>
                  <a:miter lim="800000"/>
                </a:ln>
                <a:noFill/>
                <a:effectLst>
                  <a:outerShdw blurRad="25500" dist="23000" dir="7020000" algn="tl">
                    <a:srgbClr val="000000">
                      <a:alpha val="50000"/>
                    </a:srgbClr>
                  </a:outerShdw>
                </a:effectLst>
                <a:latin typeface="Cambria" pitchFamily="18" charset="0"/>
              </a:rPr>
              <a:t>4</a:t>
            </a:r>
            <a:endParaRPr lang="es-ES" sz="5400" b="1" dirty="0">
              <a:ln w="18000">
                <a:solidFill>
                  <a:srgbClr val="0070C0"/>
                </a:solidFill>
                <a:prstDash val="solid"/>
                <a:miter lim="800000"/>
              </a:ln>
              <a:noFill/>
              <a:effectLst>
                <a:outerShdw blurRad="25500" dist="23000" dir="7020000" algn="tl">
                  <a:srgbClr val="000000">
                    <a:alpha val="50000"/>
                  </a:srgbClr>
                </a:outerShdw>
              </a:effectLst>
              <a:latin typeface="Cambria"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214282" y="774554"/>
            <a:ext cx="2916000" cy="1440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sz="1400" b="1" i="1" dirty="0" smtClean="0">
                <a:solidFill>
                  <a:schemeClr val="tx1"/>
                </a:solidFill>
                <a:latin typeface="Cambria" pitchFamily="18" charset="0"/>
                <a:ea typeface="Times New Roman"/>
              </a:rPr>
              <a:t>1. Generar una imagen de identificación de Conocoto  para fomentar su notoriedad como destino turístico</a:t>
            </a:r>
          </a:p>
        </p:txBody>
      </p:sp>
      <p:sp>
        <p:nvSpPr>
          <p:cNvPr id="5" name="4 Rectángulo redondeado"/>
          <p:cNvSpPr/>
          <p:nvPr/>
        </p:nvSpPr>
        <p:spPr>
          <a:xfrm>
            <a:off x="214282" y="2274752"/>
            <a:ext cx="2916000" cy="1440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sz="1400" b="1" i="1" dirty="0" smtClean="0">
                <a:solidFill>
                  <a:schemeClr val="tx1"/>
                </a:solidFill>
                <a:latin typeface="Cambria" pitchFamily="18" charset="0"/>
                <a:ea typeface="Times New Roman"/>
              </a:rPr>
              <a:t>2. Difundir y promocionar los atractivos turísticos de Conocoto a sus potenciales visitantes</a:t>
            </a:r>
            <a:endParaRPr lang="es-ES" sz="1400" b="1" dirty="0">
              <a:solidFill>
                <a:schemeClr val="tx1"/>
              </a:solidFill>
            </a:endParaRPr>
          </a:p>
        </p:txBody>
      </p:sp>
      <p:sp>
        <p:nvSpPr>
          <p:cNvPr id="6" name="5 Rectángulo redondeado"/>
          <p:cNvSpPr/>
          <p:nvPr/>
        </p:nvSpPr>
        <p:spPr>
          <a:xfrm>
            <a:off x="214282" y="3774950"/>
            <a:ext cx="2916000" cy="1440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tabLst>
                <a:tab pos="571500" algn="l"/>
              </a:tabLst>
            </a:pPr>
            <a:r>
              <a:rPr lang="es-ES" sz="1400" b="1" i="1" dirty="0" smtClean="0">
                <a:solidFill>
                  <a:schemeClr val="tx1"/>
                </a:solidFill>
                <a:latin typeface="Cambria" pitchFamily="18" charset="0"/>
                <a:ea typeface="Times New Roman"/>
              </a:rPr>
              <a:t>3. Promover el interés de los habitantes de Conocoto para visitar los atractivos turísticos de la parroquia</a:t>
            </a:r>
            <a:endParaRPr lang="es-ES" sz="1400" b="1" i="1" dirty="0">
              <a:solidFill>
                <a:schemeClr val="tx1"/>
              </a:solidFill>
              <a:latin typeface="Cambria" pitchFamily="18" charset="0"/>
              <a:ea typeface="Times New Roman"/>
            </a:endParaRPr>
          </a:p>
        </p:txBody>
      </p:sp>
      <p:sp>
        <p:nvSpPr>
          <p:cNvPr id="7" name="6 Rectángulo redondeado"/>
          <p:cNvSpPr/>
          <p:nvPr/>
        </p:nvSpPr>
        <p:spPr>
          <a:xfrm>
            <a:off x="214282" y="5275148"/>
            <a:ext cx="2916000" cy="1440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tabLst>
                <a:tab pos="571500" algn="l"/>
              </a:tabLst>
            </a:pPr>
            <a:r>
              <a:rPr lang="es-ES" sz="1400" b="1" i="1" dirty="0" smtClean="0">
                <a:solidFill>
                  <a:schemeClr val="tx1"/>
                </a:solidFill>
                <a:latin typeface="Cambria" pitchFamily="18" charset="0"/>
                <a:ea typeface="Times New Roman"/>
              </a:rPr>
              <a:t>4. Informar sobre la ubicación y servicios  de los atractivos turísticos de la Parroquia de Conocoto</a:t>
            </a:r>
            <a:endParaRPr lang="es-ES" sz="1400" b="1" i="1" dirty="0">
              <a:solidFill>
                <a:schemeClr val="tx1"/>
              </a:solidFill>
              <a:latin typeface="Cambria" pitchFamily="18" charset="0"/>
              <a:ea typeface="Times New Roman"/>
            </a:endParaRPr>
          </a:p>
        </p:txBody>
      </p:sp>
      <p:sp>
        <p:nvSpPr>
          <p:cNvPr id="16" name="15 Rectángulo redondeado"/>
          <p:cNvSpPr/>
          <p:nvPr/>
        </p:nvSpPr>
        <p:spPr>
          <a:xfrm>
            <a:off x="3441950" y="3005430"/>
            <a:ext cx="2916000" cy="648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tabLst>
                <a:tab pos="571500" algn="l"/>
              </a:tabLst>
            </a:pPr>
            <a:r>
              <a:rPr lang="es-ES" sz="1400" i="1" dirty="0" smtClean="0">
                <a:latin typeface="Cambria" pitchFamily="18" charset="0"/>
                <a:ea typeface="Times New Roman"/>
              </a:rPr>
              <a:t>2.2 Repartiendo material informativo </a:t>
            </a:r>
            <a:endParaRPr lang="es-ES" sz="1400" i="1" dirty="0">
              <a:latin typeface="Cambria" pitchFamily="18" charset="0"/>
              <a:ea typeface="Times New Roman"/>
            </a:endParaRPr>
          </a:p>
        </p:txBody>
      </p:sp>
      <p:sp>
        <p:nvSpPr>
          <p:cNvPr id="17" name="16 Rectángulo redondeado"/>
          <p:cNvSpPr/>
          <p:nvPr/>
        </p:nvSpPr>
        <p:spPr>
          <a:xfrm>
            <a:off x="3441950" y="2285992"/>
            <a:ext cx="2916000" cy="648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tabLst>
                <a:tab pos="571500" algn="l"/>
              </a:tabLst>
            </a:pPr>
            <a:r>
              <a:rPr lang="es-ES" sz="1400" i="1" dirty="0" smtClean="0">
                <a:latin typeface="Cambria" pitchFamily="18" charset="0"/>
                <a:ea typeface="Times New Roman"/>
              </a:rPr>
              <a:t>2.1 Participando en medios publicitarios masivos</a:t>
            </a:r>
            <a:endParaRPr lang="es-ES" sz="1400" i="1" dirty="0">
              <a:latin typeface="Cambria" pitchFamily="18" charset="0"/>
              <a:ea typeface="Times New Roman"/>
            </a:endParaRPr>
          </a:p>
        </p:txBody>
      </p:sp>
      <p:sp>
        <p:nvSpPr>
          <p:cNvPr id="18" name="17 Rectángulo redondeado"/>
          <p:cNvSpPr/>
          <p:nvPr/>
        </p:nvSpPr>
        <p:spPr>
          <a:xfrm>
            <a:off x="3441950" y="4500570"/>
            <a:ext cx="2916000" cy="648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tabLst>
                <a:tab pos="571500" algn="l"/>
              </a:tabLst>
            </a:pPr>
            <a:r>
              <a:rPr lang="es-ES" sz="1400" i="1" dirty="0" smtClean="0">
                <a:latin typeface="Cambria" pitchFamily="18" charset="0"/>
                <a:ea typeface="Times New Roman"/>
              </a:rPr>
              <a:t>3.2 Colocando material publicitario en lugares públicos</a:t>
            </a:r>
            <a:endParaRPr lang="es-ES" sz="1400" i="1" dirty="0">
              <a:latin typeface="Cambria" pitchFamily="18" charset="0"/>
              <a:ea typeface="Times New Roman"/>
            </a:endParaRPr>
          </a:p>
        </p:txBody>
      </p:sp>
      <p:sp>
        <p:nvSpPr>
          <p:cNvPr id="19" name="18 Rectángulo redondeado"/>
          <p:cNvSpPr/>
          <p:nvPr/>
        </p:nvSpPr>
        <p:spPr>
          <a:xfrm>
            <a:off x="3441950" y="3786190"/>
            <a:ext cx="2916000" cy="648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tabLst>
                <a:tab pos="571500" algn="l"/>
              </a:tabLst>
            </a:pPr>
            <a:r>
              <a:rPr lang="es-ES" sz="1400" i="1" dirty="0" smtClean="0">
                <a:latin typeface="Cambria" pitchFamily="18" charset="0"/>
                <a:ea typeface="Times New Roman"/>
              </a:rPr>
              <a:t>3.1 Distribuyendo material promocional a los habitantes de Conocoto</a:t>
            </a:r>
            <a:endParaRPr lang="es-ES" sz="1400" i="1" dirty="0">
              <a:latin typeface="Cambria" pitchFamily="18" charset="0"/>
              <a:ea typeface="Times New Roman"/>
            </a:endParaRPr>
          </a:p>
        </p:txBody>
      </p:sp>
      <p:sp>
        <p:nvSpPr>
          <p:cNvPr id="22" name="21 Rectángulo redondeado"/>
          <p:cNvSpPr/>
          <p:nvPr/>
        </p:nvSpPr>
        <p:spPr>
          <a:xfrm>
            <a:off x="3441950" y="1162034"/>
            <a:ext cx="2916000" cy="648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tabLst>
                <a:tab pos="571500" algn="l"/>
              </a:tabLst>
            </a:pPr>
            <a:r>
              <a:rPr lang="es-ES" sz="1400" i="1" dirty="0" smtClean="0">
                <a:latin typeface="Cambria" pitchFamily="18" charset="0"/>
                <a:ea typeface="Times New Roman"/>
              </a:rPr>
              <a:t>1.1 Creando una imagen que identificará a Conocoto en las actividades promocionales</a:t>
            </a:r>
            <a:endParaRPr lang="es-ES" sz="1400" i="1" dirty="0">
              <a:latin typeface="Cambria" pitchFamily="18" charset="0"/>
              <a:ea typeface="Times New Roman"/>
            </a:endParaRPr>
          </a:p>
        </p:txBody>
      </p:sp>
      <p:sp>
        <p:nvSpPr>
          <p:cNvPr id="24" name="23 Rectángulo redondeado"/>
          <p:cNvSpPr/>
          <p:nvPr/>
        </p:nvSpPr>
        <p:spPr>
          <a:xfrm>
            <a:off x="3441950" y="5638520"/>
            <a:ext cx="2916000" cy="648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tabLst>
                <a:tab pos="571500" algn="l"/>
              </a:tabLst>
            </a:pPr>
            <a:r>
              <a:rPr lang="es-ES" sz="1400" i="1" dirty="0" smtClean="0">
                <a:latin typeface="Cambria" pitchFamily="18" charset="0"/>
                <a:ea typeface="Times New Roman"/>
              </a:rPr>
              <a:t>4.2 Ubicando señalética turística en Conocoto</a:t>
            </a:r>
            <a:endParaRPr lang="es-ES" sz="1400" i="1" dirty="0">
              <a:latin typeface="Cambria" pitchFamily="18" charset="0"/>
              <a:ea typeface="Times New Roman"/>
            </a:endParaRPr>
          </a:p>
        </p:txBody>
      </p:sp>
      <p:sp>
        <p:nvSpPr>
          <p:cNvPr id="49" name="48 Rectángulo redondeado"/>
          <p:cNvSpPr/>
          <p:nvPr/>
        </p:nvSpPr>
        <p:spPr>
          <a:xfrm>
            <a:off x="6728098" y="1137926"/>
            <a:ext cx="2201620"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1400" i="1" dirty="0" smtClean="0">
                <a:latin typeface="Cambria" pitchFamily="18" charset="0"/>
                <a:ea typeface="Times New Roman"/>
              </a:rPr>
              <a:t>Logotipo</a:t>
            </a:r>
          </a:p>
          <a:p>
            <a:pPr algn="ctr">
              <a:tabLst>
                <a:tab pos="571500" algn="l"/>
              </a:tabLst>
            </a:pPr>
            <a:r>
              <a:rPr lang="es-ES" sz="1400" i="1" dirty="0" smtClean="0">
                <a:latin typeface="Cambria" pitchFamily="18" charset="0"/>
                <a:ea typeface="Times New Roman"/>
              </a:rPr>
              <a:t>Isotipo</a:t>
            </a:r>
          </a:p>
          <a:p>
            <a:pPr algn="ctr">
              <a:tabLst>
                <a:tab pos="571500" algn="l"/>
              </a:tabLst>
            </a:pPr>
            <a:r>
              <a:rPr lang="es-ES" sz="1400" i="1" dirty="0" smtClean="0">
                <a:latin typeface="Cambria" pitchFamily="18" charset="0"/>
                <a:ea typeface="Times New Roman"/>
              </a:rPr>
              <a:t>Eslogan</a:t>
            </a:r>
            <a:endParaRPr lang="es-ES" sz="1400" i="1" dirty="0">
              <a:latin typeface="Cambria" pitchFamily="18" charset="0"/>
              <a:ea typeface="Times New Roman"/>
            </a:endParaRPr>
          </a:p>
        </p:txBody>
      </p:sp>
      <p:sp>
        <p:nvSpPr>
          <p:cNvPr id="51" name="50 Rectángulo redondeado"/>
          <p:cNvSpPr/>
          <p:nvPr/>
        </p:nvSpPr>
        <p:spPr>
          <a:xfrm>
            <a:off x="6728098" y="2285992"/>
            <a:ext cx="2201620"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1400" i="1" dirty="0" smtClean="0">
                <a:latin typeface="Cambria" pitchFamily="18" charset="0"/>
                <a:ea typeface="Times New Roman"/>
              </a:rPr>
              <a:t>Televisión</a:t>
            </a:r>
          </a:p>
          <a:p>
            <a:pPr algn="ctr">
              <a:tabLst>
                <a:tab pos="571500" algn="l"/>
              </a:tabLst>
            </a:pPr>
            <a:r>
              <a:rPr lang="es-ES" sz="1400" i="1" dirty="0" smtClean="0">
                <a:latin typeface="Cambria" pitchFamily="18" charset="0"/>
                <a:ea typeface="Times New Roman"/>
              </a:rPr>
              <a:t>Internet</a:t>
            </a:r>
          </a:p>
          <a:p>
            <a:pPr algn="ctr">
              <a:tabLst>
                <a:tab pos="571500" algn="l"/>
              </a:tabLst>
            </a:pPr>
            <a:r>
              <a:rPr lang="es-ES" sz="1400" i="1" dirty="0" smtClean="0">
                <a:latin typeface="Cambria" pitchFamily="18" charset="0"/>
                <a:ea typeface="Times New Roman"/>
              </a:rPr>
              <a:t>Prensa escrita</a:t>
            </a:r>
            <a:endParaRPr lang="es-ES" sz="1400" i="1" dirty="0">
              <a:latin typeface="Cambria" pitchFamily="18" charset="0"/>
              <a:ea typeface="Times New Roman"/>
            </a:endParaRPr>
          </a:p>
        </p:txBody>
      </p:sp>
      <p:sp>
        <p:nvSpPr>
          <p:cNvPr id="52" name="51 Rectángulo redondeado"/>
          <p:cNvSpPr/>
          <p:nvPr/>
        </p:nvSpPr>
        <p:spPr>
          <a:xfrm>
            <a:off x="6728098" y="2995314"/>
            <a:ext cx="2201620"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1400" i="1" dirty="0" smtClean="0">
                <a:latin typeface="Cambria" pitchFamily="18" charset="0"/>
                <a:ea typeface="Times New Roman"/>
              </a:rPr>
              <a:t>Trípticos</a:t>
            </a:r>
          </a:p>
        </p:txBody>
      </p:sp>
      <p:sp>
        <p:nvSpPr>
          <p:cNvPr id="53" name="52 Rectángulo redondeado"/>
          <p:cNvSpPr/>
          <p:nvPr/>
        </p:nvSpPr>
        <p:spPr>
          <a:xfrm>
            <a:off x="6715140" y="3791248"/>
            <a:ext cx="2201620"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1400" i="1" dirty="0" smtClean="0">
                <a:latin typeface="Cambria" pitchFamily="18" charset="0"/>
                <a:ea typeface="Times New Roman"/>
              </a:rPr>
              <a:t>Calcomanías</a:t>
            </a:r>
          </a:p>
          <a:p>
            <a:pPr algn="ctr">
              <a:tabLst>
                <a:tab pos="571500" algn="l"/>
              </a:tabLst>
            </a:pPr>
            <a:r>
              <a:rPr lang="es-ES" sz="1400" i="1" dirty="0" smtClean="0">
                <a:latin typeface="Cambria" pitchFamily="18" charset="0"/>
                <a:ea typeface="Times New Roman"/>
              </a:rPr>
              <a:t>Calendarios</a:t>
            </a:r>
          </a:p>
        </p:txBody>
      </p:sp>
      <p:sp>
        <p:nvSpPr>
          <p:cNvPr id="54" name="53 Rectángulo redondeado"/>
          <p:cNvSpPr/>
          <p:nvPr/>
        </p:nvSpPr>
        <p:spPr>
          <a:xfrm>
            <a:off x="6715140" y="4500570"/>
            <a:ext cx="2201620"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1400" i="1" dirty="0" smtClean="0">
                <a:latin typeface="Cambria" pitchFamily="18" charset="0"/>
                <a:ea typeface="Times New Roman"/>
              </a:rPr>
              <a:t>Afiches</a:t>
            </a:r>
            <a:endParaRPr lang="es-ES" sz="1400" i="1" dirty="0">
              <a:latin typeface="Cambria" pitchFamily="18" charset="0"/>
              <a:ea typeface="Times New Roman"/>
            </a:endParaRPr>
          </a:p>
        </p:txBody>
      </p:sp>
      <p:sp>
        <p:nvSpPr>
          <p:cNvPr id="55" name="54 Rectángulo redondeado"/>
          <p:cNvSpPr/>
          <p:nvPr/>
        </p:nvSpPr>
        <p:spPr>
          <a:xfrm>
            <a:off x="6715140" y="5638520"/>
            <a:ext cx="2201620"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1400" i="1" dirty="0" smtClean="0">
                <a:latin typeface="Cambria" pitchFamily="18" charset="0"/>
                <a:ea typeface="Times New Roman"/>
              </a:rPr>
              <a:t>Estudio de señalética turística</a:t>
            </a:r>
            <a:endParaRPr lang="es-ES" sz="1400" i="1" dirty="0">
              <a:latin typeface="Cambria" pitchFamily="18" charset="0"/>
              <a:ea typeface="Times New Roman"/>
            </a:endParaRPr>
          </a:p>
        </p:txBody>
      </p:sp>
      <p:sp>
        <p:nvSpPr>
          <p:cNvPr id="56" name="55 CuadroTexto"/>
          <p:cNvSpPr txBox="1"/>
          <p:nvPr/>
        </p:nvSpPr>
        <p:spPr>
          <a:xfrm>
            <a:off x="285720" y="71414"/>
            <a:ext cx="2786082" cy="769441"/>
          </a:xfrm>
          <a:prstGeom prst="rect">
            <a:avLst/>
          </a:prstGeom>
          <a:noFill/>
        </p:spPr>
        <p:txBody>
          <a:bodyPr wrap="square" rtlCol="0">
            <a:spAutoFit/>
          </a:bodyPr>
          <a:lstStyle/>
          <a:p>
            <a:pPr algn="ctr"/>
            <a:r>
              <a:rPr lang="es-ES" sz="2200" b="1" dirty="0" smtClean="0"/>
              <a:t>OBJETIVOS</a:t>
            </a:r>
          </a:p>
          <a:p>
            <a:pPr algn="ctr"/>
            <a:r>
              <a:rPr lang="es-ES" sz="2200" b="1" dirty="0" smtClean="0"/>
              <a:t>¿Qué? </a:t>
            </a:r>
            <a:endParaRPr lang="es-ES" sz="2200" b="1" dirty="0"/>
          </a:p>
        </p:txBody>
      </p:sp>
      <p:sp>
        <p:nvSpPr>
          <p:cNvPr id="57" name="56 CuadroTexto"/>
          <p:cNvSpPr txBox="1"/>
          <p:nvPr/>
        </p:nvSpPr>
        <p:spPr>
          <a:xfrm>
            <a:off x="3500430" y="87791"/>
            <a:ext cx="2786082" cy="769441"/>
          </a:xfrm>
          <a:prstGeom prst="rect">
            <a:avLst/>
          </a:prstGeom>
          <a:noFill/>
        </p:spPr>
        <p:txBody>
          <a:bodyPr wrap="square" rtlCol="0">
            <a:spAutoFit/>
          </a:bodyPr>
          <a:lstStyle/>
          <a:p>
            <a:pPr algn="ctr"/>
            <a:r>
              <a:rPr lang="es-ES" sz="2200" b="1" dirty="0" smtClean="0"/>
              <a:t>ESTRATEGIAS</a:t>
            </a:r>
          </a:p>
          <a:p>
            <a:pPr algn="ctr"/>
            <a:r>
              <a:rPr lang="es-ES" sz="2200" b="1" dirty="0" smtClean="0"/>
              <a:t>¿Cómo? </a:t>
            </a:r>
            <a:endParaRPr lang="es-ES" sz="2200" b="1" dirty="0"/>
          </a:p>
        </p:txBody>
      </p:sp>
      <p:sp>
        <p:nvSpPr>
          <p:cNvPr id="58" name="57 CuadroTexto"/>
          <p:cNvSpPr txBox="1"/>
          <p:nvPr/>
        </p:nvSpPr>
        <p:spPr>
          <a:xfrm>
            <a:off x="6500826" y="87791"/>
            <a:ext cx="2786082" cy="769441"/>
          </a:xfrm>
          <a:prstGeom prst="rect">
            <a:avLst/>
          </a:prstGeom>
          <a:noFill/>
        </p:spPr>
        <p:txBody>
          <a:bodyPr wrap="square" rtlCol="0">
            <a:spAutoFit/>
          </a:bodyPr>
          <a:lstStyle/>
          <a:p>
            <a:pPr algn="ctr"/>
            <a:r>
              <a:rPr lang="es-ES" sz="2200" b="1" dirty="0" smtClean="0"/>
              <a:t>TÁCTIVAS</a:t>
            </a:r>
          </a:p>
          <a:p>
            <a:pPr algn="ctr"/>
            <a:r>
              <a:rPr lang="es-ES" sz="2200" b="1" dirty="0" smtClean="0"/>
              <a:t>¿A través de? </a:t>
            </a:r>
            <a:endParaRPr lang="es-ES" sz="2200" b="1" dirty="0"/>
          </a:p>
        </p:txBody>
      </p:sp>
      <p:cxnSp>
        <p:nvCxnSpPr>
          <p:cNvPr id="60" name="59 Conector recto de flecha"/>
          <p:cNvCxnSpPr>
            <a:stCxn id="4" idx="3"/>
            <a:endCxn id="22" idx="1"/>
          </p:cNvCxnSpPr>
          <p:nvPr/>
        </p:nvCxnSpPr>
        <p:spPr>
          <a:xfrm flipV="1">
            <a:off x="3130282" y="1486034"/>
            <a:ext cx="31166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61 Conector recto de flecha"/>
          <p:cNvCxnSpPr>
            <a:stCxn id="5" idx="3"/>
            <a:endCxn id="17" idx="1"/>
          </p:cNvCxnSpPr>
          <p:nvPr/>
        </p:nvCxnSpPr>
        <p:spPr>
          <a:xfrm flipV="1">
            <a:off x="3130282" y="2609992"/>
            <a:ext cx="311668" cy="3847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63 Conector recto de flecha"/>
          <p:cNvCxnSpPr>
            <a:stCxn id="5" idx="3"/>
            <a:endCxn id="16" idx="1"/>
          </p:cNvCxnSpPr>
          <p:nvPr/>
        </p:nvCxnSpPr>
        <p:spPr>
          <a:xfrm>
            <a:off x="3130282" y="2994752"/>
            <a:ext cx="311668" cy="3346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65 Conector recto de flecha"/>
          <p:cNvCxnSpPr>
            <a:stCxn id="6" idx="3"/>
            <a:endCxn id="19" idx="1"/>
          </p:cNvCxnSpPr>
          <p:nvPr/>
        </p:nvCxnSpPr>
        <p:spPr>
          <a:xfrm flipV="1">
            <a:off x="3130282" y="4110190"/>
            <a:ext cx="311668" cy="3847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67 Conector recto de flecha"/>
          <p:cNvCxnSpPr>
            <a:stCxn id="6" idx="3"/>
            <a:endCxn id="18" idx="1"/>
          </p:cNvCxnSpPr>
          <p:nvPr/>
        </p:nvCxnSpPr>
        <p:spPr>
          <a:xfrm>
            <a:off x="3130282" y="4494950"/>
            <a:ext cx="311668" cy="3296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69 Conector recto de flecha"/>
          <p:cNvCxnSpPr>
            <a:stCxn id="7" idx="3"/>
            <a:endCxn id="24" idx="1"/>
          </p:cNvCxnSpPr>
          <p:nvPr/>
        </p:nvCxnSpPr>
        <p:spPr>
          <a:xfrm flipV="1">
            <a:off x="3130282" y="5962520"/>
            <a:ext cx="31166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71 Conector recto de flecha"/>
          <p:cNvCxnSpPr>
            <a:stCxn id="22" idx="3"/>
            <a:endCxn id="49" idx="1"/>
          </p:cNvCxnSpPr>
          <p:nvPr/>
        </p:nvCxnSpPr>
        <p:spPr>
          <a:xfrm flipV="1">
            <a:off x="6357950" y="1461926"/>
            <a:ext cx="37014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73 Conector recto de flecha"/>
          <p:cNvCxnSpPr>
            <a:stCxn id="17" idx="3"/>
            <a:endCxn id="51" idx="1"/>
          </p:cNvCxnSpPr>
          <p:nvPr/>
        </p:nvCxnSpPr>
        <p:spPr>
          <a:xfrm>
            <a:off x="6357950" y="2609992"/>
            <a:ext cx="370148" cy="15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75 Conector recto de flecha"/>
          <p:cNvCxnSpPr>
            <a:stCxn id="16" idx="3"/>
            <a:endCxn id="52" idx="1"/>
          </p:cNvCxnSpPr>
          <p:nvPr/>
        </p:nvCxnSpPr>
        <p:spPr>
          <a:xfrm flipV="1">
            <a:off x="6357950" y="3319314"/>
            <a:ext cx="37014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79 Conector recto de flecha"/>
          <p:cNvCxnSpPr>
            <a:stCxn id="19" idx="3"/>
            <a:endCxn id="53" idx="1"/>
          </p:cNvCxnSpPr>
          <p:nvPr/>
        </p:nvCxnSpPr>
        <p:spPr>
          <a:xfrm>
            <a:off x="6357950" y="4110190"/>
            <a:ext cx="35719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81 Conector recto de flecha"/>
          <p:cNvCxnSpPr>
            <a:stCxn id="18" idx="3"/>
            <a:endCxn id="54" idx="1"/>
          </p:cNvCxnSpPr>
          <p:nvPr/>
        </p:nvCxnSpPr>
        <p:spPr>
          <a:xfrm>
            <a:off x="6357950" y="4824570"/>
            <a:ext cx="357190" cy="15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83 Conector recto de flecha"/>
          <p:cNvCxnSpPr>
            <a:stCxn id="24" idx="3"/>
            <a:endCxn id="55" idx="1"/>
          </p:cNvCxnSpPr>
          <p:nvPr/>
        </p:nvCxnSpPr>
        <p:spPr>
          <a:xfrm>
            <a:off x="6357950" y="5962520"/>
            <a:ext cx="357190" cy="15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74638"/>
            <a:ext cx="9144000" cy="1143000"/>
          </a:xfrm>
        </p:spPr>
        <p:txBody>
          <a:bodyPr>
            <a:normAutofit/>
          </a:bodyPr>
          <a:lstStyle/>
          <a:p>
            <a:pPr algn="ctr"/>
            <a:r>
              <a:rPr lang="es-ES" b="1" i="1" dirty="0" smtClean="0">
                <a:solidFill>
                  <a:schemeClr val="tx1"/>
                </a:solidFill>
                <a:latin typeface="Cambria" pitchFamily="18" charset="0"/>
              </a:rPr>
              <a:t>Tácticas</a:t>
            </a:r>
            <a:endParaRPr lang="es-ES" b="1" i="1" dirty="0">
              <a:solidFill>
                <a:schemeClr val="tx1"/>
              </a:solidFill>
              <a:latin typeface="Cambria" pitchFamily="18" charset="0"/>
            </a:endParaRPr>
          </a:p>
        </p:txBody>
      </p:sp>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8"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6" name="5 Rectángulo redondeado"/>
          <p:cNvSpPr/>
          <p:nvPr/>
        </p:nvSpPr>
        <p:spPr>
          <a:xfrm>
            <a:off x="2786050" y="1495116"/>
            <a:ext cx="3714776"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Logotipo </a:t>
            </a:r>
            <a:r>
              <a:rPr lang="es-ES" sz="2000" b="1" i="1" dirty="0" smtClean="0">
                <a:latin typeface="Cambria" pitchFamily="18" charset="0"/>
                <a:ea typeface="Times New Roman"/>
              </a:rPr>
              <a:t>y eslogan</a:t>
            </a:r>
            <a:endParaRPr lang="es-ES" sz="2000" b="1" i="1" dirty="0">
              <a:latin typeface="Cambria" pitchFamily="18" charset="0"/>
              <a:ea typeface="Times New Roman"/>
            </a:endParaRPr>
          </a:p>
        </p:txBody>
      </p:sp>
      <p:pic>
        <p:nvPicPr>
          <p:cNvPr id="9" name="8 Imagen" descr="C:\Users\user\Desktop\Logo conocnot\logo 4.png"/>
          <p:cNvPicPr/>
          <p:nvPr/>
        </p:nvPicPr>
        <p:blipFill>
          <a:blip r:embed="rId4"/>
          <a:srcRect/>
          <a:stretch>
            <a:fillRect/>
          </a:stretch>
        </p:blipFill>
        <p:spPr bwMode="auto">
          <a:xfrm>
            <a:off x="2928926" y="2285992"/>
            <a:ext cx="3389856" cy="41795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74638"/>
            <a:ext cx="9144000" cy="1143000"/>
          </a:xfrm>
        </p:spPr>
        <p:txBody>
          <a:bodyPr>
            <a:normAutofit/>
          </a:bodyPr>
          <a:lstStyle/>
          <a:p>
            <a:pPr algn="ctr"/>
            <a:r>
              <a:rPr lang="es-ES" b="1" i="1" dirty="0" smtClean="0">
                <a:solidFill>
                  <a:schemeClr val="tx1"/>
                </a:solidFill>
                <a:latin typeface="Cambria" pitchFamily="18" charset="0"/>
              </a:rPr>
              <a:t>Tácticas</a:t>
            </a:r>
            <a:endParaRPr lang="es-ES" b="1" i="1" dirty="0">
              <a:solidFill>
                <a:schemeClr val="tx1"/>
              </a:solidFill>
              <a:latin typeface="Cambria" pitchFamily="18" charset="0"/>
            </a:endParaRPr>
          </a:p>
        </p:txBody>
      </p:sp>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8"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6" name="5 Rectángulo redondeado"/>
          <p:cNvSpPr/>
          <p:nvPr/>
        </p:nvSpPr>
        <p:spPr>
          <a:xfrm>
            <a:off x="2786050" y="1495116"/>
            <a:ext cx="3714776"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Televisión</a:t>
            </a:r>
            <a:endParaRPr lang="es-ES" sz="2000" b="1" i="1" dirty="0">
              <a:latin typeface="Cambria" pitchFamily="18" charset="0"/>
              <a:ea typeface="Times New Roman"/>
            </a:endParaRPr>
          </a:p>
        </p:txBody>
      </p:sp>
      <p:graphicFrame>
        <p:nvGraphicFramePr>
          <p:cNvPr id="9" name="8 Tabla"/>
          <p:cNvGraphicFramePr>
            <a:graphicFrameLocks noGrp="1"/>
          </p:cNvGraphicFramePr>
          <p:nvPr/>
        </p:nvGraphicFramePr>
        <p:xfrm>
          <a:off x="3143240" y="2857496"/>
          <a:ext cx="5715040" cy="1920240"/>
        </p:xfrm>
        <a:graphic>
          <a:graphicData uri="http://schemas.openxmlformats.org/drawingml/2006/table">
            <a:tbl>
              <a:tblPr/>
              <a:tblGrid>
                <a:gridCol w="785818"/>
                <a:gridCol w="928694"/>
                <a:gridCol w="1000132"/>
                <a:gridCol w="1214446"/>
                <a:gridCol w="857256"/>
                <a:gridCol w="928694"/>
              </a:tblGrid>
              <a:tr h="0">
                <a:tc>
                  <a:txBody>
                    <a:bodyPr/>
                    <a:lstStyle/>
                    <a:p>
                      <a:pPr marL="0" indent="0" algn="ctr">
                        <a:lnSpc>
                          <a:spcPct val="150000"/>
                        </a:lnSpc>
                        <a:tabLst>
                          <a:tab pos="571500" algn="l"/>
                        </a:tabLst>
                      </a:pPr>
                      <a:r>
                        <a:rPr lang="es-ES" sz="1200" b="1" i="1" dirty="0">
                          <a:latin typeface="Cambria" pitchFamily="18" charset="0"/>
                          <a:ea typeface="Times New Roman"/>
                        </a:rPr>
                        <a:t>Horario</a:t>
                      </a:r>
                      <a:endParaRPr lang="es-ES" sz="1200" i="1" dirty="0">
                        <a:latin typeface="Cambria" pitchFamily="18" charset="0"/>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tabLst>
                          <a:tab pos="571500" algn="l"/>
                        </a:tabLst>
                      </a:pPr>
                      <a:r>
                        <a:rPr lang="es-ES" sz="1200" b="1" i="1" dirty="0">
                          <a:latin typeface="Cambria" pitchFamily="18" charset="0"/>
                          <a:ea typeface="Times New Roman"/>
                        </a:rPr>
                        <a:t>Frecuencia</a:t>
                      </a:r>
                      <a:endParaRPr lang="es-ES" sz="12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tabLst>
                          <a:tab pos="571500" algn="l"/>
                        </a:tabLst>
                      </a:pPr>
                      <a:r>
                        <a:rPr lang="es-ES" sz="1200" b="1" i="1" dirty="0">
                          <a:latin typeface="Cambria" pitchFamily="18" charset="0"/>
                          <a:ea typeface="Times New Roman"/>
                        </a:rPr>
                        <a:t>Descripción</a:t>
                      </a:r>
                      <a:endParaRPr lang="es-ES" sz="12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tabLst>
                          <a:tab pos="571500" algn="l"/>
                        </a:tabLst>
                      </a:pPr>
                      <a:r>
                        <a:rPr lang="es-ES" sz="1200" b="1" i="1" dirty="0">
                          <a:latin typeface="Cambria" pitchFamily="18" charset="0"/>
                          <a:ea typeface="Times New Roman"/>
                        </a:rPr>
                        <a:t>Precio</a:t>
                      </a:r>
                      <a:endParaRPr lang="es-ES" sz="12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tabLst>
                          <a:tab pos="571500" algn="l"/>
                        </a:tabLst>
                      </a:pPr>
                      <a:r>
                        <a:rPr lang="es-ES" sz="1200" b="1" i="1" dirty="0" smtClean="0">
                          <a:latin typeface="Cambria" pitchFamily="18" charset="0"/>
                          <a:ea typeface="Times New Roman"/>
                        </a:rPr>
                        <a:t>Precio mensual</a:t>
                      </a:r>
                      <a:endParaRPr lang="es-ES" sz="12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tabLst>
                          <a:tab pos="571500" algn="l"/>
                        </a:tabLst>
                      </a:pPr>
                      <a:r>
                        <a:rPr lang="es-ES" sz="1200" b="1" i="1" dirty="0">
                          <a:latin typeface="Cambria" pitchFamily="18" charset="0"/>
                          <a:ea typeface="Times New Roman"/>
                        </a:rPr>
                        <a:t>Precio anual</a:t>
                      </a:r>
                      <a:endParaRPr lang="es-ES" sz="12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0">
                <a:tc>
                  <a:txBody>
                    <a:bodyPr/>
                    <a:lstStyle/>
                    <a:p>
                      <a:pPr marL="0" indent="0" algn="ctr">
                        <a:lnSpc>
                          <a:spcPct val="150000"/>
                        </a:lnSpc>
                        <a:tabLst>
                          <a:tab pos="571500" algn="l"/>
                        </a:tabLst>
                      </a:pPr>
                      <a:r>
                        <a:rPr lang="es-ES" sz="1200" i="1" dirty="0">
                          <a:latin typeface="Cambria" pitchFamily="18" charset="0"/>
                          <a:ea typeface="Times New Roman"/>
                        </a:rPr>
                        <a:t>18:30 a 19:00 Domingos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150000"/>
                        </a:lnSpc>
                        <a:tabLst>
                          <a:tab pos="571500" algn="l"/>
                        </a:tabLst>
                      </a:pPr>
                      <a:r>
                        <a:rPr lang="es-ES" sz="1200" i="1" dirty="0" smtClean="0">
                          <a:latin typeface="Cambria" pitchFamily="18" charset="0"/>
                          <a:ea typeface="Times New Roman"/>
                        </a:rPr>
                        <a:t>Una </a:t>
                      </a:r>
                      <a:r>
                        <a:rPr lang="es-ES" sz="1200" i="1" dirty="0">
                          <a:latin typeface="Cambria" pitchFamily="18" charset="0"/>
                          <a:ea typeface="Times New Roman"/>
                        </a:rPr>
                        <a:t>vez durante el programa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150000"/>
                        </a:lnSpc>
                        <a:tabLst>
                          <a:tab pos="571500" algn="l"/>
                        </a:tabLst>
                      </a:pPr>
                      <a:r>
                        <a:rPr lang="es-ES" sz="1200" i="1" dirty="0">
                          <a:latin typeface="Cambria" pitchFamily="18" charset="0"/>
                          <a:ea typeface="Times New Roman"/>
                        </a:rPr>
                        <a:t>Mi país nuestro mundo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150000"/>
                        </a:lnSpc>
                        <a:tabLst>
                          <a:tab pos="571500" algn="l"/>
                        </a:tabLst>
                      </a:pPr>
                      <a:r>
                        <a:rPr lang="es-ES" sz="1200" i="1" dirty="0">
                          <a:latin typeface="Cambria" pitchFamily="18" charset="0"/>
                          <a:ea typeface="Times New Roman"/>
                        </a:rPr>
                        <a:t>30” $500</a:t>
                      </a:r>
                    </a:p>
                    <a:p>
                      <a:pPr marL="0" indent="0" algn="ctr">
                        <a:lnSpc>
                          <a:spcPct val="150000"/>
                        </a:lnSpc>
                        <a:tabLst>
                          <a:tab pos="571500" algn="l"/>
                        </a:tabLst>
                      </a:pPr>
                      <a:r>
                        <a:rPr lang="es-ES" sz="1200" i="1" dirty="0">
                          <a:latin typeface="Cambria" pitchFamily="18" charset="0"/>
                          <a:ea typeface="Times New Roman"/>
                        </a:rPr>
                        <a:t>50% de descuento para entidades pública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150000"/>
                        </a:lnSpc>
                        <a:tabLst>
                          <a:tab pos="571500" algn="l"/>
                        </a:tabLst>
                      </a:pPr>
                      <a:r>
                        <a:rPr lang="es-ES" sz="1200" i="1" dirty="0" smtClean="0">
                          <a:latin typeface="Cambria" pitchFamily="18" charset="0"/>
                          <a:ea typeface="Times New Roman"/>
                        </a:rPr>
                        <a:t>$1000 mensual</a:t>
                      </a:r>
                      <a:endParaRPr lang="es-ES" sz="12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150000"/>
                        </a:lnSpc>
                        <a:tabLst>
                          <a:tab pos="571500" algn="l"/>
                        </a:tabLst>
                      </a:pPr>
                      <a:r>
                        <a:rPr lang="es-ES" sz="1200" i="1" dirty="0" smtClean="0">
                          <a:latin typeface="Cambria" pitchFamily="18" charset="0"/>
                          <a:ea typeface="Times New Roman"/>
                        </a:rPr>
                        <a:t>$12 </a:t>
                      </a:r>
                      <a:r>
                        <a:rPr lang="es-ES" sz="1200" i="1" dirty="0">
                          <a:latin typeface="Cambria" pitchFamily="18" charset="0"/>
                          <a:ea typeface="Times New Roman"/>
                        </a:rPr>
                        <a:t>000 anual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290" name="AutoShape 2" descr="data:image/jpeg;base64,/9j/4AAQSkZJRgABAQAAAQABAAD/2wCEAAkGBhQQEBQQEhIUDxIVEBQUFRQVEBQQFBcVFhUVFRQVFRUXHCYeGBojGRQUHy8gIycpLCwsFR4xNTAqNSYrLCkBCQoKDgwOGg8PGSokHSQpKiwpKSksKSwpLCwsKSwsKSwpLCksKSksLCwsLCwsLCksLCkpLCksLCwsLCwsKSwsKf/AABEIAMABBwMBIgACEQEDEQH/xAAcAAABBAMBAAAAAAAAAAAAAAAAAgUGBwEDBAj/xABLEAABAwIBBQgOCAYCAQUAAAABAAIDBBEFBhIhMVEHE0FhkZKhwRQVIjI0UlRxcnOBgrHRFhcjMzVCssJTYnST0vDh8bMkJUSDov/EABsBAQACAwEBAAAAAAAAAAAAAAAEBQEDBgIH/8QAMhEAAQMDAgMGBgEFAQAAAAAAAAECAwQFERIhMVGBExQyM0FxBhU0YZGhIxYiQ0RSJf/aAAwDAQACEQMRAD8AvFCEIASUpJQAsLKwUMKBTJjVQQ4NGgWT2o/jf3vujrVLe36KXqhJpkzIcW+u2nlRvztp5UiySwF7syMZzuge1cTF2ki6ULV2lqZU2GoPjEJHZ38x5U7UmTbdcpLzsvYDkTgzC4hoEbeaFfQ2SZ6ZeuCE+pYnBCM9m/zHlS21DvGPKpHJhkR1xt9jQE31eTbTpjJY7ZrHSsTWSoamY3ZUy2qjXZUG0yu2nlRvrtp5VqeHMdmSDNPQfMlWVBIkkTsO2UmNRq7oPGCVBJLSSbDrRjVSQQ0GwtdasBHdn0esIx7vx5usro0mX5Zqz6kHSnbjfvrtp5Ub8dp5Uha3v0gAZzjqHCubar3LhpOVGomVN+/nxjypDqu2t55V3UmT7n2dIS0eIOshOcOCQt/ID5+6+Kvaez1EqZeuCI+oY1cEc7O/nPKUsVZP5+lSbtdF/DZzQuebAYXflzTtb3PwUh9ilRMtflTwlWz1QY9+PjHlRvrtp5VtrcGfF3TftW8I/MPmuWKQHSP94lRVEE9OuJEJcbmvTYeMFqXFxaTcWuNKelH8DH2nunqUhXY2Z6vpkVStqEw8EpJSldEcEIQgBCEIAQhCAElKSUALCyhAF1Hsb+990dakBUfxz733R1qjvn03VCVS+Z0GxwJIYO+cbBSfDcOELQBpP5jtPCmfAIM+ZzzpzBYec/8ARUkUeyUbWRrK5N1XY9VUmXaUESTBou42A4Uzy5Us/I1z+PUuLHN9llzd6eY2n2O41zCCX+C/kXquuFSx+mFi++DEUTF3co6xZUNv3bHMG06U8QzteA5puDsUS7Hl/gu9oW7CN+ilDd6eI3a9g41iir6pXoyVnH1PU0LMZao/4lh4mZY6/wAp4QVGG3BLXaHNNvPxqZWUcx+DMma8fnaQfOLW60vdI18Syt4oYpZFR2k34D359HrCMd78ej1lGA9+fR+SMd78ej1lQNktXU3f7A0yvzQT/t+BPuC4TmDPdpeRw8HEmnDqffJwDqbZxHH+XrUsCkWOiTT2zk48DXVS76UMWsuWrxWOLvnAHYNJ5Fx49iZjAjZ37ugcJTEyAaz3ROsnWplxuyUy6GJlTXDTq9MqP30mh2nmld1LXMl0tcD8VFszzJAizXB7DmuHCOFVsV/fq/kbsb3Um2xMnEKL4kyMSXjdr74DV50iqrZZdDnZrdjeHzrTHEBqFtS13K6xVDNEaZ+6+hmngc1cqo54J957p6lIVHsE+8909SkKt7F9N1UjVXjBKSUpXpGBCEIAQhCAEIQgBJSklACEIWPUGCo/jn3nujrUgKj+Ofee6OtUl9XFL1QlUnmdDbkuO4eeEvPQSE9pgyaksXs47jrT8VKtyotM3HI1TJ/eplYURqJ5mTOjMrhp0DudLdegkX2o7Km/iu//ABq5FElvMMT1Y5qmxKZypspLlkKIdlTfxXcjfksGsmGuU8g+S8fPYf8AlT33R3MmCZMqG9ww7HgcoPyTX2XLwSu5GfJYfI91g95cL30gdQUWrvEU0Lo0Rcqh7jpnNci5HPAe/Po9YRj3fj0esowHvz6PWEY7349HrKjZ/wDLz9z1/nNeTTftJDxN/cpAo3gMmbO5vjN6Rf5qSWV7aFRaZuCLU+YRXFXE1Tr8AAHIFqXVlBAWTCT8rwATsOofBcoP/a5C6McyodlOKllAqKxMAhCwXW0ngVcieiG5TKEgSi9uHYlpw2CfYcME+9909SkKjuCfee6epSJd1YvpupU1PjBKSUpXhGBCEIAQhCAEIQgBJSklACELBQAVH8b+9HojrUgUfxs/a+6OtUd82pt+aEqk8zoN9JU7zK2T8pu13tUtjeHAEHQdSiLm3BC6cMxUwWY+7ozqOu3/AAqmzXBIkWKThzN9TDndB4xTCmzab5rxqd1FMT8MnYbZm+cY0KUQVDXi7SCFsAV9U26Crw5f0RWTvj2ImzDp3aN7zOMn/hOtFk+1oOf3bna9g8ydykySAC7jbz6FrgtdLTLqx+Q+oe4YKvJ0t0xOv/K75rgBOo6xoXfieNZ944va/wCQTeyOwXM3VKdH4hJ1PrVMuHTAe/Po9YWce78ej1lGA9+fR6wjHu/Ho9ZUrhaupr/2Bpe8scJBra4FSykqhIwOB0EX/wCFFkqirXQOzhpYdbesLVaLh2DtD+C/o9VMWrdCUVNMJGlrhcEf6UwT5PSMP2bg9uw6Dyp8pK9kou13s4V0rqZ6WCrairv90ILHviUigwqc/kA97/hddFk6S4Olde2pgFh7dqf7IvbzKNDaKaJdSJv9z26oeqYG+uwdko8UjU4dF0wyUz4nZr/Y7b7E+4hjbIwQO6dwAaeVMBe57s950ngvoA4FVXp1NjDUTV9iRS60XfgOGB/ee6epSJR3BPvPdPUpDdWNi+m6miq8wylJKUr0jAhCEAIQhACEIQAkpSSgBCEIDCj+Nj7T3fmpBdaKmkbJocLqvuNKtTCsaG2F/Zu1EWQQpD2mj2dJWO0sWzpK5dLBUIuyp+yd3xnqRtsZbpY5zD/KepdLMSnGjfAfO0X+CfO00WzpKO0sezpKkx2uuj8L/wBnh1RE70GR2KTn84Huj5LmkDnd+4v4iTbkUk7Sx7Oko7Sx7Okr3JbrhImHPQwk8KehHWssLDR7FmykPaWPZ0lHaaPZ0lQlsNSvFUNnfGcjhwHvz6PWFnHh3Y9HrKdaamawWaLf7tRUUzXizhdXfy1/cVp87kZZk7XWRZBUh7URbOko7URbOkqk+Q1CcHISu9t9UI1vAvnAlp2jQVvjrpm6pLj+YXPwT92ni2dJR2ni2dJUiO1V0fheidVPCzRLxQZTi0/jt5o+S0SVEr++kJGxvchSHtRFs6SjtRFs6Stz6G4vTDpMoeUlhT0I1HABq5dZWxSHtRFs6SsHCI9nSVDWx1LlzlDalUxOCDfgg+0935KQWWimpWs70Leumt1M6mhRjl3IE8mt2oylJKUrE1AhCEAIQhACEIQAkpSSgBCEIBJVU7rOU00U7KaKQxN3sPcWmxJcSADzSrXKpLdh/EB/Ts/U9TaFEdKmSJVqqR7cyK9v6nyiXnlHb+p8ol564E9x5E1zmh7aZzmuaCDnM1EXH5leP7KPiiFQ3tHcFU4+39R5RLzyjt/UeUS88ru+glf5K/nM/wAkfQSv8lfzo/8AJeNcHND1pm5KcPb+o8ol55R9IKjyiXnld30Fr/JX86P/ACR9Ba/yV/Oj/wAk1wL6oNM3JTh+kFR5RLzyjt/U+US88rskyIrmgudTODQCSc5moe8mW69s7J6bYU8uWRnHJa+5JlLNO+WnmeZQ1me1zjcjS0W82lY3WcpZoHxwRPMYc3OcWmxIJIt0Jr3FvC5vUfvYk7s/hUXqv3OXN3NEa9dO3A634eaksrUcmeJDvpFU+US89AyiqfKJOemzOG0cqyJBt6VQ7n0hIoeOlPwOX0jqfKJOesfSOp8ok56b1hNTuYSni/5T8Dl9I6nyiTno+kdT5RJz02rKal5ju8XHSn4QcfpHU+US89Y+kVT5RJz0274Eb4OhZy48rFByb+i0tyjKeeWd1PK90rCwvBc65BBAt0q11SO5D4efUuv7S35K7irCnVVZucNeo2x1So1MJsZSklKUgpwQhCAEIQgBCEIASUpJQAhCEBgqkt2H8QH9Oz9T1dpVJ7sP4gP6dn6nqdb/ADU9lIVav8XUgrjq84XpbAPBKf8Ap4v/ABtXmlSqn3Ta6NrY2vYA1ga3uDqaLD83ErGsp3z40kKlmbFxL8ujOVCndVxDx4+Yf8lcGRuJPqaKGeUgvewE2FlUzUr4Uy4s4p2yLhB6RdM2WGJPp6KaaMgPY0FpIuO/aNXmJVPN3VMQsDvkfMP+SxDTPl3aYknbH4i68c8Gl9U74LzMzV7FLZ90+ue1zXPjzSLHuDfT7yilrf7ZW9HTuizqKyqmbIuxYe4t4XN6j97FndilzayF1gbR3sdRs52g8SxuLeFzeo/exJ3Z/CovVfucqa7bPXodN8NJmVqe5Lskaahr6dsopog+9ntzLEOA2e1PpyNo/JouaFSOReVDsPqQ+94nWEjeLb5xc8q9BUlU2RjXtOc1wBB2gqDErXoTblBNSy7OXC8Nyj90nI/sObfo2kQSHisx3i8Q41DrL0vjmER1cL4JBdrmkeY8BHGDpXnfHcGfRTvgkHem7T4zTqPxHnBUaePTuhf2W4JM3snrun7OAKX7nWRxrpt9kbeCM8OpztVuPh5FHsDwd9XO2nj0l2s+K3hK9D4Bg0dJA2GMWa0ea54XHzlZgj1bqLzcOxZ2bV/uU5hkZRj/AONHzUx5XUVDQU7pnU8RdpDG5ulzuActlMamoEbC9xzWtaXE8Fh/t15+y2yqdX1JcDaJhLY2/EnjJ6LKRMrWt4FDbIZqqXxLpTjuPW5PLnYi51gLxPNhqHdN0K7VSG5D4efUu6XNV4JTrlovbcVOPsgJSSlKQUwIQhACEIQAhCEAJKUkoAQhCGFMFUluxfiA/p2fqertKpLdi/EB/Ts/U9T7f5yexDrfK6kGQhC6ApDBXoPc6/DKb1Q+C8+Feg9zr8MpvVD4KquW7ELGg8ai90L8NqfQH62Lzyw6B/vAvQ26F+G1HoN/WxeeWah/vAlt8K+4r+KGUIQrXHqVxYm4t4XN6j97Ejdo8Li9V+5yXuLeFzeo/exI3Z/C4vVfucuWu/mL0O1+GPOb1K8IVlblGWWYewZndydMTjt4Wcmkeiq2Sg4tIcCWkEEEawRqKo43q1Tv66jbVRK1eJ6jaohujZH9m0+fGLzxguZ/Nw5vttb2rO55leK6nDXm00YAkHCdjvboPtUvCs0xI0+efyUku2yoQzc4yN7Bgz5B9vILuPi7G/HlUzJQopuhZXCgp7NIM0ncsbs2uI2AdSbMaP5KqbfdVIhur5YZ7uwYXXaLGUjUeEM+BVZpT5S5xc4lznEkk8JOspJ1KskfrU+hUNG2miRicfUnG5D4efUu+LVeCo/cg/ED6l3xarvCm0/gOPvv1a+xlKSUpSSkBCEIAQhCAEIQgBJSklACEIQwpgqkt2L8QH9Oz9T1dpVJbsP4gPUM/U9TqDzU9iHW+V1IMhCF0JSAvQW5yf8A2ym9UPgvPoCs/JbdSp6SkigeyUuYwA2a0j2d0FX18bnsTBPonta9ck13Qvw2o9Bv/kYvPTdQVo5T7qdNVUktOxkoc9oALmtA0Oa7TZ3EqvaFigjcxq6kMVj2vVMKCEIKsSCWJuLeFzeo/exJ3Z/C4vVfucs7i3hc3qP3sWN2cf8Aq4vVfucuVu3jXodr8MeczqV4VkOWFhc+fTdxxyfx19FUMqIzqNnDxmHQQfZ8F6IwbFWVULJoznNcL+3URyiy8zqa7mmV/Yk28SO+xlcPM15sB7NXSpcEuFwpzV6tySs7WPinEuXFsVZTRPmkIa1rdZOs7POvO+UWPPrqh87+E9w2+hreAcfBp4lJN0zLDsuXseN32ER06e/ft9nB5yoRdKiXK4QWW3rE3tZE3XgKDVglF0KIh03sTncg/ED6l3xaruCpDcg8PPqXfFqu8Kyp/CfP779WvshlKSUpSSkBCEIAQhCAEIQgBJSklACEIssKBJCpPdgbavaeAwNt7HOv8QrtKZ8eyWgrQBMzOtqcCQ7zXCk00yRSalNFRGsjMIecUK8huSUPiP8A7jkfVJQ+I/8AuO+atvmMXJSt7jIUahXl9UlD4j/7jvmg7klD4j/7jlj5jDyUx3GQo1CvL6paHxXf3Cj6paHxX/3Cs/MYuSjuMhRqAFeX1S0Piv8A7hR9U1D4j+e5Y+ZRcjPcZCIbi7SaqZ1tG82v77FndnB7JhdbRvVuRzrqzcBybhomZkLA0cJ1k+0ox3JuCtYGTMDwDcG5BHtCpK13eHKqHQWiVKORr3eh5tQrz+qWh8R3Pd81j6pqHxHc8qr7tIdl/UFPyX8FGrCvP6pqHxXc9yPqmofEdz3fNO7PM/P6dfRfwUahXl9U1D4jueVn6pqHxHc93zTuzx/UFPyX8FGIsry+qah8R3Pcj6pqLxHc8rPdn+oX4gp+S/gg25A0mvcQNG8u0+1qu5M2AZKQUIIhjDb6zcuJ9pTwpkLNLdzlLjVJVTq9qbCkpJSltIAIQhACEIQAhCEAJDilpJKAjeKPxBpkfGafem5xbcOL80bdOuy4MGxLEamITMNOGknQ5rr6CQeHiUqxD7qT1bvgVEsBqnR4M6RnfNZLY8PfO+HUgJI/G4o7NlmjZJYXGdw20rkyoxp1PTb/ABZrzntA0XBBvx8Si2BUp3gPOHdk74Lulc6N5fcnVnG42excdbSyxUtRG+MxQ79E6Npka/Nvn3Ggm2oaEBYz8RZGxr5XtYCBpJsLnYimxWKQFzJGvDdZB1ef2KBMe+etlL6Y1m92a1hLWtYNV81xsVvdh8hqYnx0fYrScyVufGA9hBDrtDtOgnkQE9hnDwHNIcDqI0iybMVxF4cxsL4g7PAe15N83Tq40w4DiPYJqaaU9zFeWO+i7CLlrfMWnlTNJh5EFPUSD7Woq2vdcXIbmusOLhQxgsKqxiGE5skrWHYTpWjFK9xgMlO+POu2znnuNLgCCRwqKtoJIZp3upGV7ZJXOEocx7mtubMs46NGj2JtrpIexqlkbJIHZ0T3wPAzWd2zSwXIsbX9qGSw6vEWwx58jmt7ka3WBOwJvybxF0zC6SWN7yb5kenMHACSdJ9iY8JpG1ddMZxn7yyIRMPegWJJzeHgS8rcNjpHQVFO1sMm+htmgND2kG9wNepASqXFImAl0jQAc0nO4eELZSV8covG9sgGw3UOyUwWKaerkkja8iqeA1zQWi5PAdC30lE2nxYMiaI2Ppy5zWiwuM4auDUEA/5R4g6npZJmWzmtuLi4vxhM1HNiUsbZGmms5ocAWuB0jh0pwy18Bm9WU04TDiJgizJIAze25twSbW0X7nWsYMYO7BMpXufLBVBkUsViXNPcEEix06tYXfVvndOwMLWQBudI83LjxN9g18aiWP5PvgpZp55BLPK+LOIFmgCRlgOQKZnwb/6B+jasjA3YjjxZU00cbmujlc4POvVm6jwaynOLF4XuzGysLtmdpVb0FG2aOgjcbNdJMDY2/h6LqWZQZLUzaZ72RshfG0uZI1oY5pBHCNKDBuxDG5W1hp2Zgb2O54Lr9+ASCT4upOVFXEQNkncwG2lzT3Gs6rqBR1TpnB79LjhclyRrs1wufPZbMHgFTLR00umFtKZBGbZrnZ8msaj3oQyT2jxWGXRHK2Q8NjdFVi8URtJI1hOoE6U0Yrk5TNMcoLaNzXjNexobfXoIGtNMO9PnmfFSvr3GQ3keGZjTc3awvde3yQEypa5kozo3te3aDddIKg2TDHNxGdpibT3had7abtHGbaLqctQGUIQgBCEIAQmsYjxpYr+NAOKSuRlXxrcya6AJ4c9jm3tdpbyrgwjAmwU3YxO+Ns4G/CHEk/FOgcsFyAi7ckJYbtp6uSGMnvC1rw3hOaXNJHKtsmRbDTOp895Lnh75Cc5ziL7dWvgCf3TLS6rtwoBpxDJTPkE0Mr6eawBc22a4fzNII6FnDsl3NlE8876iRos29msbfY1oA4U5Gu41js/jQDdlDkiyskjkcS0s0G1xnN4WnaNfKurF8AbUNibcsEUgcLcQIt0rf2fxo7P40A0/RaSKR7qapfA15LnMLWyDOPCC5p2rW7IYPZJvkr5JpSwulIF+4cCABawHcjgT0K7jWwVnGgGrEclM+QTxSvp5g0NLm2IdbVnNIIPItVNkk4ytmqZ31Tmd6CAxoO3NaALp/bOtoegGzBsEFO6YhxdvspkN+Akk2HKh2Bg1gq843EWZm8FjfT0p0JSHSWQHJjWGCphfCSWh4tcLfQUm9RMivcMYG322Fkl1TbhWt1bxoAxfC21MLoX3zXcIOkEaQehMceSExZvUlZK+G2bmgMa7N1WLs2/Snrs7jR2fxoBhOQDDHDHvjwIi8tLbB13ZttNv5VslyRmlsyaskkiB0tDWsLgNQcWtF+BPXZ/Gjs/jQDdUZJMdIXhxYOxnQBoGgNII4RxrVPkW0xQsZI6KWEWZK22dYkkg6NI86dxX8ay2s40AzRZIvfI19TUOqQw3awhrW32kNAv7UNyUlifIaepdCyR7nlmZG4AkknNu07SpAya62tKAjlBkeYZxOyeRznC0mdYl9uDVoHmspK1ZQgBCEIAQhCA//9k="/>
          <p:cNvSpPr>
            <a:spLocks noChangeAspect="1" noChangeArrowheads="1"/>
          </p:cNvSpPr>
          <p:nvPr/>
        </p:nvSpPr>
        <p:spPr bwMode="auto">
          <a:xfrm>
            <a:off x="0" y="-893763"/>
            <a:ext cx="2505075" cy="1828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2292" name="AutoShape 4" descr="data:image/jpeg;base64,/9j/4AAQSkZJRgABAQAAAQABAAD/2wCEAAkGBhQQEBQQEhIUDxIVEBQUFRQVEBQQFBcVFhUVFRQVFRUXHCYeGBojGRQUHy8gIycpLCwsFR4xNTAqNSYrLCkBCQoKDgwOGg8PGSokHSQpKiwpKSksKSwpLCwsKSwsKSwpLCksKSksLCwsLCwsLCksLCkpLCksLCwsLCwsKSwsKf/AABEIAMABBwMBIgACEQEDEQH/xAAcAAABBAMBAAAAAAAAAAAAAAAAAgUGBwEDBAj/xABLEAABAwIBBQgOCAYCAQUAAAABAAIDBBEFBhIhMVEHE0FhkZKhwRQVIjI0UlRxcnOBgrHRFhcjMzVCssJTYnST0vDh8bMkJUSDov/EABsBAQACAwEBAAAAAAAAAAAAAAAEBQEDBgIH/8QAMhEAAQMDAgMGBgEFAQAAAAAAAAECAwQFERIhMVGBExQyM0FxBhU0YZGhIxYiQ0RSJf/aAAwDAQACEQMRAD8AvFCEIASUpJQAsLKwUMKBTJjVQQ4NGgWT2o/jf3vujrVLe36KXqhJpkzIcW+u2nlRvztp5UiySwF7syMZzuge1cTF2ki6ULV2lqZU2GoPjEJHZ38x5U7UmTbdcpLzsvYDkTgzC4hoEbeaFfQ2SZ6ZeuCE+pYnBCM9m/zHlS21DvGPKpHJhkR1xt9jQE31eTbTpjJY7ZrHSsTWSoamY3ZUy2qjXZUG0yu2nlRvrtp5VqeHMdmSDNPQfMlWVBIkkTsO2UmNRq7oPGCVBJLSSbDrRjVSQQ0GwtdasBHdn0esIx7vx5usro0mX5Zqz6kHSnbjfvrtp5Ub8dp5Uha3v0gAZzjqHCubar3LhpOVGomVN+/nxjypDqu2t55V3UmT7n2dIS0eIOshOcOCQt/ID5+6+Kvaez1EqZeuCI+oY1cEc7O/nPKUsVZP5+lSbtdF/DZzQuebAYXflzTtb3PwUh9ilRMtflTwlWz1QY9+PjHlRvrtp5VtrcGfF3TftW8I/MPmuWKQHSP94lRVEE9OuJEJcbmvTYeMFqXFxaTcWuNKelH8DH2nunqUhXY2Z6vpkVStqEw8EpJSldEcEIQgBCEIAQhCAElKSUALCyhAF1Hsb+990dakBUfxz733R1qjvn03VCVS+Z0GxwJIYO+cbBSfDcOELQBpP5jtPCmfAIM+ZzzpzBYec/8ARUkUeyUbWRrK5N1XY9VUmXaUESTBou42A4Uzy5Us/I1z+PUuLHN9llzd6eY2n2O41zCCX+C/kXquuFSx+mFi++DEUTF3co6xZUNv3bHMG06U8QzteA5puDsUS7Hl/gu9oW7CN+ilDd6eI3a9g41iir6pXoyVnH1PU0LMZao/4lh4mZY6/wAp4QVGG3BLXaHNNvPxqZWUcx+DMma8fnaQfOLW60vdI18Syt4oYpZFR2k34D359HrCMd78ej1lGA9+fR+SMd78ej1lQNktXU3f7A0yvzQT/t+BPuC4TmDPdpeRw8HEmnDqffJwDqbZxHH+XrUsCkWOiTT2zk48DXVS76UMWsuWrxWOLvnAHYNJ5Fx49iZjAjZ37ugcJTEyAaz3ROsnWplxuyUy6GJlTXDTq9MqP30mh2nmld1LXMl0tcD8VFszzJAizXB7DmuHCOFVsV/fq/kbsb3Um2xMnEKL4kyMSXjdr74DV50iqrZZdDnZrdjeHzrTHEBqFtS13K6xVDNEaZ+6+hmngc1cqo54J957p6lIVHsE+8909SkKt7F9N1UjVXjBKSUpXpGBCEIAQhCAEIQgBJSklACEIWPUGCo/jn3nujrUgKj+Ofee6OtUl9XFL1QlUnmdDbkuO4eeEvPQSE9pgyaksXs47jrT8VKtyotM3HI1TJ/eplYURqJ5mTOjMrhp0DudLdegkX2o7Km/iu//ABq5FElvMMT1Y5qmxKZypspLlkKIdlTfxXcjfksGsmGuU8g+S8fPYf8AlT33R3MmCZMqG9ww7HgcoPyTX2XLwSu5GfJYfI91g95cL30gdQUWrvEU0Lo0Rcqh7jpnNci5HPAe/Po9YRj3fj0esowHvz6PWEY7349HrKjZ/wDLz9z1/nNeTTftJDxN/cpAo3gMmbO5vjN6Rf5qSWV7aFRaZuCLU+YRXFXE1Tr8AAHIFqXVlBAWTCT8rwATsOofBcoP/a5C6McyodlOKllAqKxMAhCwXW0ngVcieiG5TKEgSi9uHYlpw2CfYcME+9909SkKjuCfee6epSJd1YvpupU1PjBKSUpXhGBCEIAQhCAEIQgBJSklACELBQAVH8b+9HojrUgUfxs/a+6OtUd82pt+aEqk8zoN9JU7zK2T8pu13tUtjeHAEHQdSiLm3BC6cMxUwWY+7ozqOu3/AAqmzXBIkWKThzN9TDndB4xTCmzab5rxqd1FMT8MnYbZm+cY0KUQVDXi7SCFsAV9U26Crw5f0RWTvj2ImzDp3aN7zOMn/hOtFk+1oOf3bna9g8ydykySAC7jbz6FrgtdLTLqx+Q+oe4YKvJ0t0xOv/K75rgBOo6xoXfieNZ944va/wCQTeyOwXM3VKdH4hJ1PrVMuHTAe/Po9YWce78ej1lGA9+fR6wjHu/Ho9ZUrhaupr/2Bpe8scJBra4FSykqhIwOB0EX/wCFFkqirXQOzhpYdbesLVaLh2DtD+C/o9VMWrdCUVNMJGlrhcEf6UwT5PSMP2bg9uw6Dyp8pK9kou13s4V0rqZ6WCrairv90ILHviUigwqc/kA97/hddFk6S4Olde2pgFh7dqf7IvbzKNDaKaJdSJv9z26oeqYG+uwdko8UjU4dF0wyUz4nZr/Y7b7E+4hjbIwQO6dwAaeVMBe57s950ngvoA4FVXp1NjDUTV9iRS60XfgOGB/ee6epSJR3BPvPdPUpDdWNi+m6miq8wylJKUr0jAhCEAIQhACEIQAkpSSgBCEIDCj+Nj7T3fmpBdaKmkbJocLqvuNKtTCsaG2F/Zu1EWQQpD2mj2dJWO0sWzpK5dLBUIuyp+yd3xnqRtsZbpY5zD/KepdLMSnGjfAfO0X+CfO00WzpKO0sezpKkx2uuj8L/wBnh1RE70GR2KTn84Huj5LmkDnd+4v4iTbkUk7Sx7Oko7Sx7Okr3JbrhImHPQwk8KehHWssLDR7FmykPaWPZ0lHaaPZ0lQlsNSvFUNnfGcjhwHvz6PWFnHh3Y9HrKdaamawWaLf7tRUUzXizhdXfy1/cVp87kZZk7XWRZBUh7URbOko7URbOkqk+Q1CcHISu9t9UI1vAvnAlp2jQVvjrpm6pLj+YXPwT92ni2dJR2ni2dJUiO1V0fheidVPCzRLxQZTi0/jt5o+S0SVEr++kJGxvchSHtRFs6SjtRFs6Stz6G4vTDpMoeUlhT0I1HABq5dZWxSHtRFs6SsHCI9nSVDWx1LlzlDalUxOCDfgg+0935KQWWimpWs70Leumt1M6mhRjl3IE8mt2oylJKUrE1AhCEAIQhACEIQAkpSSgBCEIBJVU7rOU00U7KaKQxN3sPcWmxJcSADzSrXKpLdh/EB/Ts/U9TaFEdKmSJVqqR7cyK9v6nyiXnlHb+p8ol564E9x5E1zmh7aZzmuaCDnM1EXH5leP7KPiiFQ3tHcFU4+39R5RLzyjt/UeUS88ru+glf5K/nM/wAkfQSv8lfzo/8AJeNcHND1pm5KcPb+o8ol55R9IKjyiXnld30Fr/JX86P/ACR9Ba/yV/Oj/wAk1wL6oNM3JTh+kFR5RLzyjt/U+US88rskyIrmgudTODQCSc5moe8mW69s7J6bYU8uWRnHJa+5JlLNO+WnmeZQ1me1zjcjS0W82lY3WcpZoHxwRPMYc3OcWmxIJIt0Jr3FvC5vUfvYk7s/hUXqv3OXN3NEa9dO3A634eaksrUcmeJDvpFU+US89AyiqfKJOemzOG0cqyJBt6VQ7n0hIoeOlPwOX0jqfKJOesfSOp8ok56b1hNTuYSni/5T8Dl9I6nyiTno+kdT5RJz02rKal5ju8XHSn4QcfpHU+US89Y+kVT5RJz0274Eb4OhZy48rFByb+i0tyjKeeWd1PK90rCwvBc65BBAt0q11SO5D4efUuv7S35K7irCnVVZucNeo2x1So1MJsZSklKUgpwQhCAEIQgBCEIASUpJQAhCEBgqkt2H8QH9Oz9T1dpVJ7sP4gP6dn6nqdb/ADU9lIVav8XUgrjq84XpbAPBKf8Ap4v/ABtXmlSqn3Ta6NrY2vYA1ga3uDqaLD83ErGsp3z40kKlmbFxL8ujOVCndVxDx4+Yf8lcGRuJPqaKGeUgvewE2FlUzUr4Uy4s4p2yLhB6RdM2WGJPp6KaaMgPY0FpIuO/aNXmJVPN3VMQsDvkfMP+SxDTPl3aYknbH4i68c8Gl9U74LzMzV7FLZ90+ue1zXPjzSLHuDfT7yilrf7ZW9HTuizqKyqmbIuxYe4t4XN6j97FndilzayF1gbR3sdRs52g8SxuLeFzeo/exJ3Z/CovVfucqa7bPXodN8NJmVqe5Lskaahr6dsopog+9ntzLEOA2e1PpyNo/JouaFSOReVDsPqQ+94nWEjeLb5xc8q9BUlU2RjXtOc1wBB2gqDErXoTblBNSy7OXC8Nyj90nI/sObfo2kQSHisx3i8Q41DrL0vjmER1cL4JBdrmkeY8BHGDpXnfHcGfRTvgkHem7T4zTqPxHnBUaePTuhf2W4JM3snrun7OAKX7nWRxrpt9kbeCM8OpztVuPh5FHsDwd9XO2nj0l2s+K3hK9D4Bg0dJA2GMWa0ea54XHzlZgj1bqLzcOxZ2bV/uU5hkZRj/AONHzUx5XUVDQU7pnU8RdpDG5ulzuActlMamoEbC9xzWtaXE8Fh/t15+y2yqdX1JcDaJhLY2/EnjJ6LKRMrWt4FDbIZqqXxLpTjuPW5PLnYi51gLxPNhqHdN0K7VSG5D4efUu6XNV4JTrlovbcVOPsgJSSlKQUwIQhACEIQAhCEAJKUkoAQhCGFMFUluxfiA/p2fqertKpLdi/EB/Ts/U9T7f5yexDrfK6kGQhC6ApDBXoPc6/DKb1Q+C8+Feg9zr8MpvVD4KquW7ELGg8ai90L8NqfQH62Lzyw6B/vAvQ26F+G1HoN/WxeeWah/vAlt8K+4r+KGUIQrXHqVxYm4t4XN6j97Ejdo8Li9V+5yXuLeFzeo/exI3Z/C4vVfucuWu/mL0O1+GPOb1K8IVlblGWWYewZndydMTjt4Wcmkeiq2Sg4tIcCWkEEEawRqKo43q1Tv66jbVRK1eJ6jaohujZH9m0+fGLzxguZ/Nw5vttb2rO55leK6nDXm00YAkHCdjvboPtUvCs0xI0+efyUku2yoQzc4yN7Bgz5B9vILuPi7G/HlUzJQopuhZXCgp7NIM0ncsbs2uI2AdSbMaP5KqbfdVIhur5YZ7uwYXXaLGUjUeEM+BVZpT5S5xc4lznEkk8JOspJ1KskfrU+hUNG2miRicfUnG5D4efUu+LVeCo/cg/ED6l3xarvCm0/gOPvv1a+xlKSUpSSkBCEIAQhCAEIQgBJSklACEIQwpgqkt2L8QH9Oz9T1dpVJbsP4gPUM/U9TqDzU9iHW+V1IMhCF0JSAvQW5yf8A2ym9UPgvPoCs/JbdSp6SkigeyUuYwA2a0j2d0FX18bnsTBPonta9ck13Qvw2o9Bv/kYvPTdQVo5T7qdNVUktOxkoc9oALmtA0Oa7TZ3EqvaFigjcxq6kMVj2vVMKCEIKsSCWJuLeFzeo/exJ3Z/C4vVfucs7i3hc3qP3sWN2cf8Aq4vVfucuVu3jXodr8MeczqV4VkOWFhc+fTdxxyfx19FUMqIzqNnDxmHQQfZ8F6IwbFWVULJoznNcL+3URyiy8zqa7mmV/Yk28SO+xlcPM15sB7NXSpcEuFwpzV6tySs7WPinEuXFsVZTRPmkIa1rdZOs7POvO+UWPPrqh87+E9w2+hreAcfBp4lJN0zLDsuXseN32ER06e/ft9nB5yoRdKiXK4QWW3rE3tZE3XgKDVglF0KIh03sTncg/ED6l3xaruCpDcg8PPqXfFqu8Kyp/CfP779WvshlKSUpSSkBCEIAQhCAEIQgBJSklACEIssKBJCpPdgbavaeAwNt7HOv8QrtKZ8eyWgrQBMzOtqcCQ7zXCk00yRSalNFRGsjMIecUK8huSUPiP8A7jkfVJQ+I/8AuO+atvmMXJSt7jIUahXl9UlD4j/7jvmg7klD4j/7jlj5jDyUx3GQo1CvL6paHxXf3Cj6paHxX/3Cs/MYuSjuMhRqAFeX1S0Piv8A7hR9U1D4j+e5Y+ZRcjPcZCIbi7SaqZ1tG82v77FndnB7JhdbRvVuRzrqzcBybhomZkLA0cJ1k+0ox3JuCtYGTMDwDcG5BHtCpK13eHKqHQWiVKORr3eh5tQrz+qWh8R3Pd81j6pqHxHc8qr7tIdl/UFPyX8FGrCvP6pqHxXc9yPqmofEdz3fNO7PM/P6dfRfwUahXl9U1D4jueVn6pqHxHc93zTuzx/UFPyX8FGIsry+qah8R3Pcj6pqLxHc8rPdn+oX4gp+S/gg25A0mvcQNG8u0+1qu5M2AZKQUIIhjDb6zcuJ9pTwpkLNLdzlLjVJVTq9qbCkpJSltIAIQhACEIQAhCEAJDilpJKAjeKPxBpkfGafem5xbcOL80bdOuy4MGxLEamITMNOGknQ5rr6CQeHiUqxD7qT1bvgVEsBqnR4M6RnfNZLY8PfO+HUgJI/G4o7NlmjZJYXGdw20rkyoxp1PTb/ABZrzntA0XBBvx8Si2BUp3gPOHdk74Lulc6N5fcnVnG42excdbSyxUtRG+MxQ79E6Npka/Nvn3Ggm2oaEBYz8RZGxr5XtYCBpJsLnYimxWKQFzJGvDdZB1ef2KBMe+etlL6Y1m92a1hLWtYNV81xsVvdh8hqYnx0fYrScyVufGA9hBDrtDtOgnkQE9hnDwHNIcDqI0iybMVxF4cxsL4g7PAe15N83Tq40w4DiPYJqaaU9zFeWO+i7CLlrfMWnlTNJh5EFPUSD7Woq2vdcXIbmusOLhQxgsKqxiGE5skrWHYTpWjFK9xgMlO+POu2znnuNLgCCRwqKtoJIZp3upGV7ZJXOEocx7mtubMs46NGj2JtrpIexqlkbJIHZ0T3wPAzWd2zSwXIsbX9qGSw6vEWwx58jmt7ka3WBOwJvybxF0zC6SWN7yb5kenMHACSdJ9iY8JpG1ddMZxn7yyIRMPegWJJzeHgS8rcNjpHQVFO1sMm+htmgND2kG9wNepASqXFImAl0jQAc0nO4eELZSV8covG9sgGw3UOyUwWKaerkkja8iqeA1zQWi5PAdC30lE2nxYMiaI2Ppy5zWiwuM4auDUEA/5R4g6npZJmWzmtuLi4vxhM1HNiUsbZGmms5ocAWuB0jh0pwy18Bm9WU04TDiJgizJIAze25twSbW0X7nWsYMYO7BMpXufLBVBkUsViXNPcEEix06tYXfVvndOwMLWQBudI83LjxN9g18aiWP5PvgpZp55BLPK+LOIFmgCRlgOQKZnwb/6B+jasjA3YjjxZU00cbmujlc4POvVm6jwaynOLF4XuzGysLtmdpVb0FG2aOgjcbNdJMDY2/h6LqWZQZLUzaZ72RshfG0uZI1oY5pBHCNKDBuxDG5W1hp2Zgb2O54Lr9+ASCT4upOVFXEQNkncwG2lzT3Gs6rqBR1TpnB79LjhclyRrs1wufPZbMHgFTLR00umFtKZBGbZrnZ8msaj3oQyT2jxWGXRHK2Q8NjdFVi8URtJI1hOoE6U0Yrk5TNMcoLaNzXjNexobfXoIGtNMO9PnmfFSvr3GQ3keGZjTc3awvde3yQEypa5kozo3te3aDddIKg2TDHNxGdpibT3had7abtHGbaLqctQGUIQgBCEIAQmsYjxpYr+NAOKSuRlXxrcya6AJ4c9jm3tdpbyrgwjAmwU3YxO+Ns4G/CHEk/FOgcsFyAi7ckJYbtp6uSGMnvC1rw3hOaXNJHKtsmRbDTOp895Lnh75Cc5ziL7dWvgCf3TLS6rtwoBpxDJTPkE0Mr6eawBc22a4fzNII6FnDsl3NlE8876iRos29msbfY1oA4U5Gu41js/jQDdlDkiyskjkcS0s0G1xnN4WnaNfKurF8AbUNibcsEUgcLcQIt0rf2fxo7P40A0/RaSKR7qapfA15LnMLWyDOPCC5p2rW7IYPZJvkr5JpSwulIF+4cCABawHcjgT0K7jWwVnGgGrEclM+QTxSvp5g0NLm2IdbVnNIIPItVNkk4ytmqZ31Tmd6CAxoO3NaALp/bOtoegGzBsEFO6YhxdvspkN+Akk2HKh2Bg1gq843EWZm8FjfT0p0JSHSWQHJjWGCphfCSWh4tcLfQUm9RMivcMYG322Fkl1TbhWt1bxoAxfC21MLoX3zXcIOkEaQehMceSExZvUlZK+G2bmgMa7N1WLs2/Snrs7jR2fxoBhOQDDHDHvjwIi8tLbB13ZttNv5VslyRmlsyaskkiB0tDWsLgNQcWtF+BPXZ/Gjs/jQDdUZJMdIXhxYOxnQBoGgNII4RxrVPkW0xQsZI6KWEWZK22dYkkg6NI86dxX8ay2s40AzRZIvfI19TUOqQw3awhrW32kNAv7UNyUlifIaepdCyR7nlmZG4AkknNu07SpAya62tKAjlBkeYZxOyeRznC0mdYl9uDVoHmspK1ZQgBCEIAQhCA//9k="/>
          <p:cNvSpPr>
            <a:spLocks noChangeAspect="1" noChangeArrowheads="1"/>
          </p:cNvSpPr>
          <p:nvPr/>
        </p:nvSpPr>
        <p:spPr bwMode="auto">
          <a:xfrm>
            <a:off x="0" y="-893763"/>
            <a:ext cx="2505075" cy="1828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2294" name="Picture 6" descr="http://4.bp.blogspot.com/_pFTD3I8CXKM/TAUgSUo7ViI/AAAAAAAAC-Q/Cz6SIXdRNPM/s1600/ecuadortv.jpg"/>
          <p:cNvPicPr>
            <a:picLocks noChangeAspect="1" noChangeArrowheads="1"/>
          </p:cNvPicPr>
          <p:nvPr/>
        </p:nvPicPr>
        <p:blipFill>
          <a:blip r:embed="rId4"/>
          <a:srcRect/>
          <a:stretch>
            <a:fillRect/>
          </a:stretch>
        </p:blipFill>
        <p:spPr bwMode="auto">
          <a:xfrm>
            <a:off x="428596" y="2786078"/>
            <a:ext cx="2143120" cy="214312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74638"/>
            <a:ext cx="9144000" cy="1143000"/>
          </a:xfrm>
        </p:spPr>
        <p:txBody>
          <a:bodyPr>
            <a:normAutofit/>
          </a:bodyPr>
          <a:lstStyle/>
          <a:p>
            <a:pPr algn="ctr"/>
            <a:r>
              <a:rPr lang="es-ES" b="1" i="1" dirty="0" smtClean="0">
                <a:solidFill>
                  <a:schemeClr val="tx1"/>
                </a:solidFill>
                <a:latin typeface="Cambria" pitchFamily="18" charset="0"/>
              </a:rPr>
              <a:t>Tácticas</a:t>
            </a:r>
            <a:endParaRPr lang="es-ES" b="1" i="1" dirty="0">
              <a:solidFill>
                <a:schemeClr val="tx1"/>
              </a:solidFill>
              <a:latin typeface="Cambria" pitchFamily="18" charset="0"/>
            </a:endParaRPr>
          </a:p>
        </p:txBody>
      </p:sp>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8"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5" name="4 Rectángulo redondeado"/>
          <p:cNvSpPr/>
          <p:nvPr/>
        </p:nvSpPr>
        <p:spPr>
          <a:xfrm>
            <a:off x="2786050" y="1495116"/>
            <a:ext cx="3714776"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Página web</a:t>
            </a:r>
            <a:endParaRPr lang="es-ES" sz="2000" b="1" i="1" dirty="0">
              <a:latin typeface="Cambria" pitchFamily="18" charset="0"/>
              <a:ea typeface="Times New Roman"/>
            </a:endParaRPr>
          </a:p>
        </p:txBody>
      </p:sp>
      <p:pic>
        <p:nvPicPr>
          <p:cNvPr id="6" name="5 Imagen" descr="C:\Users\user\Documents\ESPE\TESIS\COMERCIAL\cotizaciones\pagnia wb actual.png"/>
          <p:cNvPicPr/>
          <p:nvPr/>
        </p:nvPicPr>
        <p:blipFill>
          <a:blip r:embed="rId4"/>
          <a:srcRect b="47741"/>
          <a:stretch>
            <a:fillRect/>
          </a:stretch>
        </p:blipFill>
        <p:spPr bwMode="auto">
          <a:xfrm>
            <a:off x="642910" y="2357430"/>
            <a:ext cx="5444263" cy="4000528"/>
          </a:xfrm>
          <a:prstGeom prst="rect">
            <a:avLst/>
          </a:prstGeom>
          <a:noFill/>
          <a:ln w="9525">
            <a:noFill/>
            <a:miter lim="800000"/>
            <a:headEnd/>
            <a:tailEnd/>
          </a:ln>
        </p:spPr>
      </p:pic>
      <p:pic>
        <p:nvPicPr>
          <p:cNvPr id="9" name="8 Imagen"/>
          <p:cNvPicPr/>
          <p:nvPr/>
        </p:nvPicPr>
        <p:blipFill>
          <a:blip r:embed="rId5"/>
          <a:srcRect/>
          <a:stretch>
            <a:fillRect/>
          </a:stretch>
        </p:blipFill>
        <p:spPr bwMode="auto">
          <a:xfrm>
            <a:off x="6286512" y="2928934"/>
            <a:ext cx="2500298" cy="3143272"/>
          </a:xfrm>
          <a:prstGeom prst="rect">
            <a:avLst/>
          </a:prstGeom>
          <a:noFill/>
          <a:ln w="9525">
            <a:noFill/>
            <a:miter lim="800000"/>
            <a:headEnd/>
            <a:tailEnd/>
          </a:ln>
        </p:spPr>
      </p:pic>
      <p:cxnSp>
        <p:nvCxnSpPr>
          <p:cNvPr id="11" name="10 Conector recto de flecha"/>
          <p:cNvCxnSpPr/>
          <p:nvPr/>
        </p:nvCxnSpPr>
        <p:spPr>
          <a:xfrm>
            <a:off x="4643438" y="3143248"/>
            <a:ext cx="1643074" cy="714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Título"/>
          <p:cNvSpPr>
            <a:spLocks noGrp="1"/>
          </p:cNvSpPr>
          <p:nvPr>
            <p:ph type="title"/>
          </p:nvPr>
        </p:nvSpPr>
        <p:spPr>
          <a:xfrm>
            <a:off x="0" y="274638"/>
            <a:ext cx="9144000" cy="1143000"/>
          </a:xfrm>
        </p:spPr>
        <p:txBody>
          <a:bodyPr>
            <a:normAutofit/>
          </a:bodyPr>
          <a:lstStyle/>
          <a:p>
            <a:pPr algn="ctr"/>
            <a:r>
              <a:rPr lang="es-ES" b="1" i="1" dirty="0" smtClean="0">
                <a:solidFill>
                  <a:schemeClr val="tx1"/>
                </a:solidFill>
                <a:latin typeface="Cambria" pitchFamily="18" charset="0"/>
              </a:rPr>
              <a:t>Tácticas</a:t>
            </a:r>
            <a:endParaRPr lang="es-ES" b="1" i="1" dirty="0">
              <a:solidFill>
                <a:schemeClr val="tx1"/>
              </a:solidFill>
              <a:latin typeface="Cambria" pitchFamily="18" charset="0"/>
            </a:endParaRPr>
          </a:p>
        </p:txBody>
      </p:sp>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8"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9" name="8 Rectángulo redondeado"/>
          <p:cNvSpPr/>
          <p:nvPr/>
        </p:nvSpPr>
        <p:spPr>
          <a:xfrm>
            <a:off x="2786050" y="1495116"/>
            <a:ext cx="3714776"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Página web</a:t>
            </a:r>
            <a:endParaRPr lang="es-ES" sz="2000" b="1" i="1" dirty="0">
              <a:latin typeface="Cambria" pitchFamily="18" charset="0"/>
              <a:ea typeface="Times New Roman"/>
            </a:endParaRPr>
          </a:p>
        </p:txBody>
      </p:sp>
      <p:graphicFrame>
        <p:nvGraphicFramePr>
          <p:cNvPr id="10" name="9 Tabla"/>
          <p:cNvGraphicFramePr>
            <a:graphicFrameLocks noGrp="1"/>
          </p:cNvGraphicFramePr>
          <p:nvPr/>
        </p:nvGraphicFramePr>
        <p:xfrm>
          <a:off x="1571604" y="3214686"/>
          <a:ext cx="6143669" cy="1928826"/>
        </p:xfrm>
        <a:graphic>
          <a:graphicData uri="http://schemas.openxmlformats.org/drawingml/2006/table">
            <a:tbl>
              <a:tblPr/>
              <a:tblGrid>
                <a:gridCol w="1356522"/>
                <a:gridCol w="2409547"/>
                <a:gridCol w="1193101"/>
                <a:gridCol w="1184499"/>
              </a:tblGrid>
              <a:tr h="629127">
                <a:tc>
                  <a:txBody>
                    <a:bodyPr/>
                    <a:lstStyle/>
                    <a:p>
                      <a:pPr marL="0" indent="0" algn="ctr">
                        <a:lnSpc>
                          <a:spcPct val="150000"/>
                        </a:lnSpc>
                        <a:tabLst>
                          <a:tab pos="571500" algn="l"/>
                        </a:tabLst>
                      </a:pPr>
                      <a:r>
                        <a:rPr lang="es-ES" sz="1200" b="1" i="1" dirty="0">
                          <a:latin typeface="Cambria" pitchFamily="18" charset="0"/>
                          <a:ea typeface="Times New Roman"/>
                        </a:rPr>
                        <a:t>Producto</a:t>
                      </a:r>
                      <a:endParaRPr lang="es-ES" sz="12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tabLst>
                          <a:tab pos="571500" algn="l"/>
                        </a:tabLst>
                      </a:pPr>
                      <a:r>
                        <a:rPr lang="es-ES" sz="1200" b="1" i="1" dirty="0">
                          <a:latin typeface="Cambria" pitchFamily="18" charset="0"/>
                          <a:ea typeface="Times New Roman"/>
                        </a:rPr>
                        <a:t>Descripción</a:t>
                      </a:r>
                      <a:endParaRPr lang="es-ES" sz="12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tabLst>
                          <a:tab pos="571500" algn="l"/>
                        </a:tabLst>
                      </a:pPr>
                      <a:r>
                        <a:rPr lang="es-ES" sz="1200" b="1" i="1" dirty="0">
                          <a:latin typeface="Cambria" pitchFamily="18" charset="0"/>
                          <a:ea typeface="Times New Roman"/>
                        </a:rPr>
                        <a:t>Precio</a:t>
                      </a:r>
                      <a:endParaRPr lang="es-ES" sz="12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tabLst>
                          <a:tab pos="571500" algn="l"/>
                        </a:tabLst>
                      </a:pPr>
                      <a:r>
                        <a:rPr lang="es-ES" sz="1200" b="1" i="1" dirty="0">
                          <a:latin typeface="Cambria" pitchFamily="18" charset="0"/>
                          <a:ea typeface="Times New Roman"/>
                        </a:rPr>
                        <a:t>Precio total cotizado</a:t>
                      </a:r>
                      <a:endParaRPr lang="es-ES" sz="12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1299699">
                <a:tc>
                  <a:txBody>
                    <a:bodyPr/>
                    <a:lstStyle/>
                    <a:p>
                      <a:pPr marL="0" indent="0" algn="ctr">
                        <a:lnSpc>
                          <a:spcPct val="150000"/>
                        </a:lnSpc>
                        <a:tabLst>
                          <a:tab pos="571500" algn="l"/>
                        </a:tabLst>
                      </a:pPr>
                      <a:r>
                        <a:rPr lang="es-ES" sz="1200" i="1" dirty="0">
                          <a:latin typeface="Cambria" pitchFamily="18" charset="0"/>
                          <a:ea typeface="Times New Roman"/>
                        </a:rPr>
                        <a:t>Rediseño página web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tabLst>
                          <a:tab pos="571500" algn="l"/>
                        </a:tabLst>
                      </a:pPr>
                      <a:r>
                        <a:rPr lang="es-ES" sz="1200" i="1" dirty="0">
                          <a:latin typeface="Cambria" pitchFamily="18" charset="0"/>
                          <a:ea typeface="Times New Roman"/>
                        </a:rPr>
                        <a:t>Implementación de animaciones y servicio de chat</a:t>
                      </a:r>
                    </a:p>
                    <a:p>
                      <a:pPr marL="0" indent="0" algn="ctr">
                        <a:lnSpc>
                          <a:spcPct val="150000"/>
                        </a:lnSpc>
                        <a:tabLst>
                          <a:tab pos="571500" algn="l"/>
                        </a:tabLst>
                      </a:pPr>
                      <a:r>
                        <a:rPr lang="es-ES" sz="1200" i="1" dirty="0">
                          <a:latin typeface="Cambria" pitchFamily="18" charset="0"/>
                          <a:ea typeface="Times New Roman"/>
                        </a:rPr>
                        <a:t>Actualización de fotos y texto en </a:t>
                      </a:r>
                      <a:r>
                        <a:rPr lang="es-ES" sz="1200" i="1" dirty="0" err="1">
                          <a:solidFill>
                            <a:srgbClr val="000000"/>
                          </a:solidFill>
                          <a:latin typeface="Cambria" pitchFamily="18" charset="0"/>
                          <a:ea typeface="Times New Roman"/>
                        </a:rPr>
                        <a:t>Joomla</a:t>
                      </a:r>
                      <a:r>
                        <a:rPr lang="es-ES" sz="1200" i="1" dirty="0">
                          <a:solidFill>
                            <a:srgbClr val="000000"/>
                          </a:solidFill>
                          <a:latin typeface="Cambria" pitchFamily="18" charset="0"/>
                          <a:ea typeface="Times New Roman"/>
                        </a:rPr>
                        <a:t> </a:t>
                      </a:r>
                      <a:endParaRPr lang="es-ES" sz="12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tabLst>
                          <a:tab pos="571500" algn="l"/>
                        </a:tabLst>
                      </a:pPr>
                      <a:r>
                        <a:rPr lang="es-ES" sz="1200" i="1" dirty="0">
                          <a:latin typeface="Cambria" pitchFamily="18" charset="0"/>
                          <a:ea typeface="Times New Roman"/>
                        </a:rPr>
                        <a:t>$25 por hora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tabLst>
                          <a:tab pos="571500" algn="l"/>
                        </a:tabLst>
                      </a:pPr>
                      <a:r>
                        <a:rPr lang="es-ES" sz="1200" i="1" dirty="0">
                          <a:latin typeface="Cambria" pitchFamily="18" charset="0"/>
                          <a:ea typeface="Times New Roman"/>
                        </a:rPr>
                        <a:t>$1950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 name="10 Rectángulo"/>
          <p:cNvSpPr/>
          <p:nvPr/>
        </p:nvSpPr>
        <p:spPr>
          <a:xfrm rot="3616023">
            <a:off x="1169320" y="2263388"/>
            <a:ext cx="492443" cy="1559028"/>
          </a:xfrm>
          <a:prstGeom prst="rect">
            <a:avLst/>
          </a:prstGeom>
        </p:spPr>
        <p:style>
          <a:lnRef idx="1">
            <a:schemeClr val="accent6"/>
          </a:lnRef>
          <a:fillRef idx="2">
            <a:schemeClr val="accent6"/>
          </a:fillRef>
          <a:effectRef idx="1">
            <a:schemeClr val="accent6"/>
          </a:effectRef>
          <a:fontRef idx="minor">
            <a:schemeClr val="dk1"/>
          </a:fontRef>
        </p:style>
        <p:txBody>
          <a:bodyPr vert="vert270" wrap="square" rtlCol="0" anchor="ctr">
            <a:spAutoFit/>
          </a:bodyPr>
          <a:lstStyle/>
          <a:p>
            <a:pPr algn="ctr"/>
            <a:r>
              <a:rPr lang="es-ES" sz="2000" b="1" i="1" dirty="0" err="1" smtClean="0">
                <a:latin typeface="Cambria" pitchFamily="18" charset="0"/>
              </a:rPr>
              <a:t>Metroactiva</a:t>
            </a:r>
            <a:r>
              <a:rPr lang="es-ES" sz="2000" b="1" i="1" dirty="0" smtClean="0">
                <a:latin typeface="Cambria" pitchFamily="18" charset="0"/>
              </a:rPr>
              <a:t> </a:t>
            </a:r>
            <a:endParaRPr lang="es-ES" sz="2000" b="1" i="1" dirty="0">
              <a:latin typeface="Cambria"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4"/>
            <a:ext cx="9144000" cy="1143000"/>
          </a:xfrm>
        </p:spPr>
        <p:txBody>
          <a:bodyPr>
            <a:normAutofit/>
          </a:bodyPr>
          <a:lstStyle/>
          <a:p>
            <a:pPr algn="ctr"/>
            <a:r>
              <a:rPr lang="es-ES" b="1" i="1" dirty="0" smtClean="0">
                <a:solidFill>
                  <a:schemeClr val="tx1"/>
                </a:solidFill>
                <a:latin typeface="Cambria" pitchFamily="18" charset="0"/>
              </a:rPr>
              <a:t>Tácticas</a:t>
            </a:r>
            <a:endParaRPr lang="es-ES" b="1" i="1" dirty="0">
              <a:solidFill>
                <a:schemeClr val="tx1"/>
              </a:solidFill>
              <a:latin typeface="Cambria" pitchFamily="18" charset="0"/>
            </a:endParaRPr>
          </a:p>
        </p:txBody>
      </p:sp>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8"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5" name="4 Rectángulo redondeado"/>
          <p:cNvSpPr/>
          <p:nvPr/>
        </p:nvSpPr>
        <p:spPr>
          <a:xfrm>
            <a:off x="2786050" y="1220454"/>
            <a:ext cx="3714776"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Facebook</a:t>
            </a:r>
            <a:endParaRPr lang="es-ES" sz="2000" b="1" i="1" dirty="0">
              <a:latin typeface="Cambria" pitchFamily="18" charset="0"/>
              <a:ea typeface="Times New Roman"/>
            </a:endParaRPr>
          </a:p>
        </p:txBody>
      </p:sp>
      <p:sp>
        <p:nvSpPr>
          <p:cNvPr id="10241" name="Rectangle 1"/>
          <p:cNvSpPr>
            <a:spLocks noChangeArrowheads="1"/>
          </p:cNvSpPr>
          <p:nvPr/>
        </p:nvSpPr>
        <p:spPr bwMode="auto">
          <a:xfrm>
            <a:off x="285720" y="2214554"/>
            <a:ext cx="335758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571500" algn="l"/>
              </a:tabLst>
            </a:pPr>
            <a:r>
              <a:rPr kumimoji="0" lang="es-ES" sz="2400" b="1" i="1"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 Página en Facebook</a:t>
            </a:r>
            <a:endParaRPr kumimoji="0" lang="es-ES" sz="3600" b="0" i="1" u="none" strike="noStrike" cap="none" normalizeH="0" baseline="0" dirty="0" smtClean="0">
              <a:ln>
                <a:noFill/>
              </a:ln>
              <a:solidFill>
                <a:schemeClr val="tx1"/>
              </a:solidFill>
              <a:effectLst/>
              <a:latin typeface="Cambria" pitchFamily="18" charset="0"/>
              <a:cs typeface="Arial" pitchFamily="34" charset="0"/>
            </a:endParaRPr>
          </a:p>
        </p:txBody>
      </p:sp>
      <p:pic>
        <p:nvPicPr>
          <p:cNvPr id="9" name="8 Imagen"/>
          <p:cNvPicPr/>
          <p:nvPr/>
        </p:nvPicPr>
        <p:blipFill>
          <a:blip r:embed="rId4"/>
          <a:srcRect l="1025" t="19825" r="15942" b="14577"/>
          <a:stretch>
            <a:fillRect/>
          </a:stretch>
        </p:blipFill>
        <p:spPr bwMode="auto">
          <a:xfrm>
            <a:off x="142844" y="2857496"/>
            <a:ext cx="5429288" cy="2857496"/>
          </a:xfrm>
          <a:prstGeom prst="rect">
            <a:avLst/>
          </a:prstGeom>
          <a:noFill/>
          <a:ln w="9525">
            <a:noFill/>
            <a:miter lim="800000"/>
            <a:headEnd/>
            <a:tailEnd/>
          </a:ln>
        </p:spPr>
      </p:pic>
      <p:sp>
        <p:nvSpPr>
          <p:cNvPr id="10" name="9 Marco"/>
          <p:cNvSpPr/>
          <p:nvPr/>
        </p:nvSpPr>
        <p:spPr>
          <a:xfrm>
            <a:off x="5643570" y="2357430"/>
            <a:ext cx="3357522" cy="4071966"/>
          </a:xfrm>
          <a:prstGeom prst="frame">
            <a:avLst>
              <a:gd name="adj1" fmla="val 357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r>
              <a:rPr lang="es-ES" sz="1600" i="1" dirty="0" smtClean="0">
                <a:solidFill>
                  <a:schemeClr val="tx1"/>
                </a:solidFill>
                <a:latin typeface="Cambria" pitchFamily="18" charset="0"/>
              </a:rPr>
              <a:t>Creación de un álbum de fotos y videos de cada uno de los atractivos turísticos,</a:t>
            </a:r>
          </a:p>
          <a:p>
            <a:pPr lvl="0">
              <a:buFont typeface="Arial" pitchFamily="34" charset="0"/>
              <a:buChar char="•"/>
            </a:pPr>
            <a:endParaRPr lang="es-ES" sz="1600" i="1" dirty="0" smtClean="0">
              <a:solidFill>
                <a:schemeClr val="tx1"/>
              </a:solidFill>
              <a:latin typeface="Cambria" pitchFamily="18" charset="0"/>
            </a:endParaRPr>
          </a:p>
          <a:p>
            <a:pPr lvl="0">
              <a:buFont typeface="Arial" pitchFamily="34" charset="0"/>
              <a:buChar char="•"/>
            </a:pPr>
            <a:r>
              <a:rPr lang="es-ES" sz="1600" i="1" dirty="0" smtClean="0">
                <a:solidFill>
                  <a:schemeClr val="tx1"/>
                </a:solidFill>
                <a:latin typeface="Cambria" pitchFamily="18" charset="0"/>
              </a:rPr>
              <a:t>Publicación mensual de un artículo informativo sobre cada uno de los lugares turísticos</a:t>
            </a:r>
          </a:p>
          <a:p>
            <a:pPr lvl="0">
              <a:buFont typeface="Arial" pitchFamily="34" charset="0"/>
              <a:buChar char="•"/>
            </a:pPr>
            <a:endParaRPr lang="es-ES" sz="1600" i="1" dirty="0" smtClean="0">
              <a:solidFill>
                <a:schemeClr val="tx1"/>
              </a:solidFill>
              <a:latin typeface="Cambria" pitchFamily="18" charset="0"/>
            </a:endParaRPr>
          </a:p>
          <a:p>
            <a:pPr lvl="0">
              <a:buFont typeface="Arial" pitchFamily="34" charset="0"/>
              <a:buChar char="•"/>
            </a:pPr>
            <a:r>
              <a:rPr lang="es-ES" sz="1600" i="1" dirty="0" smtClean="0">
                <a:solidFill>
                  <a:schemeClr val="tx1"/>
                </a:solidFill>
                <a:latin typeface="Cambria" pitchFamily="18" charset="0"/>
              </a:rPr>
              <a:t>Enlaces que direccionen a la página web de la parroquia de Conocoto.</a:t>
            </a:r>
          </a:p>
          <a:p>
            <a:pPr lvl="0">
              <a:buFont typeface="Arial" pitchFamily="34" charset="0"/>
              <a:buChar char="•"/>
            </a:pPr>
            <a:endParaRPr lang="es-ES" sz="1600" i="1" dirty="0" smtClean="0">
              <a:solidFill>
                <a:schemeClr val="tx1"/>
              </a:solidFill>
              <a:latin typeface="Cambria" pitchFamily="18" charset="0"/>
            </a:endParaRPr>
          </a:p>
          <a:p>
            <a:pPr lvl="0">
              <a:buFont typeface="Arial" pitchFamily="34" charset="0"/>
              <a:buChar char="•"/>
            </a:pPr>
            <a:r>
              <a:rPr lang="es-ES" sz="1600" i="1" dirty="0" smtClean="0">
                <a:solidFill>
                  <a:schemeClr val="tx1"/>
                </a:solidFill>
                <a:latin typeface="Cambria" pitchFamily="18" charset="0"/>
              </a:rPr>
              <a:t>Organización de eventos con invitación personalizada</a:t>
            </a:r>
            <a:endParaRPr lang="es-ES" sz="1600" i="1" dirty="0">
              <a:solidFill>
                <a:schemeClr val="tx1"/>
              </a:solidFill>
              <a:latin typeface="Cambria" pitchFamily="18" charset="0"/>
            </a:endParaRPr>
          </a:p>
        </p:txBody>
      </p:sp>
      <p:sp>
        <p:nvSpPr>
          <p:cNvPr id="11" name="10 Rectángulo"/>
          <p:cNvSpPr/>
          <p:nvPr/>
        </p:nvSpPr>
        <p:spPr>
          <a:xfrm>
            <a:off x="9501222" y="2428868"/>
            <a:ext cx="2571768" cy="3857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dirty="0" smtClean="0"/>
              <a:t>Se creará y publicará periódicamente un álbum de fotos y videos de cada uno de los atractivos turísticos, exponiendo su información relevante </a:t>
            </a:r>
          </a:p>
          <a:p>
            <a:pPr lvl="0"/>
            <a:r>
              <a:rPr lang="es-ES" dirty="0" smtClean="0"/>
              <a:t>Se publicará mensualmente un artículo informativo sobre cada uno de los lugares turísticos de tal manera que la gente pueda estar al tanto del mismo y tenga interés por visitarlo.</a:t>
            </a:r>
          </a:p>
          <a:p>
            <a:pPr lvl="0"/>
            <a:r>
              <a:rPr lang="es-ES" dirty="0" smtClean="0"/>
              <a:t>Se incluirá periódicamente enlaces que direccionen a la página web de la parroquia de Conocoto.</a:t>
            </a:r>
          </a:p>
          <a:p>
            <a:pPr lvl="0"/>
            <a:r>
              <a:rPr lang="es-ES" dirty="0" smtClean="0"/>
              <a:t>Se organizará eventos con invitación personalizada en los que se invite la gente a visitar los atractivos turísticos</a:t>
            </a:r>
            <a:endParaRPr lang="es-E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357214"/>
            <a:ext cx="9144000" cy="1143000"/>
          </a:xfrm>
        </p:spPr>
        <p:txBody>
          <a:bodyPr>
            <a:normAutofit/>
          </a:bodyPr>
          <a:lstStyle/>
          <a:p>
            <a:pPr algn="ctr"/>
            <a:r>
              <a:rPr lang="es-ES" b="1" i="1" dirty="0" smtClean="0">
                <a:solidFill>
                  <a:schemeClr val="tx1"/>
                </a:solidFill>
                <a:latin typeface="Cambria" pitchFamily="18" charset="0"/>
              </a:rPr>
              <a:t>Tácticas</a:t>
            </a:r>
            <a:endParaRPr lang="es-ES" b="1" i="1" dirty="0">
              <a:solidFill>
                <a:schemeClr val="tx1"/>
              </a:solidFill>
              <a:latin typeface="Cambria" pitchFamily="18" charset="0"/>
            </a:endParaRPr>
          </a:p>
        </p:txBody>
      </p:sp>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8"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6" name="5 Rectángulo redondeado"/>
          <p:cNvSpPr/>
          <p:nvPr/>
        </p:nvSpPr>
        <p:spPr>
          <a:xfrm>
            <a:off x="2786050" y="863264"/>
            <a:ext cx="3714776"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Facebook</a:t>
            </a:r>
            <a:endParaRPr lang="es-ES" sz="2000" b="1" i="1" dirty="0">
              <a:latin typeface="Cambria" pitchFamily="18" charset="0"/>
              <a:ea typeface="Times New Roman"/>
            </a:endParaRPr>
          </a:p>
        </p:txBody>
      </p:sp>
      <p:sp>
        <p:nvSpPr>
          <p:cNvPr id="9" name="Rectangle 1"/>
          <p:cNvSpPr>
            <a:spLocks noChangeArrowheads="1"/>
          </p:cNvSpPr>
          <p:nvPr/>
        </p:nvSpPr>
        <p:spPr bwMode="auto">
          <a:xfrm>
            <a:off x="214282" y="1785926"/>
            <a:ext cx="378621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571500" algn="l"/>
              </a:tabLst>
            </a:pPr>
            <a:r>
              <a:rPr kumimoji="0" lang="es-ES" sz="2400" b="1" i="1"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 Publicidad  en Facebook</a:t>
            </a:r>
            <a:endParaRPr kumimoji="0" lang="es-ES" sz="3600" b="0" i="1" u="none" strike="noStrike" cap="none" normalizeH="0" baseline="0" dirty="0" smtClean="0">
              <a:ln>
                <a:noFill/>
              </a:ln>
              <a:solidFill>
                <a:schemeClr val="tx1"/>
              </a:solidFill>
              <a:effectLst/>
              <a:latin typeface="Cambria" pitchFamily="18" charset="0"/>
              <a:cs typeface="Arial" pitchFamily="34" charset="0"/>
            </a:endParaRPr>
          </a:p>
        </p:txBody>
      </p:sp>
      <p:pic>
        <p:nvPicPr>
          <p:cNvPr id="10" name="9 Imagen"/>
          <p:cNvPicPr/>
          <p:nvPr/>
        </p:nvPicPr>
        <p:blipFill>
          <a:blip r:embed="rId4"/>
          <a:srcRect l="26105" t="25073" r="2868" b="15452"/>
          <a:stretch>
            <a:fillRect/>
          </a:stretch>
        </p:blipFill>
        <p:spPr bwMode="auto">
          <a:xfrm>
            <a:off x="285720" y="4000504"/>
            <a:ext cx="3857652" cy="2428892"/>
          </a:xfrm>
          <a:prstGeom prst="rect">
            <a:avLst/>
          </a:prstGeom>
          <a:noFill/>
          <a:ln w="9525">
            <a:noFill/>
            <a:miter lim="800000"/>
            <a:headEnd/>
            <a:tailEnd/>
          </a:ln>
        </p:spPr>
      </p:pic>
      <p:pic>
        <p:nvPicPr>
          <p:cNvPr id="11" name="10 Imagen"/>
          <p:cNvPicPr/>
          <p:nvPr/>
        </p:nvPicPr>
        <p:blipFill>
          <a:blip r:embed="rId5"/>
          <a:srcRect l="22875" t="33819" r="56299" b="20991"/>
          <a:stretch>
            <a:fillRect/>
          </a:stretch>
        </p:blipFill>
        <p:spPr bwMode="auto">
          <a:xfrm>
            <a:off x="3786182" y="2071678"/>
            <a:ext cx="1928826" cy="2570187"/>
          </a:xfrm>
          <a:prstGeom prst="rect">
            <a:avLst/>
          </a:prstGeom>
          <a:noFill/>
          <a:ln w="9525">
            <a:noFill/>
            <a:miter lim="800000"/>
            <a:headEnd/>
            <a:tailEnd/>
          </a:ln>
        </p:spPr>
      </p:pic>
      <p:cxnSp>
        <p:nvCxnSpPr>
          <p:cNvPr id="12" name="11 Conector recto de flecha"/>
          <p:cNvCxnSpPr/>
          <p:nvPr/>
        </p:nvCxnSpPr>
        <p:spPr>
          <a:xfrm rot="5400000" flipH="1" flipV="1">
            <a:off x="3857620" y="4643446"/>
            <a:ext cx="1071570" cy="64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13 Marco"/>
          <p:cNvSpPr/>
          <p:nvPr/>
        </p:nvSpPr>
        <p:spPr>
          <a:xfrm>
            <a:off x="5643570" y="2500306"/>
            <a:ext cx="3357522" cy="3929090"/>
          </a:xfrm>
          <a:prstGeom prst="frame">
            <a:avLst>
              <a:gd name="adj1" fmla="val 357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600" b="1" i="1" dirty="0" smtClean="0">
                <a:solidFill>
                  <a:schemeClr val="tx1"/>
                </a:solidFill>
                <a:latin typeface="Cambria" pitchFamily="18" charset="0"/>
              </a:rPr>
              <a:t>SEGMENTACIÓN </a:t>
            </a:r>
          </a:p>
          <a:p>
            <a:pPr lvl="0" algn="ctr"/>
            <a:endParaRPr lang="es-ES" sz="1600" b="1" i="1" dirty="0" smtClean="0">
              <a:solidFill>
                <a:schemeClr val="tx1"/>
              </a:solidFill>
              <a:latin typeface="Cambria" pitchFamily="18" charset="0"/>
            </a:endParaRPr>
          </a:p>
          <a:p>
            <a:pPr lvl="0"/>
            <a:r>
              <a:rPr lang="es-ES" sz="1600" b="1" i="1" dirty="0" smtClean="0">
                <a:solidFill>
                  <a:schemeClr val="tx1"/>
                </a:solidFill>
                <a:latin typeface="Cambria" pitchFamily="18" charset="0"/>
              </a:rPr>
              <a:t>Situación geográfica: </a:t>
            </a:r>
            <a:r>
              <a:rPr lang="es-ES" sz="1600" i="1" dirty="0" smtClean="0">
                <a:solidFill>
                  <a:schemeClr val="tx1"/>
                </a:solidFill>
                <a:latin typeface="Cambria" pitchFamily="18" charset="0"/>
              </a:rPr>
              <a:t>personas que viven en Quito y Valle de los Chillos y su periferia</a:t>
            </a:r>
          </a:p>
          <a:p>
            <a:pPr lvl="0"/>
            <a:endParaRPr lang="es-ES" sz="1600" i="1" dirty="0" smtClean="0">
              <a:solidFill>
                <a:schemeClr val="tx1"/>
              </a:solidFill>
              <a:latin typeface="Cambria" pitchFamily="18" charset="0"/>
            </a:endParaRPr>
          </a:p>
          <a:p>
            <a:pPr lvl="0"/>
            <a:r>
              <a:rPr lang="es-ES" sz="1600" b="1" i="1" dirty="0" smtClean="0">
                <a:solidFill>
                  <a:schemeClr val="tx1"/>
                </a:solidFill>
                <a:latin typeface="Cambria" pitchFamily="18" charset="0"/>
              </a:rPr>
              <a:t>Lugar de trabajo: </a:t>
            </a:r>
            <a:r>
              <a:rPr lang="es-ES" sz="1600" i="1" dirty="0" smtClean="0">
                <a:solidFill>
                  <a:schemeClr val="tx1"/>
                </a:solidFill>
                <a:latin typeface="Cambria" pitchFamily="18" charset="0"/>
              </a:rPr>
              <a:t>personas que trabajan en Quito y Valle de los Chillos y su periferia</a:t>
            </a:r>
          </a:p>
          <a:p>
            <a:pPr lvl="0"/>
            <a:endParaRPr lang="es-ES" sz="1600" i="1" dirty="0" smtClean="0">
              <a:solidFill>
                <a:schemeClr val="tx1"/>
              </a:solidFill>
              <a:latin typeface="Cambria" pitchFamily="18" charset="0"/>
            </a:endParaRPr>
          </a:p>
          <a:p>
            <a:pPr lvl="0"/>
            <a:r>
              <a:rPr lang="es-ES" sz="1600" b="1" i="1" dirty="0" smtClean="0">
                <a:solidFill>
                  <a:schemeClr val="tx1"/>
                </a:solidFill>
                <a:latin typeface="Cambria" pitchFamily="18" charset="0"/>
              </a:rPr>
              <a:t>Palabras clave:</a:t>
            </a:r>
            <a:r>
              <a:rPr lang="es-ES" sz="1600" i="1" dirty="0" smtClean="0">
                <a:solidFill>
                  <a:schemeClr val="tx1"/>
                </a:solidFill>
                <a:latin typeface="Cambria" pitchFamily="18" charset="0"/>
              </a:rPr>
              <a:t> intereses de usuarios en turismo y viaje, seguidores de la página de Facebook de Conocoto </a:t>
            </a:r>
          </a:p>
          <a:p>
            <a:pPr lvl="0"/>
            <a:endParaRPr lang="es-ES" sz="1600" i="1" dirty="0">
              <a:solidFill>
                <a:schemeClr val="tx1"/>
              </a:solidFill>
              <a:latin typeface="Cambria"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914400" y="214290"/>
            <a:ext cx="7772400" cy="1143000"/>
          </a:xfrm>
        </p:spPr>
        <p:txBody>
          <a:bodyPr>
            <a:normAutofit/>
          </a:bodyPr>
          <a:lstStyle/>
          <a:p>
            <a:pPr algn="ctr"/>
            <a:r>
              <a:rPr lang="es-ES" b="1" i="1" dirty="0" smtClean="0">
                <a:solidFill>
                  <a:schemeClr val="tx1"/>
                </a:solidFill>
                <a:latin typeface="Cambria" pitchFamily="18" charset="0"/>
              </a:rPr>
              <a:t>Conocoto</a:t>
            </a:r>
            <a:endParaRPr lang="es-ES" b="1" i="1" dirty="0">
              <a:solidFill>
                <a:schemeClr val="tx1"/>
              </a:solidFill>
              <a:latin typeface="Cambria" pitchFamily="18" charset="0"/>
            </a:endParaRPr>
          </a:p>
        </p:txBody>
      </p:sp>
      <p:pic>
        <p:nvPicPr>
          <p:cNvPr id="8" name="il_fi" descr="http://3.bp.blogspot.com/-WvYQdEG-S4g/UHmqgVcFw5I/AAAAAAAADjw/_QLQnJX_H80/s1600/mapa-quito-parroquias.png"/>
          <p:cNvPicPr/>
          <p:nvPr/>
        </p:nvPicPr>
        <p:blipFill>
          <a:blip r:embed="rId3" cstate="print"/>
          <a:srcRect/>
          <a:stretch>
            <a:fillRect/>
          </a:stretch>
        </p:blipFill>
        <p:spPr bwMode="auto">
          <a:xfrm>
            <a:off x="571472" y="2295540"/>
            <a:ext cx="3286148" cy="4348170"/>
          </a:xfrm>
          <a:prstGeom prst="rect">
            <a:avLst/>
          </a:prstGeom>
          <a:noFill/>
          <a:ln w="9525">
            <a:noFill/>
            <a:miter lim="800000"/>
            <a:headEnd/>
            <a:tailEnd/>
          </a:ln>
        </p:spPr>
      </p:pic>
      <p:graphicFrame>
        <p:nvGraphicFramePr>
          <p:cNvPr id="13" name="12 Diagrama"/>
          <p:cNvGraphicFramePr/>
          <p:nvPr/>
        </p:nvGraphicFramePr>
        <p:xfrm>
          <a:off x="4143372" y="1500174"/>
          <a:ext cx="4786346" cy="52149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13 Rectángulo"/>
          <p:cNvSpPr/>
          <p:nvPr/>
        </p:nvSpPr>
        <p:spPr>
          <a:xfrm>
            <a:off x="9429784" y="5643578"/>
            <a:ext cx="2714644" cy="12144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Es una de las  parroquias mas pobladas dentro del valle de los chillos</a:t>
            </a:r>
            <a:endParaRPr lang="es-ES" dirty="0"/>
          </a:p>
        </p:txBody>
      </p:sp>
      <p:sp>
        <p:nvSpPr>
          <p:cNvPr id="15" name="14 Rectángulo"/>
          <p:cNvSpPr/>
          <p:nvPr/>
        </p:nvSpPr>
        <p:spPr>
          <a:xfrm>
            <a:off x="9429784" y="4286256"/>
            <a:ext cx="2714644" cy="12144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i="1" dirty="0" smtClean="0">
                <a:latin typeface="Cambria" pitchFamily="18" charset="0"/>
              </a:rPr>
              <a:t>El clima es característico de la zona interandina, ecuatorial húmeda, </a:t>
            </a:r>
            <a:endParaRPr lang="es-ES" dirty="0"/>
          </a:p>
        </p:txBody>
      </p:sp>
      <p:pic>
        <p:nvPicPr>
          <p:cNvPr id="16" name="Picture 2" descr="http://cisco.ctt-espe.edu.ec/index_archivos/logo_espe.jpg"/>
          <p:cNvPicPr>
            <a:picLocks noChangeAspect="1" noChangeArrowheads="1"/>
          </p:cNvPicPr>
          <p:nvPr/>
        </p:nvPicPr>
        <p:blipFill>
          <a:blip r:embed="rId8" cstate="print"/>
          <a:srcRect l="4915" r="8025"/>
          <a:stretch>
            <a:fillRect/>
          </a:stretch>
        </p:blipFill>
        <p:spPr bwMode="auto">
          <a:xfrm>
            <a:off x="214282" y="188942"/>
            <a:ext cx="2071702" cy="668290"/>
          </a:xfrm>
          <a:prstGeom prst="rect">
            <a:avLst/>
          </a:prstGeom>
          <a:noFill/>
        </p:spPr>
      </p:pic>
      <p:pic>
        <p:nvPicPr>
          <p:cNvPr id="17" name="Picture 3"/>
          <p:cNvPicPr>
            <a:picLocks noChangeAspect="1" noChangeArrowheads="1"/>
          </p:cNvPicPr>
          <p:nvPr/>
        </p:nvPicPr>
        <p:blipFill>
          <a:blip r:embed="rId9"/>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18" name="17 CuadroTexto"/>
          <p:cNvSpPr txBox="1"/>
          <p:nvPr/>
        </p:nvSpPr>
        <p:spPr>
          <a:xfrm>
            <a:off x="642910" y="1435230"/>
            <a:ext cx="3214710" cy="646331"/>
          </a:xfrm>
          <a:prstGeom prst="rect">
            <a:avLst/>
          </a:prstGeom>
          <a:noFill/>
        </p:spPr>
        <p:txBody>
          <a:bodyPr wrap="square" rtlCol="0">
            <a:spAutoFit/>
          </a:bodyPr>
          <a:lstStyle/>
          <a:p>
            <a:pPr algn="ctr"/>
            <a:r>
              <a:rPr lang="es-ES" b="1" i="1" dirty="0" smtClean="0">
                <a:latin typeface="Cambria" pitchFamily="18" charset="0"/>
              </a:rPr>
              <a:t>Cunug</a:t>
            </a:r>
            <a:r>
              <a:rPr lang="es-ES" i="1" dirty="0" smtClean="0">
                <a:latin typeface="Cambria" pitchFamily="18" charset="0"/>
              </a:rPr>
              <a:t> </a:t>
            </a:r>
            <a:r>
              <a:rPr lang="es-ES" b="1" i="1" dirty="0" smtClean="0">
                <a:latin typeface="Cambria" pitchFamily="18" charset="0"/>
              </a:rPr>
              <a:t>=</a:t>
            </a:r>
            <a:r>
              <a:rPr lang="es-ES" i="1" dirty="0" smtClean="0">
                <a:latin typeface="Cambria" pitchFamily="18" charset="0"/>
              </a:rPr>
              <a:t> Abrigada </a:t>
            </a:r>
          </a:p>
          <a:p>
            <a:pPr algn="ctr"/>
            <a:r>
              <a:rPr lang="es-ES" b="1" i="1" dirty="0" smtClean="0">
                <a:latin typeface="Cambria" pitchFamily="18" charset="0"/>
              </a:rPr>
              <a:t>Cutu= </a:t>
            </a:r>
            <a:r>
              <a:rPr lang="es-ES" i="1" dirty="0" smtClean="0">
                <a:latin typeface="Cambria" pitchFamily="18" charset="0"/>
              </a:rPr>
              <a:t>Loma</a:t>
            </a:r>
            <a:endParaRPr lang="es-ES" i="1" dirty="0">
              <a:latin typeface="Cambria"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2214546" y="3714752"/>
          <a:ext cx="4754881" cy="1600200"/>
        </p:xfrm>
        <a:graphic>
          <a:graphicData uri="http://schemas.openxmlformats.org/drawingml/2006/table">
            <a:tbl>
              <a:tblPr/>
              <a:tblGrid>
                <a:gridCol w="885359"/>
                <a:gridCol w="1309494"/>
                <a:gridCol w="1280014"/>
                <a:gridCol w="1280014"/>
              </a:tblGrid>
              <a:tr h="0">
                <a:tc>
                  <a:txBody>
                    <a:bodyPr/>
                    <a:lstStyle/>
                    <a:p>
                      <a:pPr marL="0" indent="0" algn="ctr">
                        <a:lnSpc>
                          <a:spcPct val="150000"/>
                        </a:lnSpc>
                        <a:tabLst>
                          <a:tab pos="571500" algn="l"/>
                        </a:tabLst>
                      </a:pPr>
                      <a:r>
                        <a:rPr lang="es-ES" sz="1400" b="1" i="1" dirty="0">
                          <a:solidFill>
                            <a:schemeClr val="tx1"/>
                          </a:solidFill>
                          <a:latin typeface="Cambria" pitchFamily="18" charset="0"/>
                          <a:ea typeface="Times New Roman"/>
                        </a:rPr>
                        <a:t>Medio</a:t>
                      </a:r>
                      <a:endParaRPr lang="es-ES" sz="1400" i="1" dirty="0">
                        <a:solidFill>
                          <a:schemeClr val="tx1"/>
                        </a:solidFill>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tabLst>
                          <a:tab pos="571500" algn="l"/>
                        </a:tabLst>
                      </a:pPr>
                      <a:r>
                        <a:rPr lang="es-ES" sz="1400" b="1" i="1" dirty="0">
                          <a:solidFill>
                            <a:schemeClr val="tx1"/>
                          </a:solidFill>
                          <a:latin typeface="Cambria" pitchFamily="18" charset="0"/>
                          <a:ea typeface="Times New Roman"/>
                        </a:rPr>
                        <a:t>Descripción</a:t>
                      </a:r>
                      <a:endParaRPr lang="es-ES" sz="1400" i="1" dirty="0">
                        <a:solidFill>
                          <a:schemeClr val="tx1"/>
                        </a:solidFill>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tabLst>
                          <a:tab pos="571500" algn="l"/>
                        </a:tabLst>
                      </a:pPr>
                      <a:r>
                        <a:rPr lang="es-ES" sz="1400" b="1" i="1" dirty="0">
                          <a:solidFill>
                            <a:schemeClr val="tx1"/>
                          </a:solidFill>
                          <a:latin typeface="Cambria" pitchFamily="18" charset="0"/>
                          <a:ea typeface="Times New Roman"/>
                        </a:rPr>
                        <a:t>Precio unitario</a:t>
                      </a:r>
                      <a:endParaRPr lang="es-ES" sz="1400" i="1" dirty="0">
                        <a:solidFill>
                          <a:schemeClr val="tx1"/>
                        </a:solidFill>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tabLst>
                          <a:tab pos="571500" algn="l"/>
                        </a:tabLst>
                      </a:pPr>
                      <a:r>
                        <a:rPr lang="es-ES" sz="1400" b="1" i="1" dirty="0">
                          <a:solidFill>
                            <a:schemeClr val="tx1"/>
                          </a:solidFill>
                          <a:latin typeface="Cambria" pitchFamily="18" charset="0"/>
                          <a:ea typeface="Times New Roman"/>
                        </a:rPr>
                        <a:t>Precio anual</a:t>
                      </a:r>
                      <a:endParaRPr lang="es-ES" sz="1400" i="1" dirty="0">
                        <a:solidFill>
                          <a:schemeClr val="tx1"/>
                        </a:solidFill>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0">
                <a:tc>
                  <a:txBody>
                    <a:bodyPr/>
                    <a:lstStyle/>
                    <a:p>
                      <a:pPr marL="0" indent="0" algn="ctr">
                        <a:lnSpc>
                          <a:spcPct val="150000"/>
                        </a:lnSpc>
                        <a:tabLst>
                          <a:tab pos="571500" algn="l"/>
                        </a:tabLst>
                      </a:pPr>
                      <a:r>
                        <a:rPr lang="es-ES" sz="1400" i="1" dirty="0">
                          <a:latin typeface="Cambria" pitchFamily="18" charset="0"/>
                          <a:ea typeface="Times New Roman"/>
                        </a:rPr>
                        <a:t>Facebook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tabLst>
                          <a:tab pos="571500" algn="l"/>
                        </a:tabLst>
                      </a:pPr>
                      <a:r>
                        <a:rPr lang="es-ES" sz="1400" i="1" dirty="0">
                          <a:latin typeface="Cambria" pitchFamily="18" charset="0"/>
                          <a:ea typeface="Times New Roman"/>
                        </a:rPr>
                        <a:t>Anuncios publicitarios en Facebook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tabLst>
                          <a:tab pos="571500" algn="l"/>
                        </a:tabLst>
                      </a:pPr>
                      <a:r>
                        <a:rPr lang="es-ES" sz="1400" i="1" dirty="0">
                          <a:latin typeface="Cambria" pitchFamily="18" charset="0"/>
                          <a:ea typeface="Times New Roman"/>
                        </a:rPr>
                        <a:t>$30 mensual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tabLst>
                          <a:tab pos="571500" algn="l"/>
                        </a:tabLst>
                      </a:pPr>
                      <a:r>
                        <a:rPr lang="es-ES" sz="1400" i="1" dirty="0">
                          <a:latin typeface="Cambria" pitchFamily="18" charset="0"/>
                          <a:ea typeface="Times New Roman"/>
                        </a:rPr>
                        <a:t>$360 anual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2 Título"/>
          <p:cNvSpPr>
            <a:spLocks noGrp="1"/>
          </p:cNvSpPr>
          <p:nvPr>
            <p:ph type="title"/>
          </p:nvPr>
        </p:nvSpPr>
        <p:spPr>
          <a:xfrm>
            <a:off x="0" y="-357214"/>
            <a:ext cx="9144000" cy="1143000"/>
          </a:xfrm>
        </p:spPr>
        <p:txBody>
          <a:bodyPr>
            <a:normAutofit/>
          </a:bodyPr>
          <a:lstStyle/>
          <a:p>
            <a:pPr algn="ctr"/>
            <a:r>
              <a:rPr lang="es-ES" b="1" i="1" dirty="0" smtClean="0">
                <a:solidFill>
                  <a:schemeClr val="tx1"/>
                </a:solidFill>
                <a:latin typeface="Cambria" pitchFamily="18" charset="0"/>
              </a:rPr>
              <a:t>Tácticas</a:t>
            </a:r>
            <a:endParaRPr lang="es-ES" b="1" i="1" dirty="0">
              <a:solidFill>
                <a:schemeClr val="tx1"/>
              </a:solidFill>
              <a:latin typeface="Cambria" pitchFamily="18" charset="0"/>
            </a:endParaRPr>
          </a:p>
        </p:txBody>
      </p:sp>
      <p:pic>
        <p:nvPicPr>
          <p:cNvPr id="6"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7"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8" name="7 Rectángulo redondeado"/>
          <p:cNvSpPr/>
          <p:nvPr/>
        </p:nvSpPr>
        <p:spPr>
          <a:xfrm>
            <a:off x="2786050" y="863264"/>
            <a:ext cx="3714776"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Facebook</a:t>
            </a:r>
            <a:endParaRPr lang="es-ES" sz="2000" b="1" i="1" dirty="0">
              <a:latin typeface="Cambria" pitchFamily="18" charset="0"/>
              <a:ea typeface="Times New Roman"/>
            </a:endParaRPr>
          </a:p>
        </p:txBody>
      </p:sp>
      <p:sp>
        <p:nvSpPr>
          <p:cNvPr id="9" name="8 Rectángulo"/>
          <p:cNvSpPr/>
          <p:nvPr/>
        </p:nvSpPr>
        <p:spPr>
          <a:xfrm>
            <a:off x="2357422" y="2500306"/>
            <a:ext cx="4572000" cy="923330"/>
          </a:xfrm>
          <a:prstGeom prst="rect">
            <a:avLst/>
          </a:prstGeom>
        </p:spPr>
        <p:txBody>
          <a:bodyPr>
            <a:spAutoFit/>
          </a:bodyPr>
          <a:lstStyle/>
          <a:p>
            <a:pPr algn="ctr"/>
            <a:r>
              <a:rPr lang="es-ES" i="1" dirty="0" smtClean="0">
                <a:latin typeface="Cambria" pitchFamily="18" charset="0"/>
              </a:rPr>
              <a:t>Facebook cobra según el presupuesto que dispone el anunciante realizando un pago diario o periódico.</a:t>
            </a:r>
            <a:endParaRPr lang="es-ES" i="1" dirty="0">
              <a:latin typeface="Cambria" pitchFamily="18" charset="0"/>
            </a:endParaRPr>
          </a:p>
        </p:txBody>
      </p:sp>
      <p:sp>
        <p:nvSpPr>
          <p:cNvPr id="10" name="Rectangle 1"/>
          <p:cNvSpPr>
            <a:spLocks noChangeArrowheads="1"/>
          </p:cNvSpPr>
          <p:nvPr/>
        </p:nvSpPr>
        <p:spPr bwMode="auto">
          <a:xfrm>
            <a:off x="214282" y="1785926"/>
            <a:ext cx="378621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571500" algn="l"/>
              </a:tabLst>
            </a:pPr>
            <a:r>
              <a:rPr kumimoji="0" lang="es-ES" sz="2400" b="1" i="1"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 Publicidad  en Facebook</a:t>
            </a:r>
            <a:endParaRPr kumimoji="0" lang="es-ES" sz="3600" b="0" i="1" u="none" strike="noStrike" cap="none" normalizeH="0" baseline="0" dirty="0" smtClean="0">
              <a:ln>
                <a:noFill/>
              </a:ln>
              <a:solidFill>
                <a:schemeClr val="tx1"/>
              </a:solidFill>
              <a:effectLst/>
              <a:latin typeface="Cambria" pitchFamily="18"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0" y="-357214"/>
            <a:ext cx="9144000" cy="1143000"/>
          </a:xfrm>
        </p:spPr>
        <p:txBody>
          <a:bodyPr>
            <a:normAutofit/>
          </a:bodyPr>
          <a:lstStyle/>
          <a:p>
            <a:pPr algn="ctr"/>
            <a:r>
              <a:rPr lang="es-ES" b="1" i="1" dirty="0" smtClean="0">
                <a:solidFill>
                  <a:schemeClr val="tx1"/>
                </a:solidFill>
                <a:latin typeface="Cambria" pitchFamily="18" charset="0"/>
              </a:rPr>
              <a:t>Tácticas</a:t>
            </a:r>
            <a:endParaRPr lang="es-ES" b="1" i="1" dirty="0">
              <a:solidFill>
                <a:schemeClr val="tx1"/>
              </a:solidFill>
              <a:latin typeface="Cambria" pitchFamily="18" charset="0"/>
            </a:endParaRPr>
          </a:p>
        </p:txBody>
      </p:sp>
      <p:pic>
        <p:nvPicPr>
          <p:cNvPr id="5"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6"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7" name="6 Rectángulo redondeado"/>
          <p:cNvSpPr/>
          <p:nvPr/>
        </p:nvSpPr>
        <p:spPr>
          <a:xfrm>
            <a:off x="2786050" y="863264"/>
            <a:ext cx="3714776"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Google</a:t>
            </a:r>
            <a:endParaRPr lang="es-ES" sz="2000" b="1" i="1" dirty="0">
              <a:latin typeface="Cambria" pitchFamily="18" charset="0"/>
              <a:ea typeface="Times New Roman"/>
            </a:endParaRPr>
          </a:p>
        </p:txBody>
      </p:sp>
      <p:sp>
        <p:nvSpPr>
          <p:cNvPr id="8" name="Rectangle 1"/>
          <p:cNvSpPr>
            <a:spLocks noChangeArrowheads="1"/>
          </p:cNvSpPr>
          <p:nvPr/>
        </p:nvSpPr>
        <p:spPr bwMode="auto">
          <a:xfrm>
            <a:off x="214282" y="1785926"/>
            <a:ext cx="378621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571500" algn="l"/>
              </a:tabLst>
            </a:pPr>
            <a:r>
              <a:rPr kumimoji="0" lang="es-ES" sz="2400" b="1" i="1"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 Google AdWords</a:t>
            </a:r>
            <a:endParaRPr kumimoji="0" lang="es-ES" sz="3600" b="0" i="1" u="none" strike="noStrike" cap="none" normalizeH="0" baseline="0" dirty="0" smtClean="0">
              <a:ln>
                <a:noFill/>
              </a:ln>
              <a:solidFill>
                <a:schemeClr val="tx1"/>
              </a:solidFill>
              <a:effectLst/>
              <a:latin typeface="Cambria" pitchFamily="18" charset="0"/>
              <a:cs typeface="Arial" pitchFamily="34" charset="0"/>
            </a:endParaRPr>
          </a:p>
        </p:txBody>
      </p:sp>
      <p:pic>
        <p:nvPicPr>
          <p:cNvPr id="9" name="8 Imagen" descr="¿Dónde aparecerán sus anuncios?"/>
          <p:cNvPicPr/>
          <p:nvPr/>
        </p:nvPicPr>
        <p:blipFill>
          <a:blip r:embed="rId4"/>
          <a:srcRect/>
          <a:stretch>
            <a:fillRect/>
          </a:stretch>
        </p:blipFill>
        <p:spPr bwMode="auto">
          <a:xfrm>
            <a:off x="214282" y="2786058"/>
            <a:ext cx="5857916" cy="3000396"/>
          </a:xfrm>
          <a:prstGeom prst="rect">
            <a:avLst/>
          </a:prstGeom>
          <a:noFill/>
          <a:ln w="9525">
            <a:noFill/>
            <a:miter lim="800000"/>
            <a:headEnd/>
            <a:tailEnd/>
          </a:ln>
        </p:spPr>
      </p:pic>
      <p:sp>
        <p:nvSpPr>
          <p:cNvPr id="12" name="11 Marco"/>
          <p:cNvSpPr/>
          <p:nvPr/>
        </p:nvSpPr>
        <p:spPr>
          <a:xfrm>
            <a:off x="6143636" y="2571744"/>
            <a:ext cx="2786082" cy="3571900"/>
          </a:xfrm>
          <a:prstGeom prst="frame">
            <a:avLst>
              <a:gd name="adj1" fmla="val 357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tabLst>
                <a:tab pos="571500" algn="l"/>
              </a:tabLst>
            </a:pPr>
            <a:r>
              <a:rPr lang="es-ES" sz="1600" i="1" dirty="0" smtClean="0">
                <a:solidFill>
                  <a:schemeClr val="tx1"/>
                </a:solidFill>
                <a:latin typeface="Cambria" pitchFamily="18" charset="0"/>
              </a:rPr>
              <a:t>Este formato publicitario permite seleccionar las palabras clave o términos de búsqueda en los cuales se anunciará el enlace publicitario. </a:t>
            </a:r>
          </a:p>
          <a:p>
            <a:pPr lvl="0" algn="ctr" fontAlgn="base">
              <a:spcBef>
                <a:spcPct val="0"/>
              </a:spcBef>
              <a:spcAft>
                <a:spcPct val="0"/>
              </a:spcAft>
              <a:tabLst>
                <a:tab pos="571500" algn="l"/>
              </a:tabLst>
            </a:pPr>
            <a:endParaRPr lang="es-ES" sz="1600" i="1" dirty="0" smtClean="0">
              <a:solidFill>
                <a:schemeClr val="tx1"/>
              </a:solidFill>
              <a:latin typeface="Cambria" pitchFamily="18" charset="0"/>
              <a:ea typeface="Times New Roman" pitchFamily="18" charset="0"/>
              <a:cs typeface="Arial" pitchFamily="34" charset="0"/>
            </a:endParaRPr>
          </a:p>
          <a:p>
            <a:pPr lvl="0" algn="ctr" fontAlgn="base">
              <a:spcBef>
                <a:spcPct val="0"/>
              </a:spcBef>
              <a:spcAft>
                <a:spcPct val="0"/>
              </a:spcAft>
              <a:buFontTx/>
              <a:buChar char="•"/>
              <a:tabLst>
                <a:tab pos="571500" algn="l"/>
              </a:tabLst>
            </a:pPr>
            <a:r>
              <a:rPr lang="es-ES" sz="1600" i="1" dirty="0" smtClean="0">
                <a:solidFill>
                  <a:schemeClr val="tx1"/>
                </a:solidFill>
                <a:latin typeface="Cambria" pitchFamily="18" charset="0"/>
                <a:ea typeface="Times New Roman" pitchFamily="18" charset="0"/>
                <a:cs typeface="Arial" pitchFamily="34" charset="0"/>
              </a:rPr>
              <a:t>Turismo en Ecuador</a:t>
            </a:r>
            <a:endParaRPr lang="es-ES" sz="1400" i="1" dirty="0" smtClean="0">
              <a:solidFill>
                <a:schemeClr val="tx1"/>
              </a:solidFill>
              <a:latin typeface="Cambria" pitchFamily="18" charset="0"/>
              <a:cs typeface="Arial" pitchFamily="34" charset="0"/>
            </a:endParaRPr>
          </a:p>
          <a:p>
            <a:pPr lvl="0" algn="ctr" eaLnBrk="0" fontAlgn="base" hangingPunct="0">
              <a:spcBef>
                <a:spcPct val="0"/>
              </a:spcBef>
              <a:spcAft>
                <a:spcPct val="0"/>
              </a:spcAft>
              <a:buFontTx/>
              <a:buChar char="•"/>
              <a:tabLst>
                <a:tab pos="571500" algn="l"/>
              </a:tabLst>
            </a:pPr>
            <a:r>
              <a:rPr lang="es-ES" sz="1600" i="1" dirty="0" smtClean="0">
                <a:solidFill>
                  <a:schemeClr val="tx1"/>
                </a:solidFill>
                <a:latin typeface="Cambria" pitchFamily="18" charset="0"/>
                <a:ea typeface="Times New Roman" pitchFamily="18" charset="0"/>
                <a:cs typeface="Arial" pitchFamily="34" charset="0"/>
              </a:rPr>
              <a:t>Turismo Cultural</a:t>
            </a:r>
            <a:endParaRPr lang="es-ES" sz="1400" i="1" dirty="0" smtClean="0">
              <a:solidFill>
                <a:schemeClr val="tx1"/>
              </a:solidFill>
              <a:latin typeface="Cambria" pitchFamily="18" charset="0"/>
              <a:cs typeface="Arial" pitchFamily="34" charset="0"/>
            </a:endParaRPr>
          </a:p>
          <a:p>
            <a:pPr lvl="0" algn="ctr" eaLnBrk="0" fontAlgn="base" hangingPunct="0">
              <a:spcBef>
                <a:spcPct val="0"/>
              </a:spcBef>
              <a:spcAft>
                <a:spcPct val="0"/>
              </a:spcAft>
              <a:buFontTx/>
              <a:buChar char="•"/>
              <a:tabLst>
                <a:tab pos="571500" algn="l"/>
              </a:tabLst>
            </a:pPr>
            <a:r>
              <a:rPr lang="es-ES" sz="1600" i="1" dirty="0" smtClean="0">
                <a:solidFill>
                  <a:schemeClr val="tx1"/>
                </a:solidFill>
                <a:latin typeface="Cambria" pitchFamily="18" charset="0"/>
                <a:ea typeface="Times New Roman" pitchFamily="18" charset="0"/>
                <a:cs typeface="Arial" pitchFamily="34" charset="0"/>
              </a:rPr>
              <a:t>Turismo Religioso</a:t>
            </a:r>
            <a:endParaRPr lang="es-ES" sz="1400" i="1" dirty="0" smtClean="0">
              <a:latin typeface="Cambria" pitchFamily="18" charset="0"/>
              <a:ea typeface="Times New Roman" pitchFamily="18" charset="0"/>
              <a:cs typeface="Arial" pitchFamily="34" charset="0"/>
            </a:endParaRPr>
          </a:p>
          <a:p>
            <a:pPr lvl="0" algn="ctr" eaLnBrk="0" fontAlgn="base" hangingPunct="0">
              <a:spcBef>
                <a:spcPct val="0"/>
              </a:spcBef>
              <a:spcAft>
                <a:spcPct val="0"/>
              </a:spcAft>
              <a:buFontTx/>
              <a:buChar char="•"/>
              <a:tabLst>
                <a:tab pos="571500" algn="l"/>
              </a:tabLst>
            </a:pPr>
            <a:r>
              <a:rPr lang="es-ES" sz="1600" i="1" dirty="0" smtClean="0">
                <a:solidFill>
                  <a:schemeClr val="tx1"/>
                </a:solidFill>
                <a:latin typeface="Cambria" pitchFamily="18" charset="0"/>
                <a:ea typeface="Times New Roman" pitchFamily="18" charset="0"/>
                <a:cs typeface="Arial" pitchFamily="34" charset="0"/>
              </a:rPr>
              <a:t>Turismo Recreativo</a:t>
            </a:r>
            <a:endParaRPr lang="es-ES" sz="2400" i="1" dirty="0" smtClean="0">
              <a:solidFill>
                <a:schemeClr val="tx1"/>
              </a:solidFill>
              <a:latin typeface="Cambria" pitchFamily="18" charset="0"/>
              <a:cs typeface="Arial" pitchFamily="34" charset="0"/>
            </a:endParaRPr>
          </a:p>
          <a:p>
            <a:pPr lvl="0"/>
            <a:endParaRPr lang="es-ES" sz="1600" i="1" dirty="0">
              <a:solidFill>
                <a:schemeClr val="tx1"/>
              </a:solidFill>
              <a:latin typeface="Cambria"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sz="quarter" idx="1"/>
          </p:nvPr>
        </p:nvGraphicFramePr>
        <p:xfrm>
          <a:off x="1571604" y="4366280"/>
          <a:ext cx="5963625" cy="1920240"/>
        </p:xfrm>
        <a:graphic>
          <a:graphicData uri="http://schemas.openxmlformats.org/drawingml/2006/table">
            <a:tbl>
              <a:tblPr/>
              <a:tblGrid>
                <a:gridCol w="1110427"/>
                <a:gridCol w="1642382"/>
                <a:gridCol w="1605408"/>
                <a:gridCol w="1605408"/>
              </a:tblGrid>
              <a:tr h="0">
                <a:tc>
                  <a:txBody>
                    <a:bodyPr/>
                    <a:lstStyle/>
                    <a:p>
                      <a:pPr marL="0" indent="0" algn="ctr">
                        <a:lnSpc>
                          <a:spcPct val="150000"/>
                        </a:lnSpc>
                        <a:tabLst>
                          <a:tab pos="571500" algn="l"/>
                        </a:tabLst>
                      </a:pPr>
                      <a:r>
                        <a:rPr lang="es-ES" sz="1400" b="1" i="1" dirty="0">
                          <a:latin typeface="Cambria" pitchFamily="18" charset="0"/>
                          <a:ea typeface="Times New Roman"/>
                        </a:rPr>
                        <a:t>Medio</a:t>
                      </a:r>
                      <a:endParaRPr lang="es-ES" sz="14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tabLst>
                          <a:tab pos="571500" algn="l"/>
                        </a:tabLst>
                      </a:pPr>
                      <a:r>
                        <a:rPr lang="es-ES" sz="1400" b="1" i="1" dirty="0">
                          <a:latin typeface="Cambria" pitchFamily="18" charset="0"/>
                          <a:ea typeface="Times New Roman"/>
                        </a:rPr>
                        <a:t>Descripción</a:t>
                      </a:r>
                      <a:endParaRPr lang="es-ES" sz="14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tabLst>
                          <a:tab pos="571500" algn="l"/>
                        </a:tabLst>
                      </a:pPr>
                      <a:r>
                        <a:rPr lang="es-ES" sz="1400" b="1" i="1" dirty="0">
                          <a:latin typeface="Cambria" pitchFamily="18" charset="0"/>
                          <a:ea typeface="Times New Roman"/>
                        </a:rPr>
                        <a:t>Precio unitario</a:t>
                      </a:r>
                      <a:endParaRPr lang="es-ES" sz="14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tabLst>
                          <a:tab pos="571500" algn="l"/>
                        </a:tabLst>
                      </a:pPr>
                      <a:r>
                        <a:rPr lang="es-ES" sz="1400" b="1" i="1" dirty="0">
                          <a:latin typeface="Cambria" pitchFamily="18" charset="0"/>
                          <a:ea typeface="Times New Roman"/>
                        </a:rPr>
                        <a:t>Precio anual</a:t>
                      </a:r>
                      <a:endParaRPr lang="es-ES" sz="14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0">
                <a:tc>
                  <a:txBody>
                    <a:bodyPr/>
                    <a:lstStyle/>
                    <a:p>
                      <a:pPr marL="0" indent="0" algn="ctr">
                        <a:lnSpc>
                          <a:spcPct val="150000"/>
                        </a:lnSpc>
                        <a:tabLst>
                          <a:tab pos="571500" algn="l"/>
                        </a:tabLst>
                      </a:pPr>
                      <a:r>
                        <a:rPr lang="es-ES" sz="1400" i="1" dirty="0">
                          <a:latin typeface="Cambria" pitchFamily="18" charset="0"/>
                          <a:ea typeface="Times New Roman"/>
                        </a:rPr>
                        <a:t>Google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tabLst>
                          <a:tab pos="571500" algn="l"/>
                        </a:tabLst>
                      </a:pPr>
                      <a:r>
                        <a:rPr lang="es-ES" sz="1400" i="1" dirty="0">
                          <a:latin typeface="Cambria" pitchFamily="18" charset="0"/>
                          <a:ea typeface="Times New Roman"/>
                        </a:rPr>
                        <a:t>Google </a:t>
                      </a:r>
                      <a:r>
                        <a:rPr lang="es-ES" sz="1400" i="1" dirty="0" smtClean="0">
                          <a:latin typeface="Cambria" pitchFamily="18" charset="0"/>
                          <a:ea typeface="Times New Roman"/>
                        </a:rPr>
                        <a:t>AdWords</a:t>
                      </a:r>
                    </a:p>
                    <a:p>
                      <a:pPr marL="0" indent="0" algn="ctr">
                        <a:lnSpc>
                          <a:spcPct val="150000"/>
                        </a:lnSpc>
                        <a:tabLst>
                          <a:tab pos="571500" algn="l"/>
                        </a:tabLst>
                      </a:pPr>
                      <a:r>
                        <a:rPr lang="es-ES" sz="1400" i="1" dirty="0" smtClean="0">
                          <a:latin typeface="Cambria" pitchFamily="18" charset="0"/>
                          <a:ea typeface="Times New Roman"/>
                        </a:rPr>
                        <a:t>Anuncios </a:t>
                      </a:r>
                      <a:r>
                        <a:rPr lang="es-ES" sz="1400" i="1" dirty="0">
                          <a:latin typeface="Cambria" pitchFamily="18" charset="0"/>
                          <a:ea typeface="Times New Roman"/>
                        </a:rPr>
                        <a:t>publicitarios en la página de búsqueda de Google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tabLst>
                          <a:tab pos="571500" algn="l"/>
                        </a:tabLst>
                      </a:pPr>
                      <a:r>
                        <a:rPr lang="es-ES" sz="1400" i="1" dirty="0">
                          <a:latin typeface="Cambria" pitchFamily="18" charset="0"/>
                          <a:ea typeface="Times New Roman"/>
                        </a:rPr>
                        <a:t>$30 mensual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tabLst>
                          <a:tab pos="571500" algn="l"/>
                        </a:tabLst>
                      </a:pPr>
                      <a:r>
                        <a:rPr lang="es-ES" sz="1400" i="1" dirty="0">
                          <a:latin typeface="Cambria" pitchFamily="18" charset="0"/>
                          <a:ea typeface="Times New Roman"/>
                        </a:rPr>
                        <a:t>$360 anual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2 Título"/>
          <p:cNvSpPr>
            <a:spLocks noGrp="1"/>
          </p:cNvSpPr>
          <p:nvPr>
            <p:ph type="title"/>
          </p:nvPr>
        </p:nvSpPr>
        <p:spPr>
          <a:xfrm>
            <a:off x="0" y="-357214"/>
            <a:ext cx="9144000" cy="1143000"/>
          </a:xfrm>
        </p:spPr>
        <p:txBody>
          <a:bodyPr>
            <a:normAutofit/>
          </a:bodyPr>
          <a:lstStyle/>
          <a:p>
            <a:pPr algn="ctr"/>
            <a:r>
              <a:rPr lang="es-ES" b="1" i="1" dirty="0" smtClean="0">
                <a:solidFill>
                  <a:schemeClr val="tx1"/>
                </a:solidFill>
                <a:latin typeface="Cambria" pitchFamily="18" charset="0"/>
              </a:rPr>
              <a:t>Tácticas</a:t>
            </a:r>
            <a:endParaRPr lang="es-ES" b="1" i="1" dirty="0">
              <a:solidFill>
                <a:schemeClr val="tx1"/>
              </a:solidFill>
              <a:latin typeface="Cambria" pitchFamily="18" charset="0"/>
            </a:endParaRPr>
          </a:p>
        </p:txBody>
      </p:sp>
      <p:pic>
        <p:nvPicPr>
          <p:cNvPr id="6"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7"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8" name="7 Rectángulo redondeado"/>
          <p:cNvSpPr/>
          <p:nvPr/>
        </p:nvSpPr>
        <p:spPr>
          <a:xfrm>
            <a:off x="2786050" y="863264"/>
            <a:ext cx="3714776"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Google</a:t>
            </a:r>
            <a:endParaRPr lang="es-ES" sz="2000" b="1" i="1" dirty="0">
              <a:latin typeface="Cambria" pitchFamily="18" charset="0"/>
              <a:ea typeface="Times New Roman"/>
            </a:endParaRPr>
          </a:p>
        </p:txBody>
      </p:sp>
      <p:sp>
        <p:nvSpPr>
          <p:cNvPr id="9" name="Rectangle 1"/>
          <p:cNvSpPr>
            <a:spLocks noChangeArrowheads="1"/>
          </p:cNvSpPr>
          <p:nvPr/>
        </p:nvSpPr>
        <p:spPr bwMode="auto">
          <a:xfrm>
            <a:off x="214282" y="1785926"/>
            <a:ext cx="378621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571500" algn="l"/>
              </a:tabLst>
            </a:pPr>
            <a:r>
              <a:rPr kumimoji="0" lang="es-ES" sz="2400" b="1" i="1"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 Google AdWords</a:t>
            </a:r>
            <a:endParaRPr kumimoji="0" lang="es-ES" sz="3600" b="0" i="1" u="none" strike="noStrike" cap="none" normalizeH="0" baseline="0" dirty="0" smtClean="0">
              <a:ln>
                <a:noFill/>
              </a:ln>
              <a:solidFill>
                <a:schemeClr val="tx1"/>
              </a:solidFill>
              <a:effectLst/>
              <a:latin typeface="Cambria" pitchFamily="18" charset="0"/>
              <a:cs typeface="Arial" pitchFamily="34" charset="0"/>
            </a:endParaRPr>
          </a:p>
        </p:txBody>
      </p:sp>
      <p:sp>
        <p:nvSpPr>
          <p:cNvPr id="11" name="10 Marco"/>
          <p:cNvSpPr/>
          <p:nvPr/>
        </p:nvSpPr>
        <p:spPr>
          <a:xfrm>
            <a:off x="642910" y="2428868"/>
            <a:ext cx="7858180" cy="1357322"/>
          </a:xfrm>
          <a:prstGeom prst="frame">
            <a:avLst>
              <a:gd name="adj1" fmla="val 357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tabLst>
                <a:tab pos="571500" algn="l"/>
              </a:tabLst>
            </a:pPr>
            <a:r>
              <a:rPr lang="es-ES" i="1" dirty="0" smtClean="0">
                <a:solidFill>
                  <a:schemeClr val="tx1"/>
                </a:solidFill>
                <a:latin typeface="Cambria" pitchFamily="18" charset="0"/>
              </a:rPr>
              <a:t>El precio por publicitar en Google AdWords se fija según el presupuesto del anunciante quien elige el monto y dependiendo de esto se define la cantidad de clics en los anuncios disponibles para los usuarios. El precio por cada clic se fija según subasta, dependiendo de la oferta, demanda y calidad del anuncio.</a:t>
            </a:r>
            <a:endParaRPr lang="es-ES" i="1" dirty="0">
              <a:solidFill>
                <a:schemeClr val="tx1"/>
              </a:solidFill>
              <a:latin typeface="Cambria"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p:cNvPicPr/>
          <p:nvPr/>
        </p:nvPicPr>
        <p:blipFill>
          <a:blip r:embed="rId2"/>
          <a:srcRect l="40889" t="28760" r="14536" b="19260"/>
          <a:stretch>
            <a:fillRect/>
          </a:stretch>
        </p:blipFill>
        <p:spPr bwMode="auto">
          <a:xfrm>
            <a:off x="4714876" y="4357694"/>
            <a:ext cx="3286148" cy="2357430"/>
          </a:xfrm>
          <a:prstGeom prst="rect">
            <a:avLst/>
          </a:prstGeom>
          <a:noFill/>
          <a:ln w="9525">
            <a:noFill/>
            <a:miter lim="800000"/>
            <a:headEnd/>
            <a:tailEnd/>
          </a:ln>
        </p:spPr>
      </p:pic>
      <p:sp>
        <p:nvSpPr>
          <p:cNvPr id="4" name="2 Título"/>
          <p:cNvSpPr>
            <a:spLocks noGrp="1"/>
          </p:cNvSpPr>
          <p:nvPr>
            <p:ph type="title"/>
          </p:nvPr>
        </p:nvSpPr>
        <p:spPr>
          <a:xfrm>
            <a:off x="0" y="-357214"/>
            <a:ext cx="9144000" cy="1143000"/>
          </a:xfrm>
        </p:spPr>
        <p:txBody>
          <a:bodyPr>
            <a:normAutofit/>
          </a:bodyPr>
          <a:lstStyle/>
          <a:p>
            <a:pPr algn="ctr"/>
            <a:r>
              <a:rPr lang="es-ES" b="1" i="1" dirty="0" smtClean="0">
                <a:solidFill>
                  <a:schemeClr val="tx1"/>
                </a:solidFill>
                <a:latin typeface="Cambria" pitchFamily="18" charset="0"/>
              </a:rPr>
              <a:t>Tácticas</a:t>
            </a:r>
            <a:endParaRPr lang="es-ES" b="1" i="1" dirty="0">
              <a:solidFill>
                <a:schemeClr val="tx1"/>
              </a:solidFill>
              <a:latin typeface="Cambria" pitchFamily="18" charset="0"/>
            </a:endParaRPr>
          </a:p>
        </p:txBody>
      </p:sp>
      <p:pic>
        <p:nvPicPr>
          <p:cNvPr id="5" name="Picture 2" descr="http://cisco.ctt-espe.edu.ec/index_archivos/logo_espe.jpg"/>
          <p:cNvPicPr>
            <a:picLocks noChangeAspect="1" noChangeArrowheads="1"/>
          </p:cNvPicPr>
          <p:nvPr/>
        </p:nvPicPr>
        <p:blipFill>
          <a:blip r:embed="rId3" cstate="print"/>
          <a:srcRect l="4915" r="8025"/>
          <a:stretch>
            <a:fillRect/>
          </a:stretch>
        </p:blipFill>
        <p:spPr bwMode="auto">
          <a:xfrm>
            <a:off x="214282" y="188942"/>
            <a:ext cx="2071702" cy="668290"/>
          </a:xfrm>
          <a:prstGeom prst="rect">
            <a:avLst/>
          </a:prstGeom>
          <a:noFill/>
        </p:spPr>
      </p:pic>
      <p:pic>
        <p:nvPicPr>
          <p:cNvPr id="6" name="Picture 3"/>
          <p:cNvPicPr>
            <a:picLocks noChangeAspect="1" noChangeArrowheads="1"/>
          </p:cNvPicPr>
          <p:nvPr/>
        </p:nvPicPr>
        <p:blipFill>
          <a:blip r:embed="rId4"/>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7" name="6 Rectángulo redondeado"/>
          <p:cNvSpPr/>
          <p:nvPr/>
        </p:nvSpPr>
        <p:spPr>
          <a:xfrm>
            <a:off x="2786050" y="863264"/>
            <a:ext cx="3714776"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Prensa Escrita</a:t>
            </a:r>
            <a:endParaRPr lang="es-ES" sz="2000" b="1" i="1" dirty="0">
              <a:latin typeface="Cambria" pitchFamily="18" charset="0"/>
              <a:ea typeface="Times New Roman"/>
            </a:endParaRPr>
          </a:p>
        </p:txBody>
      </p:sp>
      <p:sp>
        <p:nvSpPr>
          <p:cNvPr id="9" name="8 Marco"/>
          <p:cNvSpPr/>
          <p:nvPr/>
        </p:nvSpPr>
        <p:spPr>
          <a:xfrm>
            <a:off x="214282" y="2071678"/>
            <a:ext cx="3571900" cy="4000528"/>
          </a:xfrm>
          <a:prstGeom prst="frame">
            <a:avLst>
              <a:gd name="adj1" fmla="val 357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tabLst>
                <a:tab pos="571500" algn="l"/>
              </a:tabLst>
            </a:pPr>
            <a:endParaRPr lang="es-ES" i="1" dirty="0" smtClean="0">
              <a:solidFill>
                <a:schemeClr val="tx1"/>
              </a:solidFill>
              <a:latin typeface="Cambria" pitchFamily="18" charset="0"/>
              <a:cs typeface="Arial" pitchFamily="34" charset="0"/>
            </a:endParaRPr>
          </a:p>
          <a:p>
            <a:pPr lvl="0" algn="just" eaLnBrk="0" fontAlgn="base" hangingPunct="0">
              <a:spcBef>
                <a:spcPct val="0"/>
              </a:spcBef>
              <a:spcAft>
                <a:spcPct val="0"/>
              </a:spcAft>
              <a:buFontTx/>
              <a:buChar char="•"/>
              <a:tabLst>
                <a:tab pos="571500" algn="l"/>
              </a:tabLst>
            </a:pPr>
            <a:r>
              <a:rPr lang="es-ES" i="1" dirty="0" smtClean="0">
                <a:solidFill>
                  <a:schemeClr val="tx1"/>
                </a:solidFill>
                <a:latin typeface="Cambria" pitchFamily="18" charset="0"/>
                <a:ea typeface="Times New Roman" pitchFamily="18" charset="0"/>
                <a:cs typeface="Arial" pitchFamily="34" charset="0"/>
              </a:rPr>
              <a:t>Titular llamativo</a:t>
            </a:r>
          </a:p>
          <a:p>
            <a:pPr lvl="0" algn="just" eaLnBrk="0" fontAlgn="base" hangingPunct="0">
              <a:spcBef>
                <a:spcPct val="0"/>
              </a:spcBef>
              <a:spcAft>
                <a:spcPct val="0"/>
              </a:spcAft>
              <a:buFontTx/>
              <a:buChar char="•"/>
              <a:tabLst>
                <a:tab pos="571500" algn="l"/>
              </a:tabLst>
            </a:pPr>
            <a:endParaRPr lang="es-ES" i="1" dirty="0" smtClean="0">
              <a:solidFill>
                <a:schemeClr val="tx1"/>
              </a:solidFill>
              <a:latin typeface="Cambria" pitchFamily="18" charset="0"/>
              <a:cs typeface="Arial" pitchFamily="34" charset="0"/>
            </a:endParaRPr>
          </a:p>
          <a:p>
            <a:pPr lvl="0" algn="just" eaLnBrk="0" fontAlgn="base" hangingPunct="0">
              <a:spcBef>
                <a:spcPct val="0"/>
              </a:spcBef>
              <a:spcAft>
                <a:spcPct val="0"/>
              </a:spcAft>
              <a:buFontTx/>
              <a:buChar char="•"/>
              <a:tabLst>
                <a:tab pos="571500" algn="l"/>
              </a:tabLst>
            </a:pPr>
            <a:r>
              <a:rPr lang="es-ES" i="1" dirty="0" smtClean="0">
                <a:solidFill>
                  <a:schemeClr val="tx1"/>
                </a:solidFill>
                <a:latin typeface="Cambria" pitchFamily="18" charset="0"/>
                <a:ea typeface="Times New Roman" pitchFamily="18" charset="0"/>
                <a:cs typeface="Arial" pitchFamily="34" charset="0"/>
              </a:rPr>
              <a:t>Ilustración de los lugares turísticos de Conocoto</a:t>
            </a:r>
          </a:p>
          <a:p>
            <a:pPr lvl="0" algn="just" eaLnBrk="0" fontAlgn="base" hangingPunct="0">
              <a:spcBef>
                <a:spcPct val="0"/>
              </a:spcBef>
              <a:spcAft>
                <a:spcPct val="0"/>
              </a:spcAft>
              <a:buFontTx/>
              <a:buChar char="•"/>
              <a:tabLst>
                <a:tab pos="571500" algn="l"/>
              </a:tabLst>
            </a:pPr>
            <a:endParaRPr lang="es-ES" i="1" dirty="0" smtClean="0">
              <a:solidFill>
                <a:schemeClr val="tx1"/>
              </a:solidFill>
              <a:latin typeface="Cambria" pitchFamily="18" charset="0"/>
              <a:cs typeface="Arial" pitchFamily="34" charset="0"/>
            </a:endParaRPr>
          </a:p>
          <a:p>
            <a:pPr lvl="0" algn="just" eaLnBrk="0" fontAlgn="base" hangingPunct="0">
              <a:spcBef>
                <a:spcPct val="0"/>
              </a:spcBef>
              <a:spcAft>
                <a:spcPct val="0"/>
              </a:spcAft>
              <a:buFontTx/>
              <a:buChar char="•"/>
              <a:tabLst>
                <a:tab pos="571500" algn="l"/>
              </a:tabLst>
            </a:pPr>
            <a:r>
              <a:rPr lang="es-ES" i="1" dirty="0" smtClean="0">
                <a:solidFill>
                  <a:schemeClr val="tx1"/>
                </a:solidFill>
                <a:latin typeface="Cambria" pitchFamily="18" charset="0"/>
                <a:ea typeface="Times New Roman" pitchFamily="18" charset="0"/>
                <a:cs typeface="Arial" pitchFamily="34" charset="0"/>
              </a:rPr>
              <a:t>Cuerpo de texto con argumento breve y lenguaje claro que capte la atención de los potenciales visitantes</a:t>
            </a:r>
          </a:p>
          <a:p>
            <a:pPr lvl="0" algn="just" eaLnBrk="0" fontAlgn="base" hangingPunct="0">
              <a:spcBef>
                <a:spcPct val="0"/>
              </a:spcBef>
              <a:spcAft>
                <a:spcPct val="0"/>
              </a:spcAft>
              <a:buFontTx/>
              <a:buChar char="•"/>
              <a:tabLst>
                <a:tab pos="571500" algn="l"/>
              </a:tabLst>
            </a:pPr>
            <a:endParaRPr lang="es-ES" i="1" dirty="0" smtClean="0">
              <a:solidFill>
                <a:schemeClr val="tx1"/>
              </a:solidFill>
              <a:latin typeface="Cambria" pitchFamily="18" charset="0"/>
              <a:cs typeface="Arial" pitchFamily="34" charset="0"/>
            </a:endParaRPr>
          </a:p>
          <a:p>
            <a:pPr lvl="0" algn="just" eaLnBrk="0" fontAlgn="base" hangingPunct="0">
              <a:spcBef>
                <a:spcPct val="0"/>
              </a:spcBef>
              <a:spcAft>
                <a:spcPct val="0"/>
              </a:spcAft>
              <a:buFontTx/>
              <a:buChar char="•"/>
              <a:tabLst>
                <a:tab pos="571500" algn="l"/>
              </a:tabLst>
            </a:pPr>
            <a:r>
              <a:rPr lang="es-ES" i="1" dirty="0" smtClean="0">
                <a:solidFill>
                  <a:schemeClr val="tx1"/>
                </a:solidFill>
                <a:latin typeface="Cambria" pitchFamily="18" charset="0"/>
                <a:ea typeface="Times New Roman" pitchFamily="18" charset="0"/>
                <a:cs typeface="Arial" pitchFamily="34" charset="0"/>
              </a:rPr>
              <a:t>Firma con la representación gráfica, es decir el logotipo de Conocoto</a:t>
            </a:r>
          </a:p>
          <a:p>
            <a:pPr lvl="0" algn="just" eaLnBrk="0" fontAlgn="base" hangingPunct="0">
              <a:spcBef>
                <a:spcPct val="0"/>
              </a:spcBef>
              <a:spcAft>
                <a:spcPct val="0"/>
              </a:spcAft>
              <a:buFontTx/>
              <a:buChar char="•"/>
              <a:tabLst>
                <a:tab pos="571500" algn="l"/>
              </a:tabLst>
            </a:pPr>
            <a:endParaRPr lang="es-ES" i="1" dirty="0" smtClean="0">
              <a:solidFill>
                <a:schemeClr val="tx1"/>
              </a:solidFill>
              <a:latin typeface="Cambria" pitchFamily="18" charset="0"/>
              <a:cs typeface="Arial" pitchFamily="34" charset="0"/>
            </a:endParaRPr>
          </a:p>
        </p:txBody>
      </p:sp>
      <p:sp>
        <p:nvSpPr>
          <p:cNvPr id="8909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pSp>
        <p:nvGrpSpPr>
          <p:cNvPr id="89090" name="Group 2"/>
          <p:cNvGrpSpPr>
            <a:grpSpLocks/>
          </p:cNvGrpSpPr>
          <p:nvPr/>
        </p:nvGrpSpPr>
        <p:grpSpPr bwMode="auto">
          <a:xfrm>
            <a:off x="4094195" y="1643050"/>
            <a:ext cx="4621209" cy="2857520"/>
            <a:chOff x="1986" y="2255"/>
            <a:chExt cx="8065" cy="3817"/>
          </a:xfrm>
        </p:grpSpPr>
        <p:pic>
          <p:nvPicPr>
            <p:cNvPr id="89092" name="Imagen 34"/>
            <p:cNvPicPr>
              <a:picLocks noChangeAspect="1" noChangeArrowheads="1"/>
            </p:cNvPicPr>
            <p:nvPr/>
          </p:nvPicPr>
          <p:blipFill>
            <a:blip r:embed="rId5"/>
            <a:srcRect l="48482" t="32652" r="13452" b="24490"/>
            <a:stretch>
              <a:fillRect/>
            </a:stretch>
          </p:blipFill>
          <p:spPr bwMode="auto">
            <a:xfrm>
              <a:off x="4241" y="2255"/>
              <a:ext cx="5810" cy="3817"/>
            </a:xfrm>
            <a:prstGeom prst="rect">
              <a:avLst/>
            </a:prstGeom>
            <a:noFill/>
          </p:spPr>
        </p:pic>
        <p:pic>
          <p:nvPicPr>
            <p:cNvPr id="89091" name="Imagen 31"/>
            <p:cNvPicPr>
              <a:picLocks noChangeAspect="1" noChangeArrowheads="1"/>
            </p:cNvPicPr>
            <p:nvPr/>
          </p:nvPicPr>
          <p:blipFill>
            <a:blip r:embed="rId6"/>
            <a:srcRect l="16559" t="25365" r="62624" b="12537"/>
            <a:stretch>
              <a:fillRect/>
            </a:stretch>
          </p:blipFill>
          <p:spPr bwMode="auto">
            <a:xfrm>
              <a:off x="1986" y="2405"/>
              <a:ext cx="2264" cy="3518"/>
            </a:xfrm>
            <a:prstGeom prst="rect">
              <a:avLst/>
            </a:prstGeom>
            <a:noFill/>
          </p:spPr>
        </p:pic>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5 Imagen"/>
          <p:cNvPicPr/>
          <p:nvPr/>
        </p:nvPicPr>
        <p:blipFill>
          <a:blip r:embed="rId2"/>
          <a:srcRect l="40644" t="28496" r="14486" b="21034"/>
          <a:stretch>
            <a:fillRect/>
          </a:stretch>
        </p:blipFill>
        <p:spPr bwMode="auto">
          <a:xfrm>
            <a:off x="4643438" y="4429132"/>
            <a:ext cx="3286800" cy="2286016"/>
          </a:xfrm>
          <a:prstGeom prst="rect">
            <a:avLst/>
          </a:prstGeom>
          <a:noFill/>
          <a:ln w="9525">
            <a:noFill/>
            <a:miter lim="800000"/>
            <a:headEnd/>
            <a:tailEnd/>
          </a:ln>
        </p:spPr>
      </p:pic>
      <p:sp>
        <p:nvSpPr>
          <p:cNvPr id="4" name="2 Título"/>
          <p:cNvSpPr>
            <a:spLocks noGrp="1"/>
          </p:cNvSpPr>
          <p:nvPr>
            <p:ph type="title"/>
          </p:nvPr>
        </p:nvSpPr>
        <p:spPr>
          <a:xfrm>
            <a:off x="0" y="-357214"/>
            <a:ext cx="9144000" cy="1143000"/>
          </a:xfrm>
        </p:spPr>
        <p:txBody>
          <a:bodyPr>
            <a:normAutofit/>
          </a:bodyPr>
          <a:lstStyle/>
          <a:p>
            <a:pPr algn="ctr"/>
            <a:r>
              <a:rPr lang="es-ES" b="1" i="1" dirty="0" smtClean="0">
                <a:solidFill>
                  <a:schemeClr val="tx1"/>
                </a:solidFill>
                <a:latin typeface="Cambria" pitchFamily="18" charset="0"/>
              </a:rPr>
              <a:t>Tácticas</a:t>
            </a:r>
            <a:endParaRPr lang="es-ES" b="1" i="1" dirty="0">
              <a:solidFill>
                <a:schemeClr val="tx1"/>
              </a:solidFill>
              <a:latin typeface="Cambria" pitchFamily="18" charset="0"/>
            </a:endParaRPr>
          </a:p>
        </p:txBody>
      </p:sp>
      <p:pic>
        <p:nvPicPr>
          <p:cNvPr id="5" name="Picture 2" descr="http://cisco.ctt-espe.edu.ec/index_archivos/logo_espe.jpg"/>
          <p:cNvPicPr>
            <a:picLocks noChangeAspect="1" noChangeArrowheads="1"/>
          </p:cNvPicPr>
          <p:nvPr/>
        </p:nvPicPr>
        <p:blipFill>
          <a:blip r:embed="rId3" cstate="print"/>
          <a:srcRect l="4915" r="8025"/>
          <a:stretch>
            <a:fillRect/>
          </a:stretch>
        </p:blipFill>
        <p:spPr bwMode="auto">
          <a:xfrm>
            <a:off x="214282" y="188942"/>
            <a:ext cx="2071702" cy="668290"/>
          </a:xfrm>
          <a:prstGeom prst="rect">
            <a:avLst/>
          </a:prstGeom>
          <a:noFill/>
        </p:spPr>
      </p:pic>
      <p:pic>
        <p:nvPicPr>
          <p:cNvPr id="6" name="Picture 3"/>
          <p:cNvPicPr>
            <a:picLocks noChangeAspect="1" noChangeArrowheads="1"/>
          </p:cNvPicPr>
          <p:nvPr/>
        </p:nvPicPr>
        <p:blipFill>
          <a:blip r:embed="rId4"/>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7" name="6 Rectángulo redondeado"/>
          <p:cNvSpPr/>
          <p:nvPr/>
        </p:nvSpPr>
        <p:spPr>
          <a:xfrm>
            <a:off x="2786050" y="863264"/>
            <a:ext cx="3714776"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Prensa Escrita</a:t>
            </a:r>
            <a:endParaRPr lang="es-ES" sz="2000" b="1" i="1" dirty="0">
              <a:latin typeface="Cambria" pitchFamily="18" charset="0"/>
              <a:ea typeface="Times New Roman"/>
            </a:endParaRPr>
          </a:p>
        </p:txBody>
      </p:sp>
      <p:sp>
        <p:nvSpPr>
          <p:cNvPr id="9" name="8 Marco"/>
          <p:cNvSpPr/>
          <p:nvPr/>
        </p:nvSpPr>
        <p:spPr>
          <a:xfrm>
            <a:off x="214282" y="2071678"/>
            <a:ext cx="3571900" cy="4000528"/>
          </a:xfrm>
          <a:prstGeom prst="frame">
            <a:avLst>
              <a:gd name="adj1" fmla="val 357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tabLst>
                <a:tab pos="571500" algn="l"/>
              </a:tabLst>
            </a:pPr>
            <a:endParaRPr lang="es-ES" i="1" dirty="0" smtClean="0">
              <a:solidFill>
                <a:schemeClr val="tx1"/>
              </a:solidFill>
              <a:latin typeface="Cambria" pitchFamily="18" charset="0"/>
              <a:cs typeface="Arial" pitchFamily="34" charset="0"/>
            </a:endParaRPr>
          </a:p>
          <a:p>
            <a:pPr lvl="0" algn="just" eaLnBrk="0" fontAlgn="base" hangingPunct="0">
              <a:spcBef>
                <a:spcPct val="0"/>
              </a:spcBef>
              <a:spcAft>
                <a:spcPct val="0"/>
              </a:spcAft>
              <a:buFontTx/>
              <a:buChar char="•"/>
              <a:tabLst>
                <a:tab pos="571500" algn="l"/>
              </a:tabLst>
            </a:pPr>
            <a:r>
              <a:rPr lang="es-ES" i="1" dirty="0" smtClean="0">
                <a:solidFill>
                  <a:schemeClr val="tx1"/>
                </a:solidFill>
                <a:latin typeface="Cambria" pitchFamily="18" charset="0"/>
                <a:ea typeface="Times New Roman" pitchFamily="18" charset="0"/>
                <a:cs typeface="Arial" pitchFamily="34" charset="0"/>
              </a:rPr>
              <a:t>Titular llamativo</a:t>
            </a:r>
          </a:p>
          <a:p>
            <a:pPr lvl="0" algn="just" eaLnBrk="0" fontAlgn="base" hangingPunct="0">
              <a:spcBef>
                <a:spcPct val="0"/>
              </a:spcBef>
              <a:spcAft>
                <a:spcPct val="0"/>
              </a:spcAft>
              <a:buFontTx/>
              <a:buChar char="•"/>
              <a:tabLst>
                <a:tab pos="571500" algn="l"/>
              </a:tabLst>
            </a:pPr>
            <a:endParaRPr lang="es-ES" i="1" dirty="0" smtClean="0">
              <a:solidFill>
                <a:schemeClr val="tx1"/>
              </a:solidFill>
              <a:latin typeface="Cambria" pitchFamily="18" charset="0"/>
              <a:cs typeface="Arial" pitchFamily="34" charset="0"/>
            </a:endParaRPr>
          </a:p>
          <a:p>
            <a:pPr lvl="0" algn="just" eaLnBrk="0" fontAlgn="base" hangingPunct="0">
              <a:spcBef>
                <a:spcPct val="0"/>
              </a:spcBef>
              <a:spcAft>
                <a:spcPct val="0"/>
              </a:spcAft>
              <a:buFontTx/>
              <a:buChar char="•"/>
              <a:tabLst>
                <a:tab pos="571500" algn="l"/>
              </a:tabLst>
            </a:pPr>
            <a:r>
              <a:rPr lang="es-ES" i="1" dirty="0" smtClean="0">
                <a:solidFill>
                  <a:schemeClr val="tx1"/>
                </a:solidFill>
                <a:latin typeface="Cambria" pitchFamily="18" charset="0"/>
                <a:ea typeface="Times New Roman" pitchFamily="18" charset="0"/>
                <a:cs typeface="Arial" pitchFamily="34" charset="0"/>
              </a:rPr>
              <a:t>Ilustración de los lugares turísticos de Conocoto</a:t>
            </a:r>
          </a:p>
          <a:p>
            <a:pPr lvl="0" algn="just" eaLnBrk="0" fontAlgn="base" hangingPunct="0">
              <a:spcBef>
                <a:spcPct val="0"/>
              </a:spcBef>
              <a:spcAft>
                <a:spcPct val="0"/>
              </a:spcAft>
              <a:buFontTx/>
              <a:buChar char="•"/>
              <a:tabLst>
                <a:tab pos="571500" algn="l"/>
              </a:tabLst>
            </a:pPr>
            <a:endParaRPr lang="es-ES" i="1" dirty="0" smtClean="0">
              <a:solidFill>
                <a:schemeClr val="tx1"/>
              </a:solidFill>
              <a:latin typeface="Cambria" pitchFamily="18" charset="0"/>
              <a:cs typeface="Arial" pitchFamily="34" charset="0"/>
            </a:endParaRPr>
          </a:p>
          <a:p>
            <a:pPr lvl="0" algn="just" eaLnBrk="0" fontAlgn="base" hangingPunct="0">
              <a:spcBef>
                <a:spcPct val="0"/>
              </a:spcBef>
              <a:spcAft>
                <a:spcPct val="0"/>
              </a:spcAft>
              <a:buFontTx/>
              <a:buChar char="•"/>
              <a:tabLst>
                <a:tab pos="571500" algn="l"/>
              </a:tabLst>
            </a:pPr>
            <a:r>
              <a:rPr lang="es-ES" i="1" dirty="0" smtClean="0">
                <a:solidFill>
                  <a:schemeClr val="tx1"/>
                </a:solidFill>
                <a:latin typeface="Cambria" pitchFamily="18" charset="0"/>
                <a:ea typeface="Times New Roman" pitchFamily="18" charset="0"/>
                <a:cs typeface="Arial" pitchFamily="34" charset="0"/>
              </a:rPr>
              <a:t>Cuerpo de texto con argumento breve y lenguaje claro que capte la atención de los potenciales visitantes</a:t>
            </a:r>
          </a:p>
          <a:p>
            <a:pPr lvl="0" algn="just" eaLnBrk="0" fontAlgn="base" hangingPunct="0">
              <a:spcBef>
                <a:spcPct val="0"/>
              </a:spcBef>
              <a:spcAft>
                <a:spcPct val="0"/>
              </a:spcAft>
              <a:buFontTx/>
              <a:buChar char="•"/>
              <a:tabLst>
                <a:tab pos="571500" algn="l"/>
              </a:tabLst>
            </a:pPr>
            <a:endParaRPr lang="es-ES" i="1" dirty="0" smtClean="0">
              <a:solidFill>
                <a:schemeClr val="tx1"/>
              </a:solidFill>
              <a:latin typeface="Cambria" pitchFamily="18" charset="0"/>
              <a:cs typeface="Arial" pitchFamily="34" charset="0"/>
            </a:endParaRPr>
          </a:p>
          <a:p>
            <a:pPr lvl="0" algn="just" eaLnBrk="0" fontAlgn="base" hangingPunct="0">
              <a:spcBef>
                <a:spcPct val="0"/>
              </a:spcBef>
              <a:spcAft>
                <a:spcPct val="0"/>
              </a:spcAft>
              <a:buFontTx/>
              <a:buChar char="•"/>
              <a:tabLst>
                <a:tab pos="571500" algn="l"/>
              </a:tabLst>
            </a:pPr>
            <a:r>
              <a:rPr lang="es-ES" i="1" dirty="0" smtClean="0">
                <a:solidFill>
                  <a:schemeClr val="tx1"/>
                </a:solidFill>
                <a:latin typeface="Cambria" pitchFamily="18" charset="0"/>
                <a:ea typeface="Times New Roman" pitchFamily="18" charset="0"/>
                <a:cs typeface="Arial" pitchFamily="34" charset="0"/>
              </a:rPr>
              <a:t>Firma con la representación gráfica, es decir el logotipo de Conocoto</a:t>
            </a:r>
          </a:p>
          <a:p>
            <a:pPr lvl="0" algn="just" eaLnBrk="0" fontAlgn="base" hangingPunct="0">
              <a:spcBef>
                <a:spcPct val="0"/>
              </a:spcBef>
              <a:spcAft>
                <a:spcPct val="0"/>
              </a:spcAft>
              <a:buFontTx/>
              <a:buChar char="•"/>
              <a:tabLst>
                <a:tab pos="571500" algn="l"/>
              </a:tabLst>
            </a:pPr>
            <a:endParaRPr lang="es-ES" i="1" dirty="0" smtClean="0">
              <a:solidFill>
                <a:schemeClr val="tx1"/>
              </a:solidFill>
              <a:latin typeface="Cambria" pitchFamily="18" charset="0"/>
              <a:cs typeface="Arial" pitchFamily="34" charset="0"/>
            </a:endParaRPr>
          </a:p>
        </p:txBody>
      </p:sp>
      <p:sp>
        <p:nvSpPr>
          <p:cNvPr id="8909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9216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pSp>
        <p:nvGrpSpPr>
          <p:cNvPr id="92161" name="Group 1"/>
          <p:cNvGrpSpPr>
            <a:grpSpLocks/>
          </p:cNvGrpSpPr>
          <p:nvPr/>
        </p:nvGrpSpPr>
        <p:grpSpPr bwMode="auto">
          <a:xfrm>
            <a:off x="4143372" y="1714488"/>
            <a:ext cx="4622400" cy="2858400"/>
            <a:chOff x="1628" y="5801"/>
            <a:chExt cx="8140" cy="3668"/>
          </a:xfrm>
        </p:grpSpPr>
        <p:pic>
          <p:nvPicPr>
            <p:cNvPr id="92163" name="Imagen 38"/>
            <p:cNvPicPr>
              <a:picLocks noChangeAspect="1" noChangeArrowheads="1"/>
            </p:cNvPicPr>
            <p:nvPr/>
          </p:nvPicPr>
          <p:blipFill>
            <a:blip r:embed="rId5"/>
            <a:srcRect l="48532" t="34204" r="13885" b="22874"/>
            <a:stretch>
              <a:fillRect/>
            </a:stretch>
          </p:blipFill>
          <p:spPr bwMode="auto">
            <a:xfrm>
              <a:off x="4103" y="5801"/>
              <a:ext cx="5665" cy="3668"/>
            </a:xfrm>
            <a:prstGeom prst="rect">
              <a:avLst/>
            </a:prstGeom>
            <a:noFill/>
          </p:spPr>
        </p:pic>
        <p:pic>
          <p:nvPicPr>
            <p:cNvPr id="92162" name="Imagen 41"/>
            <p:cNvPicPr>
              <a:picLocks noChangeAspect="1" noChangeArrowheads="1"/>
            </p:cNvPicPr>
            <p:nvPr/>
          </p:nvPicPr>
          <p:blipFill>
            <a:blip r:embed="rId6"/>
            <a:srcRect l="17668" t="26578" r="61522" b="24004"/>
            <a:stretch>
              <a:fillRect/>
            </a:stretch>
          </p:blipFill>
          <p:spPr bwMode="auto">
            <a:xfrm>
              <a:off x="1628" y="5935"/>
              <a:ext cx="2475" cy="3464"/>
            </a:xfrm>
            <a:prstGeom prst="rect">
              <a:avLst/>
            </a:prstGeom>
            <a:noFill/>
          </p:spPr>
        </p:pic>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txBox="1">
            <a:spLocks/>
          </p:cNvSpPr>
          <p:nvPr/>
        </p:nvSpPr>
        <p:spPr>
          <a:xfrm>
            <a:off x="0" y="-357214"/>
            <a:ext cx="91440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1" u="none" strike="noStrike" kern="1200" cap="none" spc="0" normalizeH="0" baseline="0" noProof="0" smtClean="0">
                <a:ln>
                  <a:noFill/>
                </a:ln>
                <a:solidFill>
                  <a:schemeClr val="tx1"/>
                </a:solidFill>
                <a:effectLst/>
                <a:uLnTx/>
                <a:uFillTx/>
                <a:latin typeface="Cambria" pitchFamily="18" charset="0"/>
                <a:ea typeface="+mj-ea"/>
                <a:cs typeface="+mj-cs"/>
              </a:rPr>
              <a:t>Tácticas</a:t>
            </a:r>
            <a:endParaRPr kumimoji="0" lang="es-ES" sz="4000" b="1" i="1" u="none" strike="noStrike" kern="1200" cap="none" spc="0" normalizeH="0" baseline="0" noProof="0" dirty="0">
              <a:ln>
                <a:noFill/>
              </a:ln>
              <a:solidFill>
                <a:schemeClr val="tx1"/>
              </a:solidFill>
              <a:effectLst/>
              <a:uLnTx/>
              <a:uFillTx/>
              <a:latin typeface="Cambria" pitchFamily="18" charset="0"/>
              <a:ea typeface="+mj-ea"/>
              <a:cs typeface="+mj-cs"/>
            </a:endParaRPr>
          </a:p>
        </p:txBody>
      </p:sp>
      <p:pic>
        <p:nvPicPr>
          <p:cNvPr id="5"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6"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7" name="6 Rectángulo redondeado"/>
          <p:cNvSpPr/>
          <p:nvPr/>
        </p:nvSpPr>
        <p:spPr>
          <a:xfrm>
            <a:off x="2786050" y="863264"/>
            <a:ext cx="3714776"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Prensa Escrita</a:t>
            </a:r>
            <a:endParaRPr lang="es-ES" sz="2000" b="1" i="1" dirty="0">
              <a:latin typeface="Cambria" pitchFamily="18" charset="0"/>
              <a:ea typeface="Times New Roman"/>
            </a:endParaRPr>
          </a:p>
        </p:txBody>
      </p:sp>
      <p:sp>
        <p:nvSpPr>
          <p:cNvPr id="8" name="7 Marco"/>
          <p:cNvSpPr/>
          <p:nvPr/>
        </p:nvSpPr>
        <p:spPr>
          <a:xfrm>
            <a:off x="214282" y="2071678"/>
            <a:ext cx="3571900" cy="4000528"/>
          </a:xfrm>
          <a:prstGeom prst="frame">
            <a:avLst>
              <a:gd name="adj1" fmla="val 357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tabLst>
                <a:tab pos="571500" algn="l"/>
              </a:tabLst>
            </a:pPr>
            <a:endParaRPr lang="es-ES" i="1" dirty="0" smtClean="0">
              <a:solidFill>
                <a:schemeClr val="tx1"/>
              </a:solidFill>
              <a:latin typeface="Cambria" pitchFamily="18" charset="0"/>
              <a:cs typeface="Arial" pitchFamily="34" charset="0"/>
            </a:endParaRPr>
          </a:p>
          <a:p>
            <a:pPr lvl="0" algn="just" eaLnBrk="0" fontAlgn="base" hangingPunct="0">
              <a:spcBef>
                <a:spcPct val="0"/>
              </a:spcBef>
              <a:spcAft>
                <a:spcPct val="0"/>
              </a:spcAft>
              <a:buFontTx/>
              <a:buChar char="•"/>
              <a:tabLst>
                <a:tab pos="571500" algn="l"/>
              </a:tabLst>
            </a:pPr>
            <a:r>
              <a:rPr lang="es-ES" i="1" dirty="0" smtClean="0">
                <a:solidFill>
                  <a:schemeClr val="tx1"/>
                </a:solidFill>
                <a:latin typeface="Cambria" pitchFamily="18" charset="0"/>
                <a:ea typeface="Times New Roman" pitchFamily="18" charset="0"/>
                <a:cs typeface="Arial" pitchFamily="34" charset="0"/>
              </a:rPr>
              <a:t>Titular llamativo</a:t>
            </a:r>
          </a:p>
          <a:p>
            <a:pPr lvl="0" algn="just" eaLnBrk="0" fontAlgn="base" hangingPunct="0">
              <a:spcBef>
                <a:spcPct val="0"/>
              </a:spcBef>
              <a:spcAft>
                <a:spcPct val="0"/>
              </a:spcAft>
              <a:buFontTx/>
              <a:buChar char="•"/>
              <a:tabLst>
                <a:tab pos="571500" algn="l"/>
              </a:tabLst>
            </a:pPr>
            <a:endParaRPr lang="es-ES" i="1" dirty="0" smtClean="0">
              <a:solidFill>
                <a:schemeClr val="tx1"/>
              </a:solidFill>
              <a:latin typeface="Cambria" pitchFamily="18" charset="0"/>
              <a:cs typeface="Arial" pitchFamily="34" charset="0"/>
            </a:endParaRPr>
          </a:p>
          <a:p>
            <a:pPr lvl="0" algn="just" eaLnBrk="0" fontAlgn="base" hangingPunct="0">
              <a:spcBef>
                <a:spcPct val="0"/>
              </a:spcBef>
              <a:spcAft>
                <a:spcPct val="0"/>
              </a:spcAft>
              <a:buFontTx/>
              <a:buChar char="•"/>
              <a:tabLst>
                <a:tab pos="571500" algn="l"/>
              </a:tabLst>
            </a:pPr>
            <a:r>
              <a:rPr lang="es-ES" i="1" dirty="0" smtClean="0">
                <a:solidFill>
                  <a:schemeClr val="tx1"/>
                </a:solidFill>
                <a:latin typeface="Cambria" pitchFamily="18" charset="0"/>
                <a:ea typeface="Times New Roman" pitchFamily="18" charset="0"/>
                <a:cs typeface="Arial" pitchFamily="34" charset="0"/>
              </a:rPr>
              <a:t>Ilustración de los lugares turísticos de Conocoto</a:t>
            </a:r>
          </a:p>
          <a:p>
            <a:pPr lvl="0" algn="just" eaLnBrk="0" fontAlgn="base" hangingPunct="0">
              <a:spcBef>
                <a:spcPct val="0"/>
              </a:spcBef>
              <a:spcAft>
                <a:spcPct val="0"/>
              </a:spcAft>
              <a:buFontTx/>
              <a:buChar char="•"/>
              <a:tabLst>
                <a:tab pos="571500" algn="l"/>
              </a:tabLst>
            </a:pPr>
            <a:endParaRPr lang="es-ES" i="1" dirty="0" smtClean="0">
              <a:solidFill>
                <a:schemeClr val="tx1"/>
              </a:solidFill>
              <a:latin typeface="Cambria" pitchFamily="18" charset="0"/>
              <a:cs typeface="Arial" pitchFamily="34" charset="0"/>
            </a:endParaRPr>
          </a:p>
          <a:p>
            <a:pPr lvl="0" algn="just" eaLnBrk="0" fontAlgn="base" hangingPunct="0">
              <a:spcBef>
                <a:spcPct val="0"/>
              </a:spcBef>
              <a:spcAft>
                <a:spcPct val="0"/>
              </a:spcAft>
              <a:buFontTx/>
              <a:buChar char="•"/>
              <a:tabLst>
                <a:tab pos="571500" algn="l"/>
              </a:tabLst>
            </a:pPr>
            <a:r>
              <a:rPr lang="es-ES" i="1" dirty="0" smtClean="0">
                <a:solidFill>
                  <a:schemeClr val="tx1"/>
                </a:solidFill>
                <a:latin typeface="Cambria" pitchFamily="18" charset="0"/>
                <a:ea typeface="Times New Roman" pitchFamily="18" charset="0"/>
                <a:cs typeface="Arial" pitchFamily="34" charset="0"/>
              </a:rPr>
              <a:t>Cuerpo de texto con argumento breve y lenguaje claro que capte la atención de los potenciales visitantes</a:t>
            </a:r>
          </a:p>
          <a:p>
            <a:pPr lvl="0" algn="just" eaLnBrk="0" fontAlgn="base" hangingPunct="0">
              <a:spcBef>
                <a:spcPct val="0"/>
              </a:spcBef>
              <a:spcAft>
                <a:spcPct val="0"/>
              </a:spcAft>
              <a:buFontTx/>
              <a:buChar char="•"/>
              <a:tabLst>
                <a:tab pos="571500" algn="l"/>
              </a:tabLst>
            </a:pPr>
            <a:endParaRPr lang="es-ES" i="1" dirty="0" smtClean="0">
              <a:solidFill>
                <a:schemeClr val="tx1"/>
              </a:solidFill>
              <a:latin typeface="Cambria" pitchFamily="18" charset="0"/>
              <a:cs typeface="Arial" pitchFamily="34" charset="0"/>
            </a:endParaRPr>
          </a:p>
          <a:p>
            <a:pPr lvl="0" algn="just" eaLnBrk="0" fontAlgn="base" hangingPunct="0">
              <a:spcBef>
                <a:spcPct val="0"/>
              </a:spcBef>
              <a:spcAft>
                <a:spcPct val="0"/>
              </a:spcAft>
              <a:buFontTx/>
              <a:buChar char="•"/>
              <a:tabLst>
                <a:tab pos="571500" algn="l"/>
              </a:tabLst>
            </a:pPr>
            <a:r>
              <a:rPr lang="es-ES" i="1" dirty="0" smtClean="0">
                <a:solidFill>
                  <a:schemeClr val="tx1"/>
                </a:solidFill>
                <a:latin typeface="Cambria" pitchFamily="18" charset="0"/>
                <a:ea typeface="Times New Roman" pitchFamily="18" charset="0"/>
                <a:cs typeface="Arial" pitchFamily="34" charset="0"/>
              </a:rPr>
              <a:t>Firma con la representación gráfica, es decir el logotipo de Conocoto</a:t>
            </a:r>
          </a:p>
          <a:p>
            <a:pPr lvl="0" algn="just" eaLnBrk="0" fontAlgn="base" hangingPunct="0">
              <a:spcBef>
                <a:spcPct val="0"/>
              </a:spcBef>
              <a:spcAft>
                <a:spcPct val="0"/>
              </a:spcAft>
              <a:buFontTx/>
              <a:buChar char="•"/>
              <a:tabLst>
                <a:tab pos="571500" algn="l"/>
              </a:tabLst>
            </a:pPr>
            <a:endParaRPr lang="es-ES" i="1" dirty="0" smtClean="0">
              <a:solidFill>
                <a:schemeClr val="tx1"/>
              </a:solidFill>
              <a:latin typeface="Cambria" pitchFamily="18" charset="0"/>
              <a:cs typeface="Arial" pitchFamily="34" charset="0"/>
            </a:endParaRPr>
          </a:p>
        </p:txBody>
      </p:sp>
      <p:sp>
        <p:nvSpPr>
          <p:cNvPr id="9114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pSp>
        <p:nvGrpSpPr>
          <p:cNvPr id="91137" name="Group 1"/>
          <p:cNvGrpSpPr>
            <a:grpSpLocks/>
          </p:cNvGrpSpPr>
          <p:nvPr/>
        </p:nvGrpSpPr>
        <p:grpSpPr bwMode="auto">
          <a:xfrm>
            <a:off x="4000496" y="2714620"/>
            <a:ext cx="5019675" cy="2714644"/>
            <a:chOff x="2067" y="6688"/>
            <a:chExt cx="7904" cy="3346"/>
          </a:xfrm>
        </p:grpSpPr>
        <p:sp>
          <p:nvSpPr>
            <p:cNvPr id="91139" name="AutoShape 3"/>
            <p:cNvSpPr>
              <a:spLocks noChangeArrowheads="1"/>
            </p:cNvSpPr>
            <p:nvPr/>
          </p:nvSpPr>
          <p:spPr bwMode="auto">
            <a:xfrm>
              <a:off x="4448" y="6688"/>
              <a:ext cx="5523" cy="3243"/>
            </a:xfrm>
            <a:prstGeom prst="roundRect">
              <a:avLst>
                <a:gd name="adj" fmla="val 16667"/>
              </a:avLst>
            </a:prstGeom>
            <a:solidFill>
              <a:srgbClr val="B8CCE4"/>
            </a:solidFill>
            <a:ln w="9525">
              <a:solidFill>
                <a:srgbClr val="B8CCE4"/>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rPr>
                <a:t>Características del Producto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rPr>
                <a:t>Horario:</a:t>
              </a:r>
              <a:r>
                <a:rPr kumimoji="0" lang="es-ES" sz="1600" b="0"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rPr>
                <a:t>		Vespertino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rPr>
                <a:t>Tamaño:</a:t>
              </a:r>
              <a:r>
                <a:rPr kumimoji="0" lang="es-ES" sz="1600" b="0"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rPr>
                <a:t>		Tabloide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rPr>
                <a:t>Frecuencia:</a:t>
              </a:r>
              <a:r>
                <a:rPr kumimoji="0" lang="es-ES" sz="1600" b="0"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rPr>
                <a:t>	Trimestral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rPr>
                <a:t>Cobertura:</a:t>
              </a:r>
              <a:r>
                <a:rPr kumimoji="0" lang="es-ES" sz="1600" b="0"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rPr>
                <a:t>	</a:t>
              </a:r>
              <a:r>
                <a:rPr kumimoji="0" lang="es-ES" sz="1600" b="0" i="0" u="none" strike="noStrike" cap="none" normalizeH="0" dirty="0" smtClean="0">
                  <a:ln>
                    <a:noFill/>
                  </a:ln>
                  <a:solidFill>
                    <a:srgbClr val="FFFFFF"/>
                  </a:solidFill>
                  <a:effectLst/>
                  <a:latin typeface="Calibri" pitchFamily="34" charset="0"/>
                  <a:ea typeface="Calibri" pitchFamily="34" charset="0"/>
                  <a:cs typeface="Times New Roman" pitchFamily="18" charset="0"/>
                </a:rPr>
                <a:t>             </a:t>
              </a:r>
              <a:r>
                <a:rPr kumimoji="0" lang="es-ES" sz="1600" b="0"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rPr>
                <a:t>Valle de los Chillos</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1138" name="Imagen 45"/>
            <p:cNvPicPr>
              <a:picLocks noChangeAspect="1" noChangeArrowheads="1"/>
            </p:cNvPicPr>
            <p:nvPr/>
          </p:nvPicPr>
          <p:blipFill>
            <a:blip r:embed="rId4"/>
            <a:srcRect/>
            <a:stretch>
              <a:fillRect/>
            </a:stretch>
          </p:blipFill>
          <p:spPr bwMode="auto">
            <a:xfrm>
              <a:off x="2067" y="6688"/>
              <a:ext cx="2321" cy="3346"/>
            </a:xfrm>
            <a:prstGeom prst="rect">
              <a:avLst/>
            </a:prstGeom>
            <a:noFill/>
          </p:spPr>
        </p:pic>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1000101" y="2071678"/>
          <a:ext cx="7215236" cy="3520440"/>
        </p:xfrm>
        <a:graphic>
          <a:graphicData uri="http://schemas.openxmlformats.org/drawingml/2006/table">
            <a:tbl>
              <a:tblPr/>
              <a:tblGrid>
                <a:gridCol w="917917"/>
                <a:gridCol w="1273410"/>
                <a:gridCol w="772384"/>
                <a:gridCol w="2041247"/>
                <a:gridCol w="1074820"/>
                <a:gridCol w="1135458"/>
              </a:tblGrid>
              <a:tr h="0">
                <a:tc>
                  <a:txBody>
                    <a:bodyPr/>
                    <a:lstStyle/>
                    <a:p>
                      <a:pPr marL="0" indent="0" algn="ctr">
                        <a:lnSpc>
                          <a:spcPct val="150000"/>
                        </a:lnSpc>
                        <a:spcAft>
                          <a:spcPts val="0"/>
                        </a:spcAft>
                        <a:tabLst>
                          <a:tab pos="571500" algn="l"/>
                        </a:tabLst>
                      </a:pPr>
                      <a:r>
                        <a:rPr lang="es-ES" sz="1400" b="1" i="1" dirty="0">
                          <a:latin typeface="Cambria" pitchFamily="18" charset="0"/>
                          <a:ea typeface="Times New Roman"/>
                        </a:rPr>
                        <a:t>Periódico</a:t>
                      </a:r>
                      <a:endParaRPr lang="es-ES" sz="14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spcAft>
                          <a:spcPts val="0"/>
                        </a:spcAft>
                        <a:tabLst>
                          <a:tab pos="571500" algn="l"/>
                        </a:tabLst>
                      </a:pPr>
                      <a:r>
                        <a:rPr lang="es-ES" sz="1400" b="1" i="1" dirty="0">
                          <a:latin typeface="Cambria" pitchFamily="18" charset="0"/>
                          <a:ea typeface="Times New Roman"/>
                        </a:rPr>
                        <a:t>Frecuencia de la Publicación</a:t>
                      </a:r>
                      <a:endParaRPr lang="es-ES" sz="14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spcAft>
                          <a:spcPts val="0"/>
                        </a:spcAft>
                        <a:tabLst>
                          <a:tab pos="571500" algn="l"/>
                        </a:tabLst>
                      </a:pPr>
                      <a:r>
                        <a:rPr lang="es-ES" sz="1400" b="1" i="1" dirty="0">
                          <a:latin typeface="Cambria" pitchFamily="18" charset="0"/>
                          <a:ea typeface="Times New Roman"/>
                        </a:rPr>
                        <a:t>Sección</a:t>
                      </a:r>
                      <a:endParaRPr lang="es-ES" sz="14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spcAft>
                          <a:spcPts val="0"/>
                        </a:spcAft>
                        <a:tabLst>
                          <a:tab pos="571500" algn="l"/>
                        </a:tabLst>
                      </a:pPr>
                      <a:r>
                        <a:rPr lang="es-ES" sz="1400" b="1" i="1" dirty="0">
                          <a:latin typeface="Cambria" pitchFamily="18" charset="0"/>
                          <a:ea typeface="Times New Roman"/>
                        </a:rPr>
                        <a:t>Descripción</a:t>
                      </a:r>
                      <a:endParaRPr lang="es-ES" sz="14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spcAft>
                          <a:spcPts val="0"/>
                        </a:spcAft>
                        <a:tabLst>
                          <a:tab pos="571500" algn="l"/>
                        </a:tabLst>
                      </a:pPr>
                      <a:r>
                        <a:rPr lang="es-ES" sz="1400" b="1" i="1" dirty="0">
                          <a:latin typeface="Cambria" pitchFamily="18" charset="0"/>
                          <a:ea typeface="Times New Roman"/>
                        </a:rPr>
                        <a:t>Precio Unitario</a:t>
                      </a:r>
                      <a:endParaRPr lang="es-ES" sz="14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spcAft>
                          <a:spcPts val="0"/>
                        </a:spcAft>
                        <a:tabLst>
                          <a:tab pos="571500" algn="l"/>
                        </a:tabLst>
                      </a:pPr>
                      <a:r>
                        <a:rPr lang="es-ES" sz="1400" b="1" i="1" dirty="0" smtClean="0">
                          <a:latin typeface="Cambria" pitchFamily="18" charset="0"/>
                          <a:ea typeface="Times New Roman"/>
                        </a:rPr>
                        <a:t>Precio</a:t>
                      </a:r>
                      <a:r>
                        <a:rPr lang="es-ES" sz="1400" b="1" i="1" baseline="0" dirty="0" smtClean="0">
                          <a:latin typeface="Cambria" pitchFamily="18" charset="0"/>
                          <a:ea typeface="Times New Roman"/>
                        </a:rPr>
                        <a:t> </a:t>
                      </a:r>
                      <a:r>
                        <a:rPr lang="es-ES" sz="1400" b="1" i="1" dirty="0" smtClean="0">
                          <a:latin typeface="Cambria" pitchFamily="18" charset="0"/>
                          <a:ea typeface="Times New Roman"/>
                        </a:rPr>
                        <a:t>Anual</a:t>
                      </a:r>
                      <a:endParaRPr lang="es-ES" sz="1400" i="1" dirty="0">
                        <a:latin typeface="Cambria" pitchFamily="18" charset="0"/>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0">
                <a:tc>
                  <a:txBody>
                    <a:bodyPr/>
                    <a:lstStyle/>
                    <a:p>
                      <a:pPr marL="0" indent="0" algn="ctr">
                        <a:lnSpc>
                          <a:spcPct val="150000"/>
                        </a:lnSpc>
                        <a:spcAft>
                          <a:spcPts val="0"/>
                        </a:spcAft>
                        <a:tabLst>
                          <a:tab pos="571500" algn="l"/>
                        </a:tabLst>
                      </a:pPr>
                      <a:r>
                        <a:rPr lang="es-ES" sz="1400" i="1" dirty="0">
                          <a:latin typeface="Cambria" pitchFamily="18" charset="0"/>
                          <a:ea typeface="Times New Roman"/>
                        </a:rPr>
                        <a:t>El Comercio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400" i="1" dirty="0">
                          <a:latin typeface="Cambria" pitchFamily="18" charset="0"/>
                          <a:ea typeface="Times New Roman"/>
                        </a:rPr>
                        <a:t>Mensual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400" i="1" dirty="0">
                          <a:latin typeface="Cambria" pitchFamily="18" charset="0"/>
                          <a:ea typeface="Times New Roman"/>
                        </a:rPr>
                        <a:t>Ecuador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400" i="1" dirty="0">
                          <a:latin typeface="Cambria" pitchFamily="18" charset="0"/>
                          <a:ea typeface="Times New Roman"/>
                        </a:rPr>
                        <a:t>Página </a:t>
                      </a:r>
                      <a:r>
                        <a:rPr lang="es-ES" sz="1400" i="1" dirty="0" smtClean="0">
                          <a:latin typeface="Cambria" pitchFamily="18" charset="0"/>
                          <a:ea typeface="Times New Roman"/>
                        </a:rPr>
                        <a:t>interior</a:t>
                      </a:r>
                      <a:r>
                        <a:rPr lang="es-ES" sz="1400" i="1" baseline="0" dirty="0" smtClean="0">
                          <a:latin typeface="Cambria" pitchFamily="18" charset="0"/>
                          <a:ea typeface="Times New Roman"/>
                        </a:rPr>
                        <a:t> </a:t>
                      </a:r>
                    </a:p>
                    <a:p>
                      <a:pPr marL="0" indent="0" algn="ctr">
                        <a:lnSpc>
                          <a:spcPct val="150000"/>
                        </a:lnSpc>
                        <a:spcAft>
                          <a:spcPts val="0"/>
                        </a:spcAft>
                        <a:tabLst>
                          <a:tab pos="571500" algn="l"/>
                        </a:tabLst>
                      </a:pPr>
                      <a:r>
                        <a:rPr lang="es-ES" sz="1400" i="1" dirty="0" smtClean="0">
                          <a:latin typeface="Cambria" pitchFamily="18" charset="0"/>
                          <a:ea typeface="Times New Roman"/>
                        </a:rPr>
                        <a:t>Blanco </a:t>
                      </a:r>
                      <a:r>
                        <a:rPr lang="es-ES" sz="1400" i="1" dirty="0">
                          <a:latin typeface="Cambria" pitchFamily="18" charset="0"/>
                          <a:ea typeface="Times New Roman"/>
                        </a:rPr>
                        <a:t>y </a:t>
                      </a:r>
                      <a:r>
                        <a:rPr lang="es-ES" sz="1400" i="1" dirty="0" smtClean="0">
                          <a:latin typeface="Cambria" pitchFamily="18" charset="0"/>
                          <a:ea typeface="Times New Roman"/>
                        </a:rPr>
                        <a:t>negro</a:t>
                      </a:r>
                    </a:p>
                    <a:p>
                      <a:pPr marL="0" indent="0" algn="ctr">
                        <a:lnSpc>
                          <a:spcPct val="150000"/>
                        </a:lnSpc>
                        <a:spcAft>
                          <a:spcPts val="0"/>
                        </a:spcAft>
                        <a:tabLst>
                          <a:tab pos="571500" algn="l"/>
                        </a:tabLst>
                      </a:pPr>
                      <a:r>
                        <a:rPr lang="es-ES" sz="1400" i="1" dirty="0" smtClean="0">
                          <a:latin typeface="Cambria" pitchFamily="18" charset="0"/>
                          <a:ea typeface="Times New Roman"/>
                        </a:rPr>
                        <a:t>4,63 </a:t>
                      </a:r>
                      <a:r>
                        <a:rPr lang="es-ES" sz="1400" i="1" dirty="0">
                          <a:latin typeface="Cambria" pitchFamily="18" charset="0"/>
                          <a:ea typeface="Times New Roman"/>
                        </a:rPr>
                        <a:t>cm x 6,60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400" i="1" dirty="0">
                          <a:latin typeface="Cambria" pitchFamily="18" charset="0"/>
                          <a:ea typeface="Times New Roman"/>
                        </a:rPr>
                        <a:t>$116 por anuncio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400" i="1" dirty="0">
                          <a:latin typeface="Cambria" pitchFamily="18" charset="0"/>
                          <a:ea typeface="Times New Roman"/>
                        </a:rPr>
                        <a:t>$1392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indent="0" algn="ctr">
                        <a:lnSpc>
                          <a:spcPct val="150000"/>
                        </a:lnSpc>
                        <a:spcAft>
                          <a:spcPts val="0"/>
                        </a:spcAft>
                        <a:tabLst>
                          <a:tab pos="571500" algn="l"/>
                        </a:tabLst>
                      </a:pPr>
                      <a:r>
                        <a:rPr lang="es-ES" sz="1400" i="1" dirty="0">
                          <a:latin typeface="Cambria" pitchFamily="18" charset="0"/>
                          <a:ea typeface="Times New Roman"/>
                        </a:rPr>
                        <a:t>Ultimas Noticias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400" i="1" dirty="0">
                          <a:latin typeface="Cambria" pitchFamily="18" charset="0"/>
                          <a:ea typeface="Times New Roman"/>
                        </a:rPr>
                        <a:t>Mensual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400" i="1" dirty="0">
                          <a:latin typeface="Cambria" pitchFamily="18" charset="0"/>
                          <a:ea typeface="Times New Roman"/>
                        </a:rPr>
                        <a:t>En la Casa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400" i="1" dirty="0">
                          <a:latin typeface="Cambria" pitchFamily="18" charset="0"/>
                          <a:ea typeface="Times New Roman"/>
                        </a:rPr>
                        <a:t>Página </a:t>
                      </a:r>
                      <a:r>
                        <a:rPr lang="es-ES" sz="1400" i="1" dirty="0" smtClean="0">
                          <a:latin typeface="Cambria" pitchFamily="18" charset="0"/>
                          <a:ea typeface="Times New Roman"/>
                        </a:rPr>
                        <a:t>interior</a:t>
                      </a:r>
                    </a:p>
                    <a:p>
                      <a:pPr marL="0" indent="0" algn="ctr">
                        <a:lnSpc>
                          <a:spcPct val="150000"/>
                        </a:lnSpc>
                        <a:spcAft>
                          <a:spcPts val="0"/>
                        </a:spcAft>
                        <a:tabLst>
                          <a:tab pos="571500" algn="l"/>
                        </a:tabLst>
                      </a:pPr>
                      <a:r>
                        <a:rPr lang="es-ES" sz="1400" i="1" dirty="0" smtClean="0">
                          <a:latin typeface="Cambria" pitchFamily="18" charset="0"/>
                          <a:ea typeface="Times New Roman"/>
                        </a:rPr>
                        <a:t>Blanco </a:t>
                      </a:r>
                      <a:r>
                        <a:rPr lang="es-ES" sz="1400" i="1" dirty="0">
                          <a:latin typeface="Cambria" pitchFamily="18" charset="0"/>
                          <a:ea typeface="Times New Roman"/>
                        </a:rPr>
                        <a:t>y </a:t>
                      </a:r>
                      <a:r>
                        <a:rPr lang="es-ES" sz="1400" i="1" dirty="0" smtClean="0">
                          <a:latin typeface="Cambria" pitchFamily="18" charset="0"/>
                          <a:ea typeface="Times New Roman"/>
                        </a:rPr>
                        <a:t>negro</a:t>
                      </a:r>
                    </a:p>
                    <a:p>
                      <a:pPr marL="0" indent="0" algn="ctr">
                        <a:lnSpc>
                          <a:spcPct val="150000"/>
                        </a:lnSpc>
                        <a:spcAft>
                          <a:spcPts val="0"/>
                        </a:spcAft>
                        <a:tabLst>
                          <a:tab pos="571500" algn="l"/>
                        </a:tabLst>
                      </a:pPr>
                      <a:r>
                        <a:rPr lang="es-ES" sz="1400" i="1" dirty="0" smtClean="0">
                          <a:latin typeface="Cambria" pitchFamily="18" charset="0"/>
                          <a:ea typeface="Times New Roman"/>
                        </a:rPr>
                        <a:t>3,53 cm </a:t>
                      </a:r>
                      <a:r>
                        <a:rPr lang="es-ES" sz="1400" i="1" dirty="0">
                          <a:latin typeface="Cambria" pitchFamily="18" charset="0"/>
                          <a:ea typeface="Times New Roman"/>
                        </a:rPr>
                        <a:t>x 3,83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400" i="1" dirty="0">
                          <a:latin typeface="Cambria" pitchFamily="18" charset="0"/>
                          <a:ea typeface="Times New Roman"/>
                        </a:rPr>
                        <a:t>$22 por anuncio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400" i="1" dirty="0">
                          <a:latin typeface="Cambria" pitchFamily="18" charset="0"/>
                          <a:ea typeface="Times New Roman"/>
                        </a:rPr>
                        <a:t>$264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indent="0" algn="ctr">
                        <a:lnSpc>
                          <a:spcPct val="150000"/>
                        </a:lnSpc>
                        <a:spcAft>
                          <a:spcPts val="0"/>
                        </a:spcAft>
                        <a:tabLst>
                          <a:tab pos="571500" algn="l"/>
                        </a:tabLst>
                      </a:pPr>
                      <a:r>
                        <a:rPr lang="es-ES" sz="1400" i="1" dirty="0">
                          <a:latin typeface="Cambria" pitchFamily="18" charset="0"/>
                          <a:ea typeface="Times New Roman"/>
                        </a:rPr>
                        <a:t>Periódico Enlace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400" i="1" dirty="0">
                          <a:latin typeface="Cambria" pitchFamily="18" charset="0"/>
                          <a:ea typeface="Times New Roman"/>
                        </a:rPr>
                        <a:t>Trimestral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400" i="1" dirty="0">
                          <a:latin typeface="Cambria" pitchFamily="18" charset="0"/>
                          <a:ea typeface="Times New Roman"/>
                        </a:rPr>
                        <a:t>Al día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400" i="1" dirty="0" smtClean="0">
                          <a:latin typeface="Cambria" pitchFamily="18" charset="0"/>
                          <a:ea typeface="Times New Roman"/>
                        </a:rPr>
                        <a:t>Contraportada</a:t>
                      </a:r>
                    </a:p>
                    <a:p>
                      <a:pPr marL="0" indent="0" algn="ctr">
                        <a:lnSpc>
                          <a:spcPct val="150000"/>
                        </a:lnSpc>
                        <a:spcAft>
                          <a:spcPts val="0"/>
                        </a:spcAft>
                        <a:tabLst>
                          <a:tab pos="571500" algn="l"/>
                        </a:tabLst>
                      </a:pPr>
                      <a:r>
                        <a:rPr lang="es-ES" sz="1400" i="1" dirty="0" smtClean="0">
                          <a:latin typeface="Cambria" pitchFamily="18" charset="0"/>
                          <a:ea typeface="Times New Roman"/>
                        </a:rPr>
                        <a:t>Blanco </a:t>
                      </a:r>
                      <a:r>
                        <a:rPr lang="es-ES" sz="1400" i="1" dirty="0">
                          <a:latin typeface="Cambria" pitchFamily="18" charset="0"/>
                          <a:ea typeface="Times New Roman"/>
                        </a:rPr>
                        <a:t>y </a:t>
                      </a:r>
                      <a:r>
                        <a:rPr lang="es-ES" sz="1400" i="1" dirty="0" smtClean="0">
                          <a:latin typeface="Cambria" pitchFamily="18" charset="0"/>
                          <a:ea typeface="Times New Roman"/>
                        </a:rPr>
                        <a:t>negro</a:t>
                      </a:r>
                    </a:p>
                    <a:p>
                      <a:pPr marL="0" indent="0" algn="ctr">
                        <a:lnSpc>
                          <a:spcPct val="150000"/>
                        </a:lnSpc>
                        <a:spcAft>
                          <a:spcPts val="0"/>
                        </a:spcAft>
                        <a:tabLst>
                          <a:tab pos="571500" algn="l"/>
                        </a:tabLst>
                      </a:pPr>
                      <a:r>
                        <a:rPr lang="es-ES" sz="1400" i="1" dirty="0" smtClean="0">
                          <a:latin typeface="Cambria" pitchFamily="18" charset="0"/>
                          <a:ea typeface="Times New Roman"/>
                        </a:rPr>
                        <a:t>Media </a:t>
                      </a:r>
                      <a:r>
                        <a:rPr lang="es-ES" sz="1400" i="1" dirty="0">
                          <a:latin typeface="Cambria" pitchFamily="18" charset="0"/>
                          <a:ea typeface="Times New Roman"/>
                        </a:rPr>
                        <a:t>página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400" i="1" dirty="0">
                          <a:latin typeface="Cambria" pitchFamily="18" charset="0"/>
                          <a:ea typeface="Times New Roman"/>
                        </a:rPr>
                        <a:t>Gratis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400" i="1" dirty="0">
                          <a:latin typeface="Cambria" pitchFamily="18" charset="0"/>
                          <a:ea typeface="Times New Roman"/>
                        </a:rPr>
                        <a:t>Gratis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2 Título"/>
          <p:cNvSpPr txBox="1">
            <a:spLocks/>
          </p:cNvSpPr>
          <p:nvPr/>
        </p:nvSpPr>
        <p:spPr>
          <a:xfrm>
            <a:off x="0" y="-357214"/>
            <a:ext cx="91440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1" u="none" strike="noStrike" kern="1200" cap="none" spc="0" normalizeH="0" baseline="0" noProof="0" smtClean="0">
                <a:ln>
                  <a:noFill/>
                </a:ln>
                <a:solidFill>
                  <a:schemeClr val="tx1"/>
                </a:solidFill>
                <a:effectLst/>
                <a:uLnTx/>
                <a:uFillTx/>
                <a:latin typeface="Cambria" pitchFamily="18" charset="0"/>
                <a:ea typeface="+mj-ea"/>
                <a:cs typeface="+mj-cs"/>
              </a:rPr>
              <a:t>Tácticas</a:t>
            </a:r>
            <a:endParaRPr kumimoji="0" lang="es-ES" sz="4000" b="1" i="1" u="none" strike="noStrike" kern="1200" cap="none" spc="0" normalizeH="0" baseline="0" noProof="0" dirty="0">
              <a:ln>
                <a:noFill/>
              </a:ln>
              <a:solidFill>
                <a:schemeClr val="tx1"/>
              </a:solidFill>
              <a:effectLst/>
              <a:uLnTx/>
              <a:uFillTx/>
              <a:latin typeface="Cambria" pitchFamily="18" charset="0"/>
              <a:ea typeface="+mj-ea"/>
              <a:cs typeface="+mj-cs"/>
            </a:endParaRPr>
          </a:p>
        </p:txBody>
      </p:sp>
      <p:pic>
        <p:nvPicPr>
          <p:cNvPr id="6"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7"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8" name="7 Rectángulo redondeado"/>
          <p:cNvSpPr/>
          <p:nvPr/>
        </p:nvSpPr>
        <p:spPr>
          <a:xfrm>
            <a:off x="2786050" y="863264"/>
            <a:ext cx="3714776"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Prensa Escrita</a:t>
            </a:r>
            <a:endParaRPr lang="es-ES" sz="2000" b="1" i="1" dirty="0">
              <a:latin typeface="Cambria" pitchFamily="18" charset="0"/>
              <a:ea typeface="Times New Roman"/>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txBox="1">
            <a:spLocks/>
          </p:cNvSpPr>
          <p:nvPr/>
        </p:nvSpPr>
        <p:spPr>
          <a:xfrm>
            <a:off x="0" y="-357214"/>
            <a:ext cx="91440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1" u="none" strike="noStrike" kern="1200" cap="none" spc="0" normalizeH="0" baseline="0" noProof="0" smtClean="0">
                <a:ln>
                  <a:noFill/>
                </a:ln>
                <a:solidFill>
                  <a:schemeClr val="tx1"/>
                </a:solidFill>
                <a:effectLst/>
                <a:uLnTx/>
                <a:uFillTx/>
                <a:latin typeface="Cambria" pitchFamily="18" charset="0"/>
                <a:ea typeface="+mj-ea"/>
                <a:cs typeface="+mj-cs"/>
              </a:rPr>
              <a:t>Tácticas</a:t>
            </a:r>
            <a:endParaRPr kumimoji="0" lang="es-ES" sz="4000" b="1" i="1" u="none" strike="noStrike" kern="1200" cap="none" spc="0" normalizeH="0" baseline="0" noProof="0" dirty="0">
              <a:ln>
                <a:noFill/>
              </a:ln>
              <a:solidFill>
                <a:schemeClr val="tx1"/>
              </a:solidFill>
              <a:effectLst/>
              <a:uLnTx/>
              <a:uFillTx/>
              <a:latin typeface="Cambria" pitchFamily="18" charset="0"/>
              <a:ea typeface="+mj-ea"/>
              <a:cs typeface="+mj-cs"/>
            </a:endParaRPr>
          </a:p>
        </p:txBody>
      </p:sp>
      <p:pic>
        <p:nvPicPr>
          <p:cNvPr id="5"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6"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7" name="6 Rectángulo redondeado"/>
          <p:cNvSpPr/>
          <p:nvPr/>
        </p:nvSpPr>
        <p:spPr>
          <a:xfrm>
            <a:off x="2786050" y="863264"/>
            <a:ext cx="3714776"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Tríptico</a:t>
            </a:r>
            <a:endParaRPr lang="es-ES" sz="2000" b="1" i="1" dirty="0">
              <a:latin typeface="Cambria" pitchFamily="18" charset="0"/>
              <a:ea typeface="Times New Roman"/>
            </a:endParaRPr>
          </a:p>
        </p:txBody>
      </p:sp>
      <p:sp>
        <p:nvSpPr>
          <p:cNvPr id="8" name="7 Marco"/>
          <p:cNvSpPr/>
          <p:nvPr/>
        </p:nvSpPr>
        <p:spPr>
          <a:xfrm>
            <a:off x="785786" y="1643050"/>
            <a:ext cx="7572428" cy="1643074"/>
          </a:xfrm>
          <a:prstGeom prst="frame">
            <a:avLst>
              <a:gd name="adj1" fmla="val 357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tabLst>
                <a:tab pos="571500" algn="l"/>
              </a:tabLst>
            </a:pPr>
            <a:endParaRPr lang="es-ES" dirty="0" smtClean="0">
              <a:solidFill>
                <a:schemeClr val="tx1"/>
              </a:solidFill>
              <a:latin typeface="Cambria" pitchFamily="18" charset="0"/>
              <a:cs typeface="Arial" pitchFamily="34" charset="0"/>
            </a:endParaRPr>
          </a:p>
          <a:p>
            <a:pPr lvl="0" algn="just" eaLnBrk="0" fontAlgn="base" hangingPunct="0">
              <a:spcBef>
                <a:spcPct val="0"/>
              </a:spcBef>
              <a:spcAft>
                <a:spcPct val="0"/>
              </a:spcAft>
              <a:tabLst>
                <a:tab pos="571500" algn="l"/>
              </a:tabLst>
            </a:pPr>
            <a:endParaRPr lang="es-ES" i="1" dirty="0" smtClean="0">
              <a:solidFill>
                <a:schemeClr val="tx1"/>
              </a:solidFill>
              <a:latin typeface="Cambria" pitchFamily="18" charset="0"/>
              <a:cs typeface="Arial" pitchFamily="34" charset="0"/>
            </a:endParaRPr>
          </a:p>
        </p:txBody>
      </p:sp>
      <p:graphicFrame>
        <p:nvGraphicFramePr>
          <p:cNvPr id="9" name="8 Tabla"/>
          <p:cNvGraphicFramePr>
            <a:graphicFrameLocks noGrp="1"/>
          </p:cNvGraphicFramePr>
          <p:nvPr/>
        </p:nvGraphicFramePr>
        <p:xfrm>
          <a:off x="1000100" y="1714488"/>
          <a:ext cx="7358114" cy="1463040"/>
        </p:xfrm>
        <a:graphic>
          <a:graphicData uri="http://schemas.openxmlformats.org/drawingml/2006/table">
            <a:tbl>
              <a:tblPr firstRow="1" bandRow="1">
                <a:tableStyleId>{5C22544A-7EE6-4342-B048-85BDC9FD1C3A}</a:tableStyleId>
              </a:tblPr>
              <a:tblGrid>
                <a:gridCol w="3679057"/>
                <a:gridCol w="3679057"/>
              </a:tblGrid>
              <a:tr h="370840">
                <a:tc>
                  <a:txBody>
                    <a:bodyPr/>
                    <a:lstStyle/>
                    <a:p>
                      <a:r>
                        <a:rPr kumimoji="0" lang="es-ES" sz="1800" b="1" i="1" kern="1200" dirty="0" smtClean="0">
                          <a:solidFill>
                            <a:schemeClr val="tx1"/>
                          </a:solidFill>
                          <a:latin typeface="Cambria" pitchFamily="18" charset="0"/>
                          <a:ea typeface="+mn-ea"/>
                          <a:cs typeface="+mn-cs"/>
                        </a:rPr>
                        <a:t>Valle de los Chillos:</a:t>
                      </a:r>
                    </a:p>
                    <a:p>
                      <a:pPr lvl="0">
                        <a:buFont typeface="Arial" pitchFamily="34" charset="0"/>
                        <a:buChar char="•"/>
                      </a:pPr>
                      <a:r>
                        <a:rPr kumimoji="0" lang="es-ES" sz="1800" b="0" i="1" kern="1200" dirty="0" smtClean="0">
                          <a:solidFill>
                            <a:schemeClr val="tx1"/>
                          </a:solidFill>
                          <a:latin typeface="Cambria" pitchFamily="18" charset="0"/>
                          <a:ea typeface="+mn-ea"/>
                          <a:cs typeface="+mn-cs"/>
                        </a:rPr>
                        <a:t>Peaje de la Autopista General Rumiñahui</a:t>
                      </a:r>
                    </a:p>
                    <a:p>
                      <a:pPr lvl="0">
                        <a:buFont typeface="Arial" pitchFamily="34" charset="0"/>
                        <a:buChar char="•"/>
                      </a:pPr>
                      <a:r>
                        <a:rPr kumimoji="0" lang="es-ES" sz="1800" b="0" i="1" kern="1200" dirty="0" smtClean="0">
                          <a:solidFill>
                            <a:schemeClr val="tx1"/>
                          </a:solidFill>
                          <a:latin typeface="Cambria" pitchFamily="18" charset="0"/>
                          <a:ea typeface="+mn-ea"/>
                          <a:cs typeface="+mn-cs"/>
                        </a:rPr>
                        <a:t>Sector del Triangulo</a:t>
                      </a:r>
                    </a:p>
                    <a:p>
                      <a:pPr lvl="0">
                        <a:buFont typeface="Arial" pitchFamily="34" charset="0"/>
                        <a:buChar char="•"/>
                      </a:pPr>
                      <a:r>
                        <a:rPr kumimoji="0" lang="es-ES" sz="1800" b="0" i="1" kern="1200" dirty="0" smtClean="0">
                          <a:solidFill>
                            <a:schemeClr val="tx1"/>
                          </a:solidFill>
                          <a:latin typeface="Cambria" pitchFamily="18" charset="0"/>
                          <a:ea typeface="+mn-ea"/>
                          <a:cs typeface="+mn-cs"/>
                        </a:rPr>
                        <a:t>Centro comercial San Luis Shopping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ES" i="1" dirty="0" smtClean="0">
                          <a:solidFill>
                            <a:schemeClr val="tx1"/>
                          </a:solidFill>
                          <a:latin typeface="Cambria" pitchFamily="18" charset="0"/>
                        </a:rPr>
                        <a:t>Quito:</a:t>
                      </a:r>
                    </a:p>
                    <a:p>
                      <a:pPr lvl="0">
                        <a:buFont typeface="Arial" pitchFamily="34" charset="0"/>
                        <a:buChar char="•"/>
                      </a:pPr>
                      <a:r>
                        <a:rPr lang="es-ES" b="0" i="1" dirty="0" smtClean="0">
                          <a:solidFill>
                            <a:schemeClr val="tx1"/>
                          </a:solidFill>
                          <a:latin typeface="Cambria" pitchFamily="18" charset="0"/>
                        </a:rPr>
                        <a:t>Centro Comercial </a:t>
                      </a:r>
                      <a:r>
                        <a:rPr lang="es-ES" b="0" i="1" dirty="0" err="1" smtClean="0">
                          <a:solidFill>
                            <a:schemeClr val="tx1"/>
                          </a:solidFill>
                          <a:latin typeface="Cambria" pitchFamily="18" charset="0"/>
                        </a:rPr>
                        <a:t>Quicentro</a:t>
                      </a:r>
                      <a:r>
                        <a:rPr lang="es-ES" b="0" i="1" dirty="0" smtClean="0">
                          <a:solidFill>
                            <a:schemeClr val="tx1"/>
                          </a:solidFill>
                          <a:latin typeface="Cambria" pitchFamily="18" charset="0"/>
                        </a:rPr>
                        <a:t> Norte</a:t>
                      </a:r>
                    </a:p>
                    <a:p>
                      <a:pPr lvl="0">
                        <a:buFont typeface="Arial" pitchFamily="34" charset="0"/>
                        <a:buChar char="•"/>
                      </a:pPr>
                      <a:r>
                        <a:rPr lang="es-ES" b="0" i="1" dirty="0" smtClean="0">
                          <a:solidFill>
                            <a:schemeClr val="tx1"/>
                          </a:solidFill>
                          <a:latin typeface="Cambria" pitchFamily="18" charset="0"/>
                        </a:rPr>
                        <a:t>Centro Comercial </a:t>
                      </a:r>
                      <a:r>
                        <a:rPr lang="es-ES" b="0" i="1" dirty="0" err="1" smtClean="0">
                          <a:solidFill>
                            <a:schemeClr val="tx1"/>
                          </a:solidFill>
                          <a:latin typeface="Cambria" pitchFamily="18" charset="0"/>
                        </a:rPr>
                        <a:t>Quicentro</a:t>
                      </a:r>
                      <a:r>
                        <a:rPr lang="es-ES" b="0" i="1" dirty="0" smtClean="0">
                          <a:solidFill>
                            <a:schemeClr val="tx1"/>
                          </a:solidFill>
                          <a:latin typeface="Cambria" pitchFamily="18" charset="0"/>
                        </a:rPr>
                        <a:t> Sur</a:t>
                      </a:r>
                    </a:p>
                    <a:p>
                      <a:pPr lvl="0">
                        <a:buFont typeface="Arial" pitchFamily="34" charset="0"/>
                        <a:buChar char="•"/>
                      </a:pPr>
                      <a:r>
                        <a:rPr lang="es-ES" b="0" i="1" dirty="0" smtClean="0">
                          <a:solidFill>
                            <a:schemeClr val="tx1"/>
                          </a:solidFill>
                          <a:latin typeface="Cambria" pitchFamily="18" charset="0"/>
                        </a:rPr>
                        <a:t>Espectáculos públicos</a:t>
                      </a:r>
                    </a:p>
                    <a:p>
                      <a:endParaRPr lang="es-ES" i="1" dirty="0">
                        <a:solidFill>
                          <a:schemeClr val="tx1"/>
                        </a:solidFill>
                        <a:latin typeface="Cambria"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0" name="9 Rectángulo"/>
          <p:cNvSpPr/>
          <p:nvPr/>
        </p:nvSpPr>
        <p:spPr>
          <a:xfrm>
            <a:off x="9144000" y="1071546"/>
            <a:ext cx="3286180" cy="4071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smtClean="0"/>
              <a:t>El tríptico contendrá la siguiente información:</a:t>
            </a:r>
          </a:p>
          <a:p>
            <a:pPr lvl="0"/>
            <a:r>
              <a:rPr lang="es-ES" dirty="0" smtClean="0"/>
              <a:t>En la portada se imprimirá el logotipo de identificativo de  Conocoto</a:t>
            </a:r>
          </a:p>
          <a:p>
            <a:pPr lvl="0"/>
            <a:r>
              <a:rPr lang="es-ES" dirty="0" smtClean="0"/>
              <a:t>En el interior se detallará la información sobre cada uno de los atractivos turísticos de Conocoto acompañados de fotografías y gráficos se </a:t>
            </a:r>
          </a:p>
          <a:p>
            <a:pPr lvl="0"/>
            <a:r>
              <a:rPr lang="es-ES" dirty="0" smtClean="0"/>
              <a:t>En la contraportada se colocará un mapa de cómo llegar a cada uno de los atractivos, información sobre líneas de transporte público y un listado de restaurantes en Conocoto.</a:t>
            </a:r>
            <a:endParaRPr lang="es-ES" dirty="0"/>
          </a:p>
        </p:txBody>
      </p:sp>
      <p:pic>
        <p:nvPicPr>
          <p:cNvPr id="11" name="10 Imagen"/>
          <p:cNvPicPr/>
          <p:nvPr/>
        </p:nvPicPr>
        <p:blipFill>
          <a:blip r:embed="rId4"/>
          <a:srcRect/>
          <a:stretch>
            <a:fillRect/>
          </a:stretch>
        </p:blipFill>
        <p:spPr bwMode="auto">
          <a:xfrm>
            <a:off x="2071670" y="3786190"/>
            <a:ext cx="5143536" cy="2928958"/>
          </a:xfrm>
          <a:prstGeom prst="rect">
            <a:avLst/>
          </a:prstGeom>
          <a:noFill/>
          <a:ln w="9525">
            <a:noFill/>
            <a:miter lim="800000"/>
            <a:headEnd/>
            <a:tailEnd/>
          </a:ln>
        </p:spPr>
      </p:pic>
      <p:sp>
        <p:nvSpPr>
          <p:cNvPr id="12" name="11 Rectángulo"/>
          <p:cNvSpPr/>
          <p:nvPr/>
        </p:nvSpPr>
        <p:spPr>
          <a:xfrm rot="3616023">
            <a:off x="1652264" y="3229539"/>
            <a:ext cx="492443" cy="1294312"/>
          </a:xfrm>
          <a:prstGeom prst="rect">
            <a:avLst/>
          </a:prstGeom>
        </p:spPr>
        <p:style>
          <a:lnRef idx="1">
            <a:schemeClr val="accent6"/>
          </a:lnRef>
          <a:fillRef idx="2">
            <a:schemeClr val="accent6"/>
          </a:fillRef>
          <a:effectRef idx="1">
            <a:schemeClr val="accent6"/>
          </a:effectRef>
          <a:fontRef idx="minor">
            <a:schemeClr val="dk1"/>
          </a:fontRef>
        </p:style>
        <p:txBody>
          <a:bodyPr vert="vert270" wrap="square" rtlCol="0" anchor="ctr">
            <a:spAutoFit/>
          </a:bodyPr>
          <a:lstStyle/>
          <a:p>
            <a:pPr algn="ctr"/>
            <a:r>
              <a:rPr lang="es-ES" sz="2000" b="1" i="1" dirty="0" smtClean="0">
                <a:latin typeface="Cambria" pitchFamily="18" charset="0"/>
              </a:rPr>
              <a:t>ANVERSO</a:t>
            </a:r>
            <a:endParaRPr lang="es-ES" sz="2000" b="1" i="1" dirty="0">
              <a:latin typeface="Cambria"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txBox="1">
            <a:spLocks/>
          </p:cNvSpPr>
          <p:nvPr/>
        </p:nvSpPr>
        <p:spPr>
          <a:xfrm>
            <a:off x="0" y="-357214"/>
            <a:ext cx="91440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1" u="none" strike="noStrike" kern="1200" cap="none" spc="0" normalizeH="0" baseline="0" noProof="0" smtClean="0">
                <a:ln>
                  <a:noFill/>
                </a:ln>
                <a:solidFill>
                  <a:schemeClr val="tx1"/>
                </a:solidFill>
                <a:effectLst/>
                <a:uLnTx/>
                <a:uFillTx/>
                <a:latin typeface="Cambria" pitchFamily="18" charset="0"/>
                <a:ea typeface="+mj-ea"/>
                <a:cs typeface="+mj-cs"/>
              </a:rPr>
              <a:t>Tácticas</a:t>
            </a:r>
            <a:endParaRPr kumimoji="0" lang="es-ES" sz="4000" b="1" i="1" u="none" strike="noStrike" kern="1200" cap="none" spc="0" normalizeH="0" baseline="0" noProof="0" dirty="0">
              <a:ln>
                <a:noFill/>
              </a:ln>
              <a:solidFill>
                <a:schemeClr val="tx1"/>
              </a:solidFill>
              <a:effectLst/>
              <a:uLnTx/>
              <a:uFillTx/>
              <a:latin typeface="Cambria" pitchFamily="18" charset="0"/>
              <a:ea typeface="+mj-ea"/>
              <a:cs typeface="+mj-cs"/>
            </a:endParaRPr>
          </a:p>
        </p:txBody>
      </p:sp>
      <p:pic>
        <p:nvPicPr>
          <p:cNvPr id="5"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6"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7" name="6 Rectángulo redondeado"/>
          <p:cNvSpPr/>
          <p:nvPr/>
        </p:nvSpPr>
        <p:spPr>
          <a:xfrm>
            <a:off x="2786050" y="863264"/>
            <a:ext cx="3714776"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Tríptico</a:t>
            </a:r>
            <a:endParaRPr lang="es-ES" sz="2000" b="1" i="1" dirty="0">
              <a:latin typeface="Cambria" pitchFamily="18" charset="0"/>
              <a:ea typeface="Times New Roman"/>
            </a:endParaRPr>
          </a:p>
        </p:txBody>
      </p:sp>
      <p:sp>
        <p:nvSpPr>
          <p:cNvPr id="8" name="7 Marco"/>
          <p:cNvSpPr/>
          <p:nvPr/>
        </p:nvSpPr>
        <p:spPr>
          <a:xfrm>
            <a:off x="785786" y="1643050"/>
            <a:ext cx="7572428" cy="1643074"/>
          </a:xfrm>
          <a:prstGeom prst="frame">
            <a:avLst>
              <a:gd name="adj1" fmla="val 357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tabLst>
                <a:tab pos="571500" algn="l"/>
              </a:tabLst>
            </a:pPr>
            <a:endParaRPr lang="es-ES" dirty="0" smtClean="0">
              <a:solidFill>
                <a:schemeClr val="tx1"/>
              </a:solidFill>
              <a:latin typeface="Cambria" pitchFamily="18" charset="0"/>
              <a:cs typeface="Arial" pitchFamily="34" charset="0"/>
            </a:endParaRPr>
          </a:p>
          <a:p>
            <a:pPr lvl="0" algn="just" eaLnBrk="0" fontAlgn="base" hangingPunct="0">
              <a:spcBef>
                <a:spcPct val="0"/>
              </a:spcBef>
              <a:spcAft>
                <a:spcPct val="0"/>
              </a:spcAft>
              <a:tabLst>
                <a:tab pos="571500" algn="l"/>
              </a:tabLst>
            </a:pPr>
            <a:endParaRPr lang="es-ES" i="1" dirty="0" smtClean="0">
              <a:solidFill>
                <a:schemeClr val="tx1"/>
              </a:solidFill>
              <a:latin typeface="Cambria" pitchFamily="18" charset="0"/>
              <a:cs typeface="Arial" pitchFamily="34" charset="0"/>
            </a:endParaRPr>
          </a:p>
        </p:txBody>
      </p:sp>
      <p:graphicFrame>
        <p:nvGraphicFramePr>
          <p:cNvPr id="9" name="8 Tabla"/>
          <p:cNvGraphicFramePr>
            <a:graphicFrameLocks noGrp="1"/>
          </p:cNvGraphicFramePr>
          <p:nvPr/>
        </p:nvGraphicFramePr>
        <p:xfrm>
          <a:off x="1000100" y="1714488"/>
          <a:ext cx="7358114" cy="1463040"/>
        </p:xfrm>
        <a:graphic>
          <a:graphicData uri="http://schemas.openxmlformats.org/drawingml/2006/table">
            <a:tbl>
              <a:tblPr firstRow="1" bandRow="1">
                <a:tableStyleId>{5C22544A-7EE6-4342-B048-85BDC9FD1C3A}</a:tableStyleId>
              </a:tblPr>
              <a:tblGrid>
                <a:gridCol w="3679057"/>
                <a:gridCol w="3679057"/>
              </a:tblGrid>
              <a:tr h="370840">
                <a:tc>
                  <a:txBody>
                    <a:bodyPr/>
                    <a:lstStyle/>
                    <a:p>
                      <a:r>
                        <a:rPr kumimoji="0" lang="es-ES" sz="1800" b="1" i="1" kern="1200" dirty="0" smtClean="0">
                          <a:solidFill>
                            <a:schemeClr val="tx1"/>
                          </a:solidFill>
                          <a:latin typeface="Cambria" pitchFamily="18" charset="0"/>
                          <a:ea typeface="+mn-ea"/>
                          <a:cs typeface="+mn-cs"/>
                        </a:rPr>
                        <a:t>Valle de los Chillos:</a:t>
                      </a:r>
                    </a:p>
                    <a:p>
                      <a:pPr lvl="0">
                        <a:buFont typeface="Arial" pitchFamily="34" charset="0"/>
                        <a:buChar char="•"/>
                      </a:pPr>
                      <a:r>
                        <a:rPr kumimoji="0" lang="es-ES" sz="1800" b="0" i="1" kern="1200" dirty="0" smtClean="0">
                          <a:solidFill>
                            <a:schemeClr val="tx1"/>
                          </a:solidFill>
                          <a:latin typeface="Cambria" pitchFamily="18" charset="0"/>
                          <a:ea typeface="+mn-ea"/>
                          <a:cs typeface="+mn-cs"/>
                        </a:rPr>
                        <a:t>Peaje de la Autopista General Rumiñahui</a:t>
                      </a:r>
                    </a:p>
                    <a:p>
                      <a:pPr lvl="0">
                        <a:buFont typeface="Arial" pitchFamily="34" charset="0"/>
                        <a:buChar char="•"/>
                      </a:pPr>
                      <a:r>
                        <a:rPr kumimoji="0" lang="es-ES" sz="1800" b="0" i="1" kern="1200" dirty="0" smtClean="0">
                          <a:solidFill>
                            <a:schemeClr val="tx1"/>
                          </a:solidFill>
                          <a:latin typeface="Cambria" pitchFamily="18" charset="0"/>
                          <a:ea typeface="+mn-ea"/>
                          <a:cs typeface="+mn-cs"/>
                        </a:rPr>
                        <a:t>Sector del Triangulo</a:t>
                      </a:r>
                    </a:p>
                    <a:p>
                      <a:pPr lvl="0">
                        <a:buFont typeface="Arial" pitchFamily="34" charset="0"/>
                        <a:buChar char="•"/>
                      </a:pPr>
                      <a:r>
                        <a:rPr kumimoji="0" lang="es-ES" sz="1800" b="0" i="1" kern="1200" dirty="0" smtClean="0">
                          <a:solidFill>
                            <a:schemeClr val="tx1"/>
                          </a:solidFill>
                          <a:latin typeface="Cambria" pitchFamily="18" charset="0"/>
                          <a:ea typeface="+mn-ea"/>
                          <a:cs typeface="+mn-cs"/>
                        </a:rPr>
                        <a:t>Centro comercial San Luis Shopping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ES" i="1" dirty="0" smtClean="0">
                          <a:solidFill>
                            <a:schemeClr val="tx1"/>
                          </a:solidFill>
                          <a:latin typeface="Cambria" pitchFamily="18" charset="0"/>
                        </a:rPr>
                        <a:t>Quito:</a:t>
                      </a:r>
                    </a:p>
                    <a:p>
                      <a:pPr lvl="0">
                        <a:buFont typeface="Arial" pitchFamily="34" charset="0"/>
                        <a:buChar char="•"/>
                      </a:pPr>
                      <a:r>
                        <a:rPr lang="es-ES" b="0" i="1" dirty="0" smtClean="0">
                          <a:solidFill>
                            <a:schemeClr val="tx1"/>
                          </a:solidFill>
                          <a:latin typeface="Cambria" pitchFamily="18" charset="0"/>
                        </a:rPr>
                        <a:t>Centro Comercial </a:t>
                      </a:r>
                      <a:r>
                        <a:rPr lang="es-ES" b="0" i="1" dirty="0" err="1" smtClean="0">
                          <a:solidFill>
                            <a:schemeClr val="tx1"/>
                          </a:solidFill>
                          <a:latin typeface="Cambria" pitchFamily="18" charset="0"/>
                        </a:rPr>
                        <a:t>Quicentro</a:t>
                      </a:r>
                      <a:r>
                        <a:rPr lang="es-ES" b="0" i="1" dirty="0" smtClean="0">
                          <a:solidFill>
                            <a:schemeClr val="tx1"/>
                          </a:solidFill>
                          <a:latin typeface="Cambria" pitchFamily="18" charset="0"/>
                        </a:rPr>
                        <a:t> Norte</a:t>
                      </a:r>
                    </a:p>
                    <a:p>
                      <a:pPr lvl="0">
                        <a:buFont typeface="Arial" pitchFamily="34" charset="0"/>
                        <a:buChar char="•"/>
                      </a:pPr>
                      <a:r>
                        <a:rPr lang="es-ES" b="0" i="1" dirty="0" smtClean="0">
                          <a:solidFill>
                            <a:schemeClr val="tx1"/>
                          </a:solidFill>
                          <a:latin typeface="Cambria" pitchFamily="18" charset="0"/>
                        </a:rPr>
                        <a:t>Centro Comercial </a:t>
                      </a:r>
                      <a:r>
                        <a:rPr lang="es-ES" b="0" i="1" dirty="0" err="1" smtClean="0">
                          <a:solidFill>
                            <a:schemeClr val="tx1"/>
                          </a:solidFill>
                          <a:latin typeface="Cambria" pitchFamily="18" charset="0"/>
                        </a:rPr>
                        <a:t>Quicentro</a:t>
                      </a:r>
                      <a:r>
                        <a:rPr lang="es-ES" b="0" i="1" dirty="0" smtClean="0">
                          <a:solidFill>
                            <a:schemeClr val="tx1"/>
                          </a:solidFill>
                          <a:latin typeface="Cambria" pitchFamily="18" charset="0"/>
                        </a:rPr>
                        <a:t> Sur</a:t>
                      </a:r>
                    </a:p>
                    <a:p>
                      <a:pPr lvl="0">
                        <a:buFont typeface="Arial" pitchFamily="34" charset="0"/>
                        <a:buChar char="•"/>
                      </a:pPr>
                      <a:r>
                        <a:rPr lang="es-ES" b="0" i="1" dirty="0" smtClean="0">
                          <a:solidFill>
                            <a:schemeClr val="tx1"/>
                          </a:solidFill>
                          <a:latin typeface="Cambria" pitchFamily="18" charset="0"/>
                        </a:rPr>
                        <a:t>Espectáculos públicos</a:t>
                      </a:r>
                    </a:p>
                    <a:p>
                      <a:endParaRPr lang="es-ES" i="1" dirty="0">
                        <a:solidFill>
                          <a:schemeClr val="tx1"/>
                        </a:solidFill>
                        <a:latin typeface="Cambria"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0" name="9 Rectángulo"/>
          <p:cNvSpPr/>
          <p:nvPr/>
        </p:nvSpPr>
        <p:spPr>
          <a:xfrm>
            <a:off x="9144000" y="1071546"/>
            <a:ext cx="3286180" cy="4071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smtClean="0"/>
              <a:t>El tríptico contendrá la siguiente información:</a:t>
            </a:r>
          </a:p>
          <a:p>
            <a:pPr lvl="0"/>
            <a:r>
              <a:rPr lang="es-ES" dirty="0" smtClean="0"/>
              <a:t>En la portada se imprimirá el logotipo de identificativo de  Conocoto</a:t>
            </a:r>
          </a:p>
          <a:p>
            <a:pPr lvl="0"/>
            <a:r>
              <a:rPr lang="es-ES" dirty="0" smtClean="0"/>
              <a:t>En el interior se detallará la información sobre cada uno de los atractivos turísticos de Conocoto acompañados de fotografías y gráficos se </a:t>
            </a:r>
          </a:p>
          <a:p>
            <a:pPr lvl="0"/>
            <a:r>
              <a:rPr lang="es-ES" dirty="0" smtClean="0"/>
              <a:t>En la contraportada se colocará un mapa de cómo llegar a cada uno de los atractivos, información sobre líneas de transporte público y un listado de restaurantes en Conocoto.</a:t>
            </a:r>
            <a:endParaRPr lang="es-ES" dirty="0"/>
          </a:p>
        </p:txBody>
      </p:sp>
      <p:pic>
        <p:nvPicPr>
          <p:cNvPr id="12" name="11 Imagen"/>
          <p:cNvPicPr/>
          <p:nvPr/>
        </p:nvPicPr>
        <p:blipFill>
          <a:blip r:embed="rId4"/>
          <a:srcRect/>
          <a:stretch>
            <a:fillRect/>
          </a:stretch>
        </p:blipFill>
        <p:spPr bwMode="auto">
          <a:xfrm>
            <a:off x="2071670" y="3784748"/>
            <a:ext cx="5143497" cy="2930400"/>
          </a:xfrm>
          <a:prstGeom prst="rect">
            <a:avLst/>
          </a:prstGeom>
          <a:noFill/>
          <a:ln w="9525">
            <a:noFill/>
            <a:miter lim="800000"/>
            <a:headEnd/>
            <a:tailEnd/>
          </a:ln>
        </p:spPr>
      </p:pic>
      <p:sp>
        <p:nvSpPr>
          <p:cNvPr id="13" name="12 Rectángulo"/>
          <p:cNvSpPr/>
          <p:nvPr/>
        </p:nvSpPr>
        <p:spPr>
          <a:xfrm rot="3616023">
            <a:off x="1652264" y="3229539"/>
            <a:ext cx="492443" cy="1294312"/>
          </a:xfrm>
          <a:prstGeom prst="rect">
            <a:avLst/>
          </a:prstGeom>
        </p:spPr>
        <p:style>
          <a:lnRef idx="1">
            <a:schemeClr val="accent6"/>
          </a:lnRef>
          <a:fillRef idx="2">
            <a:schemeClr val="accent6"/>
          </a:fillRef>
          <a:effectRef idx="1">
            <a:schemeClr val="accent6"/>
          </a:effectRef>
          <a:fontRef idx="minor">
            <a:schemeClr val="dk1"/>
          </a:fontRef>
        </p:style>
        <p:txBody>
          <a:bodyPr vert="vert270" wrap="square" rtlCol="0" anchor="ctr">
            <a:spAutoFit/>
          </a:bodyPr>
          <a:lstStyle/>
          <a:p>
            <a:pPr algn="ctr"/>
            <a:r>
              <a:rPr lang="es-ES" sz="2000" b="1" i="1" dirty="0" smtClean="0">
                <a:latin typeface="Cambria" pitchFamily="18" charset="0"/>
              </a:rPr>
              <a:t>REVERSO</a:t>
            </a:r>
            <a:endParaRPr lang="es-ES" sz="2000" b="1" i="1" dirty="0">
              <a:latin typeface="Cambria"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txBox="1">
            <a:spLocks/>
          </p:cNvSpPr>
          <p:nvPr/>
        </p:nvSpPr>
        <p:spPr>
          <a:xfrm>
            <a:off x="0" y="-71454"/>
            <a:ext cx="91440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1" u="none" strike="noStrike" kern="1200" cap="none" spc="0" normalizeH="0" baseline="0" noProof="0" dirty="0" smtClean="0">
                <a:ln>
                  <a:noFill/>
                </a:ln>
                <a:solidFill>
                  <a:schemeClr val="tx1"/>
                </a:solidFill>
                <a:effectLst/>
                <a:uLnTx/>
                <a:uFillTx/>
                <a:latin typeface="Cambria" pitchFamily="18" charset="0"/>
                <a:ea typeface="+mj-ea"/>
                <a:cs typeface="+mj-cs"/>
              </a:rPr>
              <a:t>Tácticas</a:t>
            </a:r>
            <a:endParaRPr kumimoji="0" lang="es-ES" sz="4000" b="1" i="1" u="none" strike="noStrike" kern="1200" cap="none" spc="0" normalizeH="0" baseline="0" noProof="0" dirty="0">
              <a:ln>
                <a:noFill/>
              </a:ln>
              <a:solidFill>
                <a:schemeClr val="tx1"/>
              </a:solidFill>
              <a:effectLst/>
              <a:uLnTx/>
              <a:uFillTx/>
              <a:latin typeface="Cambria" pitchFamily="18" charset="0"/>
              <a:ea typeface="+mj-ea"/>
              <a:cs typeface="+mj-cs"/>
            </a:endParaRPr>
          </a:p>
        </p:txBody>
      </p:sp>
      <p:pic>
        <p:nvPicPr>
          <p:cNvPr id="5"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6"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7" name="6 Rectángulo redondeado"/>
          <p:cNvSpPr/>
          <p:nvPr/>
        </p:nvSpPr>
        <p:spPr>
          <a:xfrm>
            <a:off x="1214414" y="1434768"/>
            <a:ext cx="2357454"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Calcomanías</a:t>
            </a:r>
            <a:endParaRPr lang="es-ES" sz="2000" b="1" i="1" dirty="0">
              <a:latin typeface="Cambria" pitchFamily="18" charset="0"/>
              <a:ea typeface="Times New Roman"/>
            </a:endParaRPr>
          </a:p>
        </p:txBody>
      </p:sp>
      <p:sp>
        <p:nvSpPr>
          <p:cNvPr id="8" name="7 Rectángulo redondeado"/>
          <p:cNvSpPr/>
          <p:nvPr/>
        </p:nvSpPr>
        <p:spPr>
          <a:xfrm>
            <a:off x="5357818" y="1428736"/>
            <a:ext cx="2357454"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Calendarios</a:t>
            </a:r>
            <a:endParaRPr lang="es-ES" sz="2000" b="1" i="1" dirty="0">
              <a:latin typeface="Cambria" pitchFamily="18" charset="0"/>
              <a:ea typeface="Times New Roman"/>
            </a:endParaRPr>
          </a:p>
        </p:txBody>
      </p:sp>
      <p:sp>
        <p:nvSpPr>
          <p:cNvPr id="97287"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pSp>
        <p:nvGrpSpPr>
          <p:cNvPr id="97281" name="Group 1"/>
          <p:cNvGrpSpPr>
            <a:grpSpLocks/>
          </p:cNvGrpSpPr>
          <p:nvPr/>
        </p:nvGrpSpPr>
        <p:grpSpPr bwMode="auto">
          <a:xfrm>
            <a:off x="4643438" y="2714620"/>
            <a:ext cx="4262443" cy="2857520"/>
            <a:chOff x="1929" y="1425"/>
            <a:chExt cx="5475" cy="3669"/>
          </a:xfrm>
        </p:grpSpPr>
        <p:pic>
          <p:nvPicPr>
            <p:cNvPr id="97286" name="Imagen 139" descr="http://es.dreamstime.com/calendario-de-escritorio-thumb25251741.jpg"/>
            <p:cNvPicPr>
              <a:picLocks noChangeAspect="1" noChangeArrowheads="1"/>
            </p:cNvPicPr>
            <p:nvPr/>
          </p:nvPicPr>
          <p:blipFill>
            <a:blip r:embed="rId4"/>
            <a:srcRect l="4933" r="3816" b="8389"/>
            <a:stretch>
              <a:fillRect/>
            </a:stretch>
          </p:blipFill>
          <p:spPr bwMode="auto">
            <a:xfrm>
              <a:off x="1929" y="1425"/>
              <a:ext cx="5475" cy="3669"/>
            </a:xfrm>
            <a:prstGeom prst="rect">
              <a:avLst/>
            </a:prstGeom>
            <a:noFill/>
          </p:spPr>
        </p:pic>
        <p:pic>
          <p:nvPicPr>
            <p:cNvPr id="97285" name="Imagen 142"/>
            <p:cNvPicPr>
              <a:picLocks noChangeArrowheads="1"/>
            </p:cNvPicPr>
            <p:nvPr/>
          </p:nvPicPr>
          <p:blipFill>
            <a:blip r:embed="rId5"/>
            <a:srcRect/>
            <a:stretch>
              <a:fillRect/>
            </a:stretch>
          </p:blipFill>
          <p:spPr bwMode="auto">
            <a:xfrm>
              <a:off x="2649" y="2126"/>
              <a:ext cx="3024" cy="2784"/>
            </a:xfrm>
            <a:prstGeom prst="rect">
              <a:avLst/>
            </a:prstGeom>
            <a:noFill/>
          </p:spPr>
        </p:pic>
        <p:pic>
          <p:nvPicPr>
            <p:cNvPr id="97284" name="il_fi" descr="http://www.michelzbinden.com/Images/Calendarios/Estandar/calendario-febrero-2014-azul-l.jpg"/>
            <p:cNvPicPr>
              <a:picLocks noChangeAspect="1" noChangeArrowheads="1"/>
            </p:cNvPicPr>
            <p:nvPr/>
          </p:nvPicPr>
          <p:blipFill>
            <a:blip r:embed="rId6" cstate="print"/>
            <a:srcRect/>
            <a:stretch>
              <a:fillRect/>
            </a:stretch>
          </p:blipFill>
          <p:spPr bwMode="auto">
            <a:xfrm rot="-412891">
              <a:off x="5625" y="2114"/>
              <a:ext cx="1292" cy="1130"/>
            </a:xfrm>
            <a:prstGeom prst="rect">
              <a:avLst/>
            </a:prstGeom>
            <a:noFill/>
          </p:spPr>
        </p:pic>
        <p:pic>
          <p:nvPicPr>
            <p:cNvPr id="97283" name="Imagen 158"/>
            <p:cNvPicPr>
              <a:picLocks noChangeAspect="1" noChangeArrowheads="1"/>
            </p:cNvPicPr>
            <p:nvPr/>
          </p:nvPicPr>
          <p:blipFill>
            <a:blip r:embed="rId7" cstate="print"/>
            <a:srcRect l="52235" t="44957" r="14476" b="31897"/>
            <a:stretch>
              <a:fillRect/>
            </a:stretch>
          </p:blipFill>
          <p:spPr bwMode="auto">
            <a:xfrm rot="-482384">
              <a:off x="5685" y="3269"/>
              <a:ext cx="1479" cy="622"/>
            </a:xfrm>
            <a:prstGeom prst="rect">
              <a:avLst/>
            </a:prstGeom>
            <a:noFill/>
          </p:spPr>
        </p:pic>
        <p:pic>
          <p:nvPicPr>
            <p:cNvPr id="97282" name="Imagen 149"/>
            <p:cNvPicPr>
              <a:picLocks noChangeAspect="1" noChangeArrowheads="1"/>
            </p:cNvPicPr>
            <p:nvPr/>
          </p:nvPicPr>
          <p:blipFill>
            <a:blip r:embed="rId8"/>
            <a:srcRect l="7170" t="42363" r="16183" b="46686"/>
            <a:stretch>
              <a:fillRect/>
            </a:stretch>
          </p:blipFill>
          <p:spPr bwMode="auto">
            <a:xfrm rot="-555370">
              <a:off x="2756" y="4182"/>
              <a:ext cx="4530" cy="387"/>
            </a:xfrm>
            <a:prstGeom prst="rect">
              <a:avLst/>
            </a:prstGeom>
            <a:noFill/>
          </p:spPr>
        </p:pic>
      </p:grpSp>
      <p:pic>
        <p:nvPicPr>
          <p:cNvPr id="16" name="15 Imagen" descr="C:\Users\user\Desktop\Logo conocnot\logo 4.png"/>
          <p:cNvPicPr/>
          <p:nvPr/>
        </p:nvPicPr>
        <p:blipFill>
          <a:blip r:embed="rId9"/>
          <a:srcRect/>
          <a:stretch>
            <a:fillRect/>
          </a:stretch>
        </p:blipFill>
        <p:spPr bwMode="auto">
          <a:xfrm>
            <a:off x="1078436" y="2500306"/>
            <a:ext cx="2922060" cy="34290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cisco.ctt-espe.edu.ec/index_archivos/logo_espe.jpg"/>
          <p:cNvPicPr>
            <a:picLocks noChangeAspect="1" noChangeArrowheads="1"/>
          </p:cNvPicPr>
          <p:nvPr/>
        </p:nvPicPr>
        <p:blipFill>
          <a:blip r:embed="rId3" cstate="print"/>
          <a:srcRect l="4915" r="8025"/>
          <a:stretch>
            <a:fillRect/>
          </a:stretch>
        </p:blipFill>
        <p:spPr bwMode="auto">
          <a:xfrm>
            <a:off x="214282" y="188942"/>
            <a:ext cx="2071702" cy="668290"/>
          </a:xfrm>
          <a:prstGeom prst="rect">
            <a:avLst/>
          </a:prstGeom>
          <a:noFill/>
        </p:spPr>
      </p:pic>
      <p:sp>
        <p:nvSpPr>
          <p:cNvPr id="3" name="2 Título"/>
          <p:cNvSpPr>
            <a:spLocks noGrp="1"/>
          </p:cNvSpPr>
          <p:nvPr>
            <p:ph type="title"/>
          </p:nvPr>
        </p:nvSpPr>
        <p:spPr>
          <a:xfrm>
            <a:off x="0" y="214290"/>
            <a:ext cx="9144000" cy="1143000"/>
          </a:xfrm>
        </p:spPr>
        <p:txBody>
          <a:bodyPr>
            <a:normAutofit/>
          </a:bodyPr>
          <a:lstStyle/>
          <a:p>
            <a:pPr algn="ctr"/>
            <a:r>
              <a:rPr lang="es-ES" b="1" i="1" dirty="0" smtClean="0">
                <a:solidFill>
                  <a:schemeClr val="tx1"/>
                </a:solidFill>
                <a:latin typeface="Cambria" pitchFamily="18" charset="0"/>
              </a:rPr>
              <a:t>Turismo en Conocoto</a:t>
            </a:r>
            <a:endParaRPr lang="es-ES" b="1" i="1" dirty="0">
              <a:solidFill>
                <a:schemeClr val="tx1"/>
              </a:solidFill>
              <a:latin typeface="Cambria" pitchFamily="18" charset="0"/>
            </a:endParaRPr>
          </a:p>
        </p:txBody>
      </p:sp>
      <p:pic>
        <p:nvPicPr>
          <p:cNvPr id="4" name="Picture 3"/>
          <p:cNvPicPr>
            <a:picLocks noChangeAspect="1" noChangeArrowheads="1"/>
          </p:cNvPicPr>
          <p:nvPr/>
        </p:nvPicPr>
        <p:blipFill>
          <a:blip r:embed="rId4"/>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9" name="8 CuadroTexto"/>
          <p:cNvSpPr txBox="1"/>
          <p:nvPr/>
        </p:nvSpPr>
        <p:spPr>
          <a:xfrm>
            <a:off x="9429784" y="1571612"/>
            <a:ext cx="5500726" cy="1200329"/>
          </a:xfrm>
          <a:prstGeom prst="rect">
            <a:avLst/>
          </a:prstGeom>
          <a:noFill/>
        </p:spPr>
        <p:txBody>
          <a:bodyPr wrap="square" rtlCol="0">
            <a:spAutoFit/>
          </a:bodyPr>
          <a:lstStyle/>
          <a:p>
            <a:r>
              <a:rPr lang="es-ES" sz="3600" dirty="0" smtClean="0"/>
              <a:t>Clientes</a:t>
            </a:r>
          </a:p>
          <a:p>
            <a:r>
              <a:rPr lang="es-ES" sz="3600" dirty="0" smtClean="0"/>
              <a:t>Cometencia</a:t>
            </a:r>
            <a:endParaRPr lang="es-ES" sz="3600" dirty="0"/>
          </a:p>
        </p:txBody>
      </p:sp>
      <p:graphicFrame>
        <p:nvGraphicFramePr>
          <p:cNvPr id="10" name="9 Diagrama"/>
          <p:cNvGraphicFramePr/>
          <p:nvPr/>
        </p:nvGraphicFramePr>
        <p:xfrm>
          <a:off x="500034" y="1000108"/>
          <a:ext cx="8358246" cy="55007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11 Rectángulo"/>
          <p:cNvSpPr/>
          <p:nvPr/>
        </p:nvSpPr>
        <p:spPr>
          <a:xfrm>
            <a:off x="9501222" y="4929198"/>
            <a:ext cx="2643206" cy="1143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i="1" dirty="0" smtClean="0">
                <a:latin typeface="Cambria" pitchFamily="18" charset="0"/>
              </a:rPr>
              <a:t>Provenientes del DMQ</a:t>
            </a:r>
          </a:p>
          <a:p>
            <a:pPr lvl="0"/>
            <a:r>
              <a:rPr lang="es-ES" i="1" dirty="0" smtClean="0">
                <a:latin typeface="Cambria" pitchFamily="18" charset="0"/>
              </a:rPr>
              <a:t>Fuera del canton</a:t>
            </a:r>
          </a:p>
        </p:txBody>
      </p:sp>
      <p:sp>
        <p:nvSpPr>
          <p:cNvPr id="13" name="12 Rectángulo"/>
          <p:cNvSpPr/>
          <p:nvPr/>
        </p:nvSpPr>
        <p:spPr>
          <a:xfrm>
            <a:off x="-2643206" y="500042"/>
            <a:ext cx="2643206" cy="3071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i="1" dirty="0" smtClean="0">
                <a:latin typeface="Cambria" pitchFamily="18" charset="0"/>
              </a:rPr>
              <a:t>Según el estudio para la caracterizacion del turismo del DMQ realizado por el MINTUR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txBox="1">
            <a:spLocks/>
          </p:cNvSpPr>
          <p:nvPr/>
        </p:nvSpPr>
        <p:spPr>
          <a:xfrm>
            <a:off x="0" y="-71454"/>
            <a:ext cx="91440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1" u="none" strike="noStrike" kern="1200" cap="none" spc="0" normalizeH="0" baseline="0" noProof="0" dirty="0" smtClean="0">
                <a:ln>
                  <a:noFill/>
                </a:ln>
                <a:solidFill>
                  <a:schemeClr val="tx1"/>
                </a:solidFill>
                <a:effectLst/>
                <a:uLnTx/>
                <a:uFillTx/>
                <a:latin typeface="Cambria" pitchFamily="18" charset="0"/>
                <a:ea typeface="+mj-ea"/>
                <a:cs typeface="+mj-cs"/>
              </a:rPr>
              <a:t>Tácticas</a:t>
            </a:r>
            <a:endParaRPr kumimoji="0" lang="es-ES" sz="4000" b="1" i="1" u="none" strike="noStrike" kern="1200" cap="none" spc="0" normalizeH="0" baseline="0" noProof="0" dirty="0">
              <a:ln>
                <a:noFill/>
              </a:ln>
              <a:solidFill>
                <a:schemeClr val="tx1"/>
              </a:solidFill>
              <a:effectLst/>
              <a:uLnTx/>
              <a:uFillTx/>
              <a:latin typeface="Cambria" pitchFamily="18" charset="0"/>
              <a:ea typeface="+mj-ea"/>
              <a:cs typeface="+mj-cs"/>
            </a:endParaRPr>
          </a:p>
        </p:txBody>
      </p:sp>
      <p:pic>
        <p:nvPicPr>
          <p:cNvPr id="5"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6"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7" name="6 Rectángulo redondeado"/>
          <p:cNvSpPr/>
          <p:nvPr/>
        </p:nvSpPr>
        <p:spPr>
          <a:xfrm>
            <a:off x="2786050" y="1137926"/>
            <a:ext cx="3714776"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Afiches</a:t>
            </a:r>
            <a:endParaRPr lang="es-ES" sz="2000" b="1" i="1" dirty="0">
              <a:latin typeface="Cambria" pitchFamily="18" charset="0"/>
              <a:ea typeface="Times New Roman"/>
            </a:endParaRPr>
          </a:p>
        </p:txBody>
      </p:sp>
      <p:pic>
        <p:nvPicPr>
          <p:cNvPr id="8" name="7 Imagen" descr="C:\Users\user\Documents\ESPE\TESIS\COMERCIAL\cotizaciones\afiche.png"/>
          <p:cNvPicPr/>
          <p:nvPr/>
        </p:nvPicPr>
        <p:blipFill>
          <a:blip r:embed="rId4"/>
          <a:srcRect/>
          <a:stretch>
            <a:fillRect/>
          </a:stretch>
        </p:blipFill>
        <p:spPr bwMode="auto">
          <a:xfrm>
            <a:off x="928662" y="2214554"/>
            <a:ext cx="3214710" cy="4286280"/>
          </a:xfrm>
          <a:prstGeom prst="rect">
            <a:avLst/>
          </a:prstGeom>
          <a:noFill/>
          <a:ln w="9525">
            <a:noFill/>
            <a:miter lim="800000"/>
            <a:headEnd/>
            <a:tailEnd/>
          </a:ln>
        </p:spPr>
      </p:pic>
      <p:sp>
        <p:nvSpPr>
          <p:cNvPr id="10" name="9 Marco"/>
          <p:cNvSpPr/>
          <p:nvPr/>
        </p:nvSpPr>
        <p:spPr>
          <a:xfrm>
            <a:off x="4500562" y="2428868"/>
            <a:ext cx="4429156" cy="2643206"/>
          </a:xfrm>
          <a:prstGeom prst="frame">
            <a:avLst>
              <a:gd name="adj1" fmla="val 357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i="1" dirty="0" smtClean="0">
                <a:solidFill>
                  <a:schemeClr val="tx1"/>
                </a:solidFill>
                <a:latin typeface="Cambria" pitchFamily="18" charset="0"/>
              </a:rPr>
              <a:t>El afiche contendrá lo siguiente:</a:t>
            </a:r>
          </a:p>
          <a:p>
            <a:pPr lvl="0">
              <a:buFont typeface="Arial" pitchFamily="34" charset="0"/>
              <a:buChar char="•"/>
            </a:pPr>
            <a:r>
              <a:rPr lang="es-ES" sz="2400" i="1" dirty="0" smtClean="0">
                <a:solidFill>
                  <a:schemeClr val="tx1"/>
                </a:solidFill>
                <a:latin typeface="Cambria" pitchFamily="18" charset="0"/>
              </a:rPr>
              <a:t>Título llamativo</a:t>
            </a:r>
          </a:p>
          <a:p>
            <a:pPr lvl="0">
              <a:buFont typeface="Arial" pitchFamily="34" charset="0"/>
              <a:buChar char="•"/>
            </a:pPr>
            <a:r>
              <a:rPr lang="es-ES" sz="2400" i="1" dirty="0" smtClean="0">
                <a:solidFill>
                  <a:schemeClr val="tx1"/>
                </a:solidFill>
                <a:latin typeface="Cambria" pitchFamily="18" charset="0"/>
              </a:rPr>
              <a:t>Ilustraciones</a:t>
            </a:r>
          </a:p>
          <a:p>
            <a:pPr lvl="0">
              <a:buFont typeface="Arial" pitchFamily="34" charset="0"/>
              <a:buChar char="•"/>
            </a:pPr>
            <a:r>
              <a:rPr lang="es-ES" sz="2400" i="1" dirty="0" smtClean="0">
                <a:solidFill>
                  <a:schemeClr val="tx1"/>
                </a:solidFill>
                <a:latin typeface="Cambria" pitchFamily="18" charset="0"/>
              </a:rPr>
              <a:t>Texto breve y directo para captar la atención del perceptor</a:t>
            </a:r>
            <a:endParaRPr lang="es-ES" sz="2400" i="1" dirty="0">
              <a:solidFill>
                <a:schemeClr val="tx1"/>
              </a:solidFill>
              <a:latin typeface="Cambria"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571472" y="1357298"/>
          <a:ext cx="8030208" cy="5319522"/>
        </p:xfrm>
        <a:graphic>
          <a:graphicData uri="http://schemas.openxmlformats.org/drawingml/2006/table">
            <a:tbl>
              <a:tblPr/>
              <a:tblGrid>
                <a:gridCol w="1071568"/>
                <a:gridCol w="4022882"/>
                <a:gridCol w="1011394"/>
                <a:gridCol w="739932"/>
                <a:gridCol w="1184432"/>
              </a:tblGrid>
              <a:tr h="517398">
                <a:tc>
                  <a:txBody>
                    <a:bodyPr/>
                    <a:lstStyle/>
                    <a:p>
                      <a:pPr marL="0" indent="0" algn="ctr">
                        <a:lnSpc>
                          <a:spcPct val="150000"/>
                        </a:lnSpc>
                        <a:spcAft>
                          <a:spcPts val="0"/>
                        </a:spcAft>
                        <a:tabLst>
                          <a:tab pos="571500" algn="l"/>
                        </a:tabLst>
                      </a:pPr>
                      <a:r>
                        <a:rPr lang="es-ES" sz="1200" b="1" i="1" dirty="0">
                          <a:latin typeface="Cambria" pitchFamily="18" charset="0"/>
                          <a:ea typeface="Times New Roman"/>
                        </a:rPr>
                        <a:t>Producto</a:t>
                      </a:r>
                      <a:endParaRPr lang="es-ES" sz="1200" i="1" dirty="0">
                        <a:latin typeface="Cambria" pitchFamily="18" charset="0"/>
                        <a:ea typeface="Times New Roman"/>
                      </a:endParaRP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spcAft>
                          <a:spcPts val="0"/>
                        </a:spcAft>
                        <a:tabLst>
                          <a:tab pos="571500" algn="l"/>
                        </a:tabLst>
                      </a:pPr>
                      <a:r>
                        <a:rPr lang="es-ES" sz="1200" b="1" i="1" dirty="0">
                          <a:latin typeface="Cambria" pitchFamily="18" charset="0"/>
                          <a:ea typeface="Times New Roman"/>
                        </a:rPr>
                        <a:t>Características</a:t>
                      </a:r>
                      <a:endParaRPr lang="es-ES" sz="1200" i="1" dirty="0">
                        <a:latin typeface="Cambria" pitchFamily="18" charset="0"/>
                        <a:ea typeface="Times New Roman"/>
                      </a:endParaRP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spcAft>
                          <a:spcPts val="0"/>
                        </a:spcAft>
                        <a:tabLst>
                          <a:tab pos="571500" algn="l"/>
                        </a:tabLst>
                      </a:pPr>
                      <a:r>
                        <a:rPr lang="es-ES" sz="1200" b="1" i="1" dirty="0">
                          <a:latin typeface="Cambria" pitchFamily="18" charset="0"/>
                          <a:ea typeface="Times New Roman"/>
                        </a:rPr>
                        <a:t>Precio unitario</a:t>
                      </a:r>
                      <a:endParaRPr lang="es-ES" sz="1200" i="1" dirty="0">
                        <a:latin typeface="Cambria" pitchFamily="18" charset="0"/>
                        <a:ea typeface="Times New Roman"/>
                      </a:endParaRP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spcAft>
                          <a:spcPts val="0"/>
                        </a:spcAft>
                        <a:tabLst>
                          <a:tab pos="571500" algn="l"/>
                        </a:tabLst>
                      </a:pPr>
                      <a:r>
                        <a:rPr lang="es-ES" sz="1200" b="1" i="1" dirty="0">
                          <a:latin typeface="Cambria" pitchFamily="18" charset="0"/>
                          <a:ea typeface="Times New Roman"/>
                        </a:rPr>
                        <a:t>Cantidad</a:t>
                      </a:r>
                      <a:endParaRPr lang="es-ES" sz="1200" i="1" dirty="0">
                        <a:latin typeface="Cambria" pitchFamily="18" charset="0"/>
                        <a:ea typeface="Times New Roman"/>
                      </a:endParaRP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indent="0" algn="ctr">
                        <a:lnSpc>
                          <a:spcPct val="150000"/>
                        </a:lnSpc>
                        <a:spcAft>
                          <a:spcPts val="0"/>
                        </a:spcAft>
                        <a:tabLst>
                          <a:tab pos="571500" algn="l"/>
                        </a:tabLst>
                      </a:pPr>
                      <a:r>
                        <a:rPr lang="es-ES" sz="1200" b="1" i="1" dirty="0">
                          <a:latin typeface="Cambria" pitchFamily="18" charset="0"/>
                          <a:ea typeface="Times New Roman"/>
                        </a:rPr>
                        <a:t>Precio total anual</a:t>
                      </a:r>
                      <a:endParaRPr lang="es-ES" sz="1200" i="1" dirty="0">
                        <a:latin typeface="Cambria" pitchFamily="18" charset="0"/>
                        <a:ea typeface="Times New Roman"/>
                      </a:endParaRP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1034796">
                <a:tc>
                  <a:txBody>
                    <a:bodyPr/>
                    <a:lstStyle/>
                    <a:p>
                      <a:pPr marL="0" indent="0" algn="ctr">
                        <a:lnSpc>
                          <a:spcPct val="150000"/>
                        </a:lnSpc>
                        <a:spcAft>
                          <a:spcPts val="0"/>
                        </a:spcAft>
                        <a:tabLst>
                          <a:tab pos="571500" algn="l"/>
                        </a:tabLst>
                      </a:pPr>
                      <a:r>
                        <a:rPr lang="es-ES" sz="1200" i="1" dirty="0">
                          <a:latin typeface="Cambria" pitchFamily="18" charset="0"/>
                          <a:ea typeface="Times New Roman"/>
                        </a:rPr>
                        <a:t>Tríptico</a:t>
                      </a: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AR" sz="1200" b="1" i="1" dirty="0">
                          <a:latin typeface="Cambria" pitchFamily="18" charset="0"/>
                          <a:ea typeface="Times New Roman"/>
                        </a:rPr>
                        <a:t>Formato de impresión: </a:t>
                      </a:r>
                      <a:r>
                        <a:rPr lang="es-AR" sz="1200" i="1" dirty="0">
                          <a:latin typeface="Cambria" pitchFamily="18" charset="0"/>
                          <a:ea typeface="Times New Roman"/>
                        </a:rPr>
                        <a:t>21 x 30 cm, </a:t>
                      </a:r>
                      <a:r>
                        <a:rPr lang="es-AR" sz="1200" i="1" dirty="0" smtClean="0">
                          <a:latin typeface="Cambria" pitchFamily="18" charset="0"/>
                          <a:ea typeface="Times New Roman"/>
                        </a:rPr>
                        <a:t>ABIERTO.</a:t>
                      </a:r>
                      <a:endParaRPr lang="es-ES" sz="1200" i="1" dirty="0" smtClean="0">
                        <a:latin typeface="Cambria" pitchFamily="18" charset="0"/>
                        <a:ea typeface="Times New Roman"/>
                      </a:endParaRPr>
                    </a:p>
                    <a:p>
                      <a:pPr marL="0" indent="0" algn="ctr">
                        <a:lnSpc>
                          <a:spcPct val="150000"/>
                        </a:lnSpc>
                        <a:spcAft>
                          <a:spcPts val="0"/>
                        </a:spcAft>
                        <a:tabLst>
                          <a:tab pos="571500" algn="l"/>
                        </a:tabLst>
                      </a:pPr>
                      <a:r>
                        <a:rPr lang="es-AR" sz="1200" b="1" i="1" dirty="0" smtClean="0">
                          <a:latin typeface="Cambria" pitchFamily="18" charset="0"/>
                          <a:ea typeface="Times New Roman"/>
                        </a:rPr>
                        <a:t>Material: </a:t>
                      </a:r>
                      <a:r>
                        <a:rPr lang="es-AR" sz="1200" i="1" dirty="0" smtClean="0">
                          <a:latin typeface="Cambria" pitchFamily="18" charset="0"/>
                          <a:ea typeface="Times New Roman"/>
                        </a:rPr>
                        <a:t>Papel </a:t>
                      </a:r>
                      <a:r>
                        <a:rPr lang="es-AR" sz="1200" i="1" dirty="0" err="1" smtClean="0">
                          <a:latin typeface="Cambria" pitchFamily="18" charset="0"/>
                          <a:ea typeface="Times New Roman"/>
                        </a:rPr>
                        <a:t>couche</a:t>
                      </a:r>
                      <a:r>
                        <a:rPr lang="es-AR" sz="1200" i="1" dirty="0" smtClean="0">
                          <a:latin typeface="Cambria" pitchFamily="18" charset="0"/>
                          <a:ea typeface="Times New Roman"/>
                        </a:rPr>
                        <a:t> brillante de 150 grs.</a:t>
                      </a:r>
                      <a:endParaRPr lang="es-ES" sz="1200" i="1" dirty="0" smtClean="0">
                        <a:latin typeface="Cambria" pitchFamily="18" charset="0"/>
                        <a:ea typeface="Times New Roman"/>
                      </a:endParaRPr>
                    </a:p>
                    <a:p>
                      <a:pPr marL="0" indent="0" algn="ctr">
                        <a:lnSpc>
                          <a:spcPct val="150000"/>
                        </a:lnSpc>
                        <a:spcAft>
                          <a:spcPts val="0"/>
                        </a:spcAft>
                        <a:tabLst>
                          <a:tab pos="571500" algn="l"/>
                        </a:tabLst>
                      </a:pPr>
                      <a:r>
                        <a:rPr lang="es-AR" sz="1200" b="1" i="1" dirty="0" smtClean="0">
                          <a:latin typeface="Cambria" pitchFamily="18" charset="0"/>
                          <a:ea typeface="Times New Roman"/>
                        </a:rPr>
                        <a:t>Impresión</a:t>
                      </a:r>
                      <a:r>
                        <a:rPr lang="es-AR" sz="1200" b="1" i="1" dirty="0">
                          <a:latin typeface="Cambria" pitchFamily="18" charset="0"/>
                          <a:ea typeface="Times New Roman"/>
                        </a:rPr>
                        <a:t>:</a:t>
                      </a:r>
                      <a:r>
                        <a:rPr lang="es-ES" sz="1200" i="1" dirty="0">
                          <a:latin typeface="Cambria" pitchFamily="18" charset="0"/>
                          <a:ea typeface="Times New Roman"/>
                        </a:rPr>
                        <a:t> Offset full color anverso y </a:t>
                      </a:r>
                      <a:r>
                        <a:rPr lang="es-ES" sz="1200" i="1" dirty="0" smtClean="0">
                          <a:latin typeface="Cambria" pitchFamily="18" charset="0"/>
                          <a:ea typeface="Times New Roman"/>
                        </a:rPr>
                        <a:t>reverse</a:t>
                      </a:r>
                    </a:p>
                    <a:p>
                      <a:pPr marL="0" indent="0" algn="ctr">
                        <a:lnSpc>
                          <a:spcPct val="150000"/>
                        </a:lnSpc>
                        <a:spcAft>
                          <a:spcPts val="0"/>
                        </a:spcAft>
                        <a:tabLst>
                          <a:tab pos="571500" algn="l"/>
                        </a:tabLst>
                      </a:pPr>
                      <a:r>
                        <a:rPr lang="es-AR" sz="1200" b="1" i="1" dirty="0" smtClean="0">
                          <a:latin typeface="Cambria" pitchFamily="18" charset="0"/>
                          <a:ea typeface="Times New Roman"/>
                        </a:rPr>
                        <a:t>Acabados</a:t>
                      </a:r>
                      <a:r>
                        <a:rPr lang="es-AR" sz="1200" b="1" i="1" dirty="0">
                          <a:latin typeface="Cambria" pitchFamily="18" charset="0"/>
                          <a:ea typeface="Times New Roman"/>
                        </a:rPr>
                        <a:t>: </a:t>
                      </a:r>
                      <a:r>
                        <a:rPr lang="es-AR" sz="1200" i="1" dirty="0">
                          <a:latin typeface="Cambria" pitchFamily="18" charset="0"/>
                          <a:ea typeface="Times New Roman"/>
                        </a:rPr>
                        <a:t>Refilado, Doblado y Empacado</a:t>
                      </a:r>
                      <a:endParaRPr lang="es-ES" sz="1200" i="1" dirty="0">
                        <a:latin typeface="Cambria" pitchFamily="18" charset="0"/>
                        <a:ea typeface="Times New Roman"/>
                      </a:endParaRP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200" i="1" dirty="0">
                          <a:latin typeface="Cambria" pitchFamily="18" charset="0"/>
                          <a:ea typeface="Times New Roman"/>
                        </a:rPr>
                        <a:t>$ 0,09</a:t>
                      </a: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200" i="1" dirty="0">
                          <a:latin typeface="Cambria" pitchFamily="18" charset="0"/>
                          <a:ea typeface="Times New Roman"/>
                        </a:rPr>
                        <a:t>2000</a:t>
                      </a: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200" i="1" dirty="0">
                          <a:latin typeface="Cambria" pitchFamily="18" charset="0"/>
                          <a:ea typeface="Times New Roman"/>
                        </a:rPr>
                        <a:t>$ 180</a:t>
                      </a: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4796">
                <a:tc>
                  <a:txBody>
                    <a:bodyPr/>
                    <a:lstStyle/>
                    <a:p>
                      <a:pPr marL="0" indent="0" algn="ctr">
                        <a:lnSpc>
                          <a:spcPct val="150000"/>
                        </a:lnSpc>
                        <a:spcAft>
                          <a:spcPts val="0"/>
                        </a:spcAft>
                        <a:tabLst>
                          <a:tab pos="571500" algn="l"/>
                        </a:tabLst>
                      </a:pPr>
                      <a:r>
                        <a:rPr lang="es-ES" sz="1200" i="1" dirty="0">
                          <a:latin typeface="Cambria" pitchFamily="18" charset="0"/>
                          <a:ea typeface="Times New Roman"/>
                        </a:rPr>
                        <a:t>Calcomanías</a:t>
                      </a: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AR" sz="1200" b="1" i="1" dirty="0">
                          <a:latin typeface="Cambria" pitchFamily="18" charset="0"/>
                          <a:ea typeface="Times New Roman"/>
                        </a:rPr>
                        <a:t>Formato de impresión: </a:t>
                      </a:r>
                      <a:r>
                        <a:rPr lang="es-AR" sz="1200" i="1" dirty="0">
                          <a:latin typeface="Cambria" pitchFamily="18" charset="0"/>
                          <a:ea typeface="Times New Roman"/>
                        </a:rPr>
                        <a:t>8,5 x 6,5 </a:t>
                      </a:r>
                      <a:r>
                        <a:rPr lang="es-AR" sz="1200" i="1" dirty="0" smtClean="0">
                          <a:latin typeface="Cambria" pitchFamily="18" charset="0"/>
                          <a:ea typeface="Times New Roman"/>
                        </a:rPr>
                        <a:t>cm.</a:t>
                      </a:r>
                      <a:endParaRPr lang="es-ES" sz="1200" i="1" dirty="0" smtClean="0">
                        <a:latin typeface="Cambria" pitchFamily="18" charset="0"/>
                        <a:ea typeface="Times New Roman"/>
                      </a:endParaRPr>
                    </a:p>
                    <a:p>
                      <a:pPr marL="0" indent="0" algn="ctr">
                        <a:lnSpc>
                          <a:spcPct val="150000"/>
                        </a:lnSpc>
                        <a:spcAft>
                          <a:spcPts val="0"/>
                        </a:spcAft>
                        <a:tabLst>
                          <a:tab pos="571500" algn="l"/>
                        </a:tabLst>
                      </a:pPr>
                      <a:r>
                        <a:rPr lang="es-AR" sz="1200" b="1" i="1" dirty="0" smtClean="0">
                          <a:latin typeface="Cambria" pitchFamily="18" charset="0"/>
                          <a:ea typeface="Times New Roman"/>
                        </a:rPr>
                        <a:t>Material</a:t>
                      </a:r>
                      <a:r>
                        <a:rPr lang="es-AR" sz="1200" b="1" i="1" dirty="0">
                          <a:latin typeface="Cambria" pitchFamily="18" charset="0"/>
                          <a:ea typeface="Times New Roman"/>
                        </a:rPr>
                        <a:t>: </a:t>
                      </a:r>
                      <a:r>
                        <a:rPr lang="es-AR" sz="1200" i="1" dirty="0">
                          <a:latin typeface="Cambria" pitchFamily="18" charset="0"/>
                          <a:ea typeface="Times New Roman"/>
                        </a:rPr>
                        <a:t>Vinilo Adhesivo </a:t>
                      </a:r>
                      <a:r>
                        <a:rPr lang="es-AR" sz="1200" i="1" dirty="0" smtClean="0">
                          <a:latin typeface="Cambria" pitchFamily="18" charset="0"/>
                          <a:ea typeface="Times New Roman"/>
                        </a:rPr>
                        <a:t>Transparente</a:t>
                      </a:r>
                      <a:endParaRPr lang="es-ES" sz="1200" i="1" dirty="0" smtClean="0">
                        <a:latin typeface="Cambria" pitchFamily="18" charset="0"/>
                        <a:ea typeface="Times New Roman"/>
                      </a:endParaRPr>
                    </a:p>
                    <a:p>
                      <a:pPr marL="0" indent="0" algn="ctr">
                        <a:lnSpc>
                          <a:spcPct val="150000"/>
                        </a:lnSpc>
                        <a:spcAft>
                          <a:spcPts val="0"/>
                        </a:spcAft>
                        <a:tabLst>
                          <a:tab pos="571500" algn="l"/>
                        </a:tabLst>
                      </a:pPr>
                      <a:r>
                        <a:rPr lang="es-AR" sz="1200" b="1" i="1" dirty="0" smtClean="0">
                          <a:latin typeface="Cambria" pitchFamily="18" charset="0"/>
                          <a:ea typeface="Times New Roman"/>
                        </a:rPr>
                        <a:t>Impresión</a:t>
                      </a:r>
                      <a:r>
                        <a:rPr lang="es-AR" sz="1200" b="1" i="1" dirty="0">
                          <a:latin typeface="Cambria" pitchFamily="18" charset="0"/>
                          <a:ea typeface="Times New Roman"/>
                        </a:rPr>
                        <a:t>:</a:t>
                      </a:r>
                      <a:r>
                        <a:rPr lang="es-AR" sz="1200" i="1" dirty="0">
                          <a:latin typeface="Cambria" pitchFamily="18" charset="0"/>
                          <a:ea typeface="Times New Roman"/>
                        </a:rPr>
                        <a:t> Offset full color </a:t>
                      </a:r>
                      <a:r>
                        <a:rPr lang="es-AR" sz="1200" i="1" dirty="0" smtClean="0">
                          <a:latin typeface="Cambria" pitchFamily="18" charset="0"/>
                          <a:ea typeface="Times New Roman"/>
                        </a:rPr>
                        <a:t>anverso</a:t>
                      </a:r>
                      <a:endParaRPr lang="es-ES" sz="1200" i="1" dirty="0" smtClean="0">
                        <a:latin typeface="Cambria" pitchFamily="18" charset="0"/>
                        <a:ea typeface="Times New Roman"/>
                      </a:endParaRPr>
                    </a:p>
                    <a:p>
                      <a:pPr marL="0" indent="0" algn="ctr">
                        <a:lnSpc>
                          <a:spcPct val="150000"/>
                        </a:lnSpc>
                        <a:spcAft>
                          <a:spcPts val="0"/>
                        </a:spcAft>
                        <a:tabLst>
                          <a:tab pos="571500" algn="l"/>
                        </a:tabLst>
                      </a:pPr>
                      <a:r>
                        <a:rPr lang="es-AR" sz="1200" b="1" i="1" dirty="0" smtClean="0">
                          <a:latin typeface="Cambria" pitchFamily="18" charset="0"/>
                          <a:ea typeface="Times New Roman"/>
                        </a:rPr>
                        <a:t>Acabados</a:t>
                      </a:r>
                      <a:r>
                        <a:rPr lang="es-AR" sz="1200" b="1" i="1" dirty="0">
                          <a:latin typeface="Cambria" pitchFamily="18" charset="0"/>
                          <a:ea typeface="Times New Roman"/>
                        </a:rPr>
                        <a:t>: </a:t>
                      </a:r>
                      <a:r>
                        <a:rPr lang="es-AR" sz="1200" i="1" dirty="0">
                          <a:latin typeface="Cambria" pitchFamily="18" charset="0"/>
                          <a:ea typeface="Times New Roman"/>
                        </a:rPr>
                        <a:t>Refilado y Empacado</a:t>
                      </a:r>
                      <a:endParaRPr lang="es-ES" sz="1200" i="1" dirty="0">
                        <a:latin typeface="Cambria" pitchFamily="18" charset="0"/>
                        <a:ea typeface="Times New Roman"/>
                      </a:endParaRP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200" i="1" dirty="0">
                          <a:latin typeface="Cambria" pitchFamily="18" charset="0"/>
                          <a:ea typeface="Times New Roman"/>
                        </a:rPr>
                        <a:t>$0,099</a:t>
                      </a: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200" i="1" dirty="0">
                          <a:latin typeface="Cambria" pitchFamily="18" charset="0"/>
                          <a:ea typeface="Times New Roman"/>
                        </a:rPr>
                        <a:t>2000</a:t>
                      </a: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200" i="1" dirty="0">
                          <a:latin typeface="Cambria" pitchFamily="18" charset="0"/>
                          <a:ea typeface="Times New Roman"/>
                        </a:rPr>
                        <a:t>$198</a:t>
                      </a: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52194">
                <a:tc>
                  <a:txBody>
                    <a:bodyPr/>
                    <a:lstStyle/>
                    <a:p>
                      <a:pPr marL="0" indent="0" algn="ctr">
                        <a:lnSpc>
                          <a:spcPct val="150000"/>
                        </a:lnSpc>
                        <a:spcAft>
                          <a:spcPts val="0"/>
                        </a:spcAft>
                        <a:tabLst>
                          <a:tab pos="571500" algn="l"/>
                        </a:tabLst>
                      </a:pPr>
                      <a:r>
                        <a:rPr lang="es-ES" sz="1200" i="1" dirty="0">
                          <a:latin typeface="Cambria" pitchFamily="18" charset="0"/>
                          <a:ea typeface="Times New Roman"/>
                        </a:rPr>
                        <a:t>Calendarios de Escritorio</a:t>
                      </a: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AR" sz="1200" b="1" i="1" dirty="0">
                          <a:latin typeface="Cambria" pitchFamily="18" charset="0"/>
                          <a:ea typeface="Times New Roman"/>
                        </a:rPr>
                        <a:t>Formato de impresión: </a:t>
                      </a:r>
                      <a:r>
                        <a:rPr lang="es-AR" sz="1200" i="1" dirty="0">
                          <a:latin typeface="Cambria" pitchFamily="18" charset="0"/>
                          <a:ea typeface="Times New Roman"/>
                        </a:rPr>
                        <a:t>30 x 21 cm </a:t>
                      </a:r>
                      <a:r>
                        <a:rPr lang="es-AR" sz="1200" i="1" dirty="0" smtClean="0">
                          <a:latin typeface="Cambria" pitchFamily="18" charset="0"/>
                          <a:ea typeface="Times New Roman"/>
                        </a:rPr>
                        <a:t>AB., </a:t>
                      </a:r>
                      <a:r>
                        <a:rPr lang="es-AR" sz="1200" i="1" dirty="0">
                          <a:latin typeface="Cambria" pitchFamily="18" charset="0"/>
                          <a:ea typeface="Times New Roman"/>
                        </a:rPr>
                        <a:t>15 x 21 cm </a:t>
                      </a:r>
                      <a:r>
                        <a:rPr lang="es-AR" sz="1200" i="1" dirty="0" err="1" smtClean="0">
                          <a:latin typeface="Cambria" pitchFamily="18" charset="0"/>
                          <a:ea typeface="Times New Roman"/>
                        </a:rPr>
                        <a:t>CER</a:t>
                      </a:r>
                      <a:r>
                        <a:rPr lang="es-AR" sz="1200" i="1" dirty="0" smtClean="0">
                          <a:latin typeface="Cambria" pitchFamily="18" charset="0"/>
                          <a:ea typeface="Times New Roman"/>
                        </a:rPr>
                        <a:t>.</a:t>
                      </a:r>
                      <a:endParaRPr lang="es-ES" sz="1200" i="1" dirty="0" smtClean="0">
                        <a:latin typeface="Cambria" pitchFamily="18" charset="0"/>
                        <a:ea typeface="Times New Roman"/>
                      </a:endParaRPr>
                    </a:p>
                    <a:p>
                      <a:pPr marL="0" indent="0" algn="ctr">
                        <a:lnSpc>
                          <a:spcPct val="150000"/>
                        </a:lnSpc>
                        <a:spcAft>
                          <a:spcPts val="0"/>
                        </a:spcAft>
                        <a:tabLst>
                          <a:tab pos="571500" algn="l"/>
                        </a:tabLst>
                      </a:pPr>
                      <a:r>
                        <a:rPr lang="es-AR" sz="1200" b="1" i="1" dirty="0" smtClean="0">
                          <a:latin typeface="Cambria" pitchFamily="18" charset="0"/>
                          <a:ea typeface="Times New Roman"/>
                        </a:rPr>
                        <a:t>Material</a:t>
                      </a:r>
                      <a:r>
                        <a:rPr lang="es-AR" sz="1200" b="1" i="1" dirty="0">
                          <a:latin typeface="Cambria" pitchFamily="18" charset="0"/>
                          <a:ea typeface="Times New Roman"/>
                        </a:rPr>
                        <a:t>: </a:t>
                      </a:r>
                      <a:r>
                        <a:rPr lang="es-AR" sz="1200" i="1" dirty="0">
                          <a:latin typeface="Cambria" pitchFamily="18" charset="0"/>
                          <a:ea typeface="Times New Roman"/>
                        </a:rPr>
                        <a:t>Papel </a:t>
                      </a:r>
                      <a:r>
                        <a:rPr lang="es-AR" sz="1200" i="1" dirty="0" err="1">
                          <a:latin typeface="Cambria" pitchFamily="18" charset="0"/>
                          <a:ea typeface="Times New Roman"/>
                        </a:rPr>
                        <a:t>Couche</a:t>
                      </a:r>
                      <a:r>
                        <a:rPr lang="es-AR" sz="1200" i="1" dirty="0">
                          <a:latin typeface="Cambria" pitchFamily="18" charset="0"/>
                          <a:ea typeface="Times New Roman"/>
                        </a:rPr>
                        <a:t> Brillante de 150 grs.</a:t>
                      </a:r>
                      <a:r>
                        <a:rPr lang="es-AR" sz="1200" b="1" i="1" dirty="0">
                          <a:latin typeface="Cambria" pitchFamily="18" charset="0"/>
                          <a:ea typeface="Times New Roman"/>
                        </a:rPr>
                        <a:t> </a:t>
                      </a:r>
                      <a:endParaRPr lang="es-ES" sz="1200" b="1" i="1" dirty="0" smtClean="0">
                        <a:latin typeface="Cambria" pitchFamily="18" charset="0"/>
                        <a:ea typeface="Times New Roman"/>
                      </a:endParaRPr>
                    </a:p>
                    <a:p>
                      <a:pPr marL="0" indent="0" algn="ctr">
                        <a:lnSpc>
                          <a:spcPct val="150000"/>
                        </a:lnSpc>
                        <a:spcAft>
                          <a:spcPts val="0"/>
                        </a:spcAft>
                        <a:tabLst>
                          <a:tab pos="571500" algn="l"/>
                        </a:tabLst>
                      </a:pPr>
                      <a:r>
                        <a:rPr lang="es-AR" sz="1200" b="1" i="1" dirty="0" smtClean="0">
                          <a:latin typeface="Cambria" pitchFamily="18" charset="0"/>
                          <a:ea typeface="Times New Roman"/>
                        </a:rPr>
                        <a:t>Impresión</a:t>
                      </a:r>
                      <a:r>
                        <a:rPr lang="es-AR" sz="1200" b="1" i="1" dirty="0">
                          <a:latin typeface="Cambria" pitchFamily="18" charset="0"/>
                          <a:ea typeface="Times New Roman"/>
                        </a:rPr>
                        <a:t>:</a:t>
                      </a:r>
                      <a:r>
                        <a:rPr lang="es-AR" sz="1200" i="1" dirty="0">
                          <a:latin typeface="Cambria" pitchFamily="18" charset="0"/>
                          <a:ea typeface="Times New Roman"/>
                        </a:rPr>
                        <a:t> </a:t>
                      </a:r>
                      <a:r>
                        <a:rPr lang="es-ES" sz="1200" i="1" dirty="0">
                          <a:latin typeface="Cambria" pitchFamily="18" charset="0"/>
                          <a:ea typeface="Times New Roman"/>
                        </a:rPr>
                        <a:t>Offset full color anverso y </a:t>
                      </a:r>
                      <a:r>
                        <a:rPr lang="es-ES" sz="1200" i="1" dirty="0" smtClean="0">
                          <a:latin typeface="Cambria" pitchFamily="18" charset="0"/>
                          <a:ea typeface="Times New Roman"/>
                        </a:rPr>
                        <a:t>reverso.</a:t>
                      </a:r>
                    </a:p>
                    <a:p>
                      <a:pPr marL="0" indent="0" algn="ctr">
                        <a:lnSpc>
                          <a:spcPct val="150000"/>
                        </a:lnSpc>
                        <a:spcAft>
                          <a:spcPts val="0"/>
                        </a:spcAft>
                        <a:tabLst>
                          <a:tab pos="571500" algn="l"/>
                        </a:tabLst>
                      </a:pPr>
                      <a:r>
                        <a:rPr lang="es-ES" sz="1200" b="1" i="1" dirty="0" smtClean="0">
                          <a:latin typeface="Cambria" pitchFamily="18" charset="0"/>
                          <a:ea typeface="Times New Roman"/>
                        </a:rPr>
                        <a:t>Acabados</a:t>
                      </a:r>
                      <a:r>
                        <a:rPr lang="es-ES" sz="1200" b="1" i="1" dirty="0">
                          <a:latin typeface="Cambria" pitchFamily="18" charset="0"/>
                          <a:ea typeface="Times New Roman"/>
                        </a:rPr>
                        <a:t>: </a:t>
                      </a:r>
                      <a:r>
                        <a:rPr lang="es-AR" sz="1200" i="1" dirty="0">
                          <a:latin typeface="Cambria" pitchFamily="18" charset="0"/>
                          <a:ea typeface="Times New Roman"/>
                        </a:rPr>
                        <a:t>Refilado, Compaginado, </a:t>
                      </a:r>
                      <a:r>
                        <a:rPr lang="es-AR" sz="1200" i="1" dirty="0" err="1">
                          <a:latin typeface="Cambria" pitchFamily="18" charset="0"/>
                          <a:ea typeface="Times New Roman"/>
                        </a:rPr>
                        <a:t>Espiralado</a:t>
                      </a:r>
                      <a:r>
                        <a:rPr lang="es-AR" sz="1200" i="1" dirty="0">
                          <a:latin typeface="Cambria" pitchFamily="18" charset="0"/>
                          <a:ea typeface="Times New Roman"/>
                        </a:rPr>
                        <a:t> </a:t>
                      </a:r>
                      <a:r>
                        <a:rPr lang="es-AR" sz="1200" i="1" dirty="0" smtClean="0">
                          <a:latin typeface="Cambria" pitchFamily="18" charset="0"/>
                          <a:ea typeface="Times New Roman"/>
                        </a:rPr>
                        <a:t>y</a:t>
                      </a:r>
                      <a:r>
                        <a:rPr lang="es-AR" sz="1200" i="1" baseline="0" dirty="0" smtClean="0">
                          <a:latin typeface="Cambria" pitchFamily="18" charset="0"/>
                          <a:ea typeface="Times New Roman"/>
                        </a:rPr>
                        <a:t> </a:t>
                      </a:r>
                      <a:r>
                        <a:rPr lang="es-AR" sz="1200" i="1" dirty="0" smtClean="0">
                          <a:latin typeface="Cambria" pitchFamily="18" charset="0"/>
                          <a:ea typeface="Times New Roman"/>
                        </a:rPr>
                        <a:t>Empacado</a:t>
                      </a:r>
                      <a:endParaRPr lang="es-ES" sz="1200" i="1" dirty="0" smtClean="0">
                        <a:latin typeface="Cambria" pitchFamily="18" charset="0"/>
                        <a:ea typeface="Times New Roman"/>
                      </a:endParaRPr>
                    </a:p>
                    <a:p>
                      <a:pPr marL="0" indent="0" algn="ctr">
                        <a:lnSpc>
                          <a:spcPct val="150000"/>
                        </a:lnSpc>
                        <a:spcAft>
                          <a:spcPts val="0"/>
                        </a:spcAft>
                        <a:tabLst>
                          <a:tab pos="571500" algn="l"/>
                        </a:tabLst>
                      </a:pPr>
                      <a:r>
                        <a:rPr lang="es-AR" sz="1200" b="1" i="1" dirty="0" smtClean="0">
                          <a:latin typeface="Cambria" pitchFamily="18" charset="0"/>
                          <a:ea typeface="Times New Roman"/>
                        </a:rPr>
                        <a:t>Material </a:t>
                      </a:r>
                      <a:r>
                        <a:rPr lang="es-AR" sz="1200" b="1" i="1" dirty="0">
                          <a:latin typeface="Cambria" pitchFamily="18" charset="0"/>
                          <a:ea typeface="Times New Roman"/>
                        </a:rPr>
                        <a:t>(Base): </a:t>
                      </a:r>
                      <a:r>
                        <a:rPr lang="es-AR" sz="1200" i="1" dirty="0">
                          <a:latin typeface="Cambria" pitchFamily="18" charset="0"/>
                          <a:ea typeface="Times New Roman"/>
                        </a:rPr>
                        <a:t>Cartulina Plegable </a:t>
                      </a:r>
                      <a:r>
                        <a:rPr lang="es-AR" sz="1200" i="1" dirty="0" smtClean="0">
                          <a:latin typeface="Cambria" pitchFamily="18" charset="0"/>
                          <a:ea typeface="Times New Roman"/>
                        </a:rPr>
                        <a:t>0.12</a:t>
                      </a:r>
                      <a:endParaRPr lang="es-ES" sz="1200" i="1" dirty="0" smtClean="0">
                        <a:latin typeface="Cambria" pitchFamily="18" charset="0"/>
                        <a:ea typeface="Times New Roman"/>
                      </a:endParaRPr>
                    </a:p>
                    <a:p>
                      <a:pPr marL="0" indent="0" algn="ctr">
                        <a:lnSpc>
                          <a:spcPct val="150000"/>
                        </a:lnSpc>
                        <a:spcAft>
                          <a:spcPts val="0"/>
                        </a:spcAft>
                        <a:tabLst>
                          <a:tab pos="571500" algn="l"/>
                        </a:tabLst>
                      </a:pPr>
                      <a:r>
                        <a:rPr lang="es-AR" sz="1200" b="1" i="1" dirty="0" smtClean="0">
                          <a:latin typeface="Cambria" pitchFamily="18" charset="0"/>
                          <a:ea typeface="Times New Roman"/>
                        </a:rPr>
                        <a:t>Acabados </a:t>
                      </a:r>
                      <a:r>
                        <a:rPr lang="es-AR" sz="1200" b="1" i="1" dirty="0">
                          <a:latin typeface="Cambria" pitchFamily="18" charset="0"/>
                          <a:ea typeface="Times New Roman"/>
                        </a:rPr>
                        <a:t>(Base): </a:t>
                      </a:r>
                      <a:r>
                        <a:rPr lang="es-AR" sz="1200" i="1" dirty="0">
                          <a:latin typeface="Cambria" pitchFamily="18" charset="0"/>
                          <a:ea typeface="Times New Roman"/>
                        </a:rPr>
                        <a:t>Troquelado, Refilado, Doblado</a:t>
                      </a:r>
                      <a:endParaRPr lang="es-ES" sz="1200" i="1" dirty="0">
                        <a:latin typeface="Cambria" pitchFamily="18" charset="0"/>
                        <a:ea typeface="Times New Roman"/>
                      </a:endParaRP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200" i="1" dirty="0">
                          <a:latin typeface="Cambria" pitchFamily="18" charset="0"/>
                          <a:ea typeface="Times New Roman"/>
                        </a:rPr>
                        <a:t>$1,57</a:t>
                      </a: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200" i="1" dirty="0">
                          <a:latin typeface="Cambria" pitchFamily="18" charset="0"/>
                          <a:ea typeface="Times New Roman"/>
                        </a:rPr>
                        <a:t>500</a:t>
                      </a: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200" i="1" dirty="0">
                          <a:latin typeface="Cambria" pitchFamily="18" charset="0"/>
                          <a:ea typeface="Times New Roman"/>
                        </a:rPr>
                        <a:t>$785</a:t>
                      </a: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4796">
                <a:tc>
                  <a:txBody>
                    <a:bodyPr/>
                    <a:lstStyle/>
                    <a:p>
                      <a:pPr indent="457200" algn="ctr">
                        <a:lnSpc>
                          <a:spcPct val="150000"/>
                        </a:lnSpc>
                        <a:spcAft>
                          <a:spcPts val="0"/>
                        </a:spcAft>
                        <a:tabLst>
                          <a:tab pos="571500" algn="l"/>
                        </a:tabLst>
                      </a:pPr>
                      <a:r>
                        <a:rPr lang="es-ES" sz="1200" i="1">
                          <a:latin typeface="Cambria" pitchFamily="18" charset="0"/>
                          <a:ea typeface="Times New Roman"/>
                        </a:rPr>
                        <a:t>Afiches</a:t>
                      </a: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AR" sz="1200" b="1" i="1" dirty="0">
                          <a:latin typeface="Cambria" pitchFamily="18" charset="0"/>
                          <a:ea typeface="Times New Roman"/>
                        </a:rPr>
                        <a:t>Formato de impresión: </a:t>
                      </a:r>
                      <a:r>
                        <a:rPr lang="es-AR" sz="1200" i="1" dirty="0">
                          <a:latin typeface="Cambria" pitchFamily="18" charset="0"/>
                          <a:ea typeface="Times New Roman"/>
                        </a:rPr>
                        <a:t>42 x 29.7 </a:t>
                      </a:r>
                      <a:r>
                        <a:rPr lang="es-AR" sz="1200" i="1" dirty="0" smtClean="0">
                          <a:latin typeface="Cambria" pitchFamily="18" charset="0"/>
                          <a:ea typeface="Times New Roman"/>
                        </a:rPr>
                        <a:t>cm</a:t>
                      </a:r>
                      <a:endParaRPr lang="es-ES" sz="1200" i="1" dirty="0" smtClean="0">
                        <a:latin typeface="Cambria" pitchFamily="18" charset="0"/>
                        <a:ea typeface="Times New Roman"/>
                      </a:endParaRPr>
                    </a:p>
                    <a:p>
                      <a:pPr marL="0" indent="0" algn="ctr">
                        <a:lnSpc>
                          <a:spcPct val="150000"/>
                        </a:lnSpc>
                        <a:spcAft>
                          <a:spcPts val="0"/>
                        </a:spcAft>
                        <a:tabLst>
                          <a:tab pos="571500" algn="l"/>
                        </a:tabLst>
                      </a:pPr>
                      <a:r>
                        <a:rPr lang="es-AR" sz="1200" b="1" i="1" dirty="0" smtClean="0">
                          <a:latin typeface="Cambria" pitchFamily="18" charset="0"/>
                          <a:ea typeface="Times New Roman"/>
                        </a:rPr>
                        <a:t>Material</a:t>
                      </a:r>
                      <a:r>
                        <a:rPr lang="es-AR" sz="1200" b="1" i="1" dirty="0">
                          <a:latin typeface="Cambria" pitchFamily="18" charset="0"/>
                          <a:ea typeface="Times New Roman"/>
                        </a:rPr>
                        <a:t>: </a:t>
                      </a:r>
                      <a:r>
                        <a:rPr lang="es-AR" sz="1200" i="1" dirty="0">
                          <a:latin typeface="Cambria" pitchFamily="18" charset="0"/>
                          <a:ea typeface="Times New Roman"/>
                        </a:rPr>
                        <a:t>Papel </a:t>
                      </a:r>
                      <a:r>
                        <a:rPr lang="es-AR" sz="1200" i="1" dirty="0" err="1">
                          <a:latin typeface="Cambria" pitchFamily="18" charset="0"/>
                          <a:ea typeface="Times New Roman"/>
                        </a:rPr>
                        <a:t>couche</a:t>
                      </a:r>
                      <a:r>
                        <a:rPr lang="es-AR" sz="1200" i="1" dirty="0">
                          <a:latin typeface="Cambria" pitchFamily="18" charset="0"/>
                          <a:ea typeface="Times New Roman"/>
                        </a:rPr>
                        <a:t> brillante de 150 </a:t>
                      </a:r>
                      <a:r>
                        <a:rPr lang="es-AR" sz="1200" i="1" dirty="0" err="1" smtClean="0">
                          <a:latin typeface="Cambria" pitchFamily="18" charset="0"/>
                          <a:ea typeface="Times New Roman"/>
                        </a:rPr>
                        <a:t>grs</a:t>
                      </a:r>
                      <a:endParaRPr lang="es-ES" sz="1200" i="1" dirty="0" smtClean="0">
                        <a:latin typeface="Cambria" pitchFamily="18" charset="0"/>
                        <a:ea typeface="Times New Roman"/>
                      </a:endParaRPr>
                    </a:p>
                    <a:p>
                      <a:pPr marL="0" indent="0" algn="ctr">
                        <a:lnSpc>
                          <a:spcPct val="150000"/>
                        </a:lnSpc>
                        <a:spcAft>
                          <a:spcPts val="0"/>
                        </a:spcAft>
                        <a:tabLst>
                          <a:tab pos="571500" algn="l"/>
                        </a:tabLst>
                      </a:pPr>
                      <a:r>
                        <a:rPr lang="en-US" sz="1200" b="1" i="1" dirty="0" err="1" smtClean="0">
                          <a:latin typeface="Cambria" pitchFamily="18" charset="0"/>
                          <a:ea typeface="Times New Roman"/>
                        </a:rPr>
                        <a:t>Impresión</a:t>
                      </a:r>
                      <a:r>
                        <a:rPr lang="en-US" sz="1200" b="1" i="1" dirty="0">
                          <a:latin typeface="Cambria" pitchFamily="18" charset="0"/>
                          <a:ea typeface="Times New Roman"/>
                        </a:rPr>
                        <a:t>:</a:t>
                      </a:r>
                      <a:r>
                        <a:rPr lang="en-US" sz="1200" i="1" dirty="0">
                          <a:latin typeface="Cambria" pitchFamily="18" charset="0"/>
                          <a:ea typeface="Times New Roman"/>
                        </a:rPr>
                        <a:t> Offset full color </a:t>
                      </a:r>
                      <a:r>
                        <a:rPr lang="en-US" sz="1200" i="1" dirty="0" err="1" smtClean="0">
                          <a:latin typeface="Cambria" pitchFamily="18" charset="0"/>
                          <a:ea typeface="Times New Roman"/>
                        </a:rPr>
                        <a:t>anverso</a:t>
                      </a:r>
                      <a:r>
                        <a:rPr lang="en-US" sz="1200" i="1" dirty="0" smtClean="0">
                          <a:latin typeface="Cambria" pitchFamily="18" charset="0"/>
                          <a:ea typeface="Times New Roman"/>
                        </a:rPr>
                        <a:t>.</a:t>
                      </a:r>
                      <a:endParaRPr lang="es-ES" sz="1200" i="1" dirty="0" smtClean="0">
                        <a:latin typeface="Cambria" pitchFamily="18" charset="0"/>
                        <a:ea typeface="Times New Roman"/>
                      </a:endParaRPr>
                    </a:p>
                    <a:p>
                      <a:pPr marL="0" indent="0" algn="ctr">
                        <a:lnSpc>
                          <a:spcPct val="150000"/>
                        </a:lnSpc>
                        <a:spcAft>
                          <a:spcPts val="0"/>
                        </a:spcAft>
                        <a:tabLst>
                          <a:tab pos="571500" algn="l"/>
                        </a:tabLst>
                      </a:pPr>
                      <a:r>
                        <a:rPr lang="es-ES" sz="1200" b="1" i="1" dirty="0" smtClean="0">
                          <a:latin typeface="Cambria" pitchFamily="18" charset="0"/>
                          <a:ea typeface="Times New Roman"/>
                        </a:rPr>
                        <a:t>Acabados</a:t>
                      </a:r>
                      <a:r>
                        <a:rPr lang="es-ES" sz="1200" b="1" i="1" dirty="0">
                          <a:latin typeface="Cambria" pitchFamily="18" charset="0"/>
                          <a:ea typeface="Times New Roman"/>
                        </a:rPr>
                        <a:t>: </a:t>
                      </a:r>
                      <a:r>
                        <a:rPr lang="es-AR" sz="1200" i="1" dirty="0">
                          <a:latin typeface="Cambria" pitchFamily="18" charset="0"/>
                          <a:ea typeface="Times New Roman"/>
                        </a:rPr>
                        <a:t>Refilado y Empacado.</a:t>
                      </a:r>
                      <a:endParaRPr lang="es-ES" sz="1200" i="1" dirty="0">
                        <a:latin typeface="Cambria" pitchFamily="18" charset="0"/>
                        <a:ea typeface="Times New Roman"/>
                      </a:endParaRP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200" i="1" dirty="0">
                          <a:latin typeface="Cambria" pitchFamily="18" charset="0"/>
                          <a:ea typeface="Times New Roman"/>
                        </a:rPr>
                        <a:t>$1,42</a:t>
                      </a: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200" i="1" dirty="0">
                          <a:latin typeface="Cambria" pitchFamily="18" charset="0"/>
                          <a:ea typeface="Times New Roman"/>
                        </a:rPr>
                        <a:t>300</a:t>
                      </a: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tabLst>
                          <a:tab pos="571500" algn="l"/>
                        </a:tabLst>
                      </a:pPr>
                      <a:r>
                        <a:rPr lang="es-ES" sz="1200" i="1" dirty="0">
                          <a:latin typeface="Cambria" pitchFamily="18" charset="0"/>
                          <a:ea typeface="Times New Roman"/>
                        </a:rPr>
                        <a:t>$426</a:t>
                      </a:r>
                    </a:p>
                  </a:txBody>
                  <a:tcPr marL="16747" marR="16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2 Título"/>
          <p:cNvSpPr txBox="1">
            <a:spLocks/>
          </p:cNvSpPr>
          <p:nvPr/>
        </p:nvSpPr>
        <p:spPr>
          <a:xfrm>
            <a:off x="0" y="-285776"/>
            <a:ext cx="91440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1" u="none" strike="noStrike" kern="1200" cap="none" spc="0" normalizeH="0" baseline="0" noProof="0" dirty="0" smtClean="0">
                <a:ln>
                  <a:noFill/>
                </a:ln>
                <a:solidFill>
                  <a:schemeClr val="tx1"/>
                </a:solidFill>
                <a:effectLst/>
                <a:uLnTx/>
                <a:uFillTx/>
                <a:latin typeface="Cambria" pitchFamily="18" charset="0"/>
                <a:ea typeface="+mj-ea"/>
                <a:cs typeface="+mj-cs"/>
              </a:rPr>
              <a:t>Tácticas</a:t>
            </a:r>
            <a:endParaRPr kumimoji="0" lang="es-ES" sz="4000" b="1" i="1" u="none" strike="noStrike" kern="1200" cap="none" spc="0" normalizeH="0" baseline="0" noProof="0" dirty="0">
              <a:ln>
                <a:noFill/>
              </a:ln>
              <a:solidFill>
                <a:schemeClr val="tx1"/>
              </a:solidFill>
              <a:effectLst/>
              <a:uLnTx/>
              <a:uFillTx/>
              <a:latin typeface="Cambria" pitchFamily="18" charset="0"/>
              <a:ea typeface="+mj-ea"/>
              <a:cs typeface="+mj-cs"/>
            </a:endParaRPr>
          </a:p>
        </p:txBody>
      </p:sp>
      <p:pic>
        <p:nvPicPr>
          <p:cNvPr id="6"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7"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9" name="8 Rectángulo redondeado"/>
          <p:cNvSpPr/>
          <p:nvPr/>
        </p:nvSpPr>
        <p:spPr>
          <a:xfrm>
            <a:off x="2786050" y="785794"/>
            <a:ext cx="3714776" cy="433686"/>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Afiches</a:t>
            </a:r>
            <a:endParaRPr lang="es-ES" sz="2000" b="1" i="1" dirty="0">
              <a:latin typeface="Cambria" pitchFamily="18" charset="0"/>
              <a:ea typeface="Times New Roman"/>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txBox="1">
            <a:spLocks/>
          </p:cNvSpPr>
          <p:nvPr/>
        </p:nvSpPr>
        <p:spPr>
          <a:xfrm>
            <a:off x="0" y="-71454"/>
            <a:ext cx="91440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1" u="none" strike="noStrike" kern="1200" cap="none" spc="0" normalizeH="0" baseline="0" noProof="0" dirty="0" smtClean="0">
                <a:ln>
                  <a:noFill/>
                </a:ln>
                <a:solidFill>
                  <a:schemeClr val="tx1"/>
                </a:solidFill>
                <a:effectLst/>
                <a:uLnTx/>
                <a:uFillTx/>
                <a:latin typeface="Cambria" pitchFamily="18" charset="0"/>
                <a:ea typeface="+mj-ea"/>
                <a:cs typeface="+mj-cs"/>
              </a:rPr>
              <a:t>Tácticas</a:t>
            </a:r>
            <a:endParaRPr kumimoji="0" lang="es-ES" sz="4000" b="1" i="1" u="none" strike="noStrike" kern="1200" cap="none" spc="0" normalizeH="0" baseline="0" noProof="0" dirty="0">
              <a:ln>
                <a:noFill/>
              </a:ln>
              <a:solidFill>
                <a:schemeClr val="tx1"/>
              </a:solidFill>
              <a:effectLst/>
              <a:uLnTx/>
              <a:uFillTx/>
              <a:latin typeface="Cambria" pitchFamily="18" charset="0"/>
              <a:ea typeface="+mj-ea"/>
              <a:cs typeface="+mj-cs"/>
            </a:endParaRPr>
          </a:p>
        </p:txBody>
      </p:sp>
      <p:pic>
        <p:nvPicPr>
          <p:cNvPr id="5"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6"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7" name="6 Rectángulo redondeado"/>
          <p:cNvSpPr/>
          <p:nvPr/>
        </p:nvSpPr>
        <p:spPr>
          <a:xfrm>
            <a:off x="2786050" y="1137926"/>
            <a:ext cx="3714776"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Señalética turística</a:t>
            </a:r>
            <a:endParaRPr lang="es-ES" sz="2000" b="1" i="1" dirty="0">
              <a:latin typeface="Cambria" pitchFamily="18" charset="0"/>
              <a:ea typeface="Times New Roman"/>
            </a:endParaRPr>
          </a:p>
        </p:txBody>
      </p:sp>
      <p:sp>
        <p:nvSpPr>
          <p:cNvPr id="8" name="7 Marco"/>
          <p:cNvSpPr/>
          <p:nvPr/>
        </p:nvSpPr>
        <p:spPr>
          <a:xfrm>
            <a:off x="928662" y="2000240"/>
            <a:ext cx="7286676" cy="1571636"/>
          </a:xfrm>
          <a:prstGeom prst="frame">
            <a:avLst>
              <a:gd name="adj1" fmla="val 357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i="1" dirty="0" smtClean="0">
                <a:solidFill>
                  <a:schemeClr val="tx1"/>
                </a:solidFill>
                <a:latin typeface="Cambria" pitchFamily="18" charset="0"/>
              </a:rPr>
              <a:t>Para la implementación de señalización turística es necesario realizar un plan de señalización,  en coordinación de los gobiernos seccionales, el Instituto Nacional de Patrimonio y el Ministerio de Turismo, tomando en cuenta los lineamientos establecidos en el Manual de Señalización del Ministerio de Turismo del Ecuador</a:t>
            </a:r>
            <a:endParaRPr lang="es-ES" i="1" dirty="0">
              <a:solidFill>
                <a:schemeClr val="tx1"/>
              </a:solidFill>
              <a:latin typeface="Cambria" pitchFamily="18" charset="0"/>
            </a:endParaRPr>
          </a:p>
        </p:txBody>
      </p:sp>
      <p:sp>
        <p:nvSpPr>
          <p:cNvPr id="9" name="Rectangle 1"/>
          <p:cNvSpPr>
            <a:spLocks noChangeArrowheads="1"/>
          </p:cNvSpPr>
          <p:nvPr/>
        </p:nvSpPr>
        <p:spPr bwMode="auto">
          <a:xfrm>
            <a:off x="714348" y="4494922"/>
            <a:ext cx="3786214"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571500" algn="l"/>
              </a:tabLst>
            </a:pPr>
            <a:r>
              <a:rPr kumimoji="0" lang="es-ES" sz="2400" b="1" i="1"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Señales de aproximación</a:t>
            </a:r>
          </a:p>
          <a:p>
            <a:pPr marL="0" marR="0" lvl="0" indent="0" algn="ctr" defTabSz="914400" rtl="0" eaLnBrk="1" fontAlgn="base" latinLnBrk="0" hangingPunct="1">
              <a:lnSpc>
                <a:spcPct val="100000"/>
              </a:lnSpc>
              <a:spcBef>
                <a:spcPct val="0"/>
              </a:spcBef>
              <a:spcAft>
                <a:spcPct val="0"/>
              </a:spcAft>
              <a:buClrTx/>
              <a:buSzTx/>
              <a:tabLst>
                <a:tab pos="571500" algn="l"/>
              </a:tabLst>
            </a:pPr>
            <a:r>
              <a:rPr lang="es-ES" sz="2000" i="1" dirty="0" smtClean="0">
                <a:latin typeface="Cambria" pitchFamily="18" charset="0"/>
                <a:cs typeface="Arial" pitchFamily="34" charset="0"/>
              </a:rPr>
              <a:t>Indican la aproximación a un lugar turístico</a:t>
            </a:r>
            <a:endParaRPr kumimoji="0" lang="es-ES" sz="3200" i="1" u="none" strike="noStrike" cap="none" normalizeH="0" baseline="0" dirty="0" smtClean="0">
              <a:ln>
                <a:noFill/>
              </a:ln>
              <a:solidFill>
                <a:schemeClr val="tx1"/>
              </a:solidFill>
              <a:effectLst/>
              <a:latin typeface="Cambria" pitchFamily="18" charset="0"/>
              <a:cs typeface="Arial" pitchFamily="34" charset="0"/>
            </a:endParaRPr>
          </a:p>
        </p:txBody>
      </p:sp>
      <p:pic>
        <p:nvPicPr>
          <p:cNvPr id="10" name="9 Imagen"/>
          <p:cNvPicPr/>
          <p:nvPr/>
        </p:nvPicPr>
        <p:blipFill>
          <a:blip r:embed="rId4"/>
          <a:srcRect/>
          <a:stretch>
            <a:fillRect/>
          </a:stretch>
        </p:blipFill>
        <p:spPr bwMode="auto">
          <a:xfrm>
            <a:off x="4714876" y="3929066"/>
            <a:ext cx="3000396" cy="1080000"/>
          </a:xfrm>
          <a:prstGeom prst="rect">
            <a:avLst/>
          </a:prstGeom>
          <a:noFill/>
          <a:ln w="9525">
            <a:noFill/>
            <a:miter lim="800000"/>
            <a:headEnd/>
            <a:tailEnd/>
          </a:ln>
        </p:spPr>
      </p:pic>
      <p:pic>
        <p:nvPicPr>
          <p:cNvPr id="11" name="10 Imagen"/>
          <p:cNvPicPr/>
          <p:nvPr/>
        </p:nvPicPr>
        <p:blipFill>
          <a:blip r:embed="rId5"/>
          <a:srcRect/>
          <a:stretch>
            <a:fillRect/>
          </a:stretch>
        </p:blipFill>
        <p:spPr bwMode="auto">
          <a:xfrm>
            <a:off x="4714876" y="5072074"/>
            <a:ext cx="2998800" cy="108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85720" y="2901261"/>
            <a:ext cx="3786214"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571500" algn="l"/>
              </a:tabLst>
            </a:pPr>
            <a:r>
              <a:rPr lang="es-ES" sz="2400" b="1" i="1" dirty="0" smtClean="0">
                <a:latin typeface="Cambria" pitchFamily="18" charset="0"/>
              </a:rPr>
              <a:t>Tótem informativo</a:t>
            </a:r>
          </a:p>
          <a:p>
            <a:pPr lvl="0" algn="ctr" fontAlgn="base">
              <a:spcBef>
                <a:spcPct val="0"/>
              </a:spcBef>
              <a:spcAft>
                <a:spcPct val="0"/>
              </a:spcAft>
              <a:tabLst>
                <a:tab pos="571500" algn="l"/>
              </a:tabLst>
            </a:pPr>
            <a:r>
              <a:rPr lang="es-ES" sz="2000" i="1" dirty="0" smtClean="0">
                <a:latin typeface="Cambria" pitchFamily="18" charset="0"/>
              </a:rPr>
              <a:t>Es un instrumento </a:t>
            </a:r>
            <a:r>
              <a:rPr lang="es-ES" sz="2000" i="1" dirty="0" err="1" smtClean="0">
                <a:latin typeface="Cambria" pitchFamily="18" charset="0"/>
              </a:rPr>
              <a:t>georeferencial</a:t>
            </a:r>
            <a:r>
              <a:rPr lang="es-ES" sz="2000" i="1" dirty="0" smtClean="0">
                <a:latin typeface="Cambria" pitchFamily="18" charset="0"/>
              </a:rPr>
              <a:t>, que permite orientar de mejor manera al visitante.</a:t>
            </a:r>
            <a:endParaRPr kumimoji="0" lang="es-ES" sz="2000" b="0" i="1" u="none" strike="noStrike" cap="none" normalizeH="0" baseline="0" dirty="0" smtClean="0">
              <a:ln>
                <a:noFill/>
              </a:ln>
              <a:solidFill>
                <a:schemeClr val="tx1"/>
              </a:solidFill>
              <a:effectLst/>
              <a:latin typeface="Cambria" pitchFamily="18" charset="0"/>
              <a:cs typeface="Arial" pitchFamily="34" charset="0"/>
            </a:endParaRPr>
          </a:p>
        </p:txBody>
      </p:sp>
      <p:sp>
        <p:nvSpPr>
          <p:cNvPr id="93202"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pSp>
        <p:nvGrpSpPr>
          <p:cNvPr id="93185" name="Group 1"/>
          <p:cNvGrpSpPr>
            <a:grpSpLocks/>
          </p:cNvGrpSpPr>
          <p:nvPr/>
        </p:nvGrpSpPr>
        <p:grpSpPr bwMode="auto">
          <a:xfrm>
            <a:off x="4143372" y="1928802"/>
            <a:ext cx="4929190" cy="4786322"/>
            <a:chOff x="1703" y="1417"/>
            <a:chExt cx="6566" cy="6594"/>
          </a:xfrm>
        </p:grpSpPr>
        <p:sp>
          <p:nvSpPr>
            <p:cNvPr id="93201" name="Rectangle 17"/>
            <p:cNvSpPr>
              <a:spLocks noChangeArrowheads="1"/>
            </p:cNvSpPr>
            <p:nvPr/>
          </p:nvSpPr>
          <p:spPr bwMode="auto">
            <a:xfrm>
              <a:off x="1703" y="1522"/>
              <a:ext cx="1345" cy="52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Marca país</a:t>
              </a:r>
              <a:endParaRPr kumimoji="0" lang="es-ES" sz="1200" b="0" i="1" u="none" strike="noStrike" cap="none" normalizeH="0" baseline="0" smtClean="0">
                <a:ln>
                  <a:noFill/>
                </a:ln>
                <a:solidFill>
                  <a:schemeClr val="tx1"/>
                </a:solidFill>
                <a:effectLst/>
                <a:latin typeface="Cambria" pitchFamily="18" charset="0"/>
                <a:cs typeface="Arial" pitchFamily="34" charset="0"/>
              </a:endParaRPr>
            </a:p>
          </p:txBody>
        </p:sp>
        <p:pic>
          <p:nvPicPr>
            <p:cNvPr id="93200" name="Imagen 98"/>
            <p:cNvPicPr>
              <a:picLocks noChangeAspect="1" noChangeArrowheads="1"/>
            </p:cNvPicPr>
            <p:nvPr/>
          </p:nvPicPr>
          <p:blipFill>
            <a:blip r:embed="rId2"/>
            <a:srcRect/>
            <a:stretch>
              <a:fillRect/>
            </a:stretch>
          </p:blipFill>
          <p:spPr bwMode="auto">
            <a:xfrm>
              <a:off x="3334" y="1417"/>
              <a:ext cx="3029" cy="5611"/>
            </a:xfrm>
            <a:prstGeom prst="rect">
              <a:avLst/>
            </a:prstGeom>
            <a:noFill/>
          </p:spPr>
        </p:pic>
        <p:sp>
          <p:nvSpPr>
            <p:cNvPr id="93199" name="AutoShape 15"/>
            <p:cNvSpPr>
              <a:spLocks noChangeShapeType="1"/>
            </p:cNvSpPr>
            <p:nvPr/>
          </p:nvSpPr>
          <p:spPr bwMode="auto">
            <a:xfrm>
              <a:off x="2947" y="1712"/>
              <a:ext cx="485" cy="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ES" sz="1200" i="1">
                <a:latin typeface="Cambria" pitchFamily="18" charset="0"/>
              </a:endParaRPr>
            </a:p>
          </p:txBody>
        </p:sp>
        <p:sp>
          <p:nvSpPr>
            <p:cNvPr id="93198" name="Rectangle 14"/>
            <p:cNvSpPr>
              <a:spLocks noChangeArrowheads="1"/>
            </p:cNvSpPr>
            <p:nvPr/>
          </p:nvSpPr>
          <p:spPr bwMode="auto">
            <a:xfrm>
              <a:off x="6686" y="3656"/>
              <a:ext cx="1499" cy="89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Nombre del lugar</a:t>
              </a:r>
              <a:endParaRPr kumimoji="0" lang="es-ES" sz="1200" b="0" i="1" u="none" strike="noStrike" cap="none" normalizeH="0" baseline="0" smtClean="0">
                <a:ln>
                  <a:noFill/>
                </a:ln>
                <a:solidFill>
                  <a:schemeClr val="tx1"/>
                </a:solidFill>
                <a:effectLst/>
                <a:latin typeface="Cambria" pitchFamily="18" charset="0"/>
                <a:cs typeface="Arial" pitchFamily="34" charset="0"/>
              </a:endParaRPr>
            </a:p>
          </p:txBody>
        </p:sp>
        <p:sp>
          <p:nvSpPr>
            <p:cNvPr id="93197" name="AutoShape 13"/>
            <p:cNvSpPr>
              <a:spLocks noChangeShapeType="1"/>
            </p:cNvSpPr>
            <p:nvPr/>
          </p:nvSpPr>
          <p:spPr bwMode="auto">
            <a:xfrm flipH="1">
              <a:off x="6253" y="4032"/>
              <a:ext cx="589" cy="1"/>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ES" sz="1200" i="1">
                <a:latin typeface="Cambria" pitchFamily="18" charset="0"/>
              </a:endParaRPr>
            </a:p>
          </p:txBody>
        </p:sp>
        <p:sp>
          <p:nvSpPr>
            <p:cNvPr id="93196" name="Rectangle 12"/>
            <p:cNvSpPr>
              <a:spLocks noChangeArrowheads="1"/>
            </p:cNvSpPr>
            <p:nvPr/>
          </p:nvSpPr>
          <p:spPr bwMode="auto">
            <a:xfrm>
              <a:off x="6770" y="5507"/>
              <a:ext cx="1499" cy="64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Pictogramas Pueden ser 8</a:t>
              </a:r>
              <a:endParaRPr kumimoji="0" lang="es-ES" sz="1200" b="0" i="1" u="none" strike="noStrike" cap="none" normalizeH="0" baseline="0" smtClean="0">
                <a:ln>
                  <a:noFill/>
                </a:ln>
                <a:solidFill>
                  <a:schemeClr val="tx1"/>
                </a:solidFill>
                <a:effectLst/>
                <a:latin typeface="Cambria" pitchFamily="18" charset="0"/>
                <a:cs typeface="Arial" pitchFamily="34" charset="0"/>
              </a:endParaRPr>
            </a:p>
          </p:txBody>
        </p:sp>
        <p:sp>
          <p:nvSpPr>
            <p:cNvPr id="93195" name="AutoShape 11"/>
            <p:cNvSpPr>
              <a:spLocks noChangeShapeType="1"/>
            </p:cNvSpPr>
            <p:nvPr/>
          </p:nvSpPr>
          <p:spPr bwMode="auto">
            <a:xfrm flipH="1">
              <a:off x="6253" y="5855"/>
              <a:ext cx="589" cy="1"/>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ES" sz="1200" i="1">
                <a:latin typeface="Cambria" pitchFamily="18" charset="0"/>
              </a:endParaRPr>
            </a:p>
          </p:txBody>
        </p:sp>
        <p:sp>
          <p:nvSpPr>
            <p:cNvPr id="93194" name="Rectangle 10"/>
            <p:cNvSpPr>
              <a:spLocks noChangeArrowheads="1"/>
            </p:cNvSpPr>
            <p:nvPr/>
          </p:nvSpPr>
          <p:spPr bwMode="auto">
            <a:xfrm>
              <a:off x="4891" y="7333"/>
              <a:ext cx="1499" cy="67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Logotipos de Gobiernos</a:t>
              </a:r>
              <a:endParaRPr kumimoji="0" lang="es-ES" sz="1200" b="0" i="1" u="none" strike="noStrike" cap="none" normalizeH="0" baseline="0" smtClean="0">
                <a:ln>
                  <a:noFill/>
                </a:ln>
                <a:solidFill>
                  <a:schemeClr val="tx1"/>
                </a:solidFill>
                <a:effectLst/>
                <a:latin typeface="Cambria" pitchFamily="18" charset="0"/>
                <a:cs typeface="Arial" pitchFamily="34" charset="0"/>
              </a:endParaRPr>
            </a:p>
          </p:txBody>
        </p:sp>
        <p:sp>
          <p:nvSpPr>
            <p:cNvPr id="93193" name="AutoShape 9"/>
            <p:cNvSpPr>
              <a:spLocks noChangeShapeType="1"/>
            </p:cNvSpPr>
            <p:nvPr/>
          </p:nvSpPr>
          <p:spPr bwMode="auto">
            <a:xfrm flipV="1">
              <a:off x="5852" y="6963"/>
              <a:ext cx="0" cy="289"/>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ES" sz="1200" i="1">
                <a:latin typeface="Cambria" pitchFamily="18" charset="0"/>
              </a:endParaRPr>
            </a:p>
          </p:txBody>
        </p:sp>
        <p:sp>
          <p:nvSpPr>
            <p:cNvPr id="93192" name="AutoShape 8"/>
            <p:cNvSpPr>
              <a:spLocks noChangeShapeType="1"/>
            </p:cNvSpPr>
            <p:nvPr/>
          </p:nvSpPr>
          <p:spPr bwMode="auto">
            <a:xfrm flipV="1">
              <a:off x="5398" y="6963"/>
              <a:ext cx="0" cy="289"/>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ES" sz="1200" i="1">
                <a:latin typeface="Cambria" pitchFamily="18" charset="0"/>
              </a:endParaRPr>
            </a:p>
          </p:txBody>
        </p:sp>
        <p:sp>
          <p:nvSpPr>
            <p:cNvPr id="93191" name="AutoShape 7"/>
            <p:cNvSpPr>
              <a:spLocks noChangeShapeType="1"/>
            </p:cNvSpPr>
            <p:nvPr/>
          </p:nvSpPr>
          <p:spPr bwMode="auto">
            <a:xfrm>
              <a:off x="5398" y="7252"/>
              <a:ext cx="454"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sz="1200" i="1">
                <a:latin typeface="Cambria" pitchFamily="18" charset="0"/>
              </a:endParaRPr>
            </a:p>
          </p:txBody>
        </p:sp>
        <p:sp>
          <p:nvSpPr>
            <p:cNvPr id="93190" name="AutoShape 6"/>
            <p:cNvSpPr>
              <a:spLocks noChangeShapeType="1"/>
            </p:cNvSpPr>
            <p:nvPr/>
          </p:nvSpPr>
          <p:spPr bwMode="auto">
            <a:xfrm>
              <a:off x="5643" y="7254"/>
              <a:ext cx="1" cy="163"/>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sz="1200" i="1">
                <a:latin typeface="Cambria" pitchFamily="18" charset="0"/>
              </a:endParaRPr>
            </a:p>
          </p:txBody>
        </p:sp>
        <p:sp>
          <p:nvSpPr>
            <p:cNvPr id="93189" name="Rectangle 5"/>
            <p:cNvSpPr>
              <a:spLocks noChangeArrowheads="1"/>
            </p:cNvSpPr>
            <p:nvPr/>
          </p:nvSpPr>
          <p:spPr bwMode="auto">
            <a:xfrm>
              <a:off x="3480" y="7310"/>
              <a:ext cx="1499" cy="67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Logotipos MINTUR</a:t>
              </a:r>
              <a:endParaRPr kumimoji="0" lang="es-ES" sz="1200" b="0" i="1" u="none" strike="noStrike" cap="none" normalizeH="0" baseline="0" smtClean="0">
                <a:ln>
                  <a:noFill/>
                </a:ln>
                <a:solidFill>
                  <a:schemeClr val="tx1"/>
                </a:solidFill>
                <a:effectLst/>
                <a:latin typeface="Cambria" pitchFamily="18" charset="0"/>
                <a:cs typeface="Arial" pitchFamily="34" charset="0"/>
              </a:endParaRPr>
            </a:p>
          </p:txBody>
        </p:sp>
        <p:sp>
          <p:nvSpPr>
            <p:cNvPr id="93188" name="AutoShape 4"/>
            <p:cNvSpPr>
              <a:spLocks noChangeShapeType="1"/>
            </p:cNvSpPr>
            <p:nvPr/>
          </p:nvSpPr>
          <p:spPr bwMode="auto">
            <a:xfrm flipV="1">
              <a:off x="4230" y="6960"/>
              <a:ext cx="0" cy="289"/>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ES" sz="1200" i="1">
                <a:latin typeface="Cambria" pitchFamily="18" charset="0"/>
              </a:endParaRPr>
            </a:p>
          </p:txBody>
        </p:sp>
        <p:sp>
          <p:nvSpPr>
            <p:cNvPr id="93187" name="Rectangle 3"/>
            <p:cNvSpPr>
              <a:spLocks noChangeArrowheads="1"/>
            </p:cNvSpPr>
            <p:nvPr/>
          </p:nvSpPr>
          <p:spPr bwMode="auto">
            <a:xfrm>
              <a:off x="1703" y="4791"/>
              <a:ext cx="1345" cy="76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Mapa del lugar</a:t>
              </a:r>
              <a:endParaRPr kumimoji="0" lang="es-ES" sz="1200" b="0" i="1" u="none" strike="noStrike" cap="none" normalizeH="0" baseline="0" smtClean="0">
                <a:ln>
                  <a:noFill/>
                </a:ln>
                <a:solidFill>
                  <a:schemeClr val="tx1"/>
                </a:solidFill>
                <a:effectLst/>
                <a:latin typeface="Cambria" pitchFamily="18" charset="0"/>
                <a:cs typeface="Arial" pitchFamily="34" charset="0"/>
              </a:endParaRPr>
            </a:p>
          </p:txBody>
        </p:sp>
        <p:sp>
          <p:nvSpPr>
            <p:cNvPr id="93186" name="AutoShape 2"/>
            <p:cNvSpPr>
              <a:spLocks noChangeShapeType="1"/>
            </p:cNvSpPr>
            <p:nvPr/>
          </p:nvSpPr>
          <p:spPr bwMode="auto">
            <a:xfrm>
              <a:off x="2947" y="5168"/>
              <a:ext cx="485" cy="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ES" sz="1200" i="1">
                <a:latin typeface="Cambria" pitchFamily="18" charset="0"/>
              </a:endParaRPr>
            </a:p>
          </p:txBody>
        </p:sp>
      </p:grpSp>
      <p:sp>
        <p:nvSpPr>
          <p:cNvPr id="24" name="2 Título"/>
          <p:cNvSpPr txBox="1">
            <a:spLocks/>
          </p:cNvSpPr>
          <p:nvPr/>
        </p:nvSpPr>
        <p:spPr>
          <a:xfrm>
            <a:off x="0" y="-71454"/>
            <a:ext cx="91440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1" u="none" strike="noStrike" kern="1200" cap="none" spc="0" normalizeH="0" baseline="0" noProof="0" dirty="0" smtClean="0">
                <a:ln>
                  <a:noFill/>
                </a:ln>
                <a:solidFill>
                  <a:schemeClr val="tx1"/>
                </a:solidFill>
                <a:effectLst/>
                <a:uLnTx/>
                <a:uFillTx/>
                <a:latin typeface="Cambria" pitchFamily="18" charset="0"/>
                <a:ea typeface="+mj-ea"/>
                <a:cs typeface="+mj-cs"/>
              </a:rPr>
              <a:t>Tácticas</a:t>
            </a:r>
            <a:endParaRPr kumimoji="0" lang="es-ES" sz="4000" b="1" i="1" u="none" strike="noStrike" kern="1200" cap="none" spc="0" normalizeH="0" baseline="0" noProof="0" dirty="0">
              <a:ln>
                <a:noFill/>
              </a:ln>
              <a:solidFill>
                <a:schemeClr val="tx1"/>
              </a:solidFill>
              <a:effectLst/>
              <a:uLnTx/>
              <a:uFillTx/>
              <a:latin typeface="Cambria" pitchFamily="18" charset="0"/>
              <a:ea typeface="+mj-ea"/>
              <a:cs typeface="+mj-cs"/>
            </a:endParaRPr>
          </a:p>
        </p:txBody>
      </p:sp>
      <p:pic>
        <p:nvPicPr>
          <p:cNvPr id="25" name="Picture 2" descr="http://cisco.ctt-espe.edu.ec/index_archivos/logo_espe.jpg"/>
          <p:cNvPicPr>
            <a:picLocks noChangeAspect="1" noChangeArrowheads="1"/>
          </p:cNvPicPr>
          <p:nvPr/>
        </p:nvPicPr>
        <p:blipFill>
          <a:blip r:embed="rId3" cstate="print"/>
          <a:srcRect l="4915" r="8025"/>
          <a:stretch>
            <a:fillRect/>
          </a:stretch>
        </p:blipFill>
        <p:spPr bwMode="auto">
          <a:xfrm>
            <a:off x="214282" y="188942"/>
            <a:ext cx="2071702" cy="668290"/>
          </a:xfrm>
          <a:prstGeom prst="rect">
            <a:avLst/>
          </a:prstGeom>
          <a:noFill/>
        </p:spPr>
      </p:pic>
      <p:pic>
        <p:nvPicPr>
          <p:cNvPr id="26" name="Picture 3"/>
          <p:cNvPicPr>
            <a:picLocks noChangeAspect="1" noChangeArrowheads="1"/>
          </p:cNvPicPr>
          <p:nvPr/>
        </p:nvPicPr>
        <p:blipFill>
          <a:blip r:embed="rId4"/>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27" name="26 Rectángulo redondeado"/>
          <p:cNvSpPr/>
          <p:nvPr/>
        </p:nvSpPr>
        <p:spPr>
          <a:xfrm>
            <a:off x="2786050" y="1137926"/>
            <a:ext cx="3714776"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smtClean="0">
                <a:latin typeface="Cambria" pitchFamily="18" charset="0"/>
                <a:ea typeface="Times New Roman"/>
              </a:rPr>
              <a:t>Señalética turística</a:t>
            </a:r>
            <a:endParaRPr lang="es-ES" sz="2000" b="1" i="1" dirty="0">
              <a:latin typeface="Cambria" pitchFamily="18" charset="0"/>
              <a:ea typeface="Times New Roman"/>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214414" y="285728"/>
            <a:ext cx="6858048"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571500" algn="l"/>
              </a:tabLst>
            </a:pPr>
            <a:r>
              <a:rPr kumimoji="0" lang="es-ES" sz="2400" b="1" i="1"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Pictogramas</a:t>
            </a:r>
          </a:p>
          <a:p>
            <a:pPr lvl="0" algn="ctr"/>
            <a:r>
              <a:rPr lang="es-ES" sz="2000" i="1" dirty="0" smtClean="0">
                <a:latin typeface="Cambria" pitchFamily="18" charset="0"/>
              </a:rPr>
              <a:t>Son imágenes que representan símbolos visuales que emiten un  significado claramente reconocible.</a:t>
            </a:r>
            <a:endParaRPr lang="es-ES" sz="2000" i="1" dirty="0">
              <a:latin typeface="Cambria" pitchFamily="18" charset="0"/>
            </a:endParaRPr>
          </a:p>
        </p:txBody>
      </p:sp>
      <p:pic>
        <p:nvPicPr>
          <p:cNvPr id="101396" name="Imagen 10"/>
          <p:cNvPicPr>
            <a:picLocks noChangeAspect="1" noChangeArrowheads="1"/>
          </p:cNvPicPr>
          <p:nvPr/>
        </p:nvPicPr>
        <p:blipFill>
          <a:blip r:embed="rId2"/>
          <a:srcRect l="17578" t="28000" r="58682" b="32227"/>
          <a:stretch>
            <a:fillRect/>
          </a:stretch>
        </p:blipFill>
        <p:spPr bwMode="auto">
          <a:xfrm>
            <a:off x="3429001" y="1500174"/>
            <a:ext cx="1228725" cy="1200150"/>
          </a:xfrm>
          <a:prstGeom prst="rect">
            <a:avLst/>
          </a:prstGeom>
          <a:noFill/>
        </p:spPr>
      </p:pic>
      <p:pic>
        <p:nvPicPr>
          <p:cNvPr id="101395" name="Imagen 22"/>
          <p:cNvPicPr>
            <a:picLocks noChangeAspect="1" noChangeArrowheads="1"/>
          </p:cNvPicPr>
          <p:nvPr/>
        </p:nvPicPr>
        <p:blipFill>
          <a:blip r:embed="rId3"/>
          <a:srcRect l="17412" t="30029" r="58859" b="29738"/>
          <a:stretch>
            <a:fillRect/>
          </a:stretch>
        </p:blipFill>
        <p:spPr bwMode="auto">
          <a:xfrm>
            <a:off x="2000232" y="1514050"/>
            <a:ext cx="1214455" cy="1205324"/>
          </a:xfrm>
          <a:prstGeom prst="rect">
            <a:avLst/>
          </a:prstGeom>
          <a:noFill/>
        </p:spPr>
      </p:pic>
      <p:pic>
        <p:nvPicPr>
          <p:cNvPr id="101397" name="Imagen 25"/>
          <p:cNvPicPr>
            <a:picLocks noChangeAspect="1" noChangeArrowheads="1"/>
          </p:cNvPicPr>
          <p:nvPr/>
        </p:nvPicPr>
        <p:blipFill>
          <a:blip r:embed="rId4"/>
          <a:srcRect l="56845" t="32069" r="19411" b="26239"/>
          <a:stretch>
            <a:fillRect/>
          </a:stretch>
        </p:blipFill>
        <p:spPr bwMode="auto">
          <a:xfrm>
            <a:off x="4857761" y="1500174"/>
            <a:ext cx="1228725" cy="1257300"/>
          </a:xfrm>
          <a:prstGeom prst="rect">
            <a:avLst/>
          </a:prstGeom>
          <a:noFill/>
        </p:spPr>
      </p:pic>
      <p:pic>
        <p:nvPicPr>
          <p:cNvPr id="101400" name="Imagen 16"/>
          <p:cNvPicPr>
            <a:picLocks noChangeAspect="1" noChangeArrowheads="1"/>
          </p:cNvPicPr>
          <p:nvPr/>
        </p:nvPicPr>
        <p:blipFill>
          <a:blip r:embed="rId5"/>
          <a:srcRect l="17249" t="27483" r="58720" b="32120"/>
          <a:stretch>
            <a:fillRect/>
          </a:stretch>
        </p:blipFill>
        <p:spPr bwMode="auto">
          <a:xfrm>
            <a:off x="7715281" y="1500174"/>
            <a:ext cx="1242047" cy="1214446"/>
          </a:xfrm>
          <a:prstGeom prst="rect">
            <a:avLst/>
          </a:prstGeom>
          <a:noFill/>
        </p:spPr>
      </p:pic>
      <p:pic>
        <p:nvPicPr>
          <p:cNvPr id="101399" name="Imagen 28"/>
          <p:cNvPicPr>
            <a:picLocks noChangeAspect="1" noChangeArrowheads="1"/>
          </p:cNvPicPr>
          <p:nvPr/>
        </p:nvPicPr>
        <p:blipFill>
          <a:blip r:embed="rId6"/>
          <a:srcRect l="17583" t="26530" r="58324" b="32944"/>
          <a:stretch>
            <a:fillRect/>
          </a:stretch>
        </p:blipFill>
        <p:spPr bwMode="auto">
          <a:xfrm>
            <a:off x="6286530" y="1500174"/>
            <a:ext cx="1242047" cy="1214446"/>
          </a:xfrm>
          <a:prstGeom prst="rect">
            <a:avLst/>
          </a:prstGeom>
          <a:noFill/>
        </p:spPr>
      </p:pic>
      <p:sp>
        <p:nvSpPr>
          <p:cNvPr id="38" name="37 Rectángulo"/>
          <p:cNvSpPr/>
          <p:nvPr/>
        </p:nvSpPr>
        <p:spPr>
          <a:xfrm>
            <a:off x="1785918" y="3124198"/>
            <a:ext cx="2000264" cy="92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1401" name="Rectangle 25"/>
          <p:cNvSpPr>
            <a:spLocks noChangeArrowheads="1"/>
          </p:cNvSpPr>
          <p:nvPr/>
        </p:nvSpPr>
        <p:spPr bwMode="auto">
          <a:xfrm>
            <a:off x="2000232" y="2714620"/>
            <a:ext cx="128588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S" sz="1200" b="1" i="1" dirty="0" smtClean="0">
                <a:latin typeface="Cambria" pitchFamily="18" charset="0"/>
                <a:ea typeface="Calibri" pitchFamily="34" charset="0"/>
                <a:cs typeface="Times New Roman" pitchFamily="18" charset="0"/>
              </a:rPr>
              <a:t>Vista Panorámica</a:t>
            </a:r>
            <a:endParaRPr kumimoji="0" lang="es-ES" sz="1800" b="0" i="1" u="none" strike="noStrike" cap="none" normalizeH="0" baseline="0" dirty="0" smtClean="0">
              <a:ln>
                <a:noFill/>
              </a:ln>
              <a:solidFill>
                <a:schemeClr val="tx1"/>
              </a:solidFill>
              <a:effectLst/>
              <a:latin typeface="Cambria" pitchFamily="18" charset="0"/>
              <a:cs typeface="Arial" pitchFamily="34" charset="0"/>
            </a:endParaRPr>
          </a:p>
        </p:txBody>
      </p:sp>
      <p:sp>
        <p:nvSpPr>
          <p:cNvPr id="40" name="Rectangle 25"/>
          <p:cNvSpPr>
            <a:spLocks noChangeArrowheads="1"/>
          </p:cNvSpPr>
          <p:nvPr/>
        </p:nvSpPr>
        <p:spPr bwMode="auto">
          <a:xfrm>
            <a:off x="3428992" y="2794811"/>
            <a:ext cx="128588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1" u="none" strike="noStrike" cap="none" normalizeH="0" baseline="0" smtClean="0">
                <a:ln>
                  <a:noFill/>
                </a:ln>
                <a:solidFill>
                  <a:schemeClr val="tx1"/>
                </a:solidFill>
                <a:effectLst/>
                <a:latin typeface="Cambria" pitchFamily="18" charset="0"/>
                <a:ea typeface="Calibri" pitchFamily="34" charset="0"/>
                <a:cs typeface="Times New Roman" pitchFamily="18" charset="0"/>
              </a:rPr>
              <a:t>Área protegida</a:t>
            </a:r>
            <a:endParaRPr kumimoji="0" lang="es-ES" sz="1800" b="0" i="1" u="none" strike="noStrike" cap="none" normalizeH="0" baseline="0" smtClean="0">
              <a:ln>
                <a:noFill/>
              </a:ln>
              <a:solidFill>
                <a:schemeClr val="tx1"/>
              </a:solidFill>
              <a:effectLst/>
              <a:latin typeface="Cambria" pitchFamily="18" charset="0"/>
              <a:cs typeface="Arial" pitchFamily="34" charset="0"/>
            </a:endParaRPr>
          </a:p>
        </p:txBody>
      </p:sp>
      <p:sp>
        <p:nvSpPr>
          <p:cNvPr id="42" name="Rectangle 25"/>
          <p:cNvSpPr>
            <a:spLocks noChangeArrowheads="1"/>
          </p:cNvSpPr>
          <p:nvPr/>
        </p:nvSpPr>
        <p:spPr bwMode="auto">
          <a:xfrm>
            <a:off x="4857752" y="2786058"/>
            <a:ext cx="128588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1"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Bosque</a:t>
            </a:r>
            <a:endParaRPr kumimoji="0" lang="es-ES" sz="1800" b="0" i="1" u="none" strike="noStrike" cap="none" normalizeH="0" baseline="0" dirty="0" smtClean="0">
              <a:ln>
                <a:noFill/>
              </a:ln>
              <a:solidFill>
                <a:schemeClr val="tx1"/>
              </a:solidFill>
              <a:effectLst/>
              <a:latin typeface="Cambria" pitchFamily="18" charset="0"/>
              <a:cs typeface="Arial" pitchFamily="34" charset="0"/>
            </a:endParaRPr>
          </a:p>
        </p:txBody>
      </p:sp>
      <p:sp>
        <p:nvSpPr>
          <p:cNvPr id="43" name="Rectangle 25"/>
          <p:cNvSpPr>
            <a:spLocks noChangeArrowheads="1"/>
          </p:cNvSpPr>
          <p:nvPr/>
        </p:nvSpPr>
        <p:spPr bwMode="auto">
          <a:xfrm>
            <a:off x="6286521" y="2786058"/>
            <a:ext cx="128588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1"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Iglesia</a:t>
            </a:r>
            <a:endParaRPr kumimoji="0" lang="es-ES" sz="1800" b="0" i="1" u="none" strike="noStrike" cap="none" normalizeH="0" baseline="0" dirty="0" smtClean="0">
              <a:ln>
                <a:noFill/>
              </a:ln>
              <a:solidFill>
                <a:schemeClr val="tx1"/>
              </a:solidFill>
              <a:effectLst/>
              <a:latin typeface="Cambria" pitchFamily="18" charset="0"/>
              <a:cs typeface="Arial" pitchFamily="34" charset="0"/>
            </a:endParaRPr>
          </a:p>
        </p:txBody>
      </p:sp>
      <p:sp>
        <p:nvSpPr>
          <p:cNvPr id="44" name="Rectangle 25"/>
          <p:cNvSpPr>
            <a:spLocks noChangeArrowheads="1"/>
          </p:cNvSpPr>
          <p:nvPr/>
        </p:nvSpPr>
        <p:spPr bwMode="auto">
          <a:xfrm>
            <a:off x="7643843" y="2786058"/>
            <a:ext cx="128588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1"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Sendero</a:t>
            </a:r>
            <a:endParaRPr kumimoji="0" lang="es-ES" sz="1800" b="0" i="1" u="none" strike="noStrike" cap="none" normalizeH="0" baseline="0" dirty="0" smtClean="0">
              <a:ln>
                <a:noFill/>
              </a:ln>
              <a:solidFill>
                <a:schemeClr val="tx1"/>
              </a:solidFill>
              <a:effectLst/>
              <a:latin typeface="Cambria" pitchFamily="18" charset="0"/>
              <a:cs typeface="Arial" pitchFamily="34" charset="0"/>
            </a:endParaRPr>
          </a:p>
        </p:txBody>
      </p:sp>
      <p:pic>
        <p:nvPicPr>
          <p:cNvPr id="101406" name="Imagen 43"/>
          <p:cNvPicPr>
            <a:picLocks noChangeAspect="1" noChangeArrowheads="1"/>
          </p:cNvPicPr>
          <p:nvPr/>
        </p:nvPicPr>
        <p:blipFill>
          <a:blip r:embed="rId7"/>
          <a:srcRect l="56845" t="27988" r="19241" b="32069"/>
          <a:stretch>
            <a:fillRect/>
          </a:stretch>
        </p:blipFill>
        <p:spPr bwMode="auto">
          <a:xfrm>
            <a:off x="7715281" y="3252786"/>
            <a:ext cx="1285875" cy="1185862"/>
          </a:xfrm>
          <a:prstGeom prst="rect">
            <a:avLst/>
          </a:prstGeom>
          <a:noFill/>
        </p:spPr>
      </p:pic>
      <p:pic>
        <p:nvPicPr>
          <p:cNvPr id="101405" name="Imagen 67"/>
          <p:cNvPicPr>
            <a:picLocks noChangeAspect="1" noChangeArrowheads="1"/>
          </p:cNvPicPr>
          <p:nvPr/>
        </p:nvPicPr>
        <p:blipFill>
          <a:blip r:embed="rId8"/>
          <a:srcRect l="17412" t="28281" r="58859" b="30904"/>
          <a:stretch>
            <a:fillRect/>
          </a:stretch>
        </p:blipFill>
        <p:spPr bwMode="auto">
          <a:xfrm>
            <a:off x="6286512" y="3214686"/>
            <a:ext cx="1247775" cy="1257300"/>
          </a:xfrm>
          <a:prstGeom prst="rect">
            <a:avLst/>
          </a:prstGeom>
          <a:noFill/>
        </p:spPr>
      </p:pic>
      <p:pic>
        <p:nvPicPr>
          <p:cNvPr id="101404" name="Imagen 46"/>
          <p:cNvPicPr>
            <a:picLocks noChangeAspect="1" noChangeArrowheads="1"/>
          </p:cNvPicPr>
          <p:nvPr/>
        </p:nvPicPr>
        <p:blipFill>
          <a:blip r:embed="rId9"/>
          <a:srcRect l="56845" t="29738" r="19241" b="29446"/>
          <a:stretch>
            <a:fillRect/>
          </a:stretch>
        </p:blipFill>
        <p:spPr bwMode="auto">
          <a:xfrm>
            <a:off x="4857752" y="3214686"/>
            <a:ext cx="1257300" cy="1257300"/>
          </a:xfrm>
          <a:prstGeom prst="rect">
            <a:avLst/>
          </a:prstGeom>
          <a:noFill/>
        </p:spPr>
      </p:pic>
      <p:pic>
        <p:nvPicPr>
          <p:cNvPr id="101403" name="Imagen 11"/>
          <p:cNvPicPr>
            <a:picLocks noChangeAspect="1" noChangeArrowheads="1"/>
          </p:cNvPicPr>
          <p:nvPr/>
        </p:nvPicPr>
        <p:blipFill>
          <a:blip r:embed="rId10"/>
          <a:srcRect l="56503" t="27113" r="18900" b="31778"/>
          <a:stretch>
            <a:fillRect/>
          </a:stretch>
        </p:blipFill>
        <p:spPr bwMode="auto">
          <a:xfrm>
            <a:off x="3428992" y="3214686"/>
            <a:ext cx="1285875" cy="1257300"/>
          </a:xfrm>
          <a:prstGeom prst="rect">
            <a:avLst/>
          </a:prstGeom>
          <a:noFill/>
        </p:spPr>
      </p:pic>
      <p:pic>
        <p:nvPicPr>
          <p:cNvPr id="101402" name="Imagen 14"/>
          <p:cNvPicPr>
            <a:picLocks noChangeAspect="1" noChangeArrowheads="1"/>
          </p:cNvPicPr>
          <p:nvPr/>
        </p:nvPicPr>
        <p:blipFill>
          <a:blip r:embed="rId11"/>
          <a:srcRect l="17583" t="22449" r="59006" b="37608"/>
          <a:stretch>
            <a:fillRect/>
          </a:stretch>
        </p:blipFill>
        <p:spPr bwMode="auto">
          <a:xfrm>
            <a:off x="2000232" y="3214686"/>
            <a:ext cx="1266825" cy="1257300"/>
          </a:xfrm>
          <a:prstGeom prst="rect">
            <a:avLst/>
          </a:prstGeom>
          <a:noFill/>
        </p:spPr>
      </p:pic>
      <p:sp>
        <p:nvSpPr>
          <p:cNvPr id="51" name="Rectangle 25"/>
          <p:cNvSpPr>
            <a:spLocks noChangeArrowheads="1"/>
          </p:cNvSpPr>
          <p:nvPr/>
        </p:nvSpPr>
        <p:spPr bwMode="auto">
          <a:xfrm>
            <a:off x="1928794" y="4514858"/>
            <a:ext cx="128588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S" sz="1200" b="1" i="1" dirty="0" smtClean="0">
                <a:latin typeface="Cambria" pitchFamily="18" charset="0"/>
                <a:ea typeface="Calibri" pitchFamily="34" charset="0"/>
                <a:cs typeface="Times New Roman" pitchFamily="18" charset="0"/>
              </a:rPr>
              <a:t>Picnic</a:t>
            </a:r>
            <a:endParaRPr kumimoji="0" lang="es-ES" sz="1800" b="0" i="1" u="none" strike="noStrike" cap="none" normalizeH="0" baseline="0" dirty="0" smtClean="0">
              <a:ln>
                <a:noFill/>
              </a:ln>
              <a:solidFill>
                <a:schemeClr val="tx1"/>
              </a:solidFill>
              <a:effectLst/>
              <a:latin typeface="Cambria" pitchFamily="18" charset="0"/>
              <a:cs typeface="Arial" pitchFamily="34" charset="0"/>
            </a:endParaRPr>
          </a:p>
        </p:txBody>
      </p:sp>
      <p:sp>
        <p:nvSpPr>
          <p:cNvPr id="52" name="Rectangle 25"/>
          <p:cNvSpPr>
            <a:spLocks noChangeArrowheads="1"/>
          </p:cNvSpPr>
          <p:nvPr/>
        </p:nvSpPr>
        <p:spPr bwMode="auto">
          <a:xfrm>
            <a:off x="3500430" y="4514858"/>
            <a:ext cx="128588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1"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Caminata</a:t>
            </a:r>
            <a:endParaRPr kumimoji="0" lang="es-ES" sz="1800" b="0" i="1" u="none" strike="noStrike" cap="none" normalizeH="0" baseline="0" dirty="0" smtClean="0">
              <a:ln>
                <a:noFill/>
              </a:ln>
              <a:solidFill>
                <a:schemeClr val="tx1"/>
              </a:solidFill>
              <a:effectLst/>
              <a:latin typeface="Cambria" pitchFamily="18" charset="0"/>
              <a:cs typeface="Arial" pitchFamily="34" charset="0"/>
            </a:endParaRPr>
          </a:p>
        </p:txBody>
      </p:sp>
      <p:sp>
        <p:nvSpPr>
          <p:cNvPr id="53" name="Rectangle 25"/>
          <p:cNvSpPr>
            <a:spLocks noChangeArrowheads="1"/>
          </p:cNvSpPr>
          <p:nvPr/>
        </p:nvSpPr>
        <p:spPr bwMode="auto">
          <a:xfrm>
            <a:off x="4929190" y="4514858"/>
            <a:ext cx="128588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1"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Fogata</a:t>
            </a:r>
            <a:endParaRPr kumimoji="0" lang="es-ES" sz="1800" b="0" i="1" u="none" strike="noStrike" cap="none" normalizeH="0" baseline="0" dirty="0" smtClean="0">
              <a:ln>
                <a:noFill/>
              </a:ln>
              <a:solidFill>
                <a:schemeClr val="tx1"/>
              </a:solidFill>
              <a:effectLst/>
              <a:latin typeface="Cambria" pitchFamily="18" charset="0"/>
              <a:cs typeface="Arial" pitchFamily="34" charset="0"/>
            </a:endParaRPr>
          </a:p>
        </p:txBody>
      </p:sp>
      <p:sp>
        <p:nvSpPr>
          <p:cNvPr id="54" name="Rectangle 25"/>
          <p:cNvSpPr>
            <a:spLocks noChangeArrowheads="1"/>
          </p:cNvSpPr>
          <p:nvPr/>
        </p:nvSpPr>
        <p:spPr bwMode="auto">
          <a:xfrm>
            <a:off x="6286512" y="4443420"/>
            <a:ext cx="128588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1"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Juegos infantiles</a:t>
            </a:r>
            <a:endParaRPr kumimoji="0" lang="es-ES" sz="1800" b="0" i="1" u="none" strike="noStrike" cap="none" normalizeH="0" baseline="0" dirty="0" smtClean="0">
              <a:ln>
                <a:noFill/>
              </a:ln>
              <a:solidFill>
                <a:schemeClr val="tx1"/>
              </a:solidFill>
              <a:effectLst/>
              <a:latin typeface="Cambria" pitchFamily="18" charset="0"/>
              <a:cs typeface="Arial" pitchFamily="34" charset="0"/>
            </a:endParaRPr>
          </a:p>
        </p:txBody>
      </p:sp>
      <p:sp>
        <p:nvSpPr>
          <p:cNvPr id="55" name="Rectangle 25"/>
          <p:cNvSpPr>
            <a:spLocks noChangeArrowheads="1"/>
          </p:cNvSpPr>
          <p:nvPr/>
        </p:nvSpPr>
        <p:spPr bwMode="auto">
          <a:xfrm>
            <a:off x="7715272" y="4443420"/>
            <a:ext cx="128588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1"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Ciclismo turístico</a:t>
            </a:r>
            <a:endParaRPr kumimoji="0" lang="es-ES" sz="1800" b="0" i="1" u="none" strike="noStrike" cap="none" normalizeH="0" baseline="0" dirty="0" smtClean="0">
              <a:ln>
                <a:noFill/>
              </a:ln>
              <a:solidFill>
                <a:schemeClr val="tx1"/>
              </a:solidFill>
              <a:effectLst/>
              <a:latin typeface="Cambria" pitchFamily="18" charset="0"/>
              <a:cs typeface="Arial" pitchFamily="34" charset="0"/>
            </a:endParaRPr>
          </a:p>
        </p:txBody>
      </p:sp>
      <p:pic>
        <p:nvPicPr>
          <p:cNvPr id="101411" name="Imagen 49"/>
          <p:cNvPicPr>
            <a:picLocks noChangeAspect="1" noChangeArrowheads="1"/>
          </p:cNvPicPr>
          <p:nvPr/>
        </p:nvPicPr>
        <p:blipFill>
          <a:blip r:embed="rId12"/>
          <a:srcRect l="17241" t="26239" r="58836" b="33820"/>
          <a:stretch>
            <a:fillRect/>
          </a:stretch>
        </p:blipFill>
        <p:spPr bwMode="auto">
          <a:xfrm>
            <a:off x="7715281" y="4929198"/>
            <a:ext cx="1285875" cy="1257300"/>
          </a:xfrm>
          <a:prstGeom prst="rect">
            <a:avLst/>
          </a:prstGeom>
          <a:noFill/>
        </p:spPr>
      </p:pic>
      <p:pic>
        <p:nvPicPr>
          <p:cNvPr id="101410" name="Imagen 61"/>
          <p:cNvPicPr>
            <a:picLocks noChangeAspect="1" noChangeArrowheads="1"/>
          </p:cNvPicPr>
          <p:nvPr/>
        </p:nvPicPr>
        <p:blipFill>
          <a:blip r:embed="rId13"/>
          <a:srcRect l="17241" t="22449" r="59006" b="36443"/>
          <a:stretch>
            <a:fillRect/>
          </a:stretch>
        </p:blipFill>
        <p:spPr bwMode="auto">
          <a:xfrm>
            <a:off x="6286512" y="4929198"/>
            <a:ext cx="1247775" cy="1257300"/>
          </a:xfrm>
          <a:prstGeom prst="rect">
            <a:avLst/>
          </a:prstGeom>
          <a:noFill/>
        </p:spPr>
      </p:pic>
      <p:pic>
        <p:nvPicPr>
          <p:cNvPr id="101409" name="Imagen 55"/>
          <p:cNvPicPr>
            <a:picLocks noChangeAspect="1" noChangeArrowheads="1"/>
          </p:cNvPicPr>
          <p:nvPr/>
        </p:nvPicPr>
        <p:blipFill>
          <a:blip r:embed="rId14"/>
          <a:srcRect l="56503" t="26239" r="18558" b="31487"/>
          <a:stretch>
            <a:fillRect/>
          </a:stretch>
        </p:blipFill>
        <p:spPr bwMode="auto">
          <a:xfrm>
            <a:off x="4929190" y="4929198"/>
            <a:ext cx="1266825" cy="1257300"/>
          </a:xfrm>
          <a:prstGeom prst="rect">
            <a:avLst/>
          </a:prstGeom>
          <a:noFill/>
        </p:spPr>
      </p:pic>
      <p:pic>
        <p:nvPicPr>
          <p:cNvPr id="101408" name="Imagen 70"/>
          <p:cNvPicPr>
            <a:picLocks noChangeAspect="1" noChangeArrowheads="1"/>
          </p:cNvPicPr>
          <p:nvPr/>
        </p:nvPicPr>
        <p:blipFill>
          <a:blip r:embed="rId15"/>
          <a:srcRect l="17583" t="27988" r="58698" b="30612"/>
          <a:stretch>
            <a:fillRect/>
          </a:stretch>
        </p:blipFill>
        <p:spPr bwMode="auto">
          <a:xfrm>
            <a:off x="3457576" y="5000636"/>
            <a:ext cx="1238250" cy="1257300"/>
          </a:xfrm>
          <a:prstGeom prst="rect">
            <a:avLst/>
          </a:prstGeom>
          <a:noFill/>
        </p:spPr>
      </p:pic>
      <p:pic>
        <p:nvPicPr>
          <p:cNvPr id="101407" name="Imagen 73"/>
          <p:cNvPicPr>
            <a:picLocks noChangeAspect="1" noChangeArrowheads="1"/>
          </p:cNvPicPr>
          <p:nvPr/>
        </p:nvPicPr>
        <p:blipFill>
          <a:blip r:embed="rId15"/>
          <a:srcRect l="57016" t="27698" r="19086" b="31195"/>
          <a:stretch>
            <a:fillRect/>
          </a:stretch>
        </p:blipFill>
        <p:spPr bwMode="auto">
          <a:xfrm>
            <a:off x="2000232" y="5000636"/>
            <a:ext cx="1247775" cy="1257300"/>
          </a:xfrm>
          <a:prstGeom prst="rect">
            <a:avLst/>
          </a:prstGeom>
          <a:noFill/>
        </p:spPr>
      </p:pic>
      <p:sp>
        <p:nvSpPr>
          <p:cNvPr id="63" name="Rectangle 25"/>
          <p:cNvSpPr>
            <a:spLocks noChangeArrowheads="1"/>
          </p:cNvSpPr>
          <p:nvPr/>
        </p:nvSpPr>
        <p:spPr bwMode="auto">
          <a:xfrm>
            <a:off x="2071670" y="6286797"/>
            <a:ext cx="128588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S" sz="1200" b="1" i="1" dirty="0" smtClean="0">
                <a:latin typeface="Cambria" pitchFamily="18" charset="0"/>
                <a:ea typeface="Calibri" pitchFamily="34" charset="0"/>
                <a:cs typeface="Times New Roman" pitchFamily="18" charset="0"/>
              </a:rPr>
              <a:t>Duchas</a:t>
            </a:r>
            <a:endParaRPr kumimoji="0" lang="es-ES" sz="1800" b="0" i="1" u="none" strike="noStrike" cap="none" normalizeH="0" baseline="0" dirty="0" smtClean="0">
              <a:ln>
                <a:noFill/>
              </a:ln>
              <a:solidFill>
                <a:schemeClr val="tx1"/>
              </a:solidFill>
              <a:effectLst/>
              <a:latin typeface="Cambria" pitchFamily="18" charset="0"/>
              <a:cs typeface="Arial" pitchFamily="34" charset="0"/>
            </a:endParaRPr>
          </a:p>
        </p:txBody>
      </p:sp>
      <p:sp>
        <p:nvSpPr>
          <p:cNvPr id="64" name="Rectangle 25"/>
          <p:cNvSpPr>
            <a:spLocks noChangeArrowheads="1"/>
          </p:cNvSpPr>
          <p:nvPr/>
        </p:nvSpPr>
        <p:spPr bwMode="auto">
          <a:xfrm>
            <a:off x="3571868" y="6286797"/>
            <a:ext cx="128588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1"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Piscina</a:t>
            </a:r>
            <a:endParaRPr kumimoji="0" lang="es-ES" sz="1800" b="0" i="1" u="none" strike="noStrike" cap="none" normalizeH="0" baseline="0" dirty="0" smtClean="0">
              <a:ln>
                <a:noFill/>
              </a:ln>
              <a:solidFill>
                <a:schemeClr val="tx1"/>
              </a:solidFill>
              <a:effectLst/>
              <a:latin typeface="Cambria" pitchFamily="18" charset="0"/>
              <a:cs typeface="Arial" pitchFamily="34" charset="0"/>
            </a:endParaRPr>
          </a:p>
        </p:txBody>
      </p:sp>
      <p:sp>
        <p:nvSpPr>
          <p:cNvPr id="65" name="Rectangle 25"/>
          <p:cNvSpPr>
            <a:spLocks noChangeArrowheads="1"/>
          </p:cNvSpPr>
          <p:nvPr/>
        </p:nvSpPr>
        <p:spPr bwMode="auto">
          <a:xfrm>
            <a:off x="4929190" y="6286797"/>
            <a:ext cx="128588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1"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Alojamiento</a:t>
            </a:r>
            <a:endParaRPr kumimoji="0" lang="es-ES" sz="1800" b="0" i="1" u="none" strike="noStrike" cap="none" normalizeH="0" baseline="0" dirty="0" smtClean="0">
              <a:ln>
                <a:noFill/>
              </a:ln>
              <a:solidFill>
                <a:schemeClr val="tx1"/>
              </a:solidFill>
              <a:effectLst/>
              <a:latin typeface="Cambria" pitchFamily="18" charset="0"/>
              <a:cs typeface="Arial" pitchFamily="34" charset="0"/>
            </a:endParaRPr>
          </a:p>
        </p:txBody>
      </p:sp>
      <p:sp>
        <p:nvSpPr>
          <p:cNvPr id="66" name="Rectangle 25"/>
          <p:cNvSpPr>
            <a:spLocks noChangeArrowheads="1"/>
          </p:cNvSpPr>
          <p:nvPr/>
        </p:nvSpPr>
        <p:spPr bwMode="auto">
          <a:xfrm>
            <a:off x="6357950" y="6215359"/>
            <a:ext cx="128588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1"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Restaurante</a:t>
            </a:r>
            <a:endParaRPr kumimoji="0" lang="es-ES" sz="1800" b="0" i="1" u="none" strike="noStrike" cap="none" normalizeH="0" baseline="0" dirty="0" smtClean="0">
              <a:ln>
                <a:noFill/>
              </a:ln>
              <a:solidFill>
                <a:schemeClr val="tx1"/>
              </a:solidFill>
              <a:effectLst/>
              <a:latin typeface="Cambria" pitchFamily="18" charset="0"/>
              <a:cs typeface="Arial" pitchFamily="34" charset="0"/>
            </a:endParaRPr>
          </a:p>
        </p:txBody>
      </p:sp>
      <p:sp>
        <p:nvSpPr>
          <p:cNvPr id="67" name="Rectangle 25"/>
          <p:cNvSpPr>
            <a:spLocks noChangeArrowheads="1"/>
          </p:cNvSpPr>
          <p:nvPr/>
        </p:nvSpPr>
        <p:spPr bwMode="auto">
          <a:xfrm>
            <a:off x="7715272" y="6215359"/>
            <a:ext cx="128588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1"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Basura</a:t>
            </a:r>
            <a:endParaRPr kumimoji="0" lang="es-ES" sz="1800" b="0" i="1" u="none" strike="noStrike" cap="none" normalizeH="0" baseline="0" dirty="0" smtClean="0">
              <a:ln>
                <a:noFill/>
              </a:ln>
              <a:solidFill>
                <a:schemeClr val="tx1"/>
              </a:solidFill>
              <a:effectLst/>
              <a:latin typeface="Cambria" pitchFamily="18" charset="0"/>
              <a:cs typeface="Arial" pitchFamily="34" charset="0"/>
            </a:endParaRPr>
          </a:p>
        </p:txBody>
      </p:sp>
      <p:sp>
        <p:nvSpPr>
          <p:cNvPr id="68" name="67 Rectángulo"/>
          <p:cNvSpPr/>
          <p:nvPr/>
        </p:nvSpPr>
        <p:spPr>
          <a:xfrm rot="5400000">
            <a:off x="477622" y="1317381"/>
            <a:ext cx="1107996" cy="1651471"/>
          </a:xfrm>
          <a:prstGeom prst="rect">
            <a:avLst/>
          </a:prstGeom>
        </p:spPr>
        <p:style>
          <a:lnRef idx="1">
            <a:schemeClr val="accent6"/>
          </a:lnRef>
          <a:fillRef idx="2">
            <a:schemeClr val="accent6"/>
          </a:fillRef>
          <a:effectRef idx="1">
            <a:schemeClr val="accent6"/>
          </a:effectRef>
          <a:fontRef idx="minor">
            <a:schemeClr val="dk1"/>
          </a:fontRef>
        </p:style>
        <p:txBody>
          <a:bodyPr vert="vert270" wrap="square" rtlCol="0" anchor="ctr">
            <a:spAutoFit/>
          </a:bodyPr>
          <a:lstStyle/>
          <a:p>
            <a:pPr algn="ctr"/>
            <a:r>
              <a:rPr lang="es-ES" sz="2000" b="1" i="1" dirty="0" smtClean="0">
                <a:latin typeface="Cambria" pitchFamily="18" charset="0"/>
              </a:rPr>
              <a:t>Pictogramas de </a:t>
            </a:r>
            <a:r>
              <a:rPr lang="es-ES" b="1" i="1" dirty="0" smtClean="0">
                <a:latin typeface="Cambria" pitchFamily="18" charset="0"/>
              </a:rPr>
              <a:t>atractivos</a:t>
            </a:r>
            <a:r>
              <a:rPr lang="es-ES" sz="2000" b="1" i="1" dirty="0" smtClean="0">
                <a:latin typeface="Cambria" pitchFamily="18" charset="0"/>
              </a:rPr>
              <a:t> </a:t>
            </a:r>
            <a:r>
              <a:rPr lang="es-ES" sz="2000" b="1" i="1" dirty="0" err="1" smtClean="0">
                <a:latin typeface="Cambria" pitchFamily="18" charset="0"/>
              </a:rPr>
              <a:t>turisticos</a:t>
            </a:r>
            <a:endParaRPr lang="es-ES" sz="2000" b="1" i="1" dirty="0">
              <a:latin typeface="Cambria" pitchFamily="18" charset="0"/>
            </a:endParaRPr>
          </a:p>
        </p:txBody>
      </p:sp>
      <p:sp>
        <p:nvSpPr>
          <p:cNvPr id="69" name="68 Rectángulo"/>
          <p:cNvSpPr/>
          <p:nvPr/>
        </p:nvSpPr>
        <p:spPr>
          <a:xfrm rot="5400000">
            <a:off x="532185" y="2977960"/>
            <a:ext cx="1015663" cy="1651471"/>
          </a:xfrm>
          <a:prstGeom prst="rect">
            <a:avLst/>
          </a:prstGeom>
        </p:spPr>
        <p:style>
          <a:lnRef idx="1">
            <a:schemeClr val="accent6"/>
          </a:lnRef>
          <a:fillRef idx="2">
            <a:schemeClr val="accent6"/>
          </a:fillRef>
          <a:effectRef idx="1">
            <a:schemeClr val="accent6"/>
          </a:effectRef>
          <a:fontRef idx="minor">
            <a:schemeClr val="dk1"/>
          </a:fontRef>
        </p:style>
        <p:txBody>
          <a:bodyPr vert="vert270" wrap="square" rtlCol="0" anchor="ctr">
            <a:spAutoFit/>
          </a:bodyPr>
          <a:lstStyle/>
          <a:p>
            <a:pPr algn="ctr"/>
            <a:r>
              <a:rPr lang="es-ES" b="1" i="1" dirty="0" smtClean="0">
                <a:latin typeface="Cambria" pitchFamily="18" charset="0"/>
              </a:rPr>
              <a:t>Pictogramas de actividades </a:t>
            </a:r>
            <a:r>
              <a:rPr lang="es-ES" b="1" i="1" dirty="0" err="1" smtClean="0">
                <a:latin typeface="Cambria" pitchFamily="18" charset="0"/>
              </a:rPr>
              <a:t>turisticas</a:t>
            </a:r>
            <a:endParaRPr lang="es-ES" b="1" i="1" dirty="0">
              <a:latin typeface="Cambria" pitchFamily="18" charset="0"/>
            </a:endParaRPr>
          </a:p>
        </p:txBody>
      </p:sp>
      <p:sp>
        <p:nvSpPr>
          <p:cNvPr id="70" name="69 Rectángulo"/>
          <p:cNvSpPr/>
          <p:nvPr/>
        </p:nvSpPr>
        <p:spPr>
          <a:xfrm rot="5400000">
            <a:off x="532186" y="4754170"/>
            <a:ext cx="1015663" cy="1651471"/>
          </a:xfrm>
          <a:prstGeom prst="rect">
            <a:avLst/>
          </a:prstGeom>
        </p:spPr>
        <p:style>
          <a:lnRef idx="1">
            <a:schemeClr val="accent6"/>
          </a:lnRef>
          <a:fillRef idx="2">
            <a:schemeClr val="accent6"/>
          </a:fillRef>
          <a:effectRef idx="1">
            <a:schemeClr val="accent6"/>
          </a:effectRef>
          <a:fontRef idx="minor">
            <a:schemeClr val="dk1"/>
          </a:fontRef>
        </p:style>
        <p:txBody>
          <a:bodyPr vert="vert270" wrap="square" rtlCol="0" anchor="ctr">
            <a:spAutoFit/>
          </a:bodyPr>
          <a:lstStyle/>
          <a:p>
            <a:pPr algn="ctr"/>
            <a:r>
              <a:rPr lang="es-ES" b="1" i="1" dirty="0" smtClean="0">
                <a:latin typeface="Cambria" pitchFamily="18" charset="0"/>
              </a:rPr>
              <a:t>Pictogramas de servicios</a:t>
            </a:r>
          </a:p>
          <a:p>
            <a:pPr algn="ctr"/>
            <a:r>
              <a:rPr lang="es-ES" b="1" i="1" dirty="0" err="1" smtClean="0">
                <a:latin typeface="Cambria" pitchFamily="18" charset="0"/>
              </a:rPr>
              <a:t>turisticas</a:t>
            </a:r>
            <a:endParaRPr lang="es-ES" b="1" i="1" dirty="0">
              <a:latin typeface="Cambria"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nvGraphicFramePr>
        <p:xfrm>
          <a:off x="500034" y="1643050"/>
          <a:ext cx="8358246" cy="4411326"/>
        </p:xfrm>
        <a:graphic>
          <a:graphicData uri="http://schemas.openxmlformats.org/drawingml/2006/table">
            <a:tbl>
              <a:tblPr/>
              <a:tblGrid>
                <a:gridCol w="2009933"/>
                <a:gridCol w="1010457"/>
                <a:gridCol w="1680436"/>
                <a:gridCol w="1372906"/>
                <a:gridCol w="1372906"/>
                <a:gridCol w="911608"/>
              </a:tblGrid>
              <a:tr h="168147">
                <a:tc gridSpan="6">
                  <a:txBody>
                    <a:bodyPr/>
                    <a:lstStyle/>
                    <a:p>
                      <a:pPr algn="ctr" fontAlgn="b"/>
                      <a:r>
                        <a:rPr lang="es-ES" sz="1400" b="1" i="0" u="none" strike="noStrike" dirty="0">
                          <a:solidFill>
                            <a:srgbClr val="000000"/>
                          </a:solidFill>
                          <a:latin typeface="Cambria" pitchFamily="18" charset="0"/>
                        </a:rPr>
                        <a:t>PRESUPUESTO </a:t>
                      </a:r>
                    </a:p>
                  </a:txBody>
                  <a:tcPr marL="8007" marR="8007" marT="8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68147">
                <a:tc>
                  <a:txBody>
                    <a:bodyPr/>
                    <a:lstStyle/>
                    <a:p>
                      <a:pPr algn="ctr" fontAlgn="b"/>
                      <a:r>
                        <a:rPr lang="es-ES" sz="1400" b="1" i="0" u="none" strike="noStrike">
                          <a:solidFill>
                            <a:srgbClr val="FFFFFF"/>
                          </a:solidFill>
                          <a:latin typeface="Cambria" pitchFamily="18" charset="0"/>
                        </a:rPr>
                        <a:t>DETALLE</a:t>
                      </a:r>
                    </a:p>
                  </a:txBody>
                  <a:tcPr marL="8007" marR="8007" marT="8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s-ES" sz="1400" b="1" i="0" u="none" strike="noStrike">
                          <a:solidFill>
                            <a:srgbClr val="FFFFFF"/>
                          </a:solidFill>
                          <a:latin typeface="Cambria" pitchFamily="18" charset="0"/>
                        </a:rPr>
                        <a:t>CANTIDAD</a:t>
                      </a:r>
                    </a:p>
                  </a:txBody>
                  <a:tcPr marL="8007" marR="8007" marT="8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s-ES" sz="1400" b="1" i="0" u="none" strike="noStrike">
                          <a:solidFill>
                            <a:srgbClr val="FFFFFF"/>
                          </a:solidFill>
                          <a:latin typeface="Cambria" pitchFamily="18" charset="0"/>
                        </a:rPr>
                        <a:t>COSTO UNITARIO</a:t>
                      </a:r>
                    </a:p>
                  </a:txBody>
                  <a:tcPr marL="8007" marR="8007" marT="8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gridSpan="3">
                  <a:txBody>
                    <a:bodyPr/>
                    <a:lstStyle/>
                    <a:p>
                      <a:pPr algn="ctr" fontAlgn="b"/>
                      <a:r>
                        <a:rPr lang="es-ES" sz="1400" b="1" i="0" u="none" strike="noStrike">
                          <a:solidFill>
                            <a:srgbClr val="FFFFFF"/>
                          </a:solidFill>
                          <a:latin typeface="Cambria" pitchFamily="18" charset="0"/>
                        </a:rPr>
                        <a:t>COSTO TOTAL</a:t>
                      </a:r>
                    </a:p>
                  </a:txBody>
                  <a:tcPr marL="8007" marR="8007" marT="8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c hMerge="1">
                  <a:txBody>
                    <a:bodyPr/>
                    <a:lstStyle/>
                    <a:p>
                      <a:endParaRPr lang="es-ES"/>
                    </a:p>
                  </a:txBody>
                  <a:tcPr/>
                </a:tc>
                <a:tc hMerge="1">
                  <a:txBody>
                    <a:bodyPr/>
                    <a:lstStyle/>
                    <a:p>
                      <a:endParaRPr lang="es-ES"/>
                    </a:p>
                  </a:txBody>
                  <a:tcPr/>
                </a:tc>
              </a:tr>
              <a:tr h="168147">
                <a:tc gridSpan="3">
                  <a:txBody>
                    <a:bodyPr/>
                    <a:lstStyle/>
                    <a:p>
                      <a:pPr algn="ctr" fontAlgn="b"/>
                      <a:r>
                        <a:rPr lang="es-ES" sz="1400" b="1" i="0" u="none" strike="noStrike">
                          <a:solidFill>
                            <a:srgbClr val="000000"/>
                          </a:solidFill>
                          <a:latin typeface="Cambria" pitchFamily="18" charset="0"/>
                        </a:rPr>
                        <a:t>TELEVISIÓN</a:t>
                      </a:r>
                    </a:p>
                  </a:txBody>
                  <a:tcPr marL="8007" marR="8007" marT="800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hMerge="1">
                  <a:txBody>
                    <a:bodyPr/>
                    <a:lstStyle/>
                    <a:p>
                      <a:endParaRPr lang="es-ES"/>
                    </a:p>
                  </a:txBody>
                  <a:tcPr/>
                </a:tc>
                <a:tc hMerge="1">
                  <a:txBody>
                    <a:bodyPr/>
                    <a:lstStyle/>
                    <a:p>
                      <a:endParaRPr lang="es-ES"/>
                    </a:p>
                  </a:txBody>
                  <a:tcPr/>
                </a:tc>
                <a:tc>
                  <a:txBody>
                    <a:bodyPr/>
                    <a:lstStyle/>
                    <a:p>
                      <a:pPr algn="ctr" fontAlgn="ctr"/>
                      <a:r>
                        <a:rPr lang="es-ES" sz="1400" b="1" i="0" u="none" strike="noStrike">
                          <a:solidFill>
                            <a:srgbClr val="000000"/>
                          </a:solidFill>
                          <a:latin typeface="Cambria" pitchFamily="18" charset="0"/>
                        </a:rPr>
                        <a:t>Mensual</a:t>
                      </a:r>
                    </a:p>
                  </a:txBody>
                  <a:tcPr marL="8007" marR="8007" marT="800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s-ES" sz="1400" b="1" i="0" u="none" strike="noStrike">
                          <a:solidFill>
                            <a:srgbClr val="000000"/>
                          </a:solidFill>
                          <a:latin typeface="Cambria" pitchFamily="18" charset="0"/>
                        </a:rPr>
                        <a:t>Anual</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s-ES" sz="1400" b="0" i="0" u="none" strike="noStrike">
                          <a:solidFill>
                            <a:srgbClr val="000000"/>
                          </a:solidFill>
                          <a:latin typeface="Cambria" pitchFamily="18" charset="0"/>
                        </a:rPr>
                        <a:t>$ 13.500,00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68147">
                <a:tc>
                  <a:txBody>
                    <a:bodyPr/>
                    <a:lstStyle/>
                    <a:p>
                      <a:pPr algn="l" fontAlgn="ctr"/>
                      <a:r>
                        <a:rPr lang="es-ES" sz="1400" b="0" i="0" u="none" strike="noStrike">
                          <a:solidFill>
                            <a:srgbClr val="000000"/>
                          </a:solidFill>
                          <a:latin typeface="Cambria" pitchFamily="18" charset="0"/>
                        </a:rPr>
                        <a:t>Pautaje Ecuador TV</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1</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$ 250,00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$ 1.000,00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$ 12.000,00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147">
                <a:tc gridSpan="3">
                  <a:txBody>
                    <a:bodyPr/>
                    <a:lstStyle/>
                    <a:p>
                      <a:pPr algn="ctr" fontAlgn="b"/>
                      <a:r>
                        <a:rPr lang="es-ES" sz="1400" b="1" i="0" u="none" strike="noStrike">
                          <a:solidFill>
                            <a:srgbClr val="000000"/>
                          </a:solidFill>
                          <a:latin typeface="Cambria" pitchFamily="18" charset="0"/>
                        </a:rPr>
                        <a:t>INTERNET</a:t>
                      </a:r>
                    </a:p>
                  </a:txBody>
                  <a:tcPr marL="8007" marR="8007" marT="8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hMerge="1">
                  <a:txBody>
                    <a:bodyPr/>
                    <a:lstStyle/>
                    <a:p>
                      <a:endParaRPr lang="es-ES"/>
                    </a:p>
                  </a:txBody>
                  <a:tcPr/>
                </a:tc>
                <a:tc hMerge="1">
                  <a:txBody>
                    <a:bodyPr/>
                    <a:lstStyle/>
                    <a:p>
                      <a:endParaRPr lang="es-ES"/>
                    </a:p>
                  </a:txBody>
                  <a:tcPr/>
                </a:tc>
                <a:tc>
                  <a:txBody>
                    <a:bodyPr/>
                    <a:lstStyle/>
                    <a:p>
                      <a:pPr algn="ctr" fontAlgn="b"/>
                      <a:r>
                        <a:rPr lang="es-ES" sz="1400" b="1" i="0" u="none" strike="noStrike">
                          <a:solidFill>
                            <a:srgbClr val="000000"/>
                          </a:solidFill>
                          <a:latin typeface="Cambria" pitchFamily="18" charset="0"/>
                        </a:rPr>
                        <a:t> </a:t>
                      </a:r>
                    </a:p>
                  </a:txBody>
                  <a:tcPr marL="8007" marR="8007" marT="8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s-ES" sz="1400" b="1" i="0" u="none" strike="noStrike">
                          <a:solidFill>
                            <a:srgbClr val="000000"/>
                          </a:solidFill>
                          <a:latin typeface="Cambria" pitchFamily="18" charset="0"/>
                        </a:rPr>
                        <a:t> </a:t>
                      </a:r>
                    </a:p>
                  </a:txBody>
                  <a:tcPr marL="8007" marR="8007" marT="8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s-ES" sz="1400" b="0" i="0" u="none" strike="noStrike">
                          <a:solidFill>
                            <a:srgbClr val="000000"/>
                          </a:solidFill>
                          <a:latin typeface="Cambria" pitchFamily="18" charset="0"/>
                        </a:rPr>
                        <a:t>$ 2.670,00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68147">
                <a:tc>
                  <a:txBody>
                    <a:bodyPr/>
                    <a:lstStyle/>
                    <a:p>
                      <a:pPr algn="l" fontAlgn="ctr"/>
                      <a:r>
                        <a:rPr lang="es-ES" sz="1400" b="0" i="0" u="none" strike="noStrike">
                          <a:solidFill>
                            <a:srgbClr val="000000"/>
                          </a:solidFill>
                          <a:latin typeface="Cambria" pitchFamily="18" charset="0"/>
                        </a:rPr>
                        <a:t>Rediseño de página web</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1</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$ 1.950,00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$ 1.950,00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147">
                <a:tc>
                  <a:txBody>
                    <a:bodyPr/>
                    <a:lstStyle/>
                    <a:p>
                      <a:pPr algn="l" fontAlgn="ctr"/>
                      <a:r>
                        <a:rPr lang="es-ES" sz="1400" b="0" i="0" u="none" strike="noStrike">
                          <a:solidFill>
                            <a:srgbClr val="000000"/>
                          </a:solidFill>
                          <a:latin typeface="Cambria" pitchFamily="18" charset="0"/>
                        </a:rPr>
                        <a:t>Publicidad en Facebook</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1</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$ 30,00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$ 30,00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$ 360,00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147">
                <a:tc>
                  <a:txBody>
                    <a:bodyPr/>
                    <a:lstStyle/>
                    <a:p>
                      <a:pPr algn="l" fontAlgn="ctr"/>
                      <a:r>
                        <a:rPr lang="es-ES" sz="1400" b="0" i="0" u="none" strike="noStrike">
                          <a:solidFill>
                            <a:srgbClr val="000000"/>
                          </a:solidFill>
                          <a:latin typeface="Cambria" pitchFamily="18" charset="0"/>
                        </a:rPr>
                        <a:t>Google Adwords</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1</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$ 30,00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$ 30,00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$ 360,00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147">
                <a:tc gridSpan="3">
                  <a:txBody>
                    <a:bodyPr/>
                    <a:lstStyle/>
                    <a:p>
                      <a:pPr algn="ctr" fontAlgn="b"/>
                      <a:r>
                        <a:rPr lang="es-ES" sz="1400" b="1" i="0" u="none" strike="noStrike">
                          <a:solidFill>
                            <a:srgbClr val="000000"/>
                          </a:solidFill>
                          <a:latin typeface="Cambria" pitchFamily="18" charset="0"/>
                        </a:rPr>
                        <a:t>PRENSA ESCRITA</a:t>
                      </a:r>
                    </a:p>
                  </a:txBody>
                  <a:tcPr marL="8007" marR="8007" marT="8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hMerge="1">
                  <a:txBody>
                    <a:bodyPr/>
                    <a:lstStyle/>
                    <a:p>
                      <a:endParaRPr lang="es-ES"/>
                    </a:p>
                  </a:txBody>
                  <a:tcPr/>
                </a:tc>
                <a:tc hMerge="1">
                  <a:txBody>
                    <a:bodyPr/>
                    <a:lstStyle/>
                    <a:p>
                      <a:endParaRPr lang="es-ES"/>
                    </a:p>
                  </a:txBody>
                  <a:tcPr/>
                </a:tc>
                <a:tc>
                  <a:txBody>
                    <a:bodyPr/>
                    <a:lstStyle/>
                    <a:p>
                      <a:pPr algn="ctr" fontAlgn="b"/>
                      <a:r>
                        <a:rPr lang="es-ES" sz="1400" b="1" i="0" u="none" strike="noStrike">
                          <a:solidFill>
                            <a:srgbClr val="000000"/>
                          </a:solidFill>
                          <a:latin typeface="Cambria" pitchFamily="18" charset="0"/>
                        </a:rPr>
                        <a:t> </a:t>
                      </a:r>
                    </a:p>
                  </a:txBody>
                  <a:tcPr marL="8007" marR="8007" marT="8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s-ES" sz="1400" b="1" i="0" u="none" strike="noStrike">
                          <a:solidFill>
                            <a:srgbClr val="000000"/>
                          </a:solidFill>
                          <a:latin typeface="Cambria" pitchFamily="18" charset="0"/>
                        </a:rPr>
                        <a:t> </a:t>
                      </a:r>
                    </a:p>
                  </a:txBody>
                  <a:tcPr marL="8007" marR="8007" marT="8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s-ES" sz="1400" b="0" i="0" u="none" strike="noStrike">
                          <a:solidFill>
                            <a:srgbClr val="000000"/>
                          </a:solidFill>
                          <a:latin typeface="Cambria" pitchFamily="18" charset="0"/>
                        </a:rPr>
                        <a:t>$ 1.656,00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315476">
                <a:tc>
                  <a:txBody>
                    <a:bodyPr/>
                    <a:lstStyle/>
                    <a:p>
                      <a:pPr algn="l" fontAlgn="ctr"/>
                      <a:r>
                        <a:rPr lang="es-ES" sz="1400" b="0" i="0" u="none" strike="noStrike">
                          <a:solidFill>
                            <a:srgbClr val="000000"/>
                          </a:solidFill>
                          <a:latin typeface="Cambria" pitchFamily="18" charset="0"/>
                        </a:rPr>
                        <a:t>Anuncio en Ultimas Noticias</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1</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$ 22,00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$ 22,00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$ 264,00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147">
                <a:tc>
                  <a:txBody>
                    <a:bodyPr/>
                    <a:lstStyle/>
                    <a:p>
                      <a:pPr algn="l" fontAlgn="ctr"/>
                      <a:r>
                        <a:rPr lang="es-ES" sz="1400" b="0" i="0" u="none" strike="noStrike">
                          <a:solidFill>
                            <a:srgbClr val="000000"/>
                          </a:solidFill>
                          <a:latin typeface="Cambria" pitchFamily="18" charset="0"/>
                        </a:rPr>
                        <a:t>Anuncio en El Comercio</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1</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$ 116,00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$ 116,00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$ 1.392,00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5476">
                <a:tc>
                  <a:txBody>
                    <a:bodyPr/>
                    <a:lstStyle/>
                    <a:p>
                      <a:pPr algn="l" fontAlgn="ctr"/>
                      <a:r>
                        <a:rPr lang="es-ES" sz="1400" b="0" i="0" u="none" strike="noStrike">
                          <a:solidFill>
                            <a:srgbClr val="000000"/>
                          </a:solidFill>
                          <a:latin typeface="Cambria" pitchFamily="18" charset="0"/>
                        </a:rPr>
                        <a:t>Anuncio en Periodico Enlace</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1</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$ 0,00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$ 0,00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$ 0,00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147">
                <a:tc gridSpan="3">
                  <a:txBody>
                    <a:bodyPr/>
                    <a:lstStyle/>
                    <a:p>
                      <a:pPr algn="ctr" fontAlgn="b"/>
                      <a:r>
                        <a:rPr lang="es-ES" sz="1400" b="1" i="0" u="none" strike="noStrike">
                          <a:solidFill>
                            <a:srgbClr val="000000"/>
                          </a:solidFill>
                          <a:latin typeface="Cambria" pitchFamily="18" charset="0"/>
                        </a:rPr>
                        <a:t>MATERIAL POP</a:t>
                      </a:r>
                    </a:p>
                  </a:txBody>
                  <a:tcPr marL="8007" marR="8007" marT="8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hMerge="1">
                  <a:txBody>
                    <a:bodyPr/>
                    <a:lstStyle/>
                    <a:p>
                      <a:endParaRPr lang="es-ES"/>
                    </a:p>
                  </a:txBody>
                  <a:tcPr/>
                </a:tc>
                <a:tc hMerge="1">
                  <a:txBody>
                    <a:bodyPr/>
                    <a:lstStyle/>
                    <a:p>
                      <a:endParaRPr lang="es-ES"/>
                    </a:p>
                  </a:txBody>
                  <a:tcPr/>
                </a:tc>
                <a:tc>
                  <a:txBody>
                    <a:bodyPr/>
                    <a:lstStyle/>
                    <a:p>
                      <a:pPr algn="ctr" fontAlgn="b"/>
                      <a:r>
                        <a:rPr lang="es-ES" sz="1400" b="1" i="0" u="none" strike="noStrike">
                          <a:solidFill>
                            <a:srgbClr val="000000"/>
                          </a:solidFill>
                          <a:latin typeface="Cambria" pitchFamily="18" charset="0"/>
                        </a:rPr>
                        <a:t> </a:t>
                      </a:r>
                    </a:p>
                  </a:txBody>
                  <a:tcPr marL="8007" marR="8007" marT="8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s-ES" sz="1400" b="1" i="0" u="none" strike="noStrike">
                          <a:solidFill>
                            <a:srgbClr val="000000"/>
                          </a:solidFill>
                          <a:latin typeface="Cambria" pitchFamily="18" charset="0"/>
                        </a:rPr>
                        <a:t> </a:t>
                      </a:r>
                    </a:p>
                  </a:txBody>
                  <a:tcPr marL="8007" marR="8007" marT="8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s-ES" sz="1400" b="0" i="0" u="none" strike="noStrike">
                          <a:solidFill>
                            <a:srgbClr val="000000"/>
                          </a:solidFill>
                          <a:latin typeface="Cambria" pitchFamily="18" charset="0"/>
                        </a:rPr>
                        <a:t>$ 1.589,00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68147">
                <a:tc>
                  <a:txBody>
                    <a:bodyPr/>
                    <a:lstStyle/>
                    <a:p>
                      <a:pPr algn="l" fontAlgn="ctr"/>
                      <a:r>
                        <a:rPr lang="es-ES" sz="1400" b="0" i="0" u="none" strike="noStrike">
                          <a:solidFill>
                            <a:srgbClr val="000000"/>
                          </a:solidFill>
                          <a:latin typeface="Cambria" pitchFamily="18" charset="0"/>
                        </a:rPr>
                        <a:t>Calcomanías </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2000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$ 0,099</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$ 198,00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147">
                <a:tc>
                  <a:txBody>
                    <a:bodyPr/>
                    <a:lstStyle/>
                    <a:p>
                      <a:pPr algn="l" fontAlgn="ctr"/>
                      <a:r>
                        <a:rPr lang="es-ES" sz="1400" b="0" i="0" u="none" strike="noStrike">
                          <a:solidFill>
                            <a:srgbClr val="000000"/>
                          </a:solidFill>
                          <a:latin typeface="Cambria" pitchFamily="18" charset="0"/>
                        </a:rPr>
                        <a:t>Calendarios de escritorio</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500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$ 1,57</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$ 785,00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147">
                <a:tc>
                  <a:txBody>
                    <a:bodyPr/>
                    <a:lstStyle/>
                    <a:p>
                      <a:pPr algn="l" fontAlgn="ctr"/>
                      <a:r>
                        <a:rPr lang="es-ES" sz="1400" b="0" i="0" u="none" strike="noStrike">
                          <a:solidFill>
                            <a:srgbClr val="000000"/>
                          </a:solidFill>
                          <a:latin typeface="Cambria" pitchFamily="18" charset="0"/>
                        </a:rPr>
                        <a:t>Afiches</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300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$ 1,42</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$ 426,00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147">
                <a:tc>
                  <a:txBody>
                    <a:bodyPr/>
                    <a:lstStyle/>
                    <a:p>
                      <a:pPr algn="l" fontAlgn="ctr"/>
                      <a:r>
                        <a:rPr lang="es-ES" sz="1400" b="0" i="0" u="none" strike="noStrike">
                          <a:solidFill>
                            <a:srgbClr val="000000"/>
                          </a:solidFill>
                          <a:latin typeface="Cambria" pitchFamily="18" charset="0"/>
                        </a:rPr>
                        <a:t>Triptico</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2000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$ 0,09</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$ 180,00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mbria" pitchFamily="18" charset="0"/>
                        </a:rPr>
                        <a:t> </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147">
                <a:tc gridSpan="4">
                  <a:txBody>
                    <a:bodyPr/>
                    <a:lstStyle/>
                    <a:p>
                      <a:pPr algn="ctr" fontAlgn="ctr"/>
                      <a:r>
                        <a:rPr lang="es-ES" sz="1400" b="1" i="0" u="none" strike="noStrike">
                          <a:solidFill>
                            <a:srgbClr val="000000"/>
                          </a:solidFill>
                          <a:latin typeface="Cambria" pitchFamily="18" charset="0"/>
                        </a:rPr>
                        <a:t>TOTAL</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fontAlgn="ctr"/>
                      <a:r>
                        <a:rPr lang="es-ES" sz="1400" b="1" i="0" u="none" strike="noStrike">
                          <a:solidFill>
                            <a:srgbClr val="000000"/>
                          </a:solidFill>
                          <a:latin typeface="Cambria" pitchFamily="18" charset="0"/>
                        </a:rPr>
                        <a:t> </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s-ES" sz="1400" b="0" i="0" u="none" strike="noStrike" dirty="0">
                          <a:solidFill>
                            <a:srgbClr val="000000"/>
                          </a:solidFill>
                          <a:latin typeface="Cambria" pitchFamily="18" charset="0"/>
                        </a:rPr>
                        <a:t>$ 19.415,00</a:t>
                      </a:r>
                    </a:p>
                  </a:txBody>
                  <a:tcPr marL="8007" marR="8007" marT="8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r>
            </a:tbl>
          </a:graphicData>
        </a:graphic>
      </p:graphicFrame>
      <p:sp>
        <p:nvSpPr>
          <p:cNvPr id="5" name="2 Título"/>
          <p:cNvSpPr txBox="1">
            <a:spLocks/>
          </p:cNvSpPr>
          <p:nvPr/>
        </p:nvSpPr>
        <p:spPr>
          <a:xfrm>
            <a:off x="0" y="214298"/>
            <a:ext cx="91440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1" u="none" strike="noStrike" kern="1200" cap="none" spc="0" normalizeH="0" baseline="0" noProof="0" dirty="0" smtClean="0">
                <a:ln>
                  <a:noFill/>
                </a:ln>
                <a:solidFill>
                  <a:schemeClr val="tx1"/>
                </a:solidFill>
                <a:effectLst/>
                <a:uLnTx/>
                <a:uFillTx/>
                <a:latin typeface="Cambria" pitchFamily="18" charset="0"/>
                <a:ea typeface="+mj-ea"/>
                <a:cs typeface="+mj-cs"/>
              </a:rPr>
              <a:t>Presupuesto Total </a:t>
            </a:r>
            <a:endParaRPr kumimoji="0" lang="es-ES" sz="4000" b="1" i="1" u="none" strike="noStrike" kern="1200" cap="none" spc="0" normalizeH="0" baseline="0" noProof="0" dirty="0">
              <a:ln>
                <a:noFill/>
              </a:ln>
              <a:solidFill>
                <a:schemeClr val="tx1"/>
              </a:solidFill>
              <a:effectLst/>
              <a:uLnTx/>
              <a:uFillTx/>
              <a:latin typeface="Cambria" pitchFamily="18" charset="0"/>
              <a:ea typeface="+mj-ea"/>
              <a:cs typeface="+mj-cs"/>
            </a:endParaRPr>
          </a:p>
        </p:txBody>
      </p:sp>
      <p:pic>
        <p:nvPicPr>
          <p:cNvPr id="6"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7"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txBox="1">
            <a:spLocks/>
          </p:cNvSpPr>
          <p:nvPr/>
        </p:nvSpPr>
        <p:spPr>
          <a:xfrm>
            <a:off x="71470" y="142860"/>
            <a:ext cx="91440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1" i="1" u="none" strike="noStrike" kern="1200" cap="none" spc="0" normalizeH="0" baseline="0" noProof="0" dirty="0" smtClean="0">
                <a:ln>
                  <a:noFill/>
                </a:ln>
                <a:solidFill>
                  <a:schemeClr val="tx1"/>
                </a:solidFill>
                <a:effectLst/>
                <a:uLnTx/>
                <a:uFillTx/>
                <a:latin typeface="Cambria" pitchFamily="18" charset="0"/>
                <a:ea typeface="+mj-ea"/>
                <a:cs typeface="+mj-cs"/>
              </a:rPr>
              <a:t>Agentes Responsables</a:t>
            </a:r>
            <a:endParaRPr kumimoji="0" lang="es-ES" sz="3600" b="1" i="1" u="none" strike="noStrike" kern="1200" cap="none" spc="0" normalizeH="0" baseline="0" noProof="0" dirty="0">
              <a:ln>
                <a:noFill/>
              </a:ln>
              <a:solidFill>
                <a:schemeClr val="tx1"/>
              </a:solidFill>
              <a:effectLst/>
              <a:uLnTx/>
              <a:uFillTx/>
              <a:latin typeface="Cambria" pitchFamily="18" charset="0"/>
              <a:ea typeface="+mj-ea"/>
              <a:cs typeface="+mj-cs"/>
            </a:endParaRPr>
          </a:p>
        </p:txBody>
      </p:sp>
      <p:pic>
        <p:nvPicPr>
          <p:cNvPr id="5" name="Picture 2" descr="http://cisco.ctt-espe.edu.ec/index_archivos/logo_espe.jpg"/>
          <p:cNvPicPr>
            <a:picLocks noChangeAspect="1" noChangeArrowheads="1"/>
          </p:cNvPicPr>
          <p:nvPr/>
        </p:nvPicPr>
        <p:blipFill>
          <a:blip r:embed="rId2" cstate="print"/>
          <a:srcRect l="4915" r="8025"/>
          <a:stretch>
            <a:fillRect/>
          </a:stretch>
        </p:blipFill>
        <p:spPr bwMode="auto">
          <a:xfrm>
            <a:off x="142844" y="260380"/>
            <a:ext cx="2071702" cy="668290"/>
          </a:xfrm>
          <a:prstGeom prst="rect">
            <a:avLst/>
          </a:prstGeom>
          <a:noFill/>
        </p:spPr>
      </p:pic>
      <p:pic>
        <p:nvPicPr>
          <p:cNvPr id="6"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8" name="7 Bisel"/>
          <p:cNvSpPr/>
          <p:nvPr/>
        </p:nvSpPr>
        <p:spPr>
          <a:xfrm>
            <a:off x="1142976" y="2685643"/>
            <a:ext cx="6786610" cy="3435429"/>
          </a:xfrm>
          <a:prstGeom prst="bevel">
            <a:avLst>
              <a:gd name="adj" fmla="val 8064"/>
            </a:avLst>
          </a:prstGeom>
        </p:spPr>
        <p:style>
          <a:lnRef idx="3">
            <a:schemeClr val="lt1"/>
          </a:lnRef>
          <a:fillRef idx="1">
            <a:schemeClr val="accent5"/>
          </a:fillRef>
          <a:effectRef idx="1">
            <a:schemeClr val="accent5"/>
          </a:effectRef>
          <a:fontRef idx="minor">
            <a:schemeClr val="lt1"/>
          </a:fontRef>
        </p:style>
        <p:txBody>
          <a:bodyPr wrap="square" rtlCol="0" anchor="ctr">
            <a:spAutoFit/>
          </a:bodyPr>
          <a:lstStyle/>
          <a:p>
            <a:pPr algn="ctr">
              <a:lnSpc>
                <a:spcPct val="150000"/>
              </a:lnSpc>
            </a:pPr>
            <a:r>
              <a:rPr lang="es-ES" i="1" dirty="0" smtClean="0">
                <a:latin typeface="Cambria" pitchFamily="18" charset="0"/>
              </a:rPr>
              <a:t>Art. 64 es función de las Juntas Parroquiales, fomentar la inversión y el desarrollo económico especialmente de la economía popular y solidaria, en sectores como la agricultura, ganadería, artesanía y </a:t>
            </a:r>
            <a:r>
              <a:rPr lang="es-ES" i="1" u="sng" dirty="0" smtClean="0">
                <a:latin typeface="Cambria" pitchFamily="18" charset="0"/>
              </a:rPr>
              <a:t>turismo</a:t>
            </a:r>
            <a:r>
              <a:rPr lang="es-ES" i="1" dirty="0" smtClean="0">
                <a:latin typeface="Cambria" pitchFamily="18" charset="0"/>
              </a:rPr>
              <a:t>, entre otros, en coordinación con los demás gobiernos autónomos descentralizados</a:t>
            </a:r>
            <a:endParaRPr lang="es-ES" i="1" dirty="0">
              <a:latin typeface="Cambria" pitchFamily="18" charset="0"/>
            </a:endParaRPr>
          </a:p>
        </p:txBody>
      </p:sp>
      <p:sp>
        <p:nvSpPr>
          <p:cNvPr id="10" name="9 Rectángulo redondeado"/>
          <p:cNvSpPr/>
          <p:nvPr/>
        </p:nvSpPr>
        <p:spPr>
          <a:xfrm>
            <a:off x="2643174" y="1566554"/>
            <a:ext cx="3714776" cy="6480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tabLst>
                <a:tab pos="571500" algn="l"/>
              </a:tabLst>
            </a:pPr>
            <a:r>
              <a:rPr lang="es-ES" sz="2000" b="1" i="1" dirty="0" err="1" smtClean="0">
                <a:latin typeface="Cambria" pitchFamily="18" charset="0"/>
                <a:ea typeface="Times New Roman"/>
              </a:rPr>
              <a:t>COOTAD</a:t>
            </a:r>
            <a:endParaRPr lang="es-ES" sz="2000" b="1" i="1" dirty="0">
              <a:latin typeface="Cambria" pitchFamily="18" charset="0"/>
              <a:ea typeface="Times New Roman"/>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txBox="1">
            <a:spLocks/>
          </p:cNvSpPr>
          <p:nvPr/>
        </p:nvSpPr>
        <p:spPr>
          <a:xfrm>
            <a:off x="71470" y="-71462"/>
            <a:ext cx="91440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1" i="1" u="none" strike="noStrike" kern="1200" cap="none" spc="0" normalizeH="0" baseline="0" noProof="0" dirty="0" smtClean="0">
                <a:ln>
                  <a:noFill/>
                </a:ln>
                <a:solidFill>
                  <a:schemeClr val="tx1"/>
                </a:solidFill>
                <a:effectLst/>
                <a:uLnTx/>
                <a:uFillTx/>
                <a:latin typeface="Cambria" pitchFamily="18" charset="0"/>
                <a:ea typeface="+mj-ea"/>
                <a:cs typeface="+mj-cs"/>
              </a:rPr>
              <a:t>Agentes Responsables</a:t>
            </a:r>
            <a:endParaRPr kumimoji="0" lang="es-ES" sz="3600" b="1" i="1" u="none" strike="noStrike" kern="1200" cap="none" spc="0" normalizeH="0" baseline="0" noProof="0" dirty="0">
              <a:ln>
                <a:noFill/>
              </a:ln>
              <a:solidFill>
                <a:schemeClr val="tx1"/>
              </a:solidFill>
              <a:effectLst/>
              <a:uLnTx/>
              <a:uFillTx/>
              <a:latin typeface="Cambria" pitchFamily="18" charset="0"/>
              <a:ea typeface="+mj-ea"/>
              <a:cs typeface="+mj-cs"/>
            </a:endParaRPr>
          </a:p>
        </p:txBody>
      </p:sp>
      <p:pic>
        <p:nvPicPr>
          <p:cNvPr id="5" name="Picture 2" descr="http://cisco.ctt-espe.edu.ec/index_archivos/logo_espe.jpg"/>
          <p:cNvPicPr>
            <a:picLocks noChangeAspect="1" noChangeArrowheads="1"/>
          </p:cNvPicPr>
          <p:nvPr/>
        </p:nvPicPr>
        <p:blipFill>
          <a:blip r:embed="rId2" cstate="print"/>
          <a:srcRect l="4915" r="8025"/>
          <a:stretch>
            <a:fillRect/>
          </a:stretch>
        </p:blipFill>
        <p:spPr bwMode="auto">
          <a:xfrm>
            <a:off x="71406" y="260380"/>
            <a:ext cx="2071702" cy="668290"/>
          </a:xfrm>
          <a:prstGeom prst="rect">
            <a:avLst/>
          </a:prstGeom>
          <a:noFill/>
        </p:spPr>
      </p:pic>
      <p:pic>
        <p:nvPicPr>
          <p:cNvPr id="6"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pic>
        <p:nvPicPr>
          <p:cNvPr id="7" name="6 Imagen"/>
          <p:cNvPicPr/>
          <p:nvPr/>
        </p:nvPicPr>
        <p:blipFill>
          <a:blip r:embed="rId4"/>
          <a:srcRect b="2147"/>
          <a:stretch>
            <a:fillRect/>
          </a:stretch>
        </p:blipFill>
        <p:spPr bwMode="auto">
          <a:xfrm>
            <a:off x="936103" y="1500174"/>
            <a:ext cx="7493549" cy="50006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srcRect r="21740" b="1158"/>
          <a:stretch>
            <a:fillRect/>
          </a:stretch>
        </p:blipFill>
        <p:spPr bwMode="auto">
          <a:xfrm>
            <a:off x="714348" y="1071546"/>
            <a:ext cx="7929617" cy="5429288"/>
          </a:xfrm>
          <a:prstGeom prst="rect">
            <a:avLst/>
          </a:prstGeom>
          <a:noFill/>
          <a:ln w="9525">
            <a:noFill/>
            <a:miter lim="800000"/>
            <a:headEnd/>
            <a:tailEnd/>
          </a:ln>
        </p:spPr>
      </p:pic>
      <p:pic>
        <p:nvPicPr>
          <p:cNvPr id="5" name="Picture 2" descr="http://cisco.ctt-espe.edu.ec/index_archivos/logo_espe.jpg"/>
          <p:cNvPicPr>
            <a:picLocks noChangeAspect="1" noChangeArrowheads="1"/>
          </p:cNvPicPr>
          <p:nvPr/>
        </p:nvPicPr>
        <p:blipFill>
          <a:blip r:embed="rId3" cstate="print"/>
          <a:srcRect l="4915" r="8025"/>
          <a:stretch>
            <a:fillRect/>
          </a:stretch>
        </p:blipFill>
        <p:spPr bwMode="auto">
          <a:xfrm>
            <a:off x="214282" y="188942"/>
            <a:ext cx="2071702" cy="668290"/>
          </a:xfrm>
          <a:prstGeom prst="rect">
            <a:avLst/>
          </a:prstGeom>
          <a:noFill/>
        </p:spPr>
      </p:pic>
      <p:pic>
        <p:nvPicPr>
          <p:cNvPr id="6" name="Picture 3"/>
          <p:cNvPicPr>
            <a:picLocks noChangeAspect="1" noChangeArrowheads="1"/>
          </p:cNvPicPr>
          <p:nvPr/>
        </p:nvPicPr>
        <p:blipFill>
          <a:blip r:embed="rId4"/>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7" name="6 CuadroTexto"/>
          <p:cNvSpPr txBox="1"/>
          <p:nvPr/>
        </p:nvSpPr>
        <p:spPr>
          <a:xfrm>
            <a:off x="1018678" y="3177000"/>
            <a:ext cx="2124000" cy="252000"/>
          </a:xfrm>
          <a:prstGeom prst="rect">
            <a:avLst/>
          </a:prstGeom>
          <a:solidFill>
            <a:schemeClr val="bg1"/>
          </a:solidFill>
          <a:ln>
            <a:noFill/>
          </a:ln>
        </p:spPr>
        <p:txBody>
          <a:bodyPr wrap="square" rtlCol="0">
            <a:spAutoFit/>
          </a:bodyPr>
          <a:lstStyle/>
          <a:p>
            <a:pPr algn="ctr"/>
            <a:r>
              <a:rPr lang="es-ES" sz="1400" dirty="0" smtClean="0"/>
              <a:t>GESTIÓN PARROQUIAL</a:t>
            </a:r>
            <a:endParaRPr lang="es-ES" sz="14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357158" y="357166"/>
          <a:ext cx="8501122" cy="5929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sp>
        <p:nvSpPr>
          <p:cNvPr id="5" name="2 Título"/>
          <p:cNvSpPr>
            <a:spLocks noGrp="1"/>
          </p:cNvSpPr>
          <p:nvPr>
            <p:ph type="title"/>
          </p:nvPr>
        </p:nvSpPr>
        <p:spPr>
          <a:xfrm>
            <a:off x="0" y="214290"/>
            <a:ext cx="9144000" cy="1143000"/>
          </a:xfrm>
        </p:spPr>
        <p:txBody>
          <a:bodyPr>
            <a:normAutofit/>
          </a:bodyPr>
          <a:lstStyle/>
          <a:p>
            <a:pPr algn="ctr"/>
            <a:r>
              <a:rPr lang="es-ES" b="1" i="1" dirty="0" smtClean="0">
                <a:solidFill>
                  <a:schemeClr val="tx1"/>
                </a:solidFill>
                <a:latin typeface="Cambria" pitchFamily="18" charset="0"/>
              </a:rPr>
              <a:t>Turismo en Conocoto</a:t>
            </a:r>
            <a:endParaRPr lang="es-ES" b="1" i="1" dirty="0">
              <a:solidFill>
                <a:schemeClr val="tx1"/>
              </a:solidFill>
              <a:latin typeface="Cambria" pitchFamily="18" charset="0"/>
            </a:endParaRPr>
          </a:p>
        </p:txBody>
      </p:sp>
      <p:pic>
        <p:nvPicPr>
          <p:cNvPr id="6"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graphicFrame>
        <p:nvGraphicFramePr>
          <p:cNvPr id="7" name="6 Tabla"/>
          <p:cNvGraphicFramePr>
            <a:graphicFrameLocks noGrp="1"/>
          </p:cNvGraphicFramePr>
          <p:nvPr/>
        </p:nvGraphicFramePr>
        <p:xfrm>
          <a:off x="3637844" y="1371600"/>
          <a:ext cx="3812317" cy="5280137"/>
        </p:xfrm>
        <a:graphic>
          <a:graphicData uri="http://schemas.openxmlformats.org/drawingml/2006/table">
            <a:tbl>
              <a:tblPr/>
              <a:tblGrid>
                <a:gridCol w="1369464"/>
                <a:gridCol w="1436140"/>
                <a:gridCol w="1006713"/>
              </a:tblGrid>
              <a:tr h="322163">
                <a:tc>
                  <a:txBody>
                    <a:bodyPr/>
                    <a:lstStyle/>
                    <a:p>
                      <a:pPr marL="0" algn="ctr">
                        <a:lnSpc>
                          <a:spcPts val="1260"/>
                        </a:lnSpc>
                        <a:spcBef>
                          <a:spcPts val="0"/>
                        </a:spcBef>
                        <a:spcAft>
                          <a:spcPts val="0"/>
                        </a:spcAft>
                      </a:pPr>
                      <a:r>
                        <a:rPr lang="es-ES" sz="1050" b="1" dirty="0">
                          <a:solidFill>
                            <a:srgbClr val="000000"/>
                          </a:solidFill>
                          <a:latin typeface="Cambria" pitchFamily="18" charset="0"/>
                          <a:ea typeface="Times New Roman"/>
                          <a:cs typeface="Times New Roman"/>
                        </a:rPr>
                        <a:t>Parroquias</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algn="ctr">
                        <a:lnSpc>
                          <a:spcPts val="1260"/>
                        </a:lnSpc>
                        <a:spcBef>
                          <a:spcPts val="0"/>
                        </a:spcBef>
                        <a:spcAft>
                          <a:spcPts val="0"/>
                        </a:spcAft>
                      </a:pPr>
                      <a:r>
                        <a:rPr lang="es-ES" sz="1050" b="1" dirty="0" smtClean="0">
                          <a:solidFill>
                            <a:srgbClr val="000000"/>
                          </a:solidFill>
                          <a:latin typeface="Cambria" pitchFamily="18" charset="0"/>
                          <a:ea typeface="Times New Roman"/>
                          <a:cs typeface="Times New Roman"/>
                        </a:rPr>
                        <a:t> Número </a:t>
                      </a:r>
                      <a:r>
                        <a:rPr lang="es-ES" sz="1050" b="1" dirty="0">
                          <a:solidFill>
                            <a:srgbClr val="000000"/>
                          </a:solidFill>
                          <a:latin typeface="Cambria" pitchFamily="18" charset="0"/>
                          <a:ea typeface="Times New Roman"/>
                          <a:cs typeface="Times New Roman"/>
                        </a:rPr>
                        <a:t>de visitantes </a:t>
                      </a:r>
                      <a:endParaRPr lang="es-ES" sz="1050" b="1" dirty="0" smtClean="0">
                        <a:solidFill>
                          <a:srgbClr val="000000"/>
                        </a:solidFill>
                        <a:latin typeface="Cambria" pitchFamily="18" charset="0"/>
                        <a:ea typeface="Times New Roman"/>
                        <a:cs typeface="Times New Roman"/>
                      </a:endParaRPr>
                    </a:p>
                    <a:p>
                      <a:pPr marL="0" algn="ctr">
                        <a:lnSpc>
                          <a:spcPts val="1260"/>
                        </a:lnSpc>
                        <a:spcBef>
                          <a:spcPts val="0"/>
                        </a:spcBef>
                        <a:spcAft>
                          <a:spcPts val="0"/>
                        </a:spcAft>
                      </a:pPr>
                      <a:r>
                        <a:rPr lang="es-ES" sz="1050" b="1" dirty="0" smtClean="0">
                          <a:solidFill>
                            <a:srgbClr val="000000"/>
                          </a:solidFill>
                          <a:latin typeface="Cambria" pitchFamily="18" charset="0"/>
                          <a:ea typeface="Times New Roman"/>
                          <a:cs typeface="Times New Roman"/>
                        </a:rPr>
                        <a:t>(</a:t>
                      </a:r>
                      <a:r>
                        <a:rPr lang="es-ES" sz="1050" b="1" dirty="0">
                          <a:solidFill>
                            <a:srgbClr val="000000"/>
                          </a:solidFill>
                          <a:latin typeface="Cambria" pitchFamily="18" charset="0"/>
                          <a:ea typeface="Times New Roman"/>
                          <a:cs typeface="Times New Roman"/>
                        </a:rPr>
                        <a:t>Miles)</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algn="ctr">
                        <a:lnSpc>
                          <a:spcPts val="1260"/>
                        </a:lnSpc>
                        <a:spcBef>
                          <a:spcPts val="0"/>
                        </a:spcBef>
                        <a:spcAft>
                          <a:spcPts val="0"/>
                        </a:spcAft>
                      </a:pPr>
                      <a:r>
                        <a:rPr lang="es-ES" sz="1050" b="1" dirty="0">
                          <a:solidFill>
                            <a:srgbClr val="000000"/>
                          </a:solidFill>
                          <a:latin typeface="Cambria" pitchFamily="18" charset="0"/>
                          <a:ea typeface="Times New Roman"/>
                          <a:cs typeface="Times New Roman"/>
                        </a:rPr>
                        <a:t>%</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San Antonio</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120</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17,9</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Guayllabamba</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93</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13,8</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Conocoto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76</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11,4</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La Merced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64</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9,6</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El Quinche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60</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9</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Cumbayá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45</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6,7</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Tumbaco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34</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5,1</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Mindo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26</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3,9</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Alangasí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23</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3,5</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Nanegalito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22</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3,3</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00" dirty="0" smtClean="0">
                          <a:latin typeface="Cambria" pitchFamily="18" charset="0"/>
                          <a:ea typeface="Calibri"/>
                          <a:cs typeface="Times New Roman"/>
                        </a:rPr>
                        <a:t>Calderón</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00" dirty="0" smtClean="0">
                          <a:latin typeface="Cambria" pitchFamily="18" charset="0"/>
                          <a:ea typeface="Calibri"/>
                          <a:cs typeface="Times New Roman"/>
                        </a:rPr>
                        <a:t>16</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00" dirty="0" smtClean="0">
                          <a:latin typeface="Cambria" pitchFamily="18" charset="0"/>
                          <a:ea typeface="Calibri"/>
                          <a:cs typeface="Times New Roman"/>
                        </a:rPr>
                        <a:t>2,4</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Amaguaña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14</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2</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Puembo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13</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2</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Pintag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12</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1,7</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Lloa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9</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1,4</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Calacalí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6</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0,9</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Pomasqui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6</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0,8</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Guangopolo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6</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0,8</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Nono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5</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0,8</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Nanegal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4</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0,6</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Nayón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4</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0,6</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Pacto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3</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0,5</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Yaruquí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2</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0,3</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San José de Minas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2</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0,3</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Pifo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2</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0,3</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Tababela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1</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dirty="0">
                          <a:solidFill>
                            <a:srgbClr val="000000"/>
                          </a:solidFill>
                          <a:latin typeface="Cambria" pitchFamily="18" charset="0"/>
                          <a:ea typeface="Times New Roman"/>
                          <a:cs typeface="Times New Roman"/>
                        </a:rPr>
                        <a:t>0,2</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331">
                <a:tc>
                  <a:txBody>
                    <a:bodyPr/>
                    <a:lstStyle/>
                    <a:p>
                      <a:pPr marL="0" algn="ctr">
                        <a:lnSpc>
                          <a:spcPts val="1260"/>
                        </a:lnSpc>
                        <a:spcBef>
                          <a:spcPts val="600"/>
                        </a:spcBef>
                        <a:spcAft>
                          <a:spcPts val="1200"/>
                        </a:spcAft>
                      </a:pPr>
                      <a:r>
                        <a:rPr lang="es-ES" sz="1050" b="1" dirty="0">
                          <a:solidFill>
                            <a:srgbClr val="000000"/>
                          </a:solidFill>
                          <a:latin typeface="Cambria" pitchFamily="18" charset="0"/>
                          <a:ea typeface="Times New Roman"/>
                          <a:cs typeface="Times New Roman"/>
                        </a:rPr>
                        <a:t>Total </a:t>
                      </a:r>
                      <a:endParaRPr lang="es-ES" sz="1000" dirty="0">
                        <a:latin typeface="Cambria" pitchFamily="18" charset="0"/>
                        <a:ea typeface="Calibri"/>
                        <a:cs typeface="Times New Roman"/>
                      </a:endParaRPr>
                    </a:p>
                  </a:txBody>
                  <a:tcPr marL="21951" marR="2195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b="1" dirty="0">
                          <a:solidFill>
                            <a:srgbClr val="000000"/>
                          </a:solidFill>
                          <a:latin typeface="Cambria" pitchFamily="18" charset="0"/>
                          <a:ea typeface="Times New Roman"/>
                          <a:cs typeface="Times New Roman"/>
                        </a:rPr>
                        <a:t>669</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a:lnSpc>
                          <a:spcPts val="1260"/>
                        </a:lnSpc>
                        <a:spcBef>
                          <a:spcPts val="600"/>
                        </a:spcBef>
                        <a:spcAft>
                          <a:spcPts val="1200"/>
                        </a:spcAft>
                      </a:pPr>
                      <a:r>
                        <a:rPr lang="es-ES" sz="1050" b="1" dirty="0">
                          <a:solidFill>
                            <a:srgbClr val="000000"/>
                          </a:solidFill>
                          <a:latin typeface="Cambria" pitchFamily="18" charset="0"/>
                          <a:ea typeface="Times New Roman"/>
                          <a:cs typeface="Times New Roman"/>
                        </a:rPr>
                        <a:t>100</a:t>
                      </a:r>
                      <a:endParaRPr lang="es-ES" sz="1000" dirty="0">
                        <a:latin typeface="Cambria" pitchFamily="18" charset="0"/>
                        <a:ea typeface="Calibri"/>
                        <a:cs typeface="Times New Roman"/>
                      </a:endParaRPr>
                    </a:p>
                  </a:txBody>
                  <a:tcPr marL="21951" marR="2195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9 Rectángulo"/>
          <p:cNvSpPr/>
          <p:nvPr/>
        </p:nvSpPr>
        <p:spPr>
          <a:xfrm>
            <a:off x="760244" y="1546070"/>
            <a:ext cx="2105554" cy="14752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b="1" i="1" kern="1200" dirty="0" smtClean="0">
                <a:latin typeface="Cambria" pitchFamily="18" charset="0"/>
              </a:rPr>
              <a:t>Clientes</a:t>
            </a:r>
            <a:endParaRPr lang="es-ES" sz="2800" b="1" i="1" kern="1200" dirty="0">
              <a:latin typeface="Cambria" pitchFamily="18" charset="0"/>
            </a:endParaRPr>
          </a:p>
        </p:txBody>
      </p:sp>
      <p:grpSp>
        <p:nvGrpSpPr>
          <p:cNvPr id="11" name="10 Grupo"/>
          <p:cNvGrpSpPr/>
          <p:nvPr/>
        </p:nvGrpSpPr>
        <p:grpSpPr>
          <a:xfrm>
            <a:off x="500034" y="3500438"/>
            <a:ext cx="2197346" cy="638307"/>
            <a:chOff x="4164" y="1674810"/>
            <a:chExt cx="2197346" cy="638307"/>
          </a:xfrm>
        </p:grpSpPr>
        <p:sp>
          <p:nvSpPr>
            <p:cNvPr id="12" name="11 Rectángulo redondeado"/>
            <p:cNvSpPr/>
            <p:nvPr/>
          </p:nvSpPr>
          <p:spPr>
            <a:xfrm>
              <a:off x="4164" y="1674810"/>
              <a:ext cx="2197346" cy="638307"/>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3" name="12 Rectángulo"/>
            <p:cNvSpPr/>
            <p:nvPr/>
          </p:nvSpPr>
          <p:spPr>
            <a:xfrm>
              <a:off x="22859" y="1693505"/>
              <a:ext cx="2159956" cy="600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b="1" i="1" kern="1200" dirty="0" smtClean="0">
                  <a:latin typeface="Cambria" pitchFamily="18" charset="0"/>
                </a:rPr>
                <a:t>Competencia</a:t>
              </a:r>
              <a:endParaRPr lang="es-ES" sz="2800" b="1" i="1" kern="1200" dirty="0">
                <a:latin typeface="Cambria" pitchFamily="18" charset="0"/>
              </a:endParaRPr>
            </a:p>
          </p:txBody>
        </p:sp>
      </p:grpSp>
      <p:cxnSp>
        <p:nvCxnSpPr>
          <p:cNvPr id="15" name="14 Conector recto de flecha"/>
          <p:cNvCxnSpPr>
            <a:stCxn id="13" idx="3"/>
          </p:cNvCxnSpPr>
          <p:nvPr/>
        </p:nvCxnSpPr>
        <p:spPr>
          <a:xfrm flipV="1">
            <a:off x="2678685" y="1785926"/>
            <a:ext cx="964621" cy="2033666"/>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a:stCxn id="13" idx="3"/>
          </p:cNvCxnSpPr>
          <p:nvPr/>
        </p:nvCxnSpPr>
        <p:spPr>
          <a:xfrm flipV="1">
            <a:off x="2678685" y="2000240"/>
            <a:ext cx="964621" cy="181935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18 Conector recto"/>
          <p:cNvCxnSpPr>
            <a:stCxn id="12" idx="3"/>
          </p:cNvCxnSpPr>
          <p:nvPr/>
        </p:nvCxnSpPr>
        <p:spPr>
          <a:xfrm flipV="1">
            <a:off x="2697380" y="2357430"/>
            <a:ext cx="945926" cy="1462162"/>
          </a:xfrm>
          <a:prstGeom prst="line">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a:xfrm>
            <a:off x="35496" y="1505930"/>
            <a:ext cx="9073008" cy="1470025"/>
          </a:xfrm>
          <a:solidFill>
            <a:schemeClr val="accent5">
              <a:lumMod val="75000"/>
            </a:schemeClr>
          </a:solidFill>
        </p:spPr>
        <p:txBody>
          <a:bodyPr/>
          <a:lstStyle/>
          <a:p>
            <a:r>
              <a:rPr lang="es-ES" i="1" dirty="0" smtClean="0">
                <a:solidFill>
                  <a:schemeClr val="bg1"/>
                </a:solidFill>
                <a:latin typeface="Cambria" pitchFamily="18" charset="0"/>
              </a:rPr>
              <a:t>Conclusiones y Recomendaciones</a:t>
            </a:r>
            <a:endParaRPr lang="es-ES" i="1" dirty="0">
              <a:solidFill>
                <a:schemeClr val="bg1"/>
              </a:solidFill>
              <a:latin typeface="Cambria" pitchFamily="18" charset="0"/>
            </a:endParaRPr>
          </a:p>
        </p:txBody>
      </p:sp>
      <p:pic>
        <p:nvPicPr>
          <p:cNvPr id="6" name="Picture 2" descr="http://cisco.ctt-espe.edu.ec/index_archivos/logo_espe.jpg"/>
          <p:cNvPicPr>
            <a:picLocks noChangeAspect="1" noChangeArrowheads="1"/>
          </p:cNvPicPr>
          <p:nvPr/>
        </p:nvPicPr>
        <p:blipFill>
          <a:blip r:embed="rId3" cstate="print"/>
          <a:srcRect l="4915" r="8025"/>
          <a:stretch>
            <a:fillRect/>
          </a:stretch>
        </p:blipFill>
        <p:spPr bwMode="auto">
          <a:xfrm>
            <a:off x="214282" y="188942"/>
            <a:ext cx="2071702" cy="668290"/>
          </a:xfrm>
          <a:prstGeom prst="rect">
            <a:avLst/>
          </a:prstGeom>
          <a:noFill/>
        </p:spPr>
      </p:pic>
      <p:pic>
        <p:nvPicPr>
          <p:cNvPr id="7" name="Picture 3"/>
          <p:cNvPicPr>
            <a:picLocks noChangeAspect="1" noChangeArrowheads="1"/>
          </p:cNvPicPr>
          <p:nvPr/>
        </p:nvPicPr>
        <p:blipFill>
          <a:blip r:embed="rId4"/>
          <a:srcRect l="8056" t="32500" r="59717" b="53750"/>
          <a:stretch>
            <a:fillRect/>
          </a:stretch>
        </p:blipFill>
        <p:spPr bwMode="auto">
          <a:xfrm>
            <a:off x="7000892" y="214290"/>
            <a:ext cx="2000264" cy="500066"/>
          </a:xfrm>
          <a:prstGeom prst="rect">
            <a:avLst/>
          </a:prstGeom>
          <a:noFill/>
          <a:ln w="9525">
            <a:noFill/>
            <a:miter lim="800000"/>
            <a:headEnd/>
            <a:tailEnd/>
          </a:ln>
          <a:effectLst/>
        </p:spPr>
      </p:pic>
      <p:pic>
        <p:nvPicPr>
          <p:cNvPr id="11268" name="Picture 4" descr="https://encrypted-tbn2.gstatic.com/images?q=tbn:ANd9GcQD3fmPzhkl8-1KTA2ZkfUuOQsr7-UbaJdfthx4oIhJjfoIV1UgaQ"/>
          <p:cNvPicPr>
            <a:picLocks noChangeAspect="1" noChangeArrowheads="1"/>
          </p:cNvPicPr>
          <p:nvPr/>
        </p:nvPicPr>
        <p:blipFill>
          <a:blip r:embed="rId5"/>
          <a:srcRect/>
          <a:stretch>
            <a:fillRect/>
          </a:stretch>
        </p:blipFill>
        <p:spPr bwMode="auto">
          <a:xfrm>
            <a:off x="3371860" y="4114816"/>
            <a:ext cx="2628900" cy="1743076"/>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74638"/>
            <a:ext cx="9144000" cy="1143000"/>
          </a:xfrm>
        </p:spPr>
        <p:txBody>
          <a:bodyPr>
            <a:normAutofit/>
          </a:bodyPr>
          <a:lstStyle/>
          <a:p>
            <a:pPr algn="ctr"/>
            <a:r>
              <a:rPr lang="es-ES" b="1" i="1" dirty="0" smtClean="0">
                <a:solidFill>
                  <a:schemeClr val="tx1"/>
                </a:solidFill>
                <a:latin typeface="Cambria" pitchFamily="18" charset="0"/>
              </a:rPr>
              <a:t>Conclusiones</a:t>
            </a:r>
            <a:endParaRPr lang="es-ES" b="1" i="1" dirty="0">
              <a:solidFill>
                <a:schemeClr val="tx1"/>
              </a:solidFill>
              <a:latin typeface="Cambria" pitchFamily="18" charset="0"/>
            </a:endParaRPr>
          </a:p>
        </p:txBody>
      </p:sp>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8"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graphicFrame>
        <p:nvGraphicFramePr>
          <p:cNvPr id="6" name="5 Diagrama"/>
          <p:cNvGraphicFramePr/>
          <p:nvPr/>
        </p:nvGraphicFramePr>
        <p:xfrm>
          <a:off x="928662" y="1754190"/>
          <a:ext cx="7358114" cy="13890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8 Diagrama"/>
          <p:cNvGraphicFramePr/>
          <p:nvPr/>
        </p:nvGraphicFramePr>
        <p:xfrm>
          <a:off x="928662" y="3397264"/>
          <a:ext cx="7358114" cy="13890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9 Diagrama"/>
          <p:cNvGraphicFramePr/>
          <p:nvPr/>
        </p:nvGraphicFramePr>
        <p:xfrm>
          <a:off x="928662" y="5040338"/>
          <a:ext cx="7358114" cy="138905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74638"/>
            <a:ext cx="9144000" cy="1143000"/>
          </a:xfrm>
        </p:spPr>
        <p:txBody>
          <a:bodyPr>
            <a:normAutofit/>
          </a:bodyPr>
          <a:lstStyle/>
          <a:p>
            <a:pPr algn="ctr"/>
            <a:r>
              <a:rPr lang="es-ES" b="1" i="1" dirty="0" smtClean="0">
                <a:solidFill>
                  <a:schemeClr val="tx1"/>
                </a:solidFill>
                <a:latin typeface="Cambria" pitchFamily="18" charset="0"/>
              </a:rPr>
              <a:t>Conclusiones</a:t>
            </a:r>
            <a:endParaRPr lang="es-ES" b="1" i="1" dirty="0">
              <a:solidFill>
                <a:schemeClr val="tx1"/>
              </a:solidFill>
              <a:latin typeface="Cambria" pitchFamily="18" charset="0"/>
            </a:endParaRPr>
          </a:p>
        </p:txBody>
      </p:sp>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8"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graphicFrame>
        <p:nvGraphicFramePr>
          <p:cNvPr id="6" name="5 Diagrama"/>
          <p:cNvGraphicFramePr/>
          <p:nvPr/>
        </p:nvGraphicFramePr>
        <p:xfrm>
          <a:off x="928662" y="2254256"/>
          <a:ext cx="7358114" cy="13890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8 Diagrama"/>
          <p:cNvGraphicFramePr/>
          <p:nvPr/>
        </p:nvGraphicFramePr>
        <p:xfrm>
          <a:off x="928662" y="3897330"/>
          <a:ext cx="7358114" cy="13890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74638"/>
            <a:ext cx="9144000" cy="1143000"/>
          </a:xfrm>
        </p:spPr>
        <p:txBody>
          <a:bodyPr>
            <a:normAutofit/>
          </a:bodyPr>
          <a:lstStyle/>
          <a:p>
            <a:pPr algn="ctr"/>
            <a:r>
              <a:rPr lang="es-ES" b="1" i="1" dirty="0" smtClean="0">
                <a:solidFill>
                  <a:schemeClr val="tx1"/>
                </a:solidFill>
                <a:latin typeface="Cambria" pitchFamily="18" charset="0"/>
              </a:rPr>
              <a:t>Recomendaciones</a:t>
            </a:r>
            <a:endParaRPr lang="es-ES" b="1" i="1" dirty="0">
              <a:solidFill>
                <a:schemeClr val="tx1"/>
              </a:solidFill>
              <a:latin typeface="Cambria" pitchFamily="18" charset="0"/>
            </a:endParaRPr>
          </a:p>
        </p:txBody>
      </p:sp>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8"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graphicFrame>
        <p:nvGraphicFramePr>
          <p:cNvPr id="15" name="14 Diagrama"/>
          <p:cNvGraphicFramePr/>
          <p:nvPr/>
        </p:nvGraphicFramePr>
        <p:xfrm>
          <a:off x="857224" y="1571612"/>
          <a:ext cx="7286676" cy="13573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6" name="15 Diagrama"/>
          <p:cNvGraphicFramePr/>
          <p:nvPr/>
        </p:nvGraphicFramePr>
        <p:xfrm>
          <a:off x="857224" y="3286124"/>
          <a:ext cx="7286676" cy="13573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7" name="16 Diagrama"/>
          <p:cNvGraphicFramePr/>
          <p:nvPr/>
        </p:nvGraphicFramePr>
        <p:xfrm>
          <a:off x="857224" y="5000636"/>
          <a:ext cx="7286676" cy="135732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74638"/>
            <a:ext cx="9144000" cy="1143000"/>
          </a:xfrm>
        </p:spPr>
        <p:txBody>
          <a:bodyPr>
            <a:normAutofit/>
          </a:bodyPr>
          <a:lstStyle/>
          <a:p>
            <a:pPr algn="ctr"/>
            <a:r>
              <a:rPr lang="es-ES" b="1" i="1" dirty="0" smtClean="0">
                <a:solidFill>
                  <a:schemeClr val="tx1"/>
                </a:solidFill>
                <a:latin typeface="Cambria" pitchFamily="18" charset="0"/>
              </a:rPr>
              <a:t>Recomendaciones</a:t>
            </a:r>
            <a:endParaRPr lang="es-ES" b="1" i="1" dirty="0">
              <a:solidFill>
                <a:schemeClr val="tx1"/>
              </a:solidFill>
              <a:latin typeface="Cambria" pitchFamily="18" charset="0"/>
            </a:endParaRPr>
          </a:p>
        </p:txBody>
      </p:sp>
      <p:pic>
        <p:nvPicPr>
          <p:cNvPr id="7"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8"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graphicFrame>
        <p:nvGraphicFramePr>
          <p:cNvPr id="15" name="14 Diagrama"/>
          <p:cNvGraphicFramePr/>
          <p:nvPr/>
        </p:nvGraphicFramePr>
        <p:xfrm>
          <a:off x="857224" y="1571612"/>
          <a:ext cx="7286676" cy="13573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6" name="15 Diagrama"/>
          <p:cNvGraphicFramePr/>
          <p:nvPr/>
        </p:nvGraphicFramePr>
        <p:xfrm>
          <a:off x="857224" y="3286124"/>
          <a:ext cx="7286676" cy="13573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7" name="16 Diagrama"/>
          <p:cNvGraphicFramePr/>
          <p:nvPr/>
        </p:nvGraphicFramePr>
        <p:xfrm>
          <a:off x="857224" y="5000636"/>
          <a:ext cx="7286676" cy="135732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jpeg;base64,/9j/4AAQSkZJRgABAQAAAQABAAD/2wCEAAkGBxQTEBQTERMUFRUUFBgVFhYYFxQVFhQVFBgWFhQUGBQYHCggHB0lHBUUITEjJSkrLy4uGB8zODMsNygtLisBCgoKDg0OGxAQGywkICUsLCwsLzgsLCwsLywsLCwsLCwvLCwsLCwwLCwsLCwsLCw0LCwsLCwsLCwsLCwsLCwsLP/AABEIAOEA4QMBEQACEQEDEQH/xAAbAAEAAwEBAQEAAAAAAAAAAAAABAUGAwIBB//EADsQAAIBAgQDBQYEBAYDAAAAAAABAgMRBBIhQQUxUQYiYXGBEzJSkaHBQmKx0QcjcvAUM0OCkvFTssL/xAAaAQEAAgMBAAAAAAAAAAAAAAAAAwUBAgQG/8QAMREBAAICAgAGAAUDBAIDAAAAAAECAxEEIQUSIjFBURMyYYGRobHwFEJx0SPBFTNS/9oADAMBAAIRAxEAPwD9xAAAAAAAAAAAAAAAAAAAAAAAAAAAAAAAAAAAAAAAAAAAAAAAAAAAAAAAAAAAAAAAAAAAAAAAAAAAAAAAAAAAAAAAAAAAAAAAAAAAAAAAAAAAAAAAAAAAAAD5cDlRxUJNqMotrmk72I6ZaXmYrMTpvbHasRNo1t2JGgAAAAAAAAAAAAAAAAAAAAAAAAAAAAwIHEeLU6K7zu9orVv02OPk87Fx49c9/Xy6MHFyZp9MdfbJcT47Vq3SeSHRPV+cjzfL8Ty551Hpj6XvG4GPF3PcqzD1JQlmhJxa3Whw48t8dvNWdS7b1rePLaNw1HCu097Rrqz+NcvVbF/xPGYn05uv1/7UvJ8MmPVi/hpKdVSV4tNPdaova2i0brO1Ras1nUvZswAAAAAAAAAAAAAAAAAAAAAAAAHDFYqNNZpySX98kQ5s+PDXzXnUN8eK+SdVhmeJdopS7tK8V1dsz/Y87y/Gb39OHqPv5XHH8OrXvJ3P9FFJNu7d29ylmZmdz7rSNRGofMhg2ZAzsyA2mYDH1KL7j03i+TOrjc3Lx59E9fTmz8fHmj1R+7VcN43Cro+7Lo9/Jnp+J4niz+merfSk5HCvi794WiLJxvoAAAAAAAAAAAAAAAAAAAAPFSokrt2XVmtr1rG7TpmsTadQo+IcfS0pK7+J8vRFFy/Gqx6cPc/ayweHzPeT+Ger1JTlmm231Z57Lltlt5rzuVrStaR5axqHjIRt9mQGzIDb5lBt9yA2ZQbMgNrXh3GZ09Jd+P1Xky24fi2TD6b+qv8AWHBn4VMndepaXB42FRXg79VuvQ9Lx+Xi5Fd0lUZcN8c6tCSdKIAAAAAAAAAAAAAAAAfGzEzoVmP4xCGke9L6L1Krl+LYsPVPVP8AT+XXh4d8n5uoZ/GYudR3m9Omy9DzXJ5mXkTu8/t8LXFhpjj0o2Q5U+zKDZlBsyg2442pkpymo5rK9jakeadM17nSjwfH5TnGKhmu9k9F1udFuPqNprYoiN7aLIcrn2ZQzsyg2ZRs290pOLvFtPqjemS2O3mpOpa2iLRqV5gOOclVX+5fdHoOJ41v05o/dWZuDrvH/C7hUTV0011R6Cl63jzVncK6Yms6l7NmAAAAAAAAAAAAAAFH2koYmSi8O4yik89NvLKfK2WXXR6PqV3iPGy56ax21/7d3ByYKzMZffrU/X/LN4XGRnJw1jOPvU5K04+h5DLgvinVoW9qTWPN7x9pWUha7MoNmUGzKDbzOyTb0S1b6IzEbnRtAVN19XdUto8nUfV/l8NyfrF/z/Zvvyf8rBU7ckl9CDco9vuUM7Mpg2ZQbMoNmUGzKZNu2HxkqTunZdNmdXF5WbDb/wAc/t8IcuGmSPVDUYHEOdNScXG+z/U9pxstsuOL2jU/Smy0il5rE7SCdGAAAAAAAAAAAAAArOL8FpYhfzI2kvdnHuzj5SIM/Gx5o1aHTx+XkwT6J6+Y+JZnG4Svhv8AMXtqK/1YrvxX54Ln5o81zfCbYvVTuFtiz4eR+X02+vj9pe8PWjOOaElJPdFNas1nUtrVms6tGnXKYa7eajSV27JbmaxMzqCO+oRI0XValNWgneMfi6Sl9kTTMY41X3+0szFOo903KQItmUGzKDZlBsyg2ZQbfJWSu9EDZhaU6ztSjdbzekV5dfQseL4blzT7ahHkzUx/mlf4Dg0Kfeffn1e3ktj0vF8OxYI6jc/aty8m+Tr2hZlg5gAAAAAAAAAAAAAHmU0ld6Lr0MTMRG5I3Psz3FO1dOndU17SXg7RXrv6FTyfF8WPqnqn+ixweG5L/n6hkeJcXq1n35O3wrSPy3PP8jnZs8+qevr4XOHi4sUemP3+VfQUoSzUpOMnz6S847nP59xqzotq0avG4XlDjkYq2ISpNfiveD8pbeQ/Am0+jtxW48z3jnf906FJzalNWitYw/8AqXiYtaMcTWvv8yjtaKemvv8AMpWUgRbLA2WBssDZYGywNoU8enNU6S9pUbtZO0U/zS5I6sHFvltEQ2mNV81uoXWB7PXaliJZ3tBaU4+n4vU9NxPCceLu/cq/LzZnqnX919CCSskklstC2iIj2cMzM9y9GQAAAAAAAAAAAAABne0XamGGvCKz1Ph2j/U/scmflVxdR3Lv4nBvm9U9V+353xTtFia0rzn3doJJQS6W39Sn5OS2eNWlf4OJhxR6Y7+3zDY6MtH3X48n5MqMvGvTuO4TTVLynLtqkYKn3r9P1I8ltQ1tLj2lpp4Sqvy/dHTwLX/FjUIazWuSu51udJlGvOk/5TzQvfJJ306xkb3xx7WjU/P7fcIotTLG7ftMLjAcRhV0Wklzg9JL9znvjmqHJitTufb7TLEaLZYBYG0HiPFadHSTvJ8oR1k/TZeLJceK1/ZvSlreyjxGPq1fefs4fBHm/wCqX7Fhj49aporWvt29UYpKyVkdMRr2YmdpPCe1dahL2dW9WCdtfeS2tLf1O7Bzb4+rdw4svFrbuOpbvhfFaVeN6Ur9U9JLzRb4s1MkbrKuyYrUnVk4lRgAAAAAAAAABFxddr3beoEbC8RebLNJX5NAeO0fE/YUbx9+Xdj936HPyc34Vevd18Pj/jZNT7R7vzGtTbbb1b1b6lJP29PXrqEWpRMN4lFqUTDO3ShjZQ0fej0fP0Zy5eLW/cdSTG2owWsE7WzK/wAyjyxq0w57T258UwSqwytta3uvVevMsfCPE8nh2actKxbrUxPtr/IV/O4GPmUil5mNTuJj32+4GmsuT4VZehJzM9s8/wCon3tMzP7mDFGL/wAUe0RqHzFYXd7cpLRr1OemSLRpPFrUnp3wvFpw0q9+PxL3l5rcXxRPs1mlL/l6n6+FpX4rRjT9pKpHLs934Jc7kFcdrTqIQ/hX3rTM4/tJUq3jRXs4cs71qSXVL8J3Y+NWvdu5TVxVr3buUDDxUb25vm3q35s6m02mUunK/IzuIYiNplGjJ+Bj8SPhnyTKJxfDZXGXXT1RmtttL104Yaq4yUotprk1o0bxaazuPdHMRMalseEdsGrRxCuvjS19V+xZ4PEPjJ/Lhy8P5o12GxMakVKElJPdFpS9bRusuC1ZrOpdjZgAAAAAAAAiVlrqBX4vDgUnHHKahm1UNPn/AHYr+dS06t8LXw3JWPNWfeVTWwSlrB+j5nBNIn2WsZJj8yurYdrmrEephNFolEqUTDfaNUomG213heLQdlLuW06r5lLm4GSJ3XtDbHPvCyjZxbTusr1WvQ5q0mNxP0imdTCswta2JcOqv9H+x2V743+fcIL/AP3Lmxyx0klGr4PePyOimXXuitVmeMU7VI93W3Q66zpvS1pjUy8UaEn4eYnJDeKTKwo4Vb6ms5Jn2beSITqStyMM6hKgbQSrOOY+nkcVJOd00lrbrd7HThxT7zCDJaPZVUMWnz0JZxzCFPg7rQinplM4fi6tKWalJx/R+a3MV5n4M9WJ434sdw23Bu0cajUKiUZt2VuUn4dC14fi2PPbyTGpcHI8PviibR3C+TLdXvoAAAAAAPFSF0BElHZgV+Mw1zExExqWYmYncMzi6Ps5eGz+xS8jFOG36PRcXkRnp37x7/8Aby6ikrTV/Hcji0T7pvJMflRq+A3i7r6mJp8w2rl+LK2rRI08S+YXhdStLLSi5PfovNiI3Ooa5M1MUbvLXcL7Pf4ek1J3qT52vaK6Ih5OGKx6vef7KrJzPxb7r7QyOCxtN46td2UHki9m99fmcubjWphiK/LopW1587TIrtNnpG8Cm4+u/HyJIS4fZAgbwllJpmzVyr8ShDT3n0X3ZNWm0VskQo8bxWrN2byr4Y/vzZYYsVIjcdue2SZdeF4VyTst+bIeTyK0mImW1MVrey3pYFLn9Cuvzp/2p68aP9yQ1GK2RzTkyZPlPXHWPaHONWU3anH1Z0cfg5M06rDXLmx4Y3eWv7M9nIrJWqNynfNFckuj8T0nD8KphmLWncwpOV4nbLWaVjUS1ZbqwAAAAAAAA5Vqd14oCLJXQFVxDBKSae/93I8uOMlZrZJiy2xXi9fdmcThp0/eXd2lzT/ZnnsuPJhtq8dfb0uHkY88brPf0+U6u6Zmt/pJNft1cY1GlJWbdk14k02rPuindI3Hs2OEoRo0lCC225t7sjnNOOuqe6ivec1/NZlO1PGaibo0e7OSvOb/ANKD07v5n9CDDXczezuwceLz+kMdTwShHLFafr4smtMzO1zSIrGoSsFxCdLRd6Pwv7PY5svHrk7+S+OLR+rS4DHwqruvXeL5or74bU93Hek191f2g9+Hk/1NUmH5U9bGRhz1eyXMlpjmza+SIR5Rr1uUXGPy+e7JPPix+8oZ/Eul4bgiXvyv4LRfMgvzd/lhvXjfacsBC1sq89/mQf6jJve08Y619oeaEFSTzS0vp/0MlpyzGobPCxMpu1KP+5nVx+Bkyz1G0eXNjwxu86S8NwvW9R5n02PQ8bwnHTvJ3+nwp+R4pa3pxRqPtZ06GlkrIt61isaj2VUzNp3Lb8OVqUP6UZYSQAAAAAAAAHyTAiVpxesZRvurox5obeS31P8ADnOGZGWqGo5W1JZoS0knqvkYtWLRq0dMxaazuvuzPamOGoO9OqlLendNRXVu/d8mUvJ4lKTvHOv0ej8OvnzR646+/wDPdgeK9qb6UpTb6w7qT/q3NIxxHvK9xYI//O36NwHtHJ4Si6l3U9mszejbWmt+tr3Ip1t57k+Hx+Nby9RtCxMI1ZynJ2nK3PVWSsl6IkiKzGoS4qThjUdwrcTg3HmvXY0msw6q5In2QqlE1SRKO4NO8W01utGYmIn3Z6mO3riWNqVYpSdmlbMtG19iCvGpFttK4awiYCv7J+6pLdvWX/Jmufj/AIntOv7N4xV+Ggw2LjUXdfpuvQqMmG+Oe4YmNPdatGKvJpf30NK0m3UCD/jp1HloQb/N/fIsOP4ffJOtbR5c2PFG7zpNwvA7vNVk5PpsvU9BxvCaU7v3+inz+K3nrFGv1+V1RwiSslZdEW1a1rGqxqFVa02ndp3KVDDGzV6xEoUo56s4wj1k0v8As1tetY3aW1aWtOqwruE9vovEeyySlSbSjNKzi3prHdeOhX//ACFIvqfZ3f6C803Hu36ZZK99AAAAAAAAw/8AFzEyp4KEoykl7aKkou2ZZZaeV7fI5eXvydLzwCtZ5E+aN+mdfzD8lp9o6i92C9ZMr+vt6ycF7fEQnYPtJi5O1FVLpX/lym7eLSXIzW1v9syiy8LFreWK/v0l8P4nxHiMnQp1HLKu83aCgvzTik3yfVksfi5OtuLLj4PCj8Sax3+/93Ot2Xr0al8bRq1KKV26Eozd9nrt5mZwWrO7b0Y/FMWavlwTEW+PN1DbdjMBwiv3cPByq21VVy9okubSvl0vzRLTHgyR5Vb4jn8Uw+rJOq/prX/f8rHiXZqpTvKk88fh/Ev3OHNwL4+6dx/VDx/EqX6ydT9/CmjU2fquhx1yfCxmPp3hVfLmuh0Rf7RWpEudTBxnrDR9GZ8sT7EXmnVldXwzTs0RzGk1bxMdIlSiYb7RatIxLaJR8LTlOdqKbl1W3qaxS2X01jbTLnpjru8tLgezLbzYiWZ/Cm7er/YseP4VWv5/4UmfxSZ6xRr9Whw+CUVaKSXRFrWsVjVYVV72vO7TtKhhzLV7qZYRcptRiubeiRiZiI3LMRMzqGU4t22irwwsc8uWeWkV5Lm/Urs/iFa9UWGDgWt+f+FJguFYnHVM0nKo923aEfBvkvJFZFs3Jt6e1lNMPGr6+v0+X6FwDsXSo2lVtUmtUlpCL8t/UsuP4bSk+a/cq7keI2vHlpGo/q1ZZq0AAAAAAAA44vCwqRcKkYzi+cZJNP0ZiYiepb0yWx281J1KspdlcHHlhqX/ABT/AFNIw44+HVbxHlW98k/yz/anBYqvXhgqFP2OFlG9WtGyzR3grclyVt79CLJF7W8kRqHdwsnHxYp5GW3myRPVe/5Tey3ZqOA9tThdwqVFOMnq3G1lB23jr53JMWL8PcOPnc23K8tre8RrX+fa5r09481/diVwPPD8PSVR1I04qclZzUUpO34WzXyxvaWc2SaeSbTqPhaGyJXcU4LTr6yVpfGtH69Tl5HEx5u59/t1cfl5MP5Z6+mQ4jwerQ1azQ+Jfdc0U+Xj5cHvG4+13g5mLN+k/SFComR1vE9uma6d/aXVpLMvqTxfcdopp816RMXhY84u6fzRi0R8JKWmepU2GwcsViPZRuqcNZyX19egwYZzX8vx8o+VyYwY/N8/Dd4LhsKcVGEVFLb7vxL3HStI8tfZ5rJktkt5rT2mRpI3RvraSbbSS5t6JepiZ1G5ZiN9Qy/Ge2tKneND+bPlfXIn5836HDn51a9V7l2YeFa3dumVaxWOqJSz1HtGOkY+nJebKu+XLnt12tqYcWCu7df3brs9/D+MLSxLu9H7OPu/7pc36HZg8Nj3yzv9HFn8S/24Y1+rbYehGEVGEVGK5JaJFtWsVjUKq1ptO593UywAAAAAAAAAAAD5YDzUppqzAh8nZ/8AYHKSyyv+GXPwfJS/RAT6M9nzX1A6gfGgKDivZmE7ypfy5c9F3W/FbFdn8OpefNTqVjx/Eb4/TfuGWxmFqUZZakWuj/C/JlVkrfDOskf9LrFlx5o3SUfETWST6Rb+htFolvqXX+HdFLDTn+KdR3f9KVv/AGZa+H1j8OZ/VSeK23liPqP7tWd6sZzjPbCjRvGn/Nmtovurzn+xx5ubTH7dy68XDvfueoYvH8UxGMmotyd33acE7f8AFc/NlVl5GTNOlth4mPFHmnUfrLV9nv4dydp4mWRf+OPvPzlt6HRh8Om3eSf2QZvEa06xR+79C4fw6nQhkpQjBeC5+LfNlrjxUxxqsaVOTLfJO7ztLJEYAAAAAAAAAAAAAAAA5YilmXiuQEOOqcZLwaAYaT9xvvR1i/ijt8uTAnU53A9gAOdahGcXGcVJPZ6mtqVtGrRttW00ndZ0yvFuymjdB6NO8G+vST+5U5/DZr3h/hb8fxPfWX+WH4dxapw6VWhVpNpyzRV7W5q/k9PkR8flWwRNbQ6OVxq8rWSkq3i/aSviHlcnGDelOGl/N82aZuXkyfPTXDwa0+P3XXZ7+H9eq1Kv/Jp9H/mPyjt6kuHg3v3bqGuXnYsXVO5fpXBeA0MNG1GCT3k9ZS85MtMWCmONVhUZuRkyzu8rOxMhfQAAAAAAAAAAAAAAAAAAAjYqjfvLmvqgIdS8kpR96OsfvF+YEvD1VOKnH1XRrmmBIi7gegAACBxXhFHERy1qamtr815PmiLJhpk/NCXFnvindJ0icG7L4bDSzUafe+KTzSXk3yNcXGx4+6wkzcvLljVpXRO5gAAAAAAAAAAAAAAAAAAAAAABCxdGzzR9V9wKjHUsRmvhJxj7T33JXjFr8SXiB6wWLnQdsRiI1b75FTcfk39QNBCSautU+T6gegAAAAAAAAAAAAAAAAAAAAAAAAAAAAPjApeMzdGDkvdbSv8AC2BgsZjXWbd3a9kgNp2E9p/hnnbazvJf4bL6XuBpAAAAAAAAAAAAAAAAAAAAAAAAAAAAAAHOvRjOLjJJxas0+TApqPZLCxlmVN872zSt8r2Au4QSSSVktElsB6AAAAAAAAAAAAAAAAAAAAAAAAAAAAAAAAAAAAAAAAAAAAAAAAAAAAAAAAAAAAAAAAAAAAAAAAAAAAAAAAAAAAAAAAAAAAAAAAAAAAAAAAAAAAAAAAAAAAAAAAAAAAAAAAAAAAAAAAAAAAAAAAAAAAAAAAD/2Q=="/>
          <p:cNvSpPr>
            <a:spLocks noChangeAspect="1" noChangeArrowheads="1"/>
          </p:cNvSpPr>
          <p:nvPr/>
        </p:nvSpPr>
        <p:spPr bwMode="auto">
          <a:xfrm>
            <a:off x="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pic>
        <p:nvPicPr>
          <p:cNvPr id="5" name="Picture 2" descr="http://cisco.ctt-espe.edu.ec/index_archivos/logo_espe.jpg"/>
          <p:cNvPicPr>
            <a:picLocks noChangeAspect="1" noChangeArrowheads="1"/>
          </p:cNvPicPr>
          <p:nvPr/>
        </p:nvPicPr>
        <p:blipFill>
          <a:blip r:embed="rId2" cstate="print"/>
          <a:srcRect l="4915" r="8025"/>
          <a:stretch>
            <a:fillRect/>
          </a:stretch>
        </p:blipFill>
        <p:spPr bwMode="auto">
          <a:xfrm>
            <a:off x="214282" y="188942"/>
            <a:ext cx="2071702" cy="668290"/>
          </a:xfrm>
          <a:prstGeom prst="rect">
            <a:avLst/>
          </a:prstGeom>
          <a:noFill/>
        </p:spPr>
      </p:pic>
      <p:pic>
        <p:nvPicPr>
          <p:cNvPr id="6" name="Picture 3"/>
          <p:cNvPicPr>
            <a:picLocks noChangeAspect="1" noChangeArrowheads="1"/>
          </p:cNvPicPr>
          <p:nvPr/>
        </p:nvPicPr>
        <p:blipFill>
          <a:blip r:embed="rId3"/>
          <a:srcRect l="8056" t="32500" r="59717" b="53750"/>
          <a:stretch>
            <a:fillRect/>
          </a:stretch>
        </p:blipFill>
        <p:spPr bwMode="auto">
          <a:xfrm>
            <a:off x="7000892" y="214290"/>
            <a:ext cx="2000264" cy="500066"/>
          </a:xfrm>
          <a:prstGeom prst="rect">
            <a:avLst/>
          </a:prstGeom>
          <a:noFill/>
          <a:ln w="9525">
            <a:noFill/>
            <a:miter lim="800000"/>
            <a:headEnd/>
            <a:tailEnd/>
          </a:ln>
          <a:effectLst/>
        </p:spPr>
      </p:pic>
      <p:pic>
        <p:nvPicPr>
          <p:cNvPr id="1028" name="Picture 4" descr="http://lecachas.files.wordpress.com/2010/06/tesis.jpg"/>
          <p:cNvPicPr>
            <a:picLocks noChangeAspect="1" noChangeArrowheads="1"/>
          </p:cNvPicPr>
          <p:nvPr/>
        </p:nvPicPr>
        <p:blipFill>
          <a:blip r:embed="rId4"/>
          <a:srcRect l="10227" t="12500" r="7955" b="13636"/>
          <a:stretch>
            <a:fillRect/>
          </a:stretch>
        </p:blipFill>
        <p:spPr bwMode="auto">
          <a:xfrm>
            <a:off x="2000232" y="1357298"/>
            <a:ext cx="5143536" cy="464347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cisco.ctt-espe.edu.ec/index_archivos/logo_espe.jpg"/>
          <p:cNvPicPr>
            <a:picLocks noChangeAspect="1" noChangeArrowheads="1"/>
          </p:cNvPicPr>
          <p:nvPr/>
        </p:nvPicPr>
        <p:blipFill>
          <a:blip r:embed="rId3" cstate="print"/>
          <a:srcRect l="4915" r="8025"/>
          <a:stretch>
            <a:fillRect/>
          </a:stretch>
        </p:blipFill>
        <p:spPr bwMode="auto">
          <a:xfrm>
            <a:off x="214282" y="188942"/>
            <a:ext cx="2071702" cy="668290"/>
          </a:xfrm>
          <a:prstGeom prst="rect">
            <a:avLst/>
          </a:prstGeom>
          <a:noFill/>
        </p:spPr>
      </p:pic>
      <p:pic>
        <p:nvPicPr>
          <p:cNvPr id="4" name="Picture 3"/>
          <p:cNvPicPr>
            <a:picLocks noChangeAspect="1" noChangeArrowheads="1"/>
          </p:cNvPicPr>
          <p:nvPr/>
        </p:nvPicPr>
        <p:blipFill>
          <a:blip r:embed="rId4"/>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5" name="4 CuadroTexto"/>
          <p:cNvSpPr txBox="1"/>
          <p:nvPr/>
        </p:nvSpPr>
        <p:spPr>
          <a:xfrm>
            <a:off x="5143504" y="1714488"/>
            <a:ext cx="3500430" cy="707886"/>
          </a:xfrm>
          <a:prstGeom prst="rect">
            <a:avLst/>
          </a:prstGeom>
          <a:noFill/>
        </p:spPr>
        <p:txBody>
          <a:bodyPr wrap="square" rtlCol="0">
            <a:spAutoFit/>
          </a:bodyPr>
          <a:lstStyle/>
          <a:p>
            <a:pPr algn="ctr"/>
            <a:r>
              <a:rPr lang="es-ES" sz="2000" b="1" i="1" dirty="0" smtClean="0">
                <a:solidFill>
                  <a:srgbClr val="0070C0"/>
                </a:solidFill>
                <a:latin typeface="Cambria" pitchFamily="18" charset="0"/>
              </a:rPr>
              <a:t>Parque Central de Conocoto </a:t>
            </a:r>
          </a:p>
          <a:p>
            <a:pPr algn="ctr"/>
            <a:r>
              <a:rPr lang="es-ES" sz="2000" b="1" i="1" dirty="0" smtClean="0">
                <a:solidFill>
                  <a:srgbClr val="0070C0"/>
                </a:solidFill>
                <a:latin typeface="Cambria" pitchFamily="18" charset="0"/>
              </a:rPr>
              <a:t>– Basílica  de San Pedro</a:t>
            </a:r>
            <a:endParaRPr lang="es-ES" sz="2000" i="1" dirty="0">
              <a:solidFill>
                <a:srgbClr val="0070C0"/>
              </a:solidFill>
              <a:latin typeface="Cambria" pitchFamily="18" charset="0"/>
            </a:endParaRPr>
          </a:p>
        </p:txBody>
      </p:sp>
      <p:pic>
        <p:nvPicPr>
          <p:cNvPr id="55298" name="Picture 2" descr="C:\Users\user\Desktop\Logo conocnot\iglesia y parque.jpg"/>
          <p:cNvPicPr>
            <a:picLocks noChangeAspect="1" noChangeArrowheads="1"/>
          </p:cNvPicPr>
          <p:nvPr/>
        </p:nvPicPr>
        <p:blipFill>
          <a:blip r:embed="rId5"/>
          <a:srcRect/>
          <a:stretch>
            <a:fillRect/>
          </a:stretch>
        </p:blipFill>
        <p:spPr bwMode="auto">
          <a:xfrm>
            <a:off x="1033762" y="1643050"/>
            <a:ext cx="3609676" cy="235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2 Título"/>
          <p:cNvSpPr>
            <a:spLocks noGrp="1"/>
          </p:cNvSpPr>
          <p:nvPr>
            <p:ph type="title"/>
          </p:nvPr>
        </p:nvSpPr>
        <p:spPr>
          <a:xfrm>
            <a:off x="0" y="214290"/>
            <a:ext cx="9144000" cy="1143000"/>
          </a:xfrm>
        </p:spPr>
        <p:txBody>
          <a:bodyPr>
            <a:normAutofit/>
          </a:bodyPr>
          <a:lstStyle/>
          <a:p>
            <a:pPr algn="ctr"/>
            <a:r>
              <a:rPr lang="es-ES" b="1" i="1" dirty="0" smtClean="0">
                <a:solidFill>
                  <a:schemeClr val="tx1"/>
                </a:solidFill>
                <a:latin typeface="Cambria" pitchFamily="18" charset="0"/>
              </a:rPr>
              <a:t>Atractivos turísticos </a:t>
            </a:r>
            <a:endParaRPr lang="es-ES" b="1" i="1" dirty="0">
              <a:solidFill>
                <a:schemeClr val="tx1"/>
              </a:solidFill>
              <a:latin typeface="Cambria" pitchFamily="18" charset="0"/>
            </a:endParaRPr>
          </a:p>
        </p:txBody>
      </p:sp>
      <p:pic>
        <p:nvPicPr>
          <p:cNvPr id="10" name="Picture 1" descr="C:\Users\user\Desktop\Logo conocnot\img_3692-copy[3].jpg"/>
          <p:cNvPicPr>
            <a:picLocks noChangeAspect="1" noChangeArrowheads="1"/>
          </p:cNvPicPr>
          <p:nvPr/>
        </p:nvPicPr>
        <p:blipFill>
          <a:blip r:embed="rId6" cstate="print"/>
          <a:srcRect/>
          <a:stretch>
            <a:fillRect/>
          </a:stretch>
        </p:blipFill>
        <p:spPr bwMode="auto">
          <a:xfrm>
            <a:off x="4786314" y="3929066"/>
            <a:ext cx="3714776" cy="24765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11 CuadroTexto"/>
          <p:cNvSpPr txBox="1"/>
          <p:nvPr/>
        </p:nvSpPr>
        <p:spPr>
          <a:xfrm>
            <a:off x="642910" y="4286256"/>
            <a:ext cx="4000496" cy="400110"/>
          </a:xfrm>
          <a:prstGeom prst="rect">
            <a:avLst/>
          </a:prstGeom>
          <a:noFill/>
        </p:spPr>
        <p:txBody>
          <a:bodyPr wrap="square" rtlCol="0">
            <a:spAutoFit/>
          </a:bodyPr>
          <a:lstStyle/>
          <a:p>
            <a:pPr algn="ctr"/>
            <a:r>
              <a:rPr lang="es-ES" sz="2000" b="1" i="1" dirty="0" smtClean="0">
                <a:solidFill>
                  <a:srgbClr val="0070C0"/>
                </a:solidFill>
                <a:latin typeface="Cambria" pitchFamily="18" charset="0"/>
              </a:rPr>
              <a:t>Parque Recreacional La Moya</a:t>
            </a:r>
            <a:endParaRPr lang="es-ES" sz="2000" i="1" dirty="0">
              <a:solidFill>
                <a:srgbClr val="0070C0"/>
              </a:solidFill>
              <a:latin typeface="Cambr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fade">
                                      <p:cBhvr>
                                        <p:cTn id="7" dur="2000"/>
                                        <p:tgtEl>
                                          <p:spTgt spid="552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14290"/>
            <a:ext cx="9144000" cy="1143000"/>
          </a:xfrm>
        </p:spPr>
        <p:txBody>
          <a:bodyPr>
            <a:normAutofit/>
          </a:bodyPr>
          <a:lstStyle/>
          <a:p>
            <a:pPr algn="ctr"/>
            <a:r>
              <a:rPr lang="es-ES" b="1" i="1" dirty="0" smtClean="0">
                <a:solidFill>
                  <a:schemeClr val="tx1"/>
                </a:solidFill>
                <a:latin typeface="Cambria" pitchFamily="18" charset="0"/>
              </a:rPr>
              <a:t>Atractivos turísticos </a:t>
            </a:r>
            <a:endParaRPr lang="es-ES" b="1" i="1" dirty="0">
              <a:solidFill>
                <a:schemeClr val="tx1"/>
              </a:solidFill>
              <a:latin typeface="Cambria" pitchFamily="18" charset="0"/>
            </a:endParaRPr>
          </a:p>
        </p:txBody>
      </p:sp>
      <p:pic>
        <p:nvPicPr>
          <p:cNvPr id="6" name="Picture 2" descr="http://cisco.ctt-espe.edu.ec/index_archivos/logo_espe.jpg"/>
          <p:cNvPicPr>
            <a:picLocks noChangeAspect="1" noChangeArrowheads="1"/>
          </p:cNvPicPr>
          <p:nvPr/>
        </p:nvPicPr>
        <p:blipFill>
          <a:blip r:embed="rId3" cstate="print"/>
          <a:srcRect l="4915" r="8025"/>
          <a:stretch>
            <a:fillRect/>
          </a:stretch>
        </p:blipFill>
        <p:spPr bwMode="auto">
          <a:xfrm>
            <a:off x="214282" y="188942"/>
            <a:ext cx="2071702" cy="668290"/>
          </a:xfrm>
          <a:prstGeom prst="rect">
            <a:avLst/>
          </a:prstGeom>
          <a:noFill/>
        </p:spPr>
      </p:pic>
      <p:pic>
        <p:nvPicPr>
          <p:cNvPr id="7" name="Picture 3"/>
          <p:cNvPicPr>
            <a:picLocks noChangeAspect="1" noChangeArrowheads="1"/>
          </p:cNvPicPr>
          <p:nvPr/>
        </p:nvPicPr>
        <p:blipFill>
          <a:blip r:embed="rId4"/>
          <a:srcRect l="8056" t="32500" r="59717" b="53750"/>
          <a:stretch>
            <a:fillRect/>
          </a:stretch>
        </p:blipFill>
        <p:spPr bwMode="auto">
          <a:xfrm>
            <a:off x="7000892" y="214290"/>
            <a:ext cx="2000264" cy="500066"/>
          </a:xfrm>
          <a:prstGeom prst="rect">
            <a:avLst/>
          </a:prstGeom>
          <a:noFill/>
          <a:ln w="9525">
            <a:noFill/>
            <a:miter lim="800000"/>
            <a:headEnd/>
            <a:tailEnd/>
          </a:ln>
          <a:effectLst/>
        </p:spPr>
      </p:pic>
      <p:sp>
        <p:nvSpPr>
          <p:cNvPr id="16" name="15 CuadroTexto"/>
          <p:cNvSpPr txBox="1"/>
          <p:nvPr/>
        </p:nvSpPr>
        <p:spPr>
          <a:xfrm>
            <a:off x="4643438" y="1428736"/>
            <a:ext cx="4000528" cy="707886"/>
          </a:xfrm>
          <a:prstGeom prst="rect">
            <a:avLst/>
          </a:prstGeom>
          <a:noFill/>
        </p:spPr>
        <p:txBody>
          <a:bodyPr wrap="square" rtlCol="0">
            <a:spAutoFit/>
          </a:bodyPr>
          <a:lstStyle/>
          <a:p>
            <a:pPr algn="ctr"/>
            <a:r>
              <a:rPr lang="es-ES" sz="2000" b="1" i="1" dirty="0" smtClean="0">
                <a:solidFill>
                  <a:srgbClr val="0070C0"/>
                </a:solidFill>
                <a:latin typeface="Cambria" pitchFamily="18" charset="0"/>
              </a:rPr>
              <a:t>Parque Metropolitano La Armenia</a:t>
            </a:r>
            <a:endParaRPr lang="es-ES" sz="2000" i="1" dirty="0">
              <a:solidFill>
                <a:srgbClr val="0070C0"/>
              </a:solidFill>
              <a:latin typeface="Cambria" pitchFamily="18" charset="0"/>
            </a:endParaRPr>
          </a:p>
        </p:txBody>
      </p:sp>
      <p:pic>
        <p:nvPicPr>
          <p:cNvPr id="47106" name="Picture 2" descr="la armenia1"/>
          <p:cNvPicPr>
            <a:picLocks noChangeAspect="1" noChangeArrowheads="1"/>
          </p:cNvPicPr>
          <p:nvPr/>
        </p:nvPicPr>
        <p:blipFill>
          <a:blip r:embed="rId5"/>
          <a:srcRect/>
          <a:stretch>
            <a:fillRect/>
          </a:stretch>
        </p:blipFill>
        <p:spPr bwMode="auto">
          <a:xfrm>
            <a:off x="714348" y="1357298"/>
            <a:ext cx="3521070" cy="22355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descr="C:\Users\user\Desktop\Logo conocnot\lugares turisticos\pmsur.bmp"/>
          <p:cNvPicPr>
            <a:picLocks noChangeAspect="1" noChangeArrowheads="1"/>
          </p:cNvPicPr>
          <p:nvPr/>
        </p:nvPicPr>
        <p:blipFill>
          <a:blip r:embed="rId6" cstate="print"/>
          <a:srcRect/>
          <a:stretch>
            <a:fillRect/>
          </a:stretch>
        </p:blipFill>
        <p:spPr bwMode="auto">
          <a:xfrm>
            <a:off x="4786314" y="3976764"/>
            <a:ext cx="3784657" cy="25240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8 CuadroTexto"/>
          <p:cNvSpPr txBox="1"/>
          <p:nvPr/>
        </p:nvSpPr>
        <p:spPr>
          <a:xfrm>
            <a:off x="214282" y="4100460"/>
            <a:ext cx="4429124" cy="400110"/>
          </a:xfrm>
          <a:prstGeom prst="rect">
            <a:avLst/>
          </a:prstGeom>
          <a:noFill/>
        </p:spPr>
        <p:txBody>
          <a:bodyPr wrap="square" rtlCol="0">
            <a:spAutoFit/>
          </a:bodyPr>
          <a:lstStyle/>
          <a:p>
            <a:pPr algn="ctr"/>
            <a:r>
              <a:rPr lang="es-ES" sz="2000" b="1" i="1" dirty="0" smtClean="0">
                <a:solidFill>
                  <a:srgbClr val="0070C0"/>
                </a:solidFill>
                <a:latin typeface="Cambria" pitchFamily="18" charset="0"/>
              </a:rPr>
              <a:t>Parque Metropolitano del Sur</a:t>
            </a:r>
            <a:endParaRPr lang="es-ES" sz="2000" i="1" dirty="0">
              <a:solidFill>
                <a:srgbClr val="0070C0"/>
              </a:solidFill>
              <a:latin typeface="Cambr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box(in)">
                                      <p:cBhvr>
                                        <p:cTn id="7" dur="500"/>
                                        <p:tgtEl>
                                          <p:spTgt spid="4710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i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par>
                                <p:cTn id="16" presetID="4"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14290"/>
            <a:ext cx="9144000" cy="1143000"/>
          </a:xfrm>
        </p:spPr>
        <p:txBody>
          <a:bodyPr>
            <a:normAutofit/>
          </a:bodyPr>
          <a:lstStyle/>
          <a:p>
            <a:pPr algn="ctr"/>
            <a:r>
              <a:rPr lang="es-ES" b="1" i="1" dirty="0" smtClean="0">
                <a:solidFill>
                  <a:schemeClr val="tx1"/>
                </a:solidFill>
                <a:latin typeface="Cambria" pitchFamily="18" charset="0"/>
              </a:rPr>
              <a:t>Atractivos turísticos </a:t>
            </a:r>
            <a:endParaRPr lang="es-ES" b="1" i="1" dirty="0">
              <a:solidFill>
                <a:schemeClr val="tx1"/>
              </a:solidFill>
              <a:latin typeface="Cambria" pitchFamily="18" charset="0"/>
            </a:endParaRPr>
          </a:p>
        </p:txBody>
      </p:sp>
      <p:pic>
        <p:nvPicPr>
          <p:cNvPr id="6" name="Picture 2" descr="http://cisco.ctt-espe.edu.ec/index_archivos/logo_espe.jpg"/>
          <p:cNvPicPr>
            <a:picLocks noChangeAspect="1" noChangeArrowheads="1"/>
          </p:cNvPicPr>
          <p:nvPr/>
        </p:nvPicPr>
        <p:blipFill>
          <a:blip r:embed="rId3" cstate="print"/>
          <a:srcRect l="4915" r="8025"/>
          <a:stretch>
            <a:fillRect/>
          </a:stretch>
        </p:blipFill>
        <p:spPr bwMode="auto">
          <a:xfrm>
            <a:off x="214282" y="188942"/>
            <a:ext cx="2071702" cy="668290"/>
          </a:xfrm>
          <a:prstGeom prst="rect">
            <a:avLst/>
          </a:prstGeom>
          <a:noFill/>
        </p:spPr>
      </p:pic>
      <p:pic>
        <p:nvPicPr>
          <p:cNvPr id="7" name="Picture 3"/>
          <p:cNvPicPr>
            <a:picLocks noChangeAspect="1" noChangeArrowheads="1"/>
          </p:cNvPicPr>
          <p:nvPr/>
        </p:nvPicPr>
        <p:blipFill>
          <a:blip r:embed="rId4"/>
          <a:srcRect l="8056" t="32500" r="59717" b="53750"/>
          <a:stretch>
            <a:fillRect/>
          </a:stretch>
        </p:blipFill>
        <p:spPr bwMode="auto">
          <a:xfrm>
            <a:off x="7000892" y="214290"/>
            <a:ext cx="2000264" cy="500066"/>
          </a:xfrm>
          <a:prstGeom prst="rect">
            <a:avLst/>
          </a:prstGeom>
          <a:noFill/>
          <a:ln w="9525">
            <a:noFill/>
            <a:miter lim="800000"/>
            <a:headEnd/>
            <a:tailEnd/>
          </a:ln>
          <a:effectLst/>
        </p:spPr>
      </p:pic>
      <p:pic>
        <p:nvPicPr>
          <p:cNvPr id="8" name="Picture 4" descr="http://204.93.168.132/~joyasd/images/stories/conocoto/centro-cultural.jpg"/>
          <p:cNvPicPr>
            <a:picLocks noChangeAspect="1" noChangeArrowheads="1"/>
          </p:cNvPicPr>
          <p:nvPr/>
        </p:nvPicPr>
        <p:blipFill>
          <a:blip r:embed="rId5"/>
          <a:srcRect/>
          <a:stretch>
            <a:fillRect/>
          </a:stretch>
        </p:blipFill>
        <p:spPr bwMode="auto">
          <a:xfrm>
            <a:off x="714348" y="1500174"/>
            <a:ext cx="3571900" cy="23762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8 CuadroTexto"/>
          <p:cNvSpPr txBox="1"/>
          <p:nvPr/>
        </p:nvSpPr>
        <p:spPr>
          <a:xfrm>
            <a:off x="4572000" y="1785926"/>
            <a:ext cx="4357718" cy="400110"/>
          </a:xfrm>
          <a:prstGeom prst="rect">
            <a:avLst/>
          </a:prstGeom>
          <a:noFill/>
        </p:spPr>
        <p:txBody>
          <a:bodyPr wrap="square" rtlCol="0">
            <a:spAutoFit/>
          </a:bodyPr>
          <a:lstStyle/>
          <a:p>
            <a:pPr algn="ctr"/>
            <a:r>
              <a:rPr lang="es-ES" sz="2000" b="1" i="1" dirty="0" smtClean="0">
                <a:solidFill>
                  <a:srgbClr val="0070C0"/>
                </a:solidFill>
                <a:latin typeface="Cambria" pitchFamily="18" charset="0"/>
              </a:rPr>
              <a:t>Centro Parroquial de Cultura</a:t>
            </a:r>
            <a:endParaRPr lang="es-ES" sz="2000" i="1" dirty="0">
              <a:solidFill>
                <a:srgbClr val="0070C0"/>
              </a:solidFill>
              <a:latin typeface="Cambria" pitchFamily="18" charset="0"/>
            </a:endParaRPr>
          </a:p>
        </p:txBody>
      </p:sp>
      <p:pic>
        <p:nvPicPr>
          <p:cNvPr id="10" name="Picture 2" descr="https://encrypted-tbn2.gstatic.com/images?q=tbn:ANd9GcS9TTuu51R3ATHsEZs908fxhLQtmYyaaR0l3L8mdzzXoDcaOcM1"/>
          <p:cNvPicPr>
            <a:picLocks noChangeAspect="1" noChangeArrowheads="1"/>
          </p:cNvPicPr>
          <p:nvPr/>
        </p:nvPicPr>
        <p:blipFill>
          <a:blip r:embed="rId6"/>
          <a:srcRect/>
          <a:stretch>
            <a:fillRect/>
          </a:stretch>
        </p:blipFill>
        <p:spPr bwMode="auto">
          <a:xfrm>
            <a:off x="4786314" y="4143380"/>
            <a:ext cx="3783173" cy="235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10 CuadroTexto"/>
          <p:cNvSpPr txBox="1"/>
          <p:nvPr/>
        </p:nvSpPr>
        <p:spPr>
          <a:xfrm>
            <a:off x="357158" y="4071942"/>
            <a:ext cx="4143372" cy="707886"/>
          </a:xfrm>
          <a:prstGeom prst="rect">
            <a:avLst/>
          </a:prstGeom>
          <a:noFill/>
        </p:spPr>
        <p:txBody>
          <a:bodyPr wrap="square" rtlCol="0">
            <a:spAutoFit/>
          </a:bodyPr>
          <a:lstStyle/>
          <a:p>
            <a:pPr algn="ctr"/>
            <a:r>
              <a:rPr lang="es-ES" sz="2000" b="1" i="1" dirty="0" smtClean="0">
                <a:solidFill>
                  <a:srgbClr val="0070C0"/>
                </a:solidFill>
                <a:latin typeface="Cambria" pitchFamily="18" charset="0"/>
              </a:rPr>
              <a:t>Hacienda San José –</a:t>
            </a:r>
          </a:p>
          <a:p>
            <a:pPr algn="ctr"/>
            <a:r>
              <a:rPr lang="es-ES" sz="2000" b="1" i="1" dirty="0" smtClean="0">
                <a:solidFill>
                  <a:srgbClr val="0070C0"/>
                </a:solidFill>
                <a:latin typeface="Cambria" pitchFamily="18" charset="0"/>
              </a:rPr>
              <a:t> Centro de </a:t>
            </a:r>
            <a:r>
              <a:rPr lang="es-ES" sz="2000" b="1" i="1" dirty="0">
                <a:solidFill>
                  <a:srgbClr val="0070C0"/>
                </a:solidFill>
                <a:latin typeface="Cambria" pitchFamily="18" charset="0"/>
              </a:rPr>
              <a:t>D</a:t>
            </a:r>
            <a:r>
              <a:rPr lang="es-ES" sz="2000" b="1" i="1" dirty="0" smtClean="0">
                <a:solidFill>
                  <a:srgbClr val="0070C0"/>
                </a:solidFill>
                <a:latin typeface="Cambria" pitchFamily="18" charset="0"/>
              </a:rPr>
              <a:t>esarrollo Comunitario  </a:t>
            </a:r>
            <a:endParaRPr lang="es-ES" sz="2000" i="1" dirty="0">
              <a:solidFill>
                <a:srgbClr val="0070C0"/>
              </a:solidFill>
              <a:latin typeface="Cambr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ox(in)">
                                      <p:cBhvr>
                                        <p:cTn id="15" dur="500"/>
                                        <p:tgtEl>
                                          <p:spTgt spid="11"/>
                                        </p:tgtEl>
                                      </p:cBhvr>
                                    </p:animEffect>
                                  </p:childTnLst>
                                </p:cTn>
                              </p:par>
                              <p:par>
                                <p:cTn id="16" presetID="4"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dad">
  <a:themeElements>
    <a:clrScheme name="Equida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dad">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dad">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3271</TotalTime>
  <Words>4461</Words>
  <Application>Microsoft Office PowerPoint</Application>
  <PresentationFormat>Presentación en pantalla (4:3)</PresentationFormat>
  <Paragraphs>1169</Paragraphs>
  <Slides>65</Slides>
  <Notes>13</Notes>
  <HiddenSlides>2</HiddenSlides>
  <MMClips>0</MMClips>
  <ScaleCrop>false</ScaleCrop>
  <HeadingPairs>
    <vt:vector size="4" baseType="variant">
      <vt:variant>
        <vt:lpstr>Tema</vt:lpstr>
      </vt:variant>
      <vt:variant>
        <vt:i4>1</vt:i4>
      </vt:variant>
      <vt:variant>
        <vt:lpstr>Títulos de diapositiva</vt:lpstr>
      </vt:variant>
      <vt:variant>
        <vt:i4>65</vt:i4>
      </vt:variant>
    </vt:vector>
  </HeadingPairs>
  <TitlesOfParts>
    <vt:vector size="66" baseType="lpstr">
      <vt:lpstr>Equidad</vt:lpstr>
      <vt:lpstr>Trabajo de Conclusión de Carrera</vt:lpstr>
      <vt:lpstr>Objetivo General</vt:lpstr>
      <vt:lpstr>Aspectos Generales</vt:lpstr>
      <vt:lpstr>Conocoto</vt:lpstr>
      <vt:lpstr>Turismo en Conocoto</vt:lpstr>
      <vt:lpstr>Turismo en Conocoto</vt:lpstr>
      <vt:lpstr>Atractivos turísticos </vt:lpstr>
      <vt:lpstr>Atractivos turísticos </vt:lpstr>
      <vt:lpstr>Atractivos turísticos </vt:lpstr>
      <vt:lpstr>Atractivos turísticos </vt:lpstr>
      <vt:lpstr>Análisis FODA</vt:lpstr>
      <vt:lpstr>Entorno Externo</vt:lpstr>
      <vt:lpstr>Entorno Externo</vt:lpstr>
      <vt:lpstr>Entorno Interno</vt:lpstr>
      <vt:lpstr>Entorno Interno</vt:lpstr>
      <vt:lpstr>Investigación de Mercado</vt:lpstr>
      <vt:lpstr>Objetivos de la Investigación</vt:lpstr>
      <vt:lpstr>Diapositiva 18</vt:lpstr>
      <vt:lpstr>Diseño de la Investigación</vt:lpstr>
      <vt:lpstr>Cálculo de la Muestra</vt:lpstr>
      <vt:lpstr>Tamaño de la Muestra</vt:lpstr>
      <vt:lpstr>Resultados</vt:lpstr>
      <vt:lpstr>Resultados</vt:lpstr>
      <vt:lpstr>Diapositiva 24</vt:lpstr>
      <vt:lpstr>Diapositiva 25</vt:lpstr>
      <vt:lpstr>Diapositiva 26</vt:lpstr>
      <vt:lpstr>Diapositiva 27</vt:lpstr>
      <vt:lpstr>Diapositiva 28</vt:lpstr>
      <vt:lpstr>Diapositiva 29</vt:lpstr>
      <vt:lpstr>Propuesta</vt:lpstr>
      <vt:lpstr>Perfil del Visitante</vt:lpstr>
      <vt:lpstr>Objetivos de la Propuesta</vt:lpstr>
      <vt:lpstr>Diapositiva 33</vt:lpstr>
      <vt:lpstr>Tácticas</vt:lpstr>
      <vt:lpstr>Tácticas</vt:lpstr>
      <vt:lpstr>Tácticas</vt:lpstr>
      <vt:lpstr>Tácticas</vt:lpstr>
      <vt:lpstr>Tácticas</vt:lpstr>
      <vt:lpstr>Tácticas</vt:lpstr>
      <vt:lpstr>Tácticas</vt:lpstr>
      <vt:lpstr>Tácticas</vt:lpstr>
      <vt:lpstr>Tácticas</vt:lpstr>
      <vt:lpstr>Tácticas</vt:lpstr>
      <vt:lpstr>Tácticas</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Conclusiones y Recomendaciones</vt:lpstr>
      <vt:lpstr>Conclusiones</vt:lpstr>
      <vt:lpstr>Conclusiones</vt:lpstr>
      <vt:lpstr>Recomendaciones</vt:lpstr>
      <vt:lpstr>Recomendaciones</vt:lpstr>
      <vt:lpstr>Diapositiva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Trabajo de Conclusión de Carrera</dc:title>
  <dc:creator>user</dc:creator>
  <cp:lastModifiedBy>user</cp:lastModifiedBy>
  <cp:revision>267</cp:revision>
  <dcterms:created xsi:type="dcterms:W3CDTF">2013-03-30T03:27:52Z</dcterms:created>
  <dcterms:modified xsi:type="dcterms:W3CDTF">2013-04-23T16:58:21Z</dcterms:modified>
</cp:coreProperties>
</file>