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7" r:id="rId15"/>
    <p:sldId id="275" r:id="rId16"/>
    <p:sldId id="277" r:id="rId17"/>
    <p:sldId id="280" r:id="rId18"/>
    <p:sldId id="281" r:id="rId19"/>
    <p:sldId id="282" r:id="rId20"/>
    <p:sldId id="283" r:id="rId21"/>
    <p:sldId id="284" r:id="rId22"/>
    <p:sldId id="288" r:id="rId23"/>
    <p:sldId id="285" r:id="rId24"/>
    <p:sldId id="286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66"/>
    <a:srgbClr val="339933"/>
    <a:srgbClr val="8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8DC94-50B7-46C8-82F0-3EF12611E9D9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9C7EF65-C44F-4308-807C-EEDBA2E20563}">
      <dgm:prSet phldrT="[Texto]" custT="1"/>
      <dgm:spPr/>
      <dgm:t>
        <a:bodyPr/>
        <a:lstStyle/>
        <a:p>
          <a:r>
            <a:rPr lang="es-ES" sz="1200" b="1" smtClean="0"/>
            <a:t>GENERALIDADES</a:t>
          </a:r>
          <a:endParaRPr lang="es-ES" sz="1200" b="1" dirty="0"/>
        </a:p>
      </dgm:t>
    </dgm:pt>
    <dgm:pt modelId="{AB259EFB-3C73-4F7D-9103-74E74529F85E}" type="parTrans" cxnId="{82F94F3F-2AA8-4BD9-B188-96B617C5DA96}">
      <dgm:prSet/>
      <dgm:spPr/>
      <dgm:t>
        <a:bodyPr/>
        <a:lstStyle/>
        <a:p>
          <a:endParaRPr lang="es-ES"/>
        </a:p>
      </dgm:t>
    </dgm:pt>
    <dgm:pt modelId="{DBAE45B2-3644-4084-84AB-0EC07879C37B}" type="sibTrans" cxnId="{82F94F3F-2AA8-4BD9-B188-96B617C5DA96}">
      <dgm:prSet/>
      <dgm:spPr/>
      <dgm:t>
        <a:bodyPr/>
        <a:lstStyle/>
        <a:p>
          <a:endParaRPr lang="es-ES"/>
        </a:p>
      </dgm:t>
    </dgm:pt>
    <dgm:pt modelId="{6F17967B-DF24-4665-AC26-6A45FA7D3425}">
      <dgm:prSet phldrT="[Texto]" custT="1"/>
      <dgm:spPr/>
      <dgm:t>
        <a:bodyPr/>
        <a:lstStyle/>
        <a:p>
          <a:r>
            <a:rPr lang="es-ES" sz="1200" b="1" smtClean="0"/>
            <a:t>ANÁLISIS SITUACIONAL</a:t>
          </a:r>
          <a:endParaRPr lang="es-ES" sz="1200" b="1" dirty="0"/>
        </a:p>
      </dgm:t>
    </dgm:pt>
    <dgm:pt modelId="{03B2EB10-B876-4530-A961-018674B232E0}" type="parTrans" cxnId="{8A72F7F3-5162-4554-B798-5E2E20290FE7}">
      <dgm:prSet/>
      <dgm:spPr/>
      <dgm:t>
        <a:bodyPr/>
        <a:lstStyle/>
        <a:p>
          <a:endParaRPr lang="es-ES"/>
        </a:p>
      </dgm:t>
    </dgm:pt>
    <dgm:pt modelId="{4C2160DE-7A70-402A-9C92-BE882A718D53}" type="sibTrans" cxnId="{8A72F7F3-5162-4554-B798-5E2E20290FE7}">
      <dgm:prSet/>
      <dgm:spPr/>
      <dgm:t>
        <a:bodyPr/>
        <a:lstStyle/>
        <a:p>
          <a:endParaRPr lang="es-ES"/>
        </a:p>
      </dgm:t>
    </dgm:pt>
    <dgm:pt modelId="{0AF857BB-72F7-4CA4-9B15-85D81B48C4EB}">
      <dgm:prSet phldrT="[Texto]" custT="1"/>
      <dgm:spPr/>
      <dgm:t>
        <a:bodyPr/>
        <a:lstStyle/>
        <a:p>
          <a:r>
            <a:rPr lang="es-ES" sz="1200" b="1" dirty="0" smtClean="0"/>
            <a:t>ANÁLISIS DE MERCADO</a:t>
          </a:r>
          <a:endParaRPr lang="es-ES" sz="1200" b="1" dirty="0"/>
        </a:p>
      </dgm:t>
    </dgm:pt>
    <dgm:pt modelId="{1C03F398-E3BE-4C53-B15A-D2C5029C8C6C}" type="parTrans" cxnId="{CC7FFB23-AC4E-4472-9BC4-2348C2E88CEE}">
      <dgm:prSet/>
      <dgm:spPr/>
      <dgm:t>
        <a:bodyPr/>
        <a:lstStyle/>
        <a:p>
          <a:endParaRPr lang="es-ES"/>
        </a:p>
      </dgm:t>
    </dgm:pt>
    <dgm:pt modelId="{D45F1B83-29F9-49ED-846B-4C2A067F632F}" type="sibTrans" cxnId="{CC7FFB23-AC4E-4472-9BC4-2348C2E88CEE}">
      <dgm:prSet/>
      <dgm:spPr/>
      <dgm:t>
        <a:bodyPr/>
        <a:lstStyle/>
        <a:p>
          <a:endParaRPr lang="es-ES"/>
        </a:p>
      </dgm:t>
    </dgm:pt>
    <dgm:pt modelId="{4DCA27A5-FD0A-420F-BE97-7A339708A12C}">
      <dgm:prSet phldrT="[Texto]" custT="1"/>
      <dgm:spPr/>
      <dgm:t>
        <a:bodyPr/>
        <a:lstStyle/>
        <a:p>
          <a:r>
            <a:rPr lang="es-ES" sz="1200" b="1" dirty="0" smtClean="0"/>
            <a:t>DIRECCIONAMIENTO </a:t>
          </a:r>
          <a:r>
            <a:rPr lang="es-ES" sz="1200" b="1" dirty="0" smtClean="0"/>
            <a:t>ESTRATÉGICO</a:t>
          </a:r>
          <a:endParaRPr lang="es-ES" sz="1200" b="1" dirty="0"/>
        </a:p>
      </dgm:t>
    </dgm:pt>
    <dgm:pt modelId="{38210EA5-5C2A-4AE9-A729-825EC10C814D}" type="parTrans" cxnId="{FC41574B-C9C0-43E9-B7F7-494D97CCE26C}">
      <dgm:prSet/>
      <dgm:spPr/>
      <dgm:t>
        <a:bodyPr/>
        <a:lstStyle/>
        <a:p>
          <a:endParaRPr lang="es-ES"/>
        </a:p>
      </dgm:t>
    </dgm:pt>
    <dgm:pt modelId="{6B0D10F7-0272-450C-AAED-7E6F4789D796}" type="sibTrans" cxnId="{FC41574B-C9C0-43E9-B7F7-494D97CCE26C}">
      <dgm:prSet/>
      <dgm:spPr/>
      <dgm:t>
        <a:bodyPr/>
        <a:lstStyle/>
        <a:p>
          <a:endParaRPr lang="es-ES"/>
        </a:p>
      </dgm:t>
    </dgm:pt>
    <dgm:pt modelId="{136C171E-F78E-404E-9E8F-FE585055A286}">
      <dgm:prSet phldrT="[Texto]" custT="1"/>
      <dgm:spPr/>
      <dgm:t>
        <a:bodyPr/>
        <a:lstStyle/>
        <a:p>
          <a:r>
            <a:rPr lang="es-ES" sz="1100" b="1" dirty="0" smtClean="0"/>
            <a:t>CONCLUSIONES </a:t>
          </a:r>
          <a:r>
            <a:rPr lang="es-ES" sz="1100" b="1" dirty="0" smtClean="0"/>
            <a:t>Y RECOMENDACIONES</a:t>
          </a:r>
          <a:endParaRPr lang="es-ES" sz="1100" b="1" dirty="0"/>
        </a:p>
      </dgm:t>
    </dgm:pt>
    <dgm:pt modelId="{91D7353F-E626-4A3E-A879-CA0734745AD9}" type="parTrans" cxnId="{A6B3A8E5-B8D0-470D-8C15-76D337C1F2D4}">
      <dgm:prSet/>
      <dgm:spPr/>
      <dgm:t>
        <a:bodyPr/>
        <a:lstStyle/>
        <a:p>
          <a:endParaRPr lang="es-ES"/>
        </a:p>
      </dgm:t>
    </dgm:pt>
    <dgm:pt modelId="{3F19B015-E928-4E4F-8FE6-5B21193F5DC5}" type="sibTrans" cxnId="{A6B3A8E5-B8D0-470D-8C15-76D337C1F2D4}">
      <dgm:prSet/>
      <dgm:spPr/>
      <dgm:t>
        <a:bodyPr/>
        <a:lstStyle/>
        <a:p>
          <a:endParaRPr lang="es-ES"/>
        </a:p>
      </dgm:t>
    </dgm:pt>
    <dgm:pt modelId="{08AB5EA1-CED6-4EFD-B433-26E305E96609}">
      <dgm:prSet phldrT="[Texto]" custT="1"/>
      <dgm:spPr/>
      <dgm:t>
        <a:bodyPr/>
        <a:lstStyle/>
        <a:p>
          <a:r>
            <a:rPr lang="es-ES" sz="1200" b="1" dirty="0" smtClean="0"/>
            <a:t>ANÁLISIS FINANCIERO</a:t>
          </a:r>
          <a:endParaRPr lang="es-ES" sz="1200" b="1" dirty="0"/>
        </a:p>
      </dgm:t>
    </dgm:pt>
    <dgm:pt modelId="{416720F4-287C-420A-98E5-3B54A00BD105}" type="parTrans" cxnId="{FF6062A8-D83C-4996-9384-429F324318BA}">
      <dgm:prSet/>
      <dgm:spPr/>
      <dgm:t>
        <a:bodyPr/>
        <a:lstStyle/>
        <a:p>
          <a:endParaRPr lang="es-ES"/>
        </a:p>
      </dgm:t>
    </dgm:pt>
    <dgm:pt modelId="{941F1EF7-BED2-4CE8-9516-D5C7E1A505DE}" type="sibTrans" cxnId="{FF6062A8-D83C-4996-9384-429F324318BA}">
      <dgm:prSet/>
      <dgm:spPr/>
      <dgm:t>
        <a:bodyPr/>
        <a:lstStyle/>
        <a:p>
          <a:endParaRPr lang="es-ES"/>
        </a:p>
      </dgm:t>
    </dgm:pt>
    <dgm:pt modelId="{0367F828-4C82-40A1-980C-25A47315C446}">
      <dgm:prSet phldrT="[Texto]" custT="1"/>
      <dgm:spPr/>
      <dgm:t>
        <a:bodyPr/>
        <a:lstStyle/>
        <a:p>
          <a:r>
            <a:rPr lang="es-ES" sz="1200" b="1" dirty="0" smtClean="0"/>
            <a:t>MARKETING MIX</a:t>
          </a:r>
          <a:endParaRPr lang="es-ES" sz="1200" b="1" dirty="0"/>
        </a:p>
      </dgm:t>
    </dgm:pt>
    <dgm:pt modelId="{2A22A7EB-019F-4BF5-BC34-C2ED1B64196C}" type="sibTrans" cxnId="{43D0DA41-BA61-44BD-BFB5-9A36681AD50D}">
      <dgm:prSet/>
      <dgm:spPr/>
      <dgm:t>
        <a:bodyPr/>
        <a:lstStyle/>
        <a:p>
          <a:endParaRPr lang="es-ES"/>
        </a:p>
      </dgm:t>
    </dgm:pt>
    <dgm:pt modelId="{398B13B5-2AF4-4EFB-8BFF-CB0AEEBDAFCB}" type="parTrans" cxnId="{43D0DA41-BA61-44BD-BFB5-9A36681AD50D}">
      <dgm:prSet/>
      <dgm:spPr/>
      <dgm:t>
        <a:bodyPr/>
        <a:lstStyle/>
        <a:p>
          <a:endParaRPr lang="es-ES"/>
        </a:p>
      </dgm:t>
    </dgm:pt>
    <dgm:pt modelId="{3A61D57E-DB9C-48AA-8ACF-290A2FBCBF0A}" type="pres">
      <dgm:prSet presAssocID="{D008DC94-50B7-46C8-82F0-3EF12611E9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5979F9-B1AC-4342-8B88-9F402EF4F057}" type="pres">
      <dgm:prSet presAssocID="{99C7EF65-C44F-4308-807C-EEDBA2E20563}" presName="node" presStyleLbl="node1" presStyleIdx="0" presStyleCnt="7" custScaleX="196450" custRadScaleRad="100017" custRadScaleInc="10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6E0A5F-0C50-4AF0-91DA-BCFCC6AC9F09}" type="pres">
      <dgm:prSet presAssocID="{DBAE45B2-3644-4084-84AB-0EC07879C37B}" presName="sibTrans" presStyleLbl="sibTrans2D1" presStyleIdx="0" presStyleCnt="7"/>
      <dgm:spPr/>
      <dgm:t>
        <a:bodyPr/>
        <a:lstStyle/>
        <a:p>
          <a:endParaRPr lang="es-ES"/>
        </a:p>
      </dgm:t>
    </dgm:pt>
    <dgm:pt modelId="{BF71CF31-B178-4AC9-B571-CC03227084A9}" type="pres">
      <dgm:prSet presAssocID="{DBAE45B2-3644-4084-84AB-0EC07879C37B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0EFF78DD-CA3E-4980-BDB1-67A46C1ADAF6}" type="pres">
      <dgm:prSet presAssocID="{6F17967B-DF24-4665-AC26-6A45FA7D3425}" presName="node" presStyleLbl="node1" presStyleIdx="1" presStyleCnt="7" custScaleX="185306" custRadScaleRad="138649" custRadScaleInc="279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AE6D47-3699-419A-A626-1EDDCBB9C993}" type="pres">
      <dgm:prSet presAssocID="{4C2160DE-7A70-402A-9C92-BE882A718D53}" presName="sibTrans" presStyleLbl="sibTrans2D1" presStyleIdx="1" presStyleCnt="7"/>
      <dgm:spPr/>
      <dgm:t>
        <a:bodyPr/>
        <a:lstStyle/>
        <a:p>
          <a:endParaRPr lang="es-ES"/>
        </a:p>
      </dgm:t>
    </dgm:pt>
    <dgm:pt modelId="{EA74C995-B80D-4B9C-A7F1-605118F93542}" type="pres">
      <dgm:prSet presAssocID="{4C2160DE-7A70-402A-9C92-BE882A718D53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CDBA0637-7359-46FF-9FA8-5C729C030FF5}" type="pres">
      <dgm:prSet presAssocID="{0AF857BB-72F7-4CA4-9B15-85D81B48C4EB}" presName="node" presStyleLbl="node1" presStyleIdx="2" presStyleCnt="7" custScaleX="190185" custScaleY="105953" custRadScaleRad="142194" custRadScaleInc="-297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EC716C-356A-462F-B089-E2346FB79AD5}" type="pres">
      <dgm:prSet presAssocID="{D45F1B83-29F9-49ED-846B-4C2A067F632F}" presName="sibTrans" presStyleLbl="sibTrans2D1" presStyleIdx="2" presStyleCnt="7"/>
      <dgm:spPr/>
      <dgm:t>
        <a:bodyPr/>
        <a:lstStyle/>
        <a:p>
          <a:endParaRPr lang="es-ES"/>
        </a:p>
      </dgm:t>
    </dgm:pt>
    <dgm:pt modelId="{731AE7FE-A2B7-4395-8367-EA43F34A1888}" type="pres">
      <dgm:prSet presAssocID="{D45F1B83-29F9-49ED-846B-4C2A067F632F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1F5B972F-53B6-48DC-B90C-7CCE173104AA}" type="pres">
      <dgm:prSet presAssocID="{4DCA27A5-FD0A-420F-BE97-7A339708A12C}" presName="node" presStyleLbl="node1" presStyleIdx="3" presStyleCnt="7" custScaleX="201030" custRadScaleRad="131883" custRadScaleInc="-903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CAB6B7-2730-4D9B-A6E9-6121520BDF4C}" type="pres">
      <dgm:prSet presAssocID="{6B0D10F7-0272-450C-AAED-7E6F4789D796}" presName="sibTrans" presStyleLbl="sibTrans2D1" presStyleIdx="3" presStyleCnt="7"/>
      <dgm:spPr/>
      <dgm:t>
        <a:bodyPr/>
        <a:lstStyle/>
        <a:p>
          <a:endParaRPr lang="es-ES"/>
        </a:p>
      </dgm:t>
    </dgm:pt>
    <dgm:pt modelId="{6E14C3CF-BBA3-46D0-A389-9ED78D9911C3}" type="pres">
      <dgm:prSet presAssocID="{6B0D10F7-0272-450C-AAED-7E6F4789D796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965DCA96-A9C3-431B-9375-9B4541CE3C0C}" type="pres">
      <dgm:prSet presAssocID="{0367F828-4C82-40A1-980C-25A47315C446}" presName="node" presStyleLbl="node1" presStyleIdx="4" presStyleCnt="7" custScaleX="190312" custRadScaleRad="97884" custRadScaleInc="-13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533660-6750-4F99-82D4-A856F847ED90}" type="pres">
      <dgm:prSet presAssocID="{2A22A7EB-019F-4BF5-BC34-C2ED1B64196C}" presName="sibTrans" presStyleLbl="sibTrans2D1" presStyleIdx="4" presStyleCnt="7"/>
      <dgm:spPr/>
      <dgm:t>
        <a:bodyPr/>
        <a:lstStyle/>
        <a:p>
          <a:endParaRPr lang="es-ES"/>
        </a:p>
      </dgm:t>
    </dgm:pt>
    <dgm:pt modelId="{F37774F1-0A19-46C1-A61D-AB40B9D848AE}" type="pres">
      <dgm:prSet presAssocID="{2A22A7EB-019F-4BF5-BC34-C2ED1B64196C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8E398DF8-C515-4CFD-9055-E88A5503AC22}" type="pres">
      <dgm:prSet presAssocID="{08AB5EA1-CED6-4EFD-B433-26E305E96609}" presName="node" presStyleLbl="node1" presStyleIdx="5" presStyleCnt="7" custScaleX="190312" custRadScaleRad="122725" custRadScaleInc="4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1168AC-2633-4BAD-AF51-C6485C023D92}" type="pres">
      <dgm:prSet presAssocID="{941F1EF7-BED2-4CE8-9516-D5C7E1A505DE}" presName="sibTrans" presStyleLbl="sibTrans2D1" presStyleIdx="5" presStyleCnt="7"/>
      <dgm:spPr/>
      <dgm:t>
        <a:bodyPr/>
        <a:lstStyle/>
        <a:p>
          <a:endParaRPr lang="es-ES"/>
        </a:p>
      </dgm:t>
    </dgm:pt>
    <dgm:pt modelId="{DD81FEE1-5EC3-469B-92DB-62051A481E07}" type="pres">
      <dgm:prSet presAssocID="{941F1EF7-BED2-4CE8-9516-D5C7E1A505DE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A474E716-92F2-49E0-B019-5B4247C3CC13}" type="pres">
      <dgm:prSet presAssocID="{136C171E-F78E-404E-9E8F-FE585055A286}" presName="node" presStyleLbl="node1" presStyleIdx="6" presStyleCnt="7" custScaleX="195469" custRadScaleRad="134545" custRadScaleInc="-537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91809A-D752-4C91-839D-599B3DCC43C8}" type="pres">
      <dgm:prSet presAssocID="{3F19B015-E928-4E4F-8FE6-5B21193F5DC5}" presName="sibTrans" presStyleLbl="sibTrans2D1" presStyleIdx="6" presStyleCnt="7"/>
      <dgm:spPr/>
      <dgm:t>
        <a:bodyPr/>
        <a:lstStyle/>
        <a:p>
          <a:endParaRPr lang="es-ES"/>
        </a:p>
      </dgm:t>
    </dgm:pt>
    <dgm:pt modelId="{435444C7-A1FE-428A-9E7F-0B1AF934FA30}" type="pres">
      <dgm:prSet presAssocID="{3F19B015-E928-4E4F-8FE6-5B21193F5DC5}" presName="connectorText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2FF477D4-02EC-4F20-AA11-346CE1444D98}" type="presOf" srcId="{DBAE45B2-3644-4084-84AB-0EC07879C37B}" destId="{BF71CF31-B178-4AC9-B571-CC03227084A9}" srcOrd="1" destOrd="0" presId="urn:microsoft.com/office/officeart/2005/8/layout/cycle2"/>
    <dgm:cxn modelId="{E777D665-147E-426A-AF05-9D1663A6E7A0}" type="presOf" srcId="{0AF857BB-72F7-4CA4-9B15-85D81B48C4EB}" destId="{CDBA0637-7359-46FF-9FA8-5C729C030FF5}" srcOrd="0" destOrd="0" presId="urn:microsoft.com/office/officeart/2005/8/layout/cycle2"/>
    <dgm:cxn modelId="{82F94F3F-2AA8-4BD9-B188-96B617C5DA96}" srcId="{D008DC94-50B7-46C8-82F0-3EF12611E9D9}" destId="{99C7EF65-C44F-4308-807C-EEDBA2E20563}" srcOrd="0" destOrd="0" parTransId="{AB259EFB-3C73-4F7D-9103-74E74529F85E}" sibTransId="{DBAE45B2-3644-4084-84AB-0EC07879C37B}"/>
    <dgm:cxn modelId="{FF6062A8-D83C-4996-9384-429F324318BA}" srcId="{D008DC94-50B7-46C8-82F0-3EF12611E9D9}" destId="{08AB5EA1-CED6-4EFD-B433-26E305E96609}" srcOrd="5" destOrd="0" parTransId="{416720F4-287C-420A-98E5-3B54A00BD105}" sibTransId="{941F1EF7-BED2-4CE8-9516-D5C7E1A505DE}"/>
    <dgm:cxn modelId="{B4EF61BE-258F-4C16-84AA-8CFCFE06D93D}" type="presOf" srcId="{2A22A7EB-019F-4BF5-BC34-C2ED1B64196C}" destId="{A9533660-6750-4F99-82D4-A856F847ED90}" srcOrd="0" destOrd="0" presId="urn:microsoft.com/office/officeart/2005/8/layout/cycle2"/>
    <dgm:cxn modelId="{1EC32EA6-9918-4711-AB02-F942C71033FC}" type="presOf" srcId="{6F17967B-DF24-4665-AC26-6A45FA7D3425}" destId="{0EFF78DD-CA3E-4980-BDB1-67A46C1ADAF6}" srcOrd="0" destOrd="0" presId="urn:microsoft.com/office/officeart/2005/8/layout/cycle2"/>
    <dgm:cxn modelId="{5B998E35-3C75-4FF4-9243-2894E15216A9}" type="presOf" srcId="{4DCA27A5-FD0A-420F-BE97-7A339708A12C}" destId="{1F5B972F-53B6-48DC-B90C-7CCE173104AA}" srcOrd="0" destOrd="0" presId="urn:microsoft.com/office/officeart/2005/8/layout/cycle2"/>
    <dgm:cxn modelId="{D94CE828-FE11-49E4-932C-6487B7BE0638}" type="presOf" srcId="{6B0D10F7-0272-450C-AAED-7E6F4789D796}" destId="{6E14C3CF-BBA3-46D0-A389-9ED78D9911C3}" srcOrd="1" destOrd="0" presId="urn:microsoft.com/office/officeart/2005/8/layout/cycle2"/>
    <dgm:cxn modelId="{A8A0592B-1186-432A-BEA1-A2A6BBF760EE}" type="presOf" srcId="{DBAE45B2-3644-4084-84AB-0EC07879C37B}" destId="{F76E0A5F-0C50-4AF0-91DA-BCFCC6AC9F09}" srcOrd="0" destOrd="0" presId="urn:microsoft.com/office/officeart/2005/8/layout/cycle2"/>
    <dgm:cxn modelId="{ADFACC9B-CBFF-47F5-BC49-924AC5424E64}" type="presOf" srcId="{D008DC94-50B7-46C8-82F0-3EF12611E9D9}" destId="{3A61D57E-DB9C-48AA-8ACF-290A2FBCBF0A}" srcOrd="0" destOrd="0" presId="urn:microsoft.com/office/officeart/2005/8/layout/cycle2"/>
    <dgm:cxn modelId="{A355ABC9-36C7-45FF-A7DC-DD757DB0D891}" type="presOf" srcId="{941F1EF7-BED2-4CE8-9516-D5C7E1A505DE}" destId="{DD81FEE1-5EC3-469B-92DB-62051A481E07}" srcOrd="1" destOrd="0" presId="urn:microsoft.com/office/officeart/2005/8/layout/cycle2"/>
    <dgm:cxn modelId="{2B773ACB-BC06-473C-8C76-EF3FDF6C04BF}" type="presOf" srcId="{941F1EF7-BED2-4CE8-9516-D5C7E1A505DE}" destId="{4A1168AC-2633-4BAD-AF51-C6485C023D92}" srcOrd="0" destOrd="0" presId="urn:microsoft.com/office/officeart/2005/8/layout/cycle2"/>
    <dgm:cxn modelId="{68C1EB5C-6B10-4053-B25B-9E77B810DA2C}" type="presOf" srcId="{3F19B015-E928-4E4F-8FE6-5B21193F5DC5}" destId="{BA91809A-D752-4C91-839D-599B3DCC43C8}" srcOrd="0" destOrd="0" presId="urn:microsoft.com/office/officeart/2005/8/layout/cycle2"/>
    <dgm:cxn modelId="{9D85978F-90CE-4916-B0B6-9D1530EDF3AC}" type="presOf" srcId="{D45F1B83-29F9-49ED-846B-4C2A067F632F}" destId="{F4EC716C-356A-462F-B089-E2346FB79AD5}" srcOrd="0" destOrd="0" presId="urn:microsoft.com/office/officeart/2005/8/layout/cycle2"/>
    <dgm:cxn modelId="{D36C311D-5417-4BA5-BC51-8207D554A696}" type="presOf" srcId="{0367F828-4C82-40A1-980C-25A47315C446}" destId="{965DCA96-A9C3-431B-9375-9B4541CE3C0C}" srcOrd="0" destOrd="0" presId="urn:microsoft.com/office/officeart/2005/8/layout/cycle2"/>
    <dgm:cxn modelId="{C96B0507-0CE5-4F06-9E1E-E712D00499E4}" type="presOf" srcId="{4C2160DE-7A70-402A-9C92-BE882A718D53}" destId="{57AE6D47-3699-419A-A626-1EDDCBB9C993}" srcOrd="0" destOrd="0" presId="urn:microsoft.com/office/officeart/2005/8/layout/cycle2"/>
    <dgm:cxn modelId="{FB9E038E-3F54-47D3-BE9C-9772BF44FF15}" type="presOf" srcId="{99C7EF65-C44F-4308-807C-EEDBA2E20563}" destId="{415979F9-B1AC-4342-8B88-9F402EF4F057}" srcOrd="0" destOrd="0" presId="urn:microsoft.com/office/officeart/2005/8/layout/cycle2"/>
    <dgm:cxn modelId="{8A72F7F3-5162-4554-B798-5E2E20290FE7}" srcId="{D008DC94-50B7-46C8-82F0-3EF12611E9D9}" destId="{6F17967B-DF24-4665-AC26-6A45FA7D3425}" srcOrd="1" destOrd="0" parTransId="{03B2EB10-B876-4530-A961-018674B232E0}" sibTransId="{4C2160DE-7A70-402A-9C92-BE882A718D53}"/>
    <dgm:cxn modelId="{A46F604B-94F3-4460-A617-1112E5EB24CD}" type="presOf" srcId="{2A22A7EB-019F-4BF5-BC34-C2ED1B64196C}" destId="{F37774F1-0A19-46C1-A61D-AB40B9D848AE}" srcOrd="1" destOrd="0" presId="urn:microsoft.com/office/officeart/2005/8/layout/cycle2"/>
    <dgm:cxn modelId="{32F174DF-FA32-4244-A96A-5058E05889AF}" type="presOf" srcId="{3F19B015-E928-4E4F-8FE6-5B21193F5DC5}" destId="{435444C7-A1FE-428A-9E7F-0B1AF934FA30}" srcOrd="1" destOrd="0" presId="urn:microsoft.com/office/officeart/2005/8/layout/cycle2"/>
    <dgm:cxn modelId="{BA431714-00AB-49F6-8B61-B96065730DF5}" type="presOf" srcId="{08AB5EA1-CED6-4EFD-B433-26E305E96609}" destId="{8E398DF8-C515-4CFD-9055-E88A5503AC22}" srcOrd="0" destOrd="0" presId="urn:microsoft.com/office/officeart/2005/8/layout/cycle2"/>
    <dgm:cxn modelId="{CC7FFB23-AC4E-4472-9BC4-2348C2E88CEE}" srcId="{D008DC94-50B7-46C8-82F0-3EF12611E9D9}" destId="{0AF857BB-72F7-4CA4-9B15-85D81B48C4EB}" srcOrd="2" destOrd="0" parTransId="{1C03F398-E3BE-4C53-B15A-D2C5029C8C6C}" sibTransId="{D45F1B83-29F9-49ED-846B-4C2A067F632F}"/>
    <dgm:cxn modelId="{3AEA42D1-212D-42CF-94D2-2852A683FD75}" type="presOf" srcId="{D45F1B83-29F9-49ED-846B-4C2A067F632F}" destId="{731AE7FE-A2B7-4395-8367-EA43F34A1888}" srcOrd="1" destOrd="0" presId="urn:microsoft.com/office/officeart/2005/8/layout/cycle2"/>
    <dgm:cxn modelId="{C1E7892F-CB65-44AF-B48F-6A19E135171E}" type="presOf" srcId="{4C2160DE-7A70-402A-9C92-BE882A718D53}" destId="{EA74C995-B80D-4B9C-A7F1-605118F93542}" srcOrd="1" destOrd="0" presId="urn:microsoft.com/office/officeart/2005/8/layout/cycle2"/>
    <dgm:cxn modelId="{A6B3A8E5-B8D0-470D-8C15-76D337C1F2D4}" srcId="{D008DC94-50B7-46C8-82F0-3EF12611E9D9}" destId="{136C171E-F78E-404E-9E8F-FE585055A286}" srcOrd="6" destOrd="0" parTransId="{91D7353F-E626-4A3E-A879-CA0734745AD9}" sibTransId="{3F19B015-E928-4E4F-8FE6-5B21193F5DC5}"/>
    <dgm:cxn modelId="{15F05ECB-FCB0-4297-B969-6F1BA3B5680D}" type="presOf" srcId="{136C171E-F78E-404E-9E8F-FE585055A286}" destId="{A474E716-92F2-49E0-B019-5B4247C3CC13}" srcOrd="0" destOrd="0" presId="urn:microsoft.com/office/officeart/2005/8/layout/cycle2"/>
    <dgm:cxn modelId="{D1F8EBAB-5FC2-43A7-B13E-5113BD76944E}" type="presOf" srcId="{6B0D10F7-0272-450C-AAED-7E6F4789D796}" destId="{46CAB6B7-2730-4D9B-A6E9-6121520BDF4C}" srcOrd="0" destOrd="0" presId="urn:microsoft.com/office/officeart/2005/8/layout/cycle2"/>
    <dgm:cxn modelId="{43D0DA41-BA61-44BD-BFB5-9A36681AD50D}" srcId="{D008DC94-50B7-46C8-82F0-3EF12611E9D9}" destId="{0367F828-4C82-40A1-980C-25A47315C446}" srcOrd="4" destOrd="0" parTransId="{398B13B5-2AF4-4EFB-8BFF-CB0AEEBDAFCB}" sibTransId="{2A22A7EB-019F-4BF5-BC34-C2ED1B64196C}"/>
    <dgm:cxn modelId="{FC41574B-C9C0-43E9-B7F7-494D97CCE26C}" srcId="{D008DC94-50B7-46C8-82F0-3EF12611E9D9}" destId="{4DCA27A5-FD0A-420F-BE97-7A339708A12C}" srcOrd="3" destOrd="0" parTransId="{38210EA5-5C2A-4AE9-A729-825EC10C814D}" sibTransId="{6B0D10F7-0272-450C-AAED-7E6F4789D796}"/>
    <dgm:cxn modelId="{60FDA4AE-3EA2-4619-AABB-585563B66412}" type="presParOf" srcId="{3A61D57E-DB9C-48AA-8ACF-290A2FBCBF0A}" destId="{415979F9-B1AC-4342-8B88-9F402EF4F057}" srcOrd="0" destOrd="0" presId="urn:microsoft.com/office/officeart/2005/8/layout/cycle2"/>
    <dgm:cxn modelId="{CECE74CF-DDEF-4A95-8300-FDDF00A777C7}" type="presParOf" srcId="{3A61D57E-DB9C-48AA-8ACF-290A2FBCBF0A}" destId="{F76E0A5F-0C50-4AF0-91DA-BCFCC6AC9F09}" srcOrd="1" destOrd="0" presId="urn:microsoft.com/office/officeart/2005/8/layout/cycle2"/>
    <dgm:cxn modelId="{5A287B3C-A210-41EB-A880-497CC6A22221}" type="presParOf" srcId="{F76E0A5F-0C50-4AF0-91DA-BCFCC6AC9F09}" destId="{BF71CF31-B178-4AC9-B571-CC03227084A9}" srcOrd="0" destOrd="0" presId="urn:microsoft.com/office/officeart/2005/8/layout/cycle2"/>
    <dgm:cxn modelId="{5798528D-259F-46CD-893D-397D75485C4C}" type="presParOf" srcId="{3A61D57E-DB9C-48AA-8ACF-290A2FBCBF0A}" destId="{0EFF78DD-CA3E-4980-BDB1-67A46C1ADAF6}" srcOrd="2" destOrd="0" presId="urn:microsoft.com/office/officeart/2005/8/layout/cycle2"/>
    <dgm:cxn modelId="{F5972004-1AA5-464F-9730-7F8E5E8D1AE0}" type="presParOf" srcId="{3A61D57E-DB9C-48AA-8ACF-290A2FBCBF0A}" destId="{57AE6D47-3699-419A-A626-1EDDCBB9C993}" srcOrd="3" destOrd="0" presId="urn:microsoft.com/office/officeart/2005/8/layout/cycle2"/>
    <dgm:cxn modelId="{E144D56D-F39F-4E00-9910-65596E691343}" type="presParOf" srcId="{57AE6D47-3699-419A-A626-1EDDCBB9C993}" destId="{EA74C995-B80D-4B9C-A7F1-605118F93542}" srcOrd="0" destOrd="0" presId="urn:microsoft.com/office/officeart/2005/8/layout/cycle2"/>
    <dgm:cxn modelId="{F3820968-517F-43FD-8BF7-48AFCE52B280}" type="presParOf" srcId="{3A61D57E-DB9C-48AA-8ACF-290A2FBCBF0A}" destId="{CDBA0637-7359-46FF-9FA8-5C729C030FF5}" srcOrd="4" destOrd="0" presId="urn:microsoft.com/office/officeart/2005/8/layout/cycle2"/>
    <dgm:cxn modelId="{D67D5A31-C699-4B05-9589-B242C1EF7BFB}" type="presParOf" srcId="{3A61D57E-DB9C-48AA-8ACF-290A2FBCBF0A}" destId="{F4EC716C-356A-462F-B089-E2346FB79AD5}" srcOrd="5" destOrd="0" presId="urn:microsoft.com/office/officeart/2005/8/layout/cycle2"/>
    <dgm:cxn modelId="{DBF7DE26-95C3-456D-9182-6A60E8A77DFD}" type="presParOf" srcId="{F4EC716C-356A-462F-B089-E2346FB79AD5}" destId="{731AE7FE-A2B7-4395-8367-EA43F34A1888}" srcOrd="0" destOrd="0" presId="urn:microsoft.com/office/officeart/2005/8/layout/cycle2"/>
    <dgm:cxn modelId="{41F46BBE-A048-40A1-8259-4D7C6F7F1AB4}" type="presParOf" srcId="{3A61D57E-DB9C-48AA-8ACF-290A2FBCBF0A}" destId="{1F5B972F-53B6-48DC-B90C-7CCE173104AA}" srcOrd="6" destOrd="0" presId="urn:microsoft.com/office/officeart/2005/8/layout/cycle2"/>
    <dgm:cxn modelId="{09D06A39-E411-4182-8244-01ED5E6DB4AC}" type="presParOf" srcId="{3A61D57E-DB9C-48AA-8ACF-290A2FBCBF0A}" destId="{46CAB6B7-2730-4D9B-A6E9-6121520BDF4C}" srcOrd="7" destOrd="0" presId="urn:microsoft.com/office/officeart/2005/8/layout/cycle2"/>
    <dgm:cxn modelId="{34C92C40-2DAA-412B-9B6A-C06FE7715967}" type="presParOf" srcId="{46CAB6B7-2730-4D9B-A6E9-6121520BDF4C}" destId="{6E14C3CF-BBA3-46D0-A389-9ED78D9911C3}" srcOrd="0" destOrd="0" presId="urn:microsoft.com/office/officeart/2005/8/layout/cycle2"/>
    <dgm:cxn modelId="{62458EAE-D497-4632-B520-F7CC5B0BDAB5}" type="presParOf" srcId="{3A61D57E-DB9C-48AA-8ACF-290A2FBCBF0A}" destId="{965DCA96-A9C3-431B-9375-9B4541CE3C0C}" srcOrd="8" destOrd="0" presId="urn:microsoft.com/office/officeart/2005/8/layout/cycle2"/>
    <dgm:cxn modelId="{A9250B55-4D8B-4DA2-BD6D-8CF247DB40A7}" type="presParOf" srcId="{3A61D57E-DB9C-48AA-8ACF-290A2FBCBF0A}" destId="{A9533660-6750-4F99-82D4-A856F847ED90}" srcOrd="9" destOrd="0" presId="urn:microsoft.com/office/officeart/2005/8/layout/cycle2"/>
    <dgm:cxn modelId="{EC4B104F-2AA3-4019-A3E4-21574E9F5DAA}" type="presParOf" srcId="{A9533660-6750-4F99-82D4-A856F847ED90}" destId="{F37774F1-0A19-46C1-A61D-AB40B9D848AE}" srcOrd="0" destOrd="0" presId="urn:microsoft.com/office/officeart/2005/8/layout/cycle2"/>
    <dgm:cxn modelId="{49E51FA8-9D31-4D4D-903D-CCE58DAE2F11}" type="presParOf" srcId="{3A61D57E-DB9C-48AA-8ACF-290A2FBCBF0A}" destId="{8E398DF8-C515-4CFD-9055-E88A5503AC22}" srcOrd="10" destOrd="0" presId="urn:microsoft.com/office/officeart/2005/8/layout/cycle2"/>
    <dgm:cxn modelId="{BC79C0D7-3714-4406-B826-5CAC19053434}" type="presParOf" srcId="{3A61D57E-DB9C-48AA-8ACF-290A2FBCBF0A}" destId="{4A1168AC-2633-4BAD-AF51-C6485C023D92}" srcOrd="11" destOrd="0" presId="urn:microsoft.com/office/officeart/2005/8/layout/cycle2"/>
    <dgm:cxn modelId="{D2D48491-61F6-49A4-AE05-6FAA10DF6EBF}" type="presParOf" srcId="{4A1168AC-2633-4BAD-AF51-C6485C023D92}" destId="{DD81FEE1-5EC3-469B-92DB-62051A481E07}" srcOrd="0" destOrd="0" presId="urn:microsoft.com/office/officeart/2005/8/layout/cycle2"/>
    <dgm:cxn modelId="{22CA00DD-92CA-4FA0-B76D-3D65ACFFEB3F}" type="presParOf" srcId="{3A61D57E-DB9C-48AA-8ACF-290A2FBCBF0A}" destId="{A474E716-92F2-49E0-B019-5B4247C3CC13}" srcOrd="12" destOrd="0" presId="urn:microsoft.com/office/officeart/2005/8/layout/cycle2"/>
    <dgm:cxn modelId="{EECDCA30-6D02-4F37-91D2-9D93088C3682}" type="presParOf" srcId="{3A61D57E-DB9C-48AA-8ACF-290A2FBCBF0A}" destId="{BA91809A-D752-4C91-839D-599B3DCC43C8}" srcOrd="13" destOrd="0" presId="urn:microsoft.com/office/officeart/2005/8/layout/cycle2"/>
    <dgm:cxn modelId="{F9AF0F64-B3C1-4020-9AF7-775E2B285B3E}" type="presParOf" srcId="{BA91809A-D752-4C91-839D-599B3DCC43C8}" destId="{435444C7-A1FE-428A-9E7F-0B1AF934FA30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F9AA4-1A11-428A-B0F2-09A442D4AEF5}" type="doc">
      <dgm:prSet loTypeId="urn:microsoft.com/office/officeart/2005/8/layout/bList2" loCatId="list" qsTypeId="urn:microsoft.com/office/officeart/2005/8/quickstyle/3d5" qsCatId="3D" csTypeId="urn:microsoft.com/office/officeart/2005/8/colors/accent2_4" csCatId="accent2" phldr="1"/>
      <dgm:spPr/>
    </dgm:pt>
    <dgm:pt modelId="{D502D539-1568-4138-A607-C38725095574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 smtClean="0"/>
            <a:t>ACTIVIDAD</a:t>
          </a:r>
          <a:endParaRPr lang="es-ES" dirty="0"/>
        </a:p>
      </dgm:t>
    </dgm:pt>
    <dgm:pt modelId="{8D6CB15B-8B4B-440B-BFDA-4E58E571F80A}" type="parTrans" cxnId="{7121AE39-C858-4F98-8460-A57CF085954D}">
      <dgm:prSet/>
      <dgm:spPr/>
      <dgm:t>
        <a:bodyPr/>
        <a:lstStyle/>
        <a:p>
          <a:endParaRPr lang="es-ES"/>
        </a:p>
      </dgm:t>
    </dgm:pt>
    <dgm:pt modelId="{86403F0B-B3B9-423C-9B18-C605C51AF2B6}" type="sibTrans" cxnId="{7121AE39-C858-4F98-8460-A57CF085954D}">
      <dgm:prSet/>
      <dgm:spPr/>
      <dgm:t>
        <a:bodyPr/>
        <a:lstStyle/>
        <a:p>
          <a:endParaRPr lang="es-ES"/>
        </a:p>
      </dgm:t>
    </dgm:pt>
    <dgm:pt modelId="{0D32DB28-47B0-471B-A4F4-85D83E00D7F6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 smtClean="0"/>
            <a:t>TIEMPO EN EL MERCADO</a:t>
          </a:r>
          <a:endParaRPr lang="es-ES" dirty="0"/>
        </a:p>
      </dgm:t>
    </dgm:pt>
    <dgm:pt modelId="{F706D219-8B56-4F5A-9F73-62418086C8BD}" type="parTrans" cxnId="{C6E10FC9-B178-4BF0-A16C-719025CC4161}">
      <dgm:prSet/>
      <dgm:spPr/>
      <dgm:t>
        <a:bodyPr/>
        <a:lstStyle/>
        <a:p>
          <a:endParaRPr lang="es-ES"/>
        </a:p>
      </dgm:t>
    </dgm:pt>
    <dgm:pt modelId="{51842C75-575A-43C4-BE61-0BBC85B0CD05}" type="sibTrans" cxnId="{C6E10FC9-B178-4BF0-A16C-719025CC4161}">
      <dgm:prSet/>
      <dgm:spPr/>
      <dgm:t>
        <a:bodyPr/>
        <a:lstStyle/>
        <a:p>
          <a:endParaRPr lang="es-ES"/>
        </a:p>
      </dgm:t>
    </dgm:pt>
    <dgm:pt modelId="{703909FA-CA25-470E-94BF-3E2E755BB41F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 smtClean="0"/>
            <a:t>UBICACIÓN</a:t>
          </a:r>
          <a:endParaRPr lang="es-ES" dirty="0"/>
        </a:p>
      </dgm:t>
    </dgm:pt>
    <dgm:pt modelId="{F413BE58-4F9C-4AB9-BF44-D2F857CB8840}" type="parTrans" cxnId="{B5AC762A-B7E2-44EF-8498-EF3C88FF9E4A}">
      <dgm:prSet/>
      <dgm:spPr/>
      <dgm:t>
        <a:bodyPr/>
        <a:lstStyle/>
        <a:p>
          <a:endParaRPr lang="es-ES"/>
        </a:p>
      </dgm:t>
    </dgm:pt>
    <dgm:pt modelId="{0DF11468-74B9-4AED-80BF-C6F1C8964BDD}" type="sibTrans" cxnId="{B5AC762A-B7E2-44EF-8498-EF3C88FF9E4A}">
      <dgm:prSet/>
      <dgm:spPr/>
      <dgm:t>
        <a:bodyPr/>
        <a:lstStyle/>
        <a:p>
          <a:endParaRPr lang="es-ES"/>
        </a:p>
      </dgm:t>
    </dgm:pt>
    <dgm:pt modelId="{AB100E41-BF38-4D36-96BF-4577422425E1}">
      <dgm:prSet/>
      <dgm:spPr/>
      <dgm:t>
        <a:bodyPr/>
        <a:lstStyle/>
        <a:p>
          <a:r>
            <a:rPr lang="es-ES" smtClean="0"/>
            <a:t>Brindar servicio de transporte ejecutivo de pasajeros y encomiendas puerta a puerta</a:t>
          </a:r>
          <a:endParaRPr lang="es-ES"/>
        </a:p>
      </dgm:t>
    </dgm:pt>
    <dgm:pt modelId="{00C504CB-FA74-4755-B7A9-E7DC5A9BA13C}" type="parTrans" cxnId="{9CDE52A0-5578-461E-B12E-4736BAD131E1}">
      <dgm:prSet/>
      <dgm:spPr/>
      <dgm:t>
        <a:bodyPr/>
        <a:lstStyle/>
        <a:p>
          <a:endParaRPr lang="es-ES"/>
        </a:p>
      </dgm:t>
    </dgm:pt>
    <dgm:pt modelId="{FD09C882-D564-43FF-B915-623B1475BE6C}" type="sibTrans" cxnId="{9CDE52A0-5578-461E-B12E-4736BAD131E1}">
      <dgm:prSet/>
      <dgm:spPr/>
      <dgm:t>
        <a:bodyPr/>
        <a:lstStyle/>
        <a:p>
          <a:endParaRPr lang="es-ES"/>
        </a:p>
      </dgm:t>
    </dgm:pt>
    <dgm:pt modelId="{13881448-ECF1-454D-8487-3BDD73F8041C}">
      <dgm:prSet/>
      <dgm:spPr/>
      <dgm:t>
        <a:bodyPr/>
        <a:lstStyle/>
        <a:p>
          <a:r>
            <a:rPr lang="es-ES" dirty="0" err="1" smtClean="0"/>
            <a:t>Sto</a:t>
          </a:r>
          <a:r>
            <a:rPr lang="es-ES" dirty="0" smtClean="0"/>
            <a:t>- </a:t>
          </a:r>
          <a:r>
            <a:rPr lang="es-ES" dirty="0" err="1" smtClean="0"/>
            <a:t>Dgo</a:t>
          </a:r>
          <a:endParaRPr lang="es-ES" dirty="0"/>
        </a:p>
      </dgm:t>
    </dgm:pt>
    <dgm:pt modelId="{BAA3E44C-4DD4-4C0A-AEB3-EFF315EFECC6}" type="parTrans" cxnId="{9CCF8EE4-78F3-42F2-8D6E-B6833EA7EE30}">
      <dgm:prSet/>
      <dgm:spPr/>
      <dgm:t>
        <a:bodyPr/>
        <a:lstStyle/>
        <a:p>
          <a:endParaRPr lang="es-ES"/>
        </a:p>
      </dgm:t>
    </dgm:pt>
    <dgm:pt modelId="{5628B268-C2FB-4AB4-91FD-5DD97246AA6A}" type="sibTrans" cxnId="{9CCF8EE4-78F3-42F2-8D6E-B6833EA7EE30}">
      <dgm:prSet/>
      <dgm:spPr/>
      <dgm:t>
        <a:bodyPr/>
        <a:lstStyle/>
        <a:p>
          <a:endParaRPr lang="es-ES"/>
        </a:p>
      </dgm:t>
    </dgm:pt>
    <dgm:pt modelId="{00F89096-A5B2-4D62-A316-DD1FF003463A}">
      <dgm:prSet/>
      <dgm:spPr/>
      <dgm:t>
        <a:bodyPr/>
        <a:lstStyle/>
        <a:p>
          <a:r>
            <a:rPr lang="es-ES" dirty="0" smtClean="0"/>
            <a:t>Centro de la ciudad</a:t>
          </a:r>
          <a:endParaRPr lang="es-ES" dirty="0"/>
        </a:p>
      </dgm:t>
    </dgm:pt>
    <dgm:pt modelId="{B75E0A3B-0A2A-470D-8F38-95C7BDA00D24}" type="parTrans" cxnId="{99581B36-FF82-4D02-A738-452E61F526C2}">
      <dgm:prSet/>
      <dgm:spPr/>
      <dgm:t>
        <a:bodyPr/>
        <a:lstStyle/>
        <a:p>
          <a:endParaRPr lang="es-ES"/>
        </a:p>
      </dgm:t>
    </dgm:pt>
    <dgm:pt modelId="{8D5F9314-7B06-4887-B236-FFF675E470C6}" type="sibTrans" cxnId="{99581B36-FF82-4D02-A738-452E61F526C2}">
      <dgm:prSet/>
      <dgm:spPr/>
      <dgm:t>
        <a:bodyPr/>
        <a:lstStyle/>
        <a:p>
          <a:endParaRPr lang="es-ES"/>
        </a:p>
      </dgm:t>
    </dgm:pt>
    <dgm:pt modelId="{937B2EC9-41A7-4B1F-AE57-65C71183D30F}">
      <dgm:prSet/>
      <dgm:spPr/>
      <dgm:t>
        <a:bodyPr/>
        <a:lstStyle/>
        <a:p>
          <a:r>
            <a:rPr lang="es-ES" smtClean="0"/>
            <a:t>7 años en el mercado</a:t>
          </a:r>
          <a:endParaRPr lang="es-ES"/>
        </a:p>
      </dgm:t>
    </dgm:pt>
    <dgm:pt modelId="{13AF0210-0DBA-421F-9AD1-F4EB34711AA8}" type="parTrans" cxnId="{8E555EE7-63F0-43E5-986A-7240973822D6}">
      <dgm:prSet/>
      <dgm:spPr/>
      <dgm:t>
        <a:bodyPr/>
        <a:lstStyle/>
        <a:p>
          <a:endParaRPr lang="es-ES"/>
        </a:p>
      </dgm:t>
    </dgm:pt>
    <dgm:pt modelId="{AFF48C43-5041-4C29-B04E-5B4DA0CC264B}" type="sibTrans" cxnId="{8E555EE7-63F0-43E5-986A-7240973822D6}">
      <dgm:prSet/>
      <dgm:spPr/>
      <dgm:t>
        <a:bodyPr/>
        <a:lstStyle/>
        <a:p>
          <a:endParaRPr lang="es-ES"/>
        </a:p>
      </dgm:t>
    </dgm:pt>
    <dgm:pt modelId="{3ED74344-F724-49A6-9AD1-4A09B13D81C2}" type="pres">
      <dgm:prSet presAssocID="{CB6F9AA4-1A11-428A-B0F2-09A442D4AEF5}" presName="diagram" presStyleCnt="0">
        <dgm:presLayoutVars>
          <dgm:dir/>
          <dgm:animLvl val="lvl"/>
          <dgm:resizeHandles val="exact"/>
        </dgm:presLayoutVars>
      </dgm:prSet>
      <dgm:spPr/>
    </dgm:pt>
    <dgm:pt modelId="{73AD616E-B77E-451E-9998-149EE3668519}" type="pres">
      <dgm:prSet presAssocID="{D502D539-1568-4138-A607-C38725095574}" presName="compNode" presStyleCnt="0"/>
      <dgm:spPr/>
    </dgm:pt>
    <dgm:pt modelId="{D56369C6-EF3F-49F2-8F7B-06641388C78D}" type="pres">
      <dgm:prSet presAssocID="{D502D539-1568-4138-A607-C38725095574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58F102-A844-477F-B45E-FB7988C101DA}" type="pres">
      <dgm:prSet presAssocID="{D502D539-1568-4138-A607-C387250955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962C52-C53D-4035-A2CE-AD68D1636011}" type="pres">
      <dgm:prSet presAssocID="{D502D539-1568-4138-A607-C38725095574}" presName="parentRect" presStyleLbl="alignNode1" presStyleIdx="0" presStyleCnt="3" custLinFactNeighborX="-231" custLinFactNeighborY="1383"/>
      <dgm:spPr/>
      <dgm:t>
        <a:bodyPr/>
        <a:lstStyle/>
        <a:p>
          <a:endParaRPr lang="es-ES"/>
        </a:p>
      </dgm:t>
    </dgm:pt>
    <dgm:pt modelId="{F7A53C8B-5BB6-4943-8E1F-204F963893BA}" type="pres">
      <dgm:prSet presAssocID="{D502D539-1568-4138-A607-C38725095574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972DDD-FCEF-4DFD-84D7-A612AD1BE111}" type="pres">
      <dgm:prSet presAssocID="{86403F0B-B3B9-423C-9B18-C605C51AF2B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EC338AE-A3FF-4502-97D6-EFD94B7D45C6}" type="pres">
      <dgm:prSet presAssocID="{0D32DB28-47B0-471B-A4F4-85D83E00D7F6}" presName="compNode" presStyleCnt="0"/>
      <dgm:spPr/>
    </dgm:pt>
    <dgm:pt modelId="{84E1DF4C-04E4-41E5-8FED-7FBC0585B592}" type="pres">
      <dgm:prSet presAssocID="{0D32DB28-47B0-471B-A4F4-85D83E00D7F6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36FEBC-A3C3-49F9-84D3-24F728846905}" type="pres">
      <dgm:prSet presAssocID="{0D32DB28-47B0-471B-A4F4-85D83E00D7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315F82-1648-46E6-96D2-07740E41B803}" type="pres">
      <dgm:prSet presAssocID="{0D32DB28-47B0-471B-A4F4-85D83E00D7F6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4A4E058B-A872-421F-8223-148A421F9CBA}" type="pres">
      <dgm:prSet presAssocID="{0D32DB28-47B0-471B-A4F4-85D83E00D7F6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6874F6-1F57-4882-9AFA-19F79C5B218C}" type="pres">
      <dgm:prSet presAssocID="{51842C75-575A-43C4-BE61-0BBC85B0CD0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62F6D71-05E0-47CA-A36A-F65043B071B3}" type="pres">
      <dgm:prSet presAssocID="{703909FA-CA25-470E-94BF-3E2E755BB41F}" presName="compNode" presStyleCnt="0"/>
      <dgm:spPr/>
    </dgm:pt>
    <dgm:pt modelId="{6C650398-6C5B-44EE-BEFE-AF0964E63452}" type="pres">
      <dgm:prSet presAssocID="{703909FA-CA25-470E-94BF-3E2E755BB41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2BBBCA-0D83-4182-908C-8BFAC0FA8FB8}" type="pres">
      <dgm:prSet presAssocID="{703909FA-CA25-470E-94BF-3E2E755BB4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F3189E-2F34-4B8D-A3A0-FCA9A62A27D1}" type="pres">
      <dgm:prSet presAssocID="{703909FA-CA25-470E-94BF-3E2E755BB41F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5075251A-54A6-4451-A8F8-D07D8FE6C71E}" type="pres">
      <dgm:prSet presAssocID="{703909FA-CA25-470E-94BF-3E2E755BB41F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E900264-EA11-4F8B-8AB0-72BCC66CFD68}" type="presOf" srcId="{AB100E41-BF38-4D36-96BF-4577422425E1}" destId="{D56369C6-EF3F-49F2-8F7B-06641388C78D}" srcOrd="0" destOrd="0" presId="urn:microsoft.com/office/officeart/2005/8/layout/bList2"/>
    <dgm:cxn modelId="{D1C2DDB8-AE85-4669-B5F4-B6A71B1ABAF3}" type="presOf" srcId="{937B2EC9-41A7-4B1F-AE57-65C71183D30F}" destId="{84E1DF4C-04E4-41E5-8FED-7FBC0585B592}" srcOrd="0" destOrd="0" presId="urn:microsoft.com/office/officeart/2005/8/layout/bList2"/>
    <dgm:cxn modelId="{426053A3-6199-4170-B734-B527F1524B03}" type="presOf" srcId="{703909FA-CA25-470E-94BF-3E2E755BB41F}" destId="{8CF3189E-2F34-4B8D-A3A0-FCA9A62A27D1}" srcOrd="1" destOrd="0" presId="urn:microsoft.com/office/officeart/2005/8/layout/bList2"/>
    <dgm:cxn modelId="{9CDE52A0-5578-461E-B12E-4736BAD131E1}" srcId="{D502D539-1568-4138-A607-C38725095574}" destId="{AB100E41-BF38-4D36-96BF-4577422425E1}" srcOrd="0" destOrd="0" parTransId="{00C504CB-FA74-4755-B7A9-E7DC5A9BA13C}" sibTransId="{FD09C882-D564-43FF-B915-623B1475BE6C}"/>
    <dgm:cxn modelId="{99581B36-FF82-4D02-A738-452E61F526C2}" srcId="{703909FA-CA25-470E-94BF-3E2E755BB41F}" destId="{00F89096-A5B2-4D62-A316-DD1FF003463A}" srcOrd="1" destOrd="0" parTransId="{B75E0A3B-0A2A-470D-8F38-95C7BDA00D24}" sibTransId="{8D5F9314-7B06-4887-B236-FFF675E470C6}"/>
    <dgm:cxn modelId="{3092C7CA-27D3-4352-A7AC-774C95219E8E}" type="presOf" srcId="{13881448-ECF1-454D-8487-3BDD73F8041C}" destId="{6C650398-6C5B-44EE-BEFE-AF0964E63452}" srcOrd="0" destOrd="0" presId="urn:microsoft.com/office/officeart/2005/8/layout/bList2"/>
    <dgm:cxn modelId="{8E555EE7-63F0-43E5-986A-7240973822D6}" srcId="{0D32DB28-47B0-471B-A4F4-85D83E00D7F6}" destId="{937B2EC9-41A7-4B1F-AE57-65C71183D30F}" srcOrd="0" destOrd="0" parTransId="{13AF0210-0DBA-421F-9AD1-F4EB34711AA8}" sibTransId="{AFF48C43-5041-4C29-B04E-5B4DA0CC264B}"/>
    <dgm:cxn modelId="{AD49A190-C2A5-45CF-AE1D-21EEDC5D2F14}" type="presOf" srcId="{86403F0B-B3B9-423C-9B18-C605C51AF2B6}" destId="{05972DDD-FCEF-4DFD-84D7-A612AD1BE111}" srcOrd="0" destOrd="0" presId="urn:microsoft.com/office/officeart/2005/8/layout/bList2"/>
    <dgm:cxn modelId="{B1488371-DF84-4274-AC1B-053041BFD131}" type="presOf" srcId="{0D32DB28-47B0-471B-A4F4-85D83E00D7F6}" destId="{06315F82-1648-46E6-96D2-07740E41B803}" srcOrd="1" destOrd="0" presId="urn:microsoft.com/office/officeart/2005/8/layout/bList2"/>
    <dgm:cxn modelId="{7121AE39-C858-4F98-8460-A57CF085954D}" srcId="{CB6F9AA4-1A11-428A-B0F2-09A442D4AEF5}" destId="{D502D539-1568-4138-A607-C38725095574}" srcOrd="0" destOrd="0" parTransId="{8D6CB15B-8B4B-440B-BFDA-4E58E571F80A}" sibTransId="{86403F0B-B3B9-423C-9B18-C605C51AF2B6}"/>
    <dgm:cxn modelId="{8481C3EC-9642-4C0F-BE88-182B9EC8BC14}" type="presOf" srcId="{00F89096-A5B2-4D62-A316-DD1FF003463A}" destId="{6C650398-6C5B-44EE-BEFE-AF0964E63452}" srcOrd="0" destOrd="1" presId="urn:microsoft.com/office/officeart/2005/8/layout/bList2"/>
    <dgm:cxn modelId="{6BE4CA0E-7BB8-4EB8-999A-1E81D769A5F8}" type="presOf" srcId="{703909FA-CA25-470E-94BF-3E2E755BB41F}" destId="{CE2BBBCA-0D83-4182-908C-8BFAC0FA8FB8}" srcOrd="0" destOrd="0" presId="urn:microsoft.com/office/officeart/2005/8/layout/bList2"/>
    <dgm:cxn modelId="{649663B8-ED94-48F4-82C8-4D0D97B1E0DE}" type="presOf" srcId="{D502D539-1568-4138-A607-C38725095574}" destId="{0358F102-A844-477F-B45E-FB7988C101DA}" srcOrd="0" destOrd="0" presId="urn:microsoft.com/office/officeart/2005/8/layout/bList2"/>
    <dgm:cxn modelId="{C6E10FC9-B178-4BF0-A16C-719025CC4161}" srcId="{CB6F9AA4-1A11-428A-B0F2-09A442D4AEF5}" destId="{0D32DB28-47B0-471B-A4F4-85D83E00D7F6}" srcOrd="1" destOrd="0" parTransId="{F706D219-8B56-4F5A-9F73-62418086C8BD}" sibTransId="{51842C75-575A-43C4-BE61-0BBC85B0CD05}"/>
    <dgm:cxn modelId="{7CC16FBA-9693-42BF-A9F1-49C50BCB2712}" type="presOf" srcId="{D502D539-1568-4138-A607-C38725095574}" destId="{7B962C52-C53D-4035-A2CE-AD68D1636011}" srcOrd="1" destOrd="0" presId="urn:microsoft.com/office/officeart/2005/8/layout/bList2"/>
    <dgm:cxn modelId="{1B24FCFA-960F-489E-B517-7BC011E268AE}" type="presOf" srcId="{51842C75-575A-43C4-BE61-0BBC85B0CD05}" destId="{EE6874F6-1F57-4882-9AFA-19F79C5B218C}" srcOrd="0" destOrd="0" presId="urn:microsoft.com/office/officeart/2005/8/layout/bList2"/>
    <dgm:cxn modelId="{F85A3F0B-A9D5-46CE-A23A-6471D9AEAF56}" type="presOf" srcId="{0D32DB28-47B0-471B-A4F4-85D83E00D7F6}" destId="{B036FEBC-A3C3-49F9-84D3-24F728846905}" srcOrd="0" destOrd="0" presId="urn:microsoft.com/office/officeart/2005/8/layout/bList2"/>
    <dgm:cxn modelId="{B5AC762A-B7E2-44EF-8498-EF3C88FF9E4A}" srcId="{CB6F9AA4-1A11-428A-B0F2-09A442D4AEF5}" destId="{703909FA-CA25-470E-94BF-3E2E755BB41F}" srcOrd="2" destOrd="0" parTransId="{F413BE58-4F9C-4AB9-BF44-D2F857CB8840}" sibTransId="{0DF11468-74B9-4AED-80BF-C6F1C8964BDD}"/>
    <dgm:cxn modelId="{9CCF8EE4-78F3-42F2-8D6E-B6833EA7EE30}" srcId="{703909FA-CA25-470E-94BF-3E2E755BB41F}" destId="{13881448-ECF1-454D-8487-3BDD73F8041C}" srcOrd="0" destOrd="0" parTransId="{BAA3E44C-4DD4-4C0A-AEB3-EFF315EFECC6}" sibTransId="{5628B268-C2FB-4AB4-91FD-5DD97246AA6A}"/>
    <dgm:cxn modelId="{2024FE98-A05A-4CEA-992E-F39903B2064C}" type="presOf" srcId="{CB6F9AA4-1A11-428A-B0F2-09A442D4AEF5}" destId="{3ED74344-F724-49A6-9AD1-4A09B13D81C2}" srcOrd="0" destOrd="0" presId="urn:microsoft.com/office/officeart/2005/8/layout/bList2"/>
    <dgm:cxn modelId="{4763EA4A-1E95-49A0-83B2-68986806305E}" type="presParOf" srcId="{3ED74344-F724-49A6-9AD1-4A09B13D81C2}" destId="{73AD616E-B77E-451E-9998-149EE3668519}" srcOrd="0" destOrd="0" presId="urn:microsoft.com/office/officeart/2005/8/layout/bList2"/>
    <dgm:cxn modelId="{62C84BE3-11A7-4BA2-8983-837BA42B3451}" type="presParOf" srcId="{73AD616E-B77E-451E-9998-149EE3668519}" destId="{D56369C6-EF3F-49F2-8F7B-06641388C78D}" srcOrd="0" destOrd="0" presId="urn:microsoft.com/office/officeart/2005/8/layout/bList2"/>
    <dgm:cxn modelId="{60D3A2D3-AA38-4673-8E52-A766CC1D522D}" type="presParOf" srcId="{73AD616E-B77E-451E-9998-149EE3668519}" destId="{0358F102-A844-477F-B45E-FB7988C101DA}" srcOrd="1" destOrd="0" presId="urn:microsoft.com/office/officeart/2005/8/layout/bList2"/>
    <dgm:cxn modelId="{906FAE33-EFC9-4A30-8928-420F845A7B77}" type="presParOf" srcId="{73AD616E-B77E-451E-9998-149EE3668519}" destId="{7B962C52-C53D-4035-A2CE-AD68D1636011}" srcOrd="2" destOrd="0" presId="urn:microsoft.com/office/officeart/2005/8/layout/bList2"/>
    <dgm:cxn modelId="{3F81B709-0391-44C5-A048-C9982E400EFF}" type="presParOf" srcId="{73AD616E-B77E-451E-9998-149EE3668519}" destId="{F7A53C8B-5BB6-4943-8E1F-204F963893BA}" srcOrd="3" destOrd="0" presId="urn:microsoft.com/office/officeart/2005/8/layout/bList2"/>
    <dgm:cxn modelId="{23A7192A-DEC7-4B40-B03A-D10835FD5F19}" type="presParOf" srcId="{3ED74344-F724-49A6-9AD1-4A09B13D81C2}" destId="{05972DDD-FCEF-4DFD-84D7-A612AD1BE111}" srcOrd="1" destOrd="0" presId="urn:microsoft.com/office/officeart/2005/8/layout/bList2"/>
    <dgm:cxn modelId="{F1E4E1C9-AA44-476B-8148-DF691F83BB1B}" type="presParOf" srcId="{3ED74344-F724-49A6-9AD1-4A09B13D81C2}" destId="{6EC338AE-A3FF-4502-97D6-EFD94B7D45C6}" srcOrd="2" destOrd="0" presId="urn:microsoft.com/office/officeart/2005/8/layout/bList2"/>
    <dgm:cxn modelId="{B8D6CB2C-1886-4480-B57B-CFC71D6F6DF7}" type="presParOf" srcId="{6EC338AE-A3FF-4502-97D6-EFD94B7D45C6}" destId="{84E1DF4C-04E4-41E5-8FED-7FBC0585B592}" srcOrd="0" destOrd="0" presId="urn:microsoft.com/office/officeart/2005/8/layout/bList2"/>
    <dgm:cxn modelId="{621E77AC-6FEF-49DC-87E6-901AB446ED52}" type="presParOf" srcId="{6EC338AE-A3FF-4502-97D6-EFD94B7D45C6}" destId="{B036FEBC-A3C3-49F9-84D3-24F728846905}" srcOrd="1" destOrd="0" presId="urn:microsoft.com/office/officeart/2005/8/layout/bList2"/>
    <dgm:cxn modelId="{5424FCAA-2CA6-427A-8D33-83C243B446C5}" type="presParOf" srcId="{6EC338AE-A3FF-4502-97D6-EFD94B7D45C6}" destId="{06315F82-1648-46E6-96D2-07740E41B803}" srcOrd="2" destOrd="0" presId="urn:microsoft.com/office/officeart/2005/8/layout/bList2"/>
    <dgm:cxn modelId="{08021F2B-C359-473D-A32E-0D47135D1197}" type="presParOf" srcId="{6EC338AE-A3FF-4502-97D6-EFD94B7D45C6}" destId="{4A4E058B-A872-421F-8223-148A421F9CBA}" srcOrd="3" destOrd="0" presId="urn:microsoft.com/office/officeart/2005/8/layout/bList2"/>
    <dgm:cxn modelId="{3B97030D-8DF3-4FEE-9BA8-E597A0E44A9A}" type="presParOf" srcId="{3ED74344-F724-49A6-9AD1-4A09B13D81C2}" destId="{EE6874F6-1F57-4882-9AFA-19F79C5B218C}" srcOrd="3" destOrd="0" presId="urn:microsoft.com/office/officeart/2005/8/layout/bList2"/>
    <dgm:cxn modelId="{85229662-5EB8-46D8-8F68-D8A69FE5CC7D}" type="presParOf" srcId="{3ED74344-F724-49A6-9AD1-4A09B13D81C2}" destId="{D62F6D71-05E0-47CA-A36A-F65043B071B3}" srcOrd="4" destOrd="0" presId="urn:microsoft.com/office/officeart/2005/8/layout/bList2"/>
    <dgm:cxn modelId="{B3DB85CD-C5E6-4E2E-9028-8AC287F0F10B}" type="presParOf" srcId="{D62F6D71-05E0-47CA-A36A-F65043B071B3}" destId="{6C650398-6C5B-44EE-BEFE-AF0964E63452}" srcOrd="0" destOrd="0" presId="urn:microsoft.com/office/officeart/2005/8/layout/bList2"/>
    <dgm:cxn modelId="{C364FD57-8663-46F6-B5E6-8272ACAA44C3}" type="presParOf" srcId="{D62F6D71-05E0-47CA-A36A-F65043B071B3}" destId="{CE2BBBCA-0D83-4182-908C-8BFAC0FA8FB8}" srcOrd="1" destOrd="0" presId="urn:microsoft.com/office/officeart/2005/8/layout/bList2"/>
    <dgm:cxn modelId="{1DD0A7EF-2FE2-4096-A4D0-1DC9D186D8F3}" type="presParOf" srcId="{D62F6D71-05E0-47CA-A36A-F65043B071B3}" destId="{8CF3189E-2F34-4B8D-A3A0-FCA9A62A27D1}" srcOrd="2" destOrd="0" presId="urn:microsoft.com/office/officeart/2005/8/layout/bList2"/>
    <dgm:cxn modelId="{EAFE8958-9743-4790-8494-BD9CF9E1AC46}" type="presParOf" srcId="{D62F6D71-05E0-47CA-A36A-F65043B071B3}" destId="{5075251A-54A6-4451-A8F8-D07D8FE6C71E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61272-F87D-4932-9FAD-F6066665ACA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4EDA18-CC51-4A8B-B399-F7CBA489D1E1}">
      <dgm:prSet phldrT="[Texto]" phldr="1" custT="1"/>
      <dgm:spPr/>
      <dgm:t>
        <a:bodyPr/>
        <a:lstStyle/>
        <a:p>
          <a:endParaRPr lang="es-ES" sz="1200" dirty="0"/>
        </a:p>
      </dgm:t>
    </dgm:pt>
    <dgm:pt modelId="{CDD5D4EA-5E02-4613-B622-4B3E0741B277}" type="parTrans" cxnId="{6208B7EB-56AD-4422-BFA4-E3C0C2A06392}">
      <dgm:prSet/>
      <dgm:spPr/>
      <dgm:t>
        <a:bodyPr/>
        <a:lstStyle/>
        <a:p>
          <a:endParaRPr lang="es-ES"/>
        </a:p>
      </dgm:t>
    </dgm:pt>
    <dgm:pt modelId="{B3D4247A-0B58-41D4-8573-D911577F1310}" type="sibTrans" cxnId="{6208B7EB-56AD-4422-BFA4-E3C0C2A06392}">
      <dgm:prSet/>
      <dgm:spPr/>
      <dgm:t>
        <a:bodyPr/>
        <a:lstStyle/>
        <a:p>
          <a:endParaRPr lang="es-ES"/>
        </a:p>
      </dgm:t>
    </dgm:pt>
    <dgm:pt modelId="{B8397810-B457-46D0-93EC-278AD59CA7E9}">
      <dgm:prSet phldrT="[Texto]" phldr="1" custT="1"/>
      <dgm:spPr/>
      <dgm:t>
        <a:bodyPr/>
        <a:lstStyle/>
        <a:p>
          <a:endParaRPr lang="es-ES" sz="1200" dirty="0"/>
        </a:p>
      </dgm:t>
    </dgm:pt>
    <dgm:pt modelId="{C8C09586-97D9-44DE-B322-3C0E2C2C74B2}" type="parTrans" cxnId="{88B6AE90-3350-4F5F-B119-B94EC0F4F55B}">
      <dgm:prSet/>
      <dgm:spPr/>
      <dgm:t>
        <a:bodyPr/>
        <a:lstStyle/>
        <a:p>
          <a:endParaRPr lang="es-ES"/>
        </a:p>
      </dgm:t>
    </dgm:pt>
    <dgm:pt modelId="{96BACEE5-A69B-4B14-AF68-73122EFD4A14}" type="sibTrans" cxnId="{88B6AE90-3350-4F5F-B119-B94EC0F4F55B}">
      <dgm:prSet/>
      <dgm:spPr/>
      <dgm:t>
        <a:bodyPr/>
        <a:lstStyle/>
        <a:p>
          <a:endParaRPr lang="es-ES"/>
        </a:p>
      </dgm:t>
    </dgm:pt>
    <dgm:pt modelId="{202646AE-D58A-42DE-93C4-A69BBAC46440}">
      <dgm:prSet phldrT="[Texto]" custT="1"/>
      <dgm:spPr/>
      <dgm:t>
        <a:bodyPr/>
        <a:lstStyle/>
        <a:p>
          <a:endParaRPr lang="es-ES" sz="1200" dirty="0"/>
        </a:p>
      </dgm:t>
    </dgm:pt>
    <dgm:pt modelId="{5302EA06-BE65-4610-B63D-31A38447C875}" type="parTrans" cxnId="{9EDC10B7-68DF-4E85-9BBA-2397B12AB378}">
      <dgm:prSet/>
      <dgm:spPr/>
      <dgm:t>
        <a:bodyPr/>
        <a:lstStyle/>
        <a:p>
          <a:endParaRPr lang="es-ES"/>
        </a:p>
      </dgm:t>
    </dgm:pt>
    <dgm:pt modelId="{ABB9F2E2-0B89-43C0-8967-7020F4D0E750}" type="sibTrans" cxnId="{9EDC10B7-68DF-4E85-9BBA-2397B12AB378}">
      <dgm:prSet/>
      <dgm:spPr/>
      <dgm:t>
        <a:bodyPr/>
        <a:lstStyle/>
        <a:p>
          <a:endParaRPr lang="es-ES"/>
        </a:p>
      </dgm:t>
    </dgm:pt>
    <dgm:pt modelId="{CECDCF40-27E5-437B-8325-BAB8578A5AB3}">
      <dgm:prSet phldrT="[Texto]" custT="1"/>
      <dgm:spPr/>
      <dgm:t>
        <a:bodyPr/>
        <a:lstStyle/>
        <a:p>
          <a:endParaRPr lang="es-ES" sz="1200" dirty="0"/>
        </a:p>
      </dgm:t>
    </dgm:pt>
    <dgm:pt modelId="{42C7CA65-88DF-4B1D-A17D-F778E7ADAD42}" type="parTrans" cxnId="{2E785B3F-1C26-4C2B-836E-B907533D6ADB}">
      <dgm:prSet/>
      <dgm:spPr/>
      <dgm:t>
        <a:bodyPr/>
        <a:lstStyle/>
        <a:p>
          <a:endParaRPr lang="es-ES"/>
        </a:p>
      </dgm:t>
    </dgm:pt>
    <dgm:pt modelId="{A42F5BD1-B1FE-48F2-A6F3-0D0144CC7F5D}" type="sibTrans" cxnId="{2E785B3F-1C26-4C2B-836E-B907533D6ADB}">
      <dgm:prSet/>
      <dgm:spPr/>
      <dgm:t>
        <a:bodyPr/>
        <a:lstStyle/>
        <a:p>
          <a:endParaRPr lang="es-ES"/>
        </a:p>
      </dgm:t>
    </dgm:pt>
    <dgm:pt modelId="{D6E2EE1A-B2BA-496E-A5EC-E9A844B7FFE9}">
      <dgm:prSet/>
      <dgm:spPr/>
      <dgm:t>
        <a:bodyPr/>
        <a:lstStyle/>
        <a:p>
          <a:r>
            <a:rPr lang="es-CR" smtClean="0"/>
            <a:t>Efectuar un diagnóstico situacional de la empresa SEGUNCAR EJECUTIVO S.A. </a:t>
          </a:r>
          <a:endParaRPr lang="es-ES"/>
        </a:p>
      </dgm:t>
    </dgm:pt>
    <dgm:pt modelId="{DBCACD7B-D662-47FD-922B-FFDE5F748ACE}" type="parTrans" cxnId="{61EBA070-FDDA-44B3-A281-27F0CA5BA4B7}">
      <dgm:prSet/>
      <dgm:spPr/>
      <dgm:t>
        <a:bodyPr/>
        <a:lstStyle/>
        <a:p>
          <a:endParaRPr lang="es-ES"/>
        </a:p>
      </dgm:t>
    </dgm:pt>
    <dgm:pt modelId="{BD561ED5-4F2F-40F1-976F-C84D0B9F80A4}" type="sibTrans" cxnId="{61EBA070-FDDA-44B3-A281-27F0CA5BA4B7}">
      <dgm:prSet/>
      <dgm:spPr/>
      <dgm:t>
        <a:bodyPr/>
        <a:lstStyle/>
        <a:p>
          <a:endParaRPr lang="es-ES"/>
        </a:p>
      </dgm:t>
    </dgm:pt>
    <dgm:pt modelId="{A8151C6E-3430-48F4-9223-8FD39CCB38DB}">
      <dgm:prSet phldrT="[Texto]" custT="1"/>
      <dgm:spPr/>
      <dgm:t>
        <a:bodyPr/>
        <a:lstStyle/>
        <a:p>
          <a:endParaRPr lang="es-ES" sz="1200" dirty="0"/>
        </a:p>
      </dgm:t>
    </dgm:pt>
    <dgm:pt modelId="{38EC027B-B648-486B-BC9F-B041FC6376A7}" type="sibTrans" cxnId="{675DC801-7096-4217-BAAB-CDD4743A61D4}">
      <dgm:prSet/>
      <dgm:spPr/>
      <dgm:t>
        <a:bodyPr/>
        <a:lstStyle/>
        <a:p>
          <a:endParaRPr lang="es-ES"/>
        </a:p>
      </dgm:t>
    </dgm:pt>
    <dgm:pt modelId="{5B12BF25-FD57-4E49-9009-03CF45937EB3}" type="parTrans" cxnId="{675DC801-7096-4217-BAAB-CDD4743A61D4}">
      <dgm:prSet/>
      <dgm:spPr/>
      <dgm:t>
        <a:bodyPr/>
        <a:lstStyle/>
        <a:p>
          <a:endParaRPr lang="es-ES"/>
        </a:p>
      </dgm:t>
    </dgm:pt>
    <dgm:pt modelId="{958E19C8-1E9D-4BE1-A464-BFCAF6013656}">
      <dgm:prSet/>
      <dgm:spPr/>
      <dgm:t>
        <a:bodyPr/>
        <a:lstStyle/>
        <a:p>
          <a:r>
            <a:rPr lang="es-CR" smtClean="0"/>
            <a:t>Realizar un estudio de mercado mediante la aplicación de las distintas técnicas de investigación</a:t>
          </a:r>
          <a:endParaRPr lang="es-ES"/>
        </a:p>
      </dgm:t>
    </dgm:pt>
    <dgm:pt modelId="{D13E5175-60E4-49DD-B265-AE877AD2F153}" type="parTrans" cxnId="{0CCEF2C0-993C-4000-AF58-98C3BF8EC62B}">
      <dgm:prSet/>
      <dgm:spPr/>
      <dgm:t>
        <a:bodyPr/>
        <a:lstStyle/>
        <a:p>
          <a:endParaRPr lang="es-ES"/>
        </a:p>
      </dgm:t>
    </dgm:pt>
    <dgm:pt modelId="{245E1855-4960-4937-AED1-DC4E2C4FFC91}" type="sibTrans" cxnId="{0CCEF2C0-993C-4000-AF58-98C3BF8EC62B}">
      <dgm:prSet/>
      <dgm:spPr/>
      <dgm:t>
        <a:bodyPr/>
        <a:lstStyle/>
        <a:p>
          <a:endParaRPr lang="es-ES"/>
        </a:p>
      </dgm:t>
    </dgm:pt>
    <dgm:pt modelId="{0C548D3A-D126-4972-8AA8-DFAB20D232EC}">
      <dgm:prSet/>
      <dgm:spPr/>
      <dgm:t>
        <a:bodyPr/>
        <a:lstStyle/>
        <a:p>
          <a:r>
            <a:rPr lang="es-CR" smtClean="0"/>
            <a:t>Establecer el direccionamiento estratégico para la empresa Seguncar S.A.</a:t>
          </a:r>
          <a:endParaRPr lang="es-ES"/>
        </a:p>
      </dgm:t>
    </dgm:pt>
    <dgm:pt modelId="{E2CC87FE-6ECB-4A60-8D02-AD460AF0D928}" type="parTrans" cxnId="{2229FF19-2CC9-4961-8E65-9F82E2488472}">
      <dgm:prSet/>
      <dgm:spPr/>
      <dgm:t>
        <a:bodyPr/>
        <a:lstStyle/>
        <a:p>
          <a:endParaRPr lang="es-ES"/>
        </a:p>
      </dgm:t>
    </dgm:pt>
    <dgm:pt modelId="{BFD7E522-C92D-47C2-AD5C-F7B622286CE0}" type="sibTrans" cxnId="{2229FF19-2CC9-4961-8E65-9F82E2488472}">
      <dgm:prSet/>
      <dgm:spPr/>
      <dgm:t>
        <a:bodyPr/>
        <a:lstStyle/>
        <a:p>
          <a:endParaRPr lang="es-ES"/>
        </a:p>
      </dgm:t>
    </dgm:pt>
    <dgm:pt modelId="{2CE03678-6748-442C-A386-2725C3B054EC}">
      <dgm:prSet/>
      <dgm:spPr/>
      <dgm:t>
        <a:bodyPr/>
        <a:lstStyle/>
        <a:p>
          <a:r>
            <a:rPr lang="es-CR" smtClean="0"/>
            <a:t>Definir una propuesta Estratégica de Marketing que promueva el crecimiento de la línea de servicios de la empresa Seguncar. S.A</a:t>
          </a:r>
          <a:endParaRPr lang="es-ES"/>
        </a:p>
      </dgm:t>
    </dgm:pt>
    <dgm:pt modelId="{FF6536DE-3276-4E4A-B766-03BECB416B14}" type="parTrans" cxnId="{FD9930C9-6D9B-4930-94E3-61F5EB8BB173}">
      <dgm:prSet/>
      <dgm:spPr/>
      <dgm:t>
        <a:bodyPr/>
        <a:lstStyle/>
        <a:p>
          <a:endParaRPr lang="es-ES"/>
        </a:p>
      </dgm:t>
    </dgm:pt>
    <dgm:pt modelId="{162E5E83-475E-484A-A5BE-BF2159C86F87}" type="sibTrans" cxnId="{FD9930C9-6D9B-4930-94E3-61F5EB8BB173}">
      <dgm:prSet/>
      <dgm:spPr/>
      <dgm:t>
        <a:bodyPr/>
        <a:lstStyle/>
        <a:p>
          <a:endParaRPr lang="es-ES"/>
        </a:p>
      </dgm:t>
    </dgm:pt>
    <dgm:pt modelId="{6841FD2D-2D51-4342-A6C3-0CD988A417EE}">
      <dgm:prSet/>
      <dgm:spPr/>
      <dgm:t>
        <a:bodyPr/>
        <a:lstStyle/>
        <a:p>
          <a:r>
            <a:rPr lang="es-CR" smtClean="0"/>
            <a:t>Analizar financieramente la viabilidad de la propuesta del plan de desarrollo de mercado, para la empresa Seguncar S.A. </a:t>
          </a:r>
          <a:endParaRPr lang="es-ES"/>
        </a:p>
      </dgm:t>
    </dgm:pt>
    <dgm:pt modelId="{1AD51E89-5D36-407E-8884-1D525D3D5903}" type="parTrans" cxnId="{7BDF76BF-B433-476A-93C7-19A1F3E5E8D7}">
      <dgm:prSet/>
      <dgm:spPr/>
      <dgm:t>
        <a:bodyPr/>
        <a:lstStyle/>
        <a:p>
          <a:endParaRPr lang="es-ES"/>
        </a:p>
      </dgm:t>
    </dgm:pt>
    <dgm:pt modelId="{120FD806-4974-411B-B2D6-144350F94893}" type="sibTrans" cxnId="{7BDF76BF-B433-476A-93C7-19A1F3E5E8D7}">
      <dgm:prSet/>
      <dgm:spPr/>
      <dgm:t>
        <a:bodyPr/>
        <a:lstStyle/>
        <a:p>
          <a:endParaRPr lang="es-ES"/>
        </a:p>
      </dgm:t>
    </dgm:pt>
    <dgm:pt modelId="{07EC1219-911E-4F64-B993-7EAE9D76B06A}" type="pres">
      <dgm:prSet presAssocID="{5D061272-F87D-4932-9FAD-F6066665AC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66103C-935D-4E86-A748-5C55D719C814}" type="pres">
      <dgm:prSet presAssocID="{854EDA18-CC51-4A8B-B399-F7CBA489D1E1}" presName="composite" presStyleCnt="0"/>
      <dgm:spPr/>
    </dgm:pt>
    <dgm:pt modelId="{3DB8B26C-5B1E-4990-811A-BC277994EF5F}" type="pres">
      <dgm:prSet presAssocID="{854EDA18-CC51-4A8B-B399-F7CBA489D1E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B9FEB3-4CBE-4D1C-A6C9-4FDCC2118EF3}" type="pres">
      <dgm:prSet presAssocID="{854EDA18-CC51-4A8B-B399-F7CBA489D1E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88FC92-C00A-42B0-9697-51DA0B5F7EA1}" type="pres">
      <dgm:prSet presAssocID="{B3D4247A-0B58-41D4-8573-D911577F1310}" presName="sp" presStyleCnt="0"/>
      <dgm:spPr/>
    </dgm:pt>
    <dgm:pt modelId="{AEC064D3-D233-4D60-80C8-CFD822AE5166}" type="pres">
      <dgm:prSet presAssocID="{A8151C6E-3430-48F4-9223-8FD39CCB38DB}" presName="composite" presStyleCnt="0"/>
      <dgm:spPr/>
    </dgm:pt>
    <dgm:pt modelId="{AC1C4EF8-3079-4B33-8CB3-302D14310634}" type="pres">
      <dgm:prSet presAssocID="{A8151C6E-3430-48F4-9223-8FD39CCB38D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11696C-D45B-4DA5-A5E8-EA9A678E0C58}" type="pres">
      <dgm:prSet presAssocID="{A8151C6E-3430-48F4-9223-8FD39CCB38D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084065-E032-4562-82FA-B3605E613D4F}" type="pres">
      <dgm:prSet presAssocID="{38EC027B-B648-486B-BC9F-B041FC6376A7}" presName="sp" presStyleCnt="0"/>
      <dgm:spPr/>
    </dgm:pt>
    <dgm:pt modelId="{84AEA80E-EEC4-49F4-8FC7-34191214BEC5}" type="pres">
      <dgm:prSet presAssocID="{B8397810-B457-46D0-93EC-278AD59CA7E9}" presName="composite" presStyleCnt="0"/>
      <dgm:spPr/>
    </dgm:pt>
    <dgm:pt modelId="{594EA298-6021-4C91-90AD-D1A59A451A49}" type="pres">
      <dgm:prSet presAssocID="{B8397810-B457-46D0-93EC-278AD59CA7E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61CC3E-4A09-46DD-A068-1DBC7078F4F6}" type="pres">
      <dgm:prSet presAssocID="{B8397810-B457-46D0-93EC-278AD59CA7E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94E253-D3AD-483F-B20B-F90950E2F302}" type="pres">
      <dgm:prSet presAssocID="{96BACEE5-A69B-4B14-AF68-73122EFD4A14}" presName="sp" presStyleCnt="0"/>
      <dgm:spPr/>
    </dgm:pt>
    <dgm:pt modelId="{459B6AF6-0C8A-4A98-B6EF-CCB4AC67F032}" type="pres">
      <dgm:prSet presAssocID="{202646AE-D58A-42DE-93C4-A69BBAC46440}" presName="composite" presStyleCnt="0"/>
      <dgm:spPr/>
    </dgm:pt>
    <dgm:pt modelId="{D9DA1A10-EA24-49F7-9484-04A32786C9FF}" type="pres">
      <dgm:prSet presAssocID="{202646AE-D58A-42DE-93C4-A69BBAC4644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5A3EB4-9FC2-4C5E-B7FF-3BDEDFB86438}" type="pres">
      <dgm:prSet presAssocID="{202646AE-D58A-42DE-93C4-A69BBAC4644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F77DAD-49D8-4AB4-B327-404340CCDDD4}" type="pres">
      <dgm:prSet presAssocID="{ABB9F2E2-0B89-43C0-8967-7020F4D0E750}" presName="sp" presStyleCnt="0"/>
      <dgm:spPr/>
    </dgm:pt>
    <dgm:pt modelId="{31431BC6-0982-4E71-A841-68ACDAFDC42C}" type="pres">
      <dgm:prSet presAssocID="{CECDCF40-27E5-437B-8325-BAB8578A5AB3}" presName="composite" presStyleCnt="0"/>
      <dgm:spPr/>
    </dgm:pt>
    <dgm:pt modelId="{AE677DD3-282B-4897-A31D-FD4C05DEF497}" type="pres">
      <dgm:prSet presAssocID="{CECDCF40-27E5-437B-8325-BAB8578A5AB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304481-F84C-4A18-974E-302D8803520A}" type="pres">
      <dgm:prSet presAssocID="{CECDCF40-27E5-437B-8325-BAB8578A5AB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AD828A-6FDF-466B-BEF6-54FE2FE0870E}" type="presOf" srcId="{CECDCF40-27E5-437B-8325-BAB8578A5AB3}" destId="{AE677DD3-282B-4897-A31D-FD4C05DEF497}" srcOrd="0" destOrd="0" presId="urn:microsoft.com/office/officeart/2005/8/layout/chevron2"/>
    <dgm:cxn modelId="{2229FF19-2CC9-4961-8E65-9F82E2488472}" srcId="{B8397810-B457-46D0-93EC-278AD59CA7E9}" destId="{0C548D3A-D126-4972-8AA8-DFAB20D232EC}" srcOrd="0" destOrd="0" parTransId="{E2CC87FE-6ECB-4A60-8D02-AD460AF0D928}" sibTransId="{BFD7E522-C92D-47C2-AD5C-F7B622286CE0}"/>
    <dgm:cxn modelId="{6208B7EB-56AD-4422-BFA4-E3C0C2A06392}" srcId="{5D061272-F87D-4932-9FAD-F6066665ACA2}" destId="{854EDA18-CC51-4A8B-B399-F7CBA489D1E1}" srcOrd="0" destOrd="0" parTransId="{CDD5D4EA-5E02-4613-B622-4B3E0741B277}" sibTransId="{B3D4247A-0B58-41D4-8573-D911577F1310}"/>
    <dgm:cxn modelId="{0419A7F1-43FE-4D5C-A4B0-AF1267B04BC8}" type="presOf" srcId="{958E19C8-1E9D-4BE1-A464-BFCAF6013656}" destId="{2A11696C-D45B-4DA5-A5E8-EA9A678E0C58}" srcOrd="0" destOrd="0" presId="urn:microsoft.com/office/officeart/2005/8/layout/chevron2"/>
    <dgm:cxn modelId="{DA92FC16-BB73-4AD9-A4F5-91A855BC6033}" type="presOf" srcId="{5D061272-F87D-4932-9FAD-F6066665ACA2}" destId="{07EC1219-911E-4F64-B993-7EAE9D76B06A}" srcOrd="0" destOrd="0" presId="urn:microsoft.com/office/officeart/2005/8/layout/chevron2"/>
    <dgm:cxn modelId="{523C3716-C815-4724-B473-9A7BB254B958}" type="presOf" srcId="{D6E2EE1A-B2BA-496E-A5EC-E9A844B7FFE9}" destId="{33B9FEB3-4CBE-4D1C-A6C9-4FDCC2118EF3}" srcOrd="0" destOrd="0" presId="urn:microsoft.com/office/officeart/2005/8/layout/chevron2"/>
    <dgm:cxn modelId="{7BDF76BF-B433-476A-93C7-19A1F3E5E8D7}" srcId="{CECDCF40-27E5-437B-8325-BAB8578A5AB3}" destId="{6841FD2D-2D51-4342-A6C3-0CD988A417EE}" srcOrd="0" destOrd="0" parTransId="{1AD51E89-5D36-407E-8884-1D525D3D5903}" sibTransId="{120FD806-4974-411B-B2D6-144350F94893}"/>
    <dgm:cxn modelId="{2E785B3F-1C26-4C2B-836E-B907533D6ADB}" srcId="{5D061272-F87D-4932-9FAD-F6066665ACA2}" destId="{CECDCF40-27E5-437B-8325-BAB8578A5AB3}" srcOrd="4" destOrd="0" parTransId="{42C7CA65-88DF-4B1D-A17D-F778E7ADAD42}" sibTransId="{A42F5BD1-B1FE-48F2-A6F3-0D0144CC7F5D}"/>
    <dgm:cxn modelId="{65CC3B52-5A01-4C20-9C82-59E3541530A2}" type="presOf" srcId="{854EDA18-CC51-4A8B-B399-F7CBA489D1E1}" destId="{3DB8B26C-5B1E-4990-811A-BC277994EF5F}" srcOrd="0" destOrd="0" presId="urn:microsoft.com/office/officeart/2005/8/layout/chevron2"/>
    <dgm:cxn modelId="{9FA50802-D8AC-4EC1-9225-6FFED7166EE2}" type="presOf" srcId="{0C548D3A-D126-4972-8AA8-DFAB20D232EC}" destId="{1561CC3E-4A09-46DD-A068-1DBC7078F4F6}" srcOrd="0" destOrd="0" presId="urn:microsoft.com/office/officeart/2005/8/layout/chevron2"/>
    <dgm:cxn modelId="{FD9930C9-6D9B-4930-94E3-61F5EB8BB173}" srcId="{202646AE-D58A-42DE-93C4-A69BBAC46440}" destId="{2CE03678-6748-442C-A386-2725C3B054EC}" srcOrd="0" destOrd="0" parTransId="{FF6536DE-3276-4E4A-B766-03BECB416B14}" sibTransId="{162E5E83-475E-484A-A5BE-BF2159C86F87}"/>
    <dgm:cxn modelId="{9EDC10B7-68DF-4E85-9BBA-2397B12AB378}" srcId="{5D061272-F87D-4932-9FAD-F6066665ACA2}" destId="{202646AE-D58A-42DE-93C4-A69BBAC46440}" srcOrd="3" destOrd="0" parTransId="{5302EA06-BE65-4610-B63D-31A38447C875}" sibTransId="{ABB9F2E2-0B89-43C0-8967-7020F4D0E750}"/>
    <dgm:cxn modelId="{5545C52F-75A9-481F-9F88-E93F81105E49}" type="presOf" srcId="{6841FD2D-2D51-4342-A6C3-0CD988A417EE}" destId="{F3304481-F84C-4A18-974E-302D8803520A}" srcOrd="0" destOrd="0" presId="urn:microsoft.com/office/officeart/2005/8/layout/chevron2"/>
    <dgm:cxn modelId="{55A42916-F282-4F17-89CC-0C10A4EDF5A4}" type="presOf" srcId="{202646AE-D58A-42DE-93C4-A69BBAC46440}" destId="{D9DA1A10-EA24-49F7-9484-04A32786C9FF}" srcOrd="0" destOrd="0" presId="urn:microsoft.com/office/officeart/2005/8/layout/chevron2"/>
    <dgm:cxn modelId="{61EBA070-FDDA-44B3-A281-27F0CA5BA4B7}" srcId="{854EDA18-CC51-4A8B-B399-F7CBA489D1E1}" destId="{D6E2EE1A-B2BA-496E-A5EC-E9A844B7FFE9}" srcOrd="0" destOrd="0" parTransId="{DBCACD7B-D662-47FD-922B-FFDE5F748ACE}" sibTransId="{BD561ED5-4F2F-40F1-976F-C84D0B9F80A4}"/>
    <dgm:cxn modelId="{675DC801-7096-4217-BAAB-CDD4743A61D4}" srcId="{5D061272-F87D-4932-9FAD-F6066665ACA2}" destId="{A8151C6E-3430-48F4-9223-8FD39CCB38DB}" srcOrd="1" destOrd="0" parTransId="{5B12BF25-FD57-4E49-9009-03CF45937EB3}" sibTransId="{38EC027B-B648-486B-BC9F-B041FC6376A7}"/>
    <dgm:cxn modelId="{0CCEF2C0-993C-4000-AF58-98C3BF8EC62B}" srcId="{A8151C6E-3430-48F4-9223-8FD39CCB38DB}" destId="{958E19C8-1E9D-4BE1-A464-BFCAF6013656}" srcOrd="0" destOrd="0" parTransId="{D13E5175-60E4-49DD-B265-AE877AD2F153}" sibTransId="{245E1855-4960-4937-AED1-DC4E2C4FFC91}"/>
    <dgm:cxn modelId="{08F6AAB2-B876-4F20-BAAC-37D06054AE5C}" type="presOf" srcId="{B8397810-B457-46D0-93EC-278AD59CA7E9}" destId="{594EA298-6021-4C91-90AD-D1A59A451A49}" srcOrd="0" destOrd="0" presId="urn:microsoft.com/office/officeart/2005/8/layout/chevron2"/>
    <dgm:cxn modelId="{88B6AE90-3350-4F5F-B119-B94EC0F4F55B}" srcId="{5D061272-F87D-4932-9FAD-F6066665ACA2}" destId="{B8397810-B457-46D0-93EC-278AD59CA7E9}" srcOrd="2" destOrd="0" parTransId="{C8C09586-97D9-44DE-B322-3C0E2C2C74B2}" sibTransId="{96BACEE5-A69B-4B14-AF68-73122EFD4A14}"/>
    <dgm:cxn modelId="{66622274-02F7-4B11-92A9-1888F8E921F9}" type="presOf" srcId="{A8151C6E-3430-48F4-9223-8FD39CCB38DB}" destId="{AC1C4EF8-3079-4B33-8CB3-302D14310634}" srcOrd="0" destOrd="0" presId="urn:microsoft.com/office/officeart/2005/8/layout/chevron2"/>
    <dgm:cxn modelId="{4A7C2C4F-197D-4AF2-8727-E85921BB0C8C}" type="presOf" srcId="{2CE03678-6748-442C-A386-2725C3B054EC}" destId="{2F5A3EB4-9FC2-4C5E-B7FF-3BDEDFB86438}" srcOrd="0" destOrd="0" presId="urn:microsoft.com/office/officeart/2005/8/layout/chevron2"/>
    <dgm:cxn modelId="{89667683-2E0A-47EC-84C9-82FC1AB219B0}" type="presParOf" srcId="{07EC1219-911E-4F64-B993-7EAE9D76B06A}" destId="{E666103C-935D-4E86-A748-5C55D719C814}" srcOrd="0" destOrd="0" presId="urn:microsoft.com/office/officeart/2005/8/layout/chevron2"/>
    <dgm:cxn modelId="{14393308-7E47-46C5-8788-0675BFF5932C}" type="presParOf" srcId="{E666103C-935D-4E86-A748-5C55D719C814}" destId="{3DB8B26C-5B1E-4990-811A-BC277994EF5F}" srcOrd="0" destOrd="0" presId="urn:microsoft.com/office/officeart/2005/8/layout/chevron2"/>
    <dgm:cxn modelId="{008DFCC1-79DB-4923-92C4-EADB4F6C108C}" type="presParOf" srcId="{E666103C-935D-4E86-A748-5C55D719C814}" destId="{33B9FEB3-4CBE-4D1C-A6C9-4FDCC2118EF3}" srcOrd="1" destOrd="0" presId="urn:microsoft.com/office/officeart/2005/8/layout/chevron2"/>
    <dgm:cxn modelId="{BA42E0CC-96BA-40B6-A697-0AB5D7BE097A}" type="presParOf" srcId="{07EC1219-911E-4F64-B993-7EAE9D76B06A}" destId="{9788FC92-C00A-42B0-9697-51DA0B5F7EA1}" srcOrd="1" destOrd="0" presId="urn:microsoft.com/office/officeart/2005/8/layout/chevron2"/>
    <dgm:cxn modelId="{E36D05FF-C1BA-42AF-AF46-CBF22D3A70DC}" type="presParOf" srcId="{07EC1219-911E-4F64-B993-7EAE9D76B06A}" destId="{AEC064D3-D233-4D60-80C8-CFD822AE5166}" srcOrd="2" destOrd="0" presId="urn:microsoft.com/office/officeart/2005/8/layout/chevron2"/>
    <dgm:cxn modelId="{3F5A7E3A-59EA-4F9C-B8B3-6346EA8C7B94}" type="presParOf" srcId="{AEC064D3-D233-4D60-80C8-CFD822AE5166}" destId="{AC1C4EF8-3079-4B33-8CB3-302D14310634}" srcOrd="0" destOrd="0" presId="urn:microsoft.com/office/officeart/2005/8/layout/chevron2"/>
    <dgm:cxn modelId="{7BFDB926-48F9-4C8D-B7F0-D0604F5B6B70}" type="presParOf" srcId="{AEC064D3-D233-4D60-80C8-CFD822AE5166}" destId="{2A11696C-D45B-4DA5-A5E8-EA9A678E0C58}" srcOrd="1" destOrd="0" presId="urn:microsoft.com/office/officeart/2005/8/layout/chevron2"/>
    <dgm:cxn modelId="{C80C1448-B470-4A13-A6CF-3687F42A31D1}" type="presParOf" srcId="{07EC1219-911E-4F64-B993-7EAE9D76B06A}" destId="{B8084065-E032-4562-82FA-B3605E613D4F}" srcOrd="3" destOrd="0" presId="urn:microsoft.com/office/officeart/2005/8/layout/chevron2"/>
    <dgm:cxn modelId="{43F598B2-FCB6-45E8-AF4A-F1E745C9905C}" type="presParOf" srcId="{07EC1219-911E-4F64-B993-7EAE9D76B06A}" destId="{84AEA80E-EEC4-49F4-8FC7-34191214BEC5}" srcOrd="4" destOrd="0" presId="urn:microsoft.com/office/officeart/2005/8/layout/chevron2"/>
    <dgm:cxn modelId="{4D3937CF-3578-41DC-AC3E-FF3C9391252D}" type="presParOf" srcId="{84AEA80E-EEC4-49F4-8FC7-34191214BEC5}" destId="{594EA298-6021-4C91-90AD-D1A59A451A49}" srcOrd="0" destOrd="0" presId="urn:microsoft.com/office/officeart/2005/8/layout/chevron2"/>
    <dgm:cxn modelId="{1D26C36D-06A9-4E08-90DB-689D66FBE7DC}" type="presParOf" srcId="{84AEA80E-EEC4-49F4-8FC7-34191214BEC5}" destId="{1561CC3E-4A09-46DD-A068-1DBC7078F4F6}" srcOrd="1" destOrd="0" presId="urn:microsoft.com/office/officeart/2005/8/layout/chevron2"/>
    <dgm:cxn modelId="{AE0E75AC-ECAD-46B4-A027-E247C3FCFD9C}" type="presParOf" srcId="{07EC1219-911E-4F64-B993-7EAE9D76B06A}" destId="{5694E253-D3AD-483F-B20B-F90950E2F302}" srcOrd="5" destOrd="0" presId="urn:microsoft.com/office/officeart/2005/8/layout/chevron2"/>
    <dgm:cxn modelId="{E0A6AFB5-A4B9-456E-9C1D-7D62DBC61D9C}" type="presParOf" srcId="{07EC1219-911E-4F64-B993-7EAE9D76B06A}" destId="{459B6AF6-0C8A-4A98-B6EF-CCB4AC67F032}" srcOrd="6" destOrd="0" presId="urn:microsoft.com/office/officeart/2005/8/layout/chevron2"/>
    <dgm:cxn modelId="{49C6DF67-9F5F-4F3B-8400-8CADF9BEC52C}" type="presParOf" srcId="{459B6AF6-0C8A-4A98-B6EF-CCB4AC67F032}" destId="{D9DA1A10-EA24-49F7-9484-04A32786C9FF}" srcOrd="0" destOrd="0" presId="urn:microsoft.com/office/officeart/2005/8/layout/chevron2"/>
    <dgm:cxn modelId="{71C837C2-54B8-4E0C-8FB0-DAA958548490}" type="presParOf" srcId="{459B6AF6-0C8A-4A98-B6EF-CCB4AC67F032}" destId="{2F5A3EB4-9FC2-4C5E-B7FF-3BDEDFB86438}" srcOrd="1" destOrd="0" presId="urn:microsoft.com/office/officeart/2005/8/layout/chevron2"/>
    <dgm:cxn modelId="{A89C9551-92D4-4138-B4EC-5EC3BB0C41D9}" type="presParOf" srcId="{07EC1219-911E-4F64-B993-7EAE9D76B06A}" destId="{41F77DAD-49D8-4AB4-B327-404340CCDDD4}" srcOrd="7" destOrd="0" presId="urn:microsoft.com/office/officeart/2005/8/layout/chevron2"/>
    <dgm:cxn modelId="{AAEFE90D-C438-4CA6-A152-8F4A03EA9C0C}" type="presParOf" srcId="{07EC1219-911E-4F64-B993-7EAE9D76B06A}" destId="{31431BC6-0982-4E71-A841-68ACDAFDC42C}" srcOrd="8" destOrd="0" presId="urn:microsoft.com/office/officeart/2005/8/layout/chevron2"/>
    <dgm:cxn modelId="{2D17EA4D-9239-4D1D-B3E7-73D017EDB971}" type="presParOf" srcId="{31431BC6-0982-4E71-A841-68ACDAFDC42C}" destId="{AE677DD3-282B-4897-A31D-FD4C05DEF497}" srcOrd="0" destOrd="0" presId="urn:microsoft.com/office/officeart/2005/8/layout/chevron2"/>
    <dgm:cxn modelId="{475AED12-AF0D-49B6-A02D-F433492DA6E7}" type="presParOf" srcId="{31431BC6-0982-4E71-A841-68ACDAFDC42C}" destId="{F3304481-F84C-4A18-974E-302D8803520A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127E0D-2524-446F-AD0D-A6287408D438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F1A8AE-11DB-4384-AADF-827F321A3C39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accent6">
                  <a:lumMod val="75000"/>
                </a:schemeClr>
              </a:solidFill>
            </a:rPr>
            <a:t>MISIÓN</a:t>
          </a:r>
        </a:p>
        <a:p>
          <a:r>
            <a:rPr lang="es-ES" sz="1700" i="1" dirty="0" smtClean="0">
              <a:solidFill>
                <a:schemeClr val="accent6">
                  <a:lumMod val="75000"/>
                </a:schemeClr>
              </a:solidFill>
            </a:rPr>
            <a:t>Ser una empresa reconocida en todo el territorio provincial y nacional por su eficiencia y calidad en la prestación del servicio de transporte especial de pasajeros y encomiendas</a:t>
          </a:r>
          <a:r>
            <a:rPr lang="es-ES" sz="1700" dirty="0" smtClean="0"/>
            <a:t>.</a:t>
          </a:r>
          <a:endParaRPr lang="es-ES" sz="1700" dirty="0"/>
        </a:p>
      </dgm:t>
    </dgm:pt>
    <dgm:pt modelId="{674F21C9-4B7D-4AF9-932B-F6B6C0478B24}" type="parTrans" cxnId="{0498A10D-BD66-4164-B83E-8FC1CF9190E2}">
      <dgm:prSet/>
      <dgm:spPr/>
      <dgm:t>
        <a:bodyPr/>
        <a:lstStyle/>
        <a:p>
          <a:endParaRPr lang="es-ES"/>
        </a:p>
      </dgm:t>
    </dgm:pt>
    <dgm:pt modelId="{07B47CA2-D3F6-4B76-A662-770529BE8C32}" type="sibTrans" cxnId="{0498A10D-BD66-4164-B83E-8FC1CF9190E2}">
      <dgm:prSet/>
      <dgm:spPr>
        <a:ln w="254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0522773D-C96F-4B26-A099-9314B8DE190B}">
      <dgm:prSet phldrT="[Texto]" custT="1"/>
      <dgm:spPr/>
      <dgm:t>
        <a:bodyPr/>
        <a:lstStyle/>
        <a:p>
          <a:pPr algn="ctr"/>
          <a:r>
            <a:rPr lang="es-ES" sz="2000" b="1" dirty="0" smtClean="0">
              <a:solidFill>
                <a:schemeClr val="accent6">
                  <a:lumMod val="75000"/>
                </a:schemeClr>
              </a:solidFill>
            </a:rPr>
            <a:t>VISIÓN</a:t>
          </a:r>
        </a:p>
        <a:p>
          <a:pPr algn="ctr"/>
          <a:r>
            <a:rPr lang="es-ES" sz="1700" i="1" dirty="0" smtClean="0">
              <a:solidFill>
                <a:schemeClr val="accent6">
                  <a:lumMod val="75000"/>
                </a:schemeClr>
              </a:solidFill>
            </a:rPr>
            <a:t>Brindar a nuestros clientes servicios profesionales de transporte exclusivo, con seguridad, comodidad, puntualidad, eficiencia y rapidez</a:t>
          </a:r>
          <a:endParaRPr lang="es-ES" sz="1700" i="1" dirty="0">
            <a:solidFill>
              <a:schemeClr val="accent6">
                <a:lumMod val="75000"/>
              </a:schemeClr>
            </a:solidFill>
          </a:endParaRPr>
        </a:p>
      </dgm:t>
    </dgm:pt>
    <dgm:pt modelId="{90044380-5807-44D7-9A7F-182350E56FE4}" type="parTrans" cxnId="{76D904BB-DE3F-43E7-9984-5CACFA13C96C}">
      <dgm:prSet/>
      <dgm:spPr/>
      <dgm:t>
        <a:bodyPr/>
        <a:lstStyle/>
        <a:p>
          <a:endParaRPr lang="es-ES"/>
        </a:p>
      </dgm:t>
    </dgm:pt>
    <dgm:pt modelId="{4F49ABA3-D379-4909-9405-63B3E50E3794}" type="sibTrans" cxnId="{76D904BB-DE3F-43E7-9984-5CACFA13C96C}">
      <dgm:prSet/>
      <dgm:spPr>
        <a:ln w="254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83D3F5A7-7C63-45D5-A4B1-51B86E4312AF}">
      <dgm:prSet phldrT="[Texto]" custT="1"/>
      <dgm:spPr/>
      <dgm:t>
        <a:bodyPr/>
        <a:lstStyle/>
        <a:p>
          <a:pPr algn="ctr"/>
          <a:r>
            <a:rPr lang="es-ES" sz="2000" b="1" dirty="0" smtClean="0"/>
            <a:t>Principios</a:t>
          </a:r>
        </a:p>
        <a:p>
          <a:pPr algn="l"/>
          <a:r>
            <a:rPr lang="es-ES" sz="1400" b="0" i="1" dirty="0" smtClean="0">
              <a:latin typeface="+mj-lt"/>
              <a:cs typeface="Times New Roman" pitchFamily="18" charset="0"/>
            </a:rPr>
            <a:t>Verdad</a:t>
          </a:r>
        </a:p>
        <a:p>
          <a:pPr algn="l"/>
          <a:r>
            <a:rPr lang="es-ES" sz="1400" i="1" dirty="0" smtClean="0">
              <a:latin typeface="+mj-lt"/>
              <a:cs typeface="Times New Roman" pitchFamily="18" charset="0"/>
            </a:rPr>
            <a:t>Justicia</a:t>
          </a:r>
        </a:p>
        <a:p>
          <a:pPr algn="l"/>
          <a:r>
            <a:rPr lang="es-ES" sz="1400" i="1" dirty="0" smtClean="0">
              <a:latin typeface="+mj-lt"/>
              <a:cs typeface="Times New Roman" pitchFamily="18" charset="0"/>
            </a:rPr>
            <a:t>Comunicación</a:t>
          </a:r>
        </a:p>
        <a:p>
          <a:pPr algn="l"/>
          <a:r>
            <a:rPr lang="es-ES" sz="1400" i="1" dirty="0" smtClean="0">
              <a:latin typeface="+mj-lt"/>
              <a:cs typeface="Times New Roman" pitchFamily="18" charset="0"/>
            </a:rPr>
            <a:t>Crítica</a:t>
          </a:r>
        </a:p>
        <a:p>
          <a:pPr algn="l"/>
          <a:r>
            <a:rPr lang="es-ES" sz="1400" i="1" dirty="0" smtClean="0">
              <a:latin typeface="+mj-lt"/>
              <a:cs typeface="Times New Roman" pitchFamily="18" charset="0"/>
            </a:rPr>
            <a:t>Diligencia</a:t>
          </a:r>
        </a:p>
        <a:p>
          <a:pPr algn="l"/>
          <a:r>
            <a:rPr lang="es-ES" sz="1400" i="1" dirty="0" smtClean="0">
              <a:latin typeface="+mj-lt"/>
            </a:rPr>
            <a:t>Respeto</a:t>
          </a:r>
          <a:endParaRPr lang="es-ES" sz="1400" i="1" dirty="0">
            <a:latin typeface="+mj-lt"/>
          </a:endParaRPr>
        </a:p>
      </dgm:t>
    </dgm:pt>
    <dgm:pt modelId="{9B8D2067-4EBA-4311-AE38-44078A671239}" type="parTrans" cxnId="{F3E3E00A-ECAF-4B96-8C15-47892EE44F4F}">
      <dgm:prSet/>
      <dgm:spPr/>
      <dgm:t>
        <a:bodyPr/>
        <a:lstStyle/>
        <a:p>
          <a:endParaRPr lang="es-ES"/>
        </a:p>
      </dgm:t>
    </dgm:pt>
    <dgm:pt modelId="{99D6CD8D-6B81-4EDF-991F-E157DCF2B1CC}" type="sibTrans" cxnId="{F3E3E00A-ECAF-4B96-8C15-47892EE44F4F}">
      <dgm:prSet/>
      <dgm:spPr>
        <a:ln w="254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4E14954C-10A7-475B-9B05-DEB4A50D5140}">
      <dgm:prSet phldrT="[Tex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2000" b="1" i="0" dirty="0" smtClean="0"/>
            <a:t>Valores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600" i="1" dirty="0" smtClean="0"/>
            <a:t>Respeto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600" i="1" dirty="0" smtClean="0"/>
            <a:t>Compromiso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600" i="1" dirty="0" smtClean="0"/>
            <a:t>Estimulo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600" i="1" dirty="0" smtClean="0"/>
            <a:t>Transparencia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600" i="1" dirty="0" smtClean="0"/>
            <a:t>Confidencialidad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ES" sz="700" i="1" dirty="0" smtClean="0"/>
        </a:p>
        <a:p>
          <a:pPr algn="ctr">
            <a:lnSpc>
              <a:spcPct val="150000"/>
            </a:lnSpc>
            <a:spcAft>
              <a:spcPct val="35000"/>
            </a:spcAft>
          </a:pPr>
          <a:endParaRPr lang="es-ES" sz="700" i="1" dirty="0"/>
        </a:p>
      </dgm:t>
    </dgm:pt>
    <dgm:pt modelId="{C7227A7A-D1A9-4506-A8C8-6B5DE98B3455}" type="parTrans" cxnId="{54FA0130-3A89-4711-BE8D-E7EAE508EBAD}">
      <dgm:prSet/>
      <dgm:spPr/>
      <dgm:t>
        <a:bodyPr/>
        <a:lstStyle/>
        <a:p>
          <a:endParaRPr lang="es-ES"/>
        </a:p>
      </dgm:t>
    </dgm:pt>
    <dgm:pt modelId="{1937D395-E665-416C-A4F9-B495F2E1403F}" type="sibTrans" cxnId="{54FA0130-3A89-4711-BE8D-E7EAE508EBAD}">
      <dgm:prSet/>
      <dgm:spPr/>
      <dgm:t>
        <a:bodyPr/>
        <a:lstStyle/>
        <a:p>
          <a:endParaRPr lang="es-ES"/>
        </a:p>
      </dgm:t>
    </dgm:pt>
    <dgm:pt modelId="{9E2F6BE4-F454-48D7-B920-CD63B335D99B}" type="pres">
      <dgm:prSet presAssocID="{6A127E0D-2524-446F-AD0D-A6287408D4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4F1C3C-51BF-4902-A694-14027C154EDE}" type="pres">
      <dgm:prSet presAssocID="{85F1A8AE-11DB-4384-AADF-827F321A3C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585C6D-2EAF-420B-A611-5964F8D0B343}" type="pres">
      <dgm:prSet presAssocID="{07B47CA2-D3F6-4B76-A662-770529BE8C32}" presName="sibTrans" presStyleLbl="sibTrans1D1" presStyleIdx="0" presStyleCnt="3"/>
      <dgm:spPr/>
      <dgm:t>
        <a:bodyPr/>
        <a:lstStyle/>
        <a:p>
          <a:endParaRPr lang="es-ES"/>
        </a:p>
      </dgm:t>
    </dgm:pt>
    <dgm:pt modelId="{64FFBDA6-875B-4E10-B85F-0E24B502A464}" type="pres">
      <dgm:prSet presAssocID="{07B47CA2-D3F6-4B76-A662-770529BE8C32}" presName="connectorText" presStyleLbl="sibTrans1D1" presStyleIdx="0" presStyleCnt="3"/>
      <dgm:spPr/>
      <dgm:t>
        <a:bodyPr/>
        <a:lstStyle/>
        <a:p>
          <a:endParaRPr lang="es-ES"/>
        </a:p>
      </dgm:t>
    </dgm:pt>
    <dgm:pt modelId="{D51ABD02-D80A-4109-8B79-5DA1B1C60A8C}" type="pres">
      <dgm:prSet presAssocID="{0522773D-C96F-4B26-A099-9314B8DE19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730726-B09A-4F01-ABE3-395A188C31CB}" type="pres">
      <dgm:prSet presAssocID="{4F49ABA3-D379-4909-9405-63B3E50E3794}" presName="sibTrans" presStyleLbl="sibTrans1D1" presStyleIdx="1" presStyleCnt="3"/>
      <dgm:spPr/>
      <dgm:t>
        <a:bodyPr/>
        <a:lstStyle/>
        <a:p>
          <a:endParaRPr lang="es-ES"/>
        </a:p>
      </dgm:t>
    </dgm:pt>
    <dgm:pt modelId="{E6CA5E32-CA8C-4C4E-A639-8F3092C72515}" type="pres">
      <dgm:prSet presAssocID="{4F49ABA3-D379-4909-9405-63B3E50E3794}" presName="connectorText" presStyleLbl="sibTrans1D1" presStyleIdx="1" presStyleCnt="3"/>
      <dgm:spPr/>
      <dgm:t>
        <a:bodyPr/>
        <a:lstStyle/>
        <a:p>
          <a:endParaRPr lang="es-ES"/>
        </a:p>
      </dgm:t>
    </dgm:pt>
    <dgm:pt modelId="{374915F2-7BFD-4327-85B9-5554EF5C59D3}" type="pres">
      <dgm:prSet presAssocID="{83D3F5A7-7C63-45D5-A4B1-51B86E4312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FDA7A8-4B93-4375-A5A2-389D0D6991E4}" type="pres">
      <dgm:prSet presAssocID="{99D6CD8D-6B81-4EDF-991F-E157DCF2B1CC}" presName="sibTrans" presStyleLbl="sibTrans1D1" presStyleIdx="2" presStyleCnt="3"/>
      <dgm:spPr/>
      <dgm:t>
        <a:bodyPr/>
        <a:lstStyle/>
        <a:p>
          <a:endParaRPr lang="es-ES"/>
        </a:p>
      </dgm:t>
    </dgm:pt>
    <dgm:pt modelId="{E28AEDFE-4F0F-4838-B52B-EC7B3F77265B}" type="pres">
      <dgm:prSet presAssocID="{99D6CD8D-6B81-4EDF-991F-E157DCF2B1CC}" presName="connectorText" presStyleLbl="sibTrans1D1" presStyleIdx="2" presStyleCnt="3"/>
      <dgm:spPr/>
      <dgm:t>
        <a:bodyPr/>
        <a:lstStyle/>
        <a:p>
          <a:endParaRPr lang="es-ES"/>
        </a:p>
      </dgm:t>
    </dgm:pt>
    <dgm:pt modelId="{0090D73C-0E64-438C-992E-0CADE77A380B}" type="pres">
      <dgm:prSet presAssocID="{4E14954C-10A7-475B-9B05-DEB4A50D51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D84941-BFDE-459B-8435-1995F862809C}" type="presOf" srcId="{07B47CA2-D3F6-4B76-A662-770529BE8C32}" destId="{A8585C6D-2EAF-420B-A611-5964F8D0B343}" srcOrd="0" destOrd="0" presId="urn:microsoft.com/office/officeart/2005/8/layout/bProcess3"/>
    <dgm:cxn modelId="{0E820916-8F14-4D19-8BAB-69E86861885A}" type="presOf" srcId="{83D3F5A7-7C63-45D5-A4B1-51B86E4312AF}" destId="{374915F2-7BFD-4327-85B9-5554EF5C59D3}" srcOrd="0" destOrd="0" presId="urn:microsoft.com/office/officeart/2005/8/layout/bProcess3"/>
    <dgm:cxn modelId="{39BA9F44-99B8-4108-8245-BE0D1708BFA5}" type="presOf" srcId="{07B47CA2-D3F6-4B76-A662-770529BE8C32}" destId="{64FFBDA6-875B-4E10-B85F-0E24B502A464}" srcOrd="1" destOrd="0" presId="urn:microsoft.com/office/officeart/2005/8/layout/bProcess3"/>
    <dgm:cxn modelId="{F3E3E00A-ECAF-4B96-8C15-47892EE44F4F}" srcId="{6A127E0D-2524-446F-AD0D-A6287408D438}" destId="{83D3F5A7-7C63-45D5-A4B1-51B86E4312AF}" srcOrd="2" destOrd="0" parTransId="{9B8D2067-4EBA-4311-AE38-44078A671239}" sibTransId="{99D6CD8D-6B81-4EDF-991F-E157DCF2B1CC}"/>
    <dgm:cxn modelId="{D802A365-A4BB-4EAF-B40C-B66C5884B468}" type="presOf" srcId="{4E14954C-10A7-475B-9B05-DEB4A50D5140}" destId="{0090D73C-0E64-438C-992E-0CADE77A380B}" srcOrd="0" destOrd="0" presId="urn:microsoft.com/office/officeart/2005/8/layout/bProcess3"/>
    <dgm:cxn modelId="{81C6F7C8-4297-4FEF-88F7-793059DC4A78}" type="presOf" srcId="{4F49ABA3-D379-4909-9405-63B3E50E3794}" destId="{3E730726-B09A-4F01-ABE3-395A188C31CB}" srcOrd="0" destOrd="0" presId="urn:microsoft.com/office/officeart/2005/8/layout/bProcess3"/>
    <dgm:cxn modelId="{8B1BFCF2-DF39-461B-9CAD-15339D72F944}" type="presOf" srcId="{0522773D-C96F-4B26-A099-9314B8DE190B}" destId="{D51ABD02-D80A-4109-8B79-5DA1B1C60A8C}" srcOrd="0" destOrd="0" presId="urn:microsoft.com/office/officeart/2005/8/layout/bProcess3"/>
    <dgm:cxn modelId="{7BA0C2CA-9FBC-467B-8A70-6D6D0338FE62}" type="presOf" srcId="{99D6CD8D-6B81-4EDF-991F-E157DCF2B1CC}" destId="{FFFDA7A8-4B93-4375-A5A2-389D0D6991E4}" srcOrd="0" destOrd="0" presId="urn:microsoft.com/office/officeart/2005/8/layout/bProcess3"/>
    <dgm:cxn modelId="{E8E6FACF-73AC-4F00-9E2A-9C3EF1716ABE}" type="presOf" srcId="{6A127E0D-2524-446F-AD0D-A6287408D438}" destId="{9E2F6BE4-F454-48D7-B920-CD63B335D99B}" srcOrd="0" destOrd="0" presId="urn:microsoft.com/office/officeart/2005/8/layout/bProcess3"/>
    <dgm:cxn modelId="{A9A167A4-FD3D-475E-8FEF-4CD1740D9FD5}" type="presOf" srcId="{99D6CD8D-6B81-4EDF-991F-E157DCF2B1CC}" destId="{E28AEDFE-4F0F-4838-B52B-EC7B3F77265B}" srcOrd="1" destOrd="0" presId="urn:microsoft.com/office/officeart/2005/8/layout/bProcess3"/>
    <dgm:cxn modelId="{2A8117AA-244E-4DEF-9CEA-06A9C3815237}" type="presOf" srcId="{4F49ABA3-D379-4909-9405-63B3E50E3794}" destId="{E6CA5E32-CA8C-4C4E-A639-8F3092C72515}" srcOrd="1" destOrd="0" presId="urn:microsoft.com/office/officeart/2005/8/layout/bProcess3"/>
    <dgm:cxn modelId="{62B7FFF7-CDF6-489A-8DBA-54FEFD098C10}" type="presOf" srcId="{85F1A8AE-11DB-4384-AADF-827F321A3C39}" destId="{264F1C3C-51BF-4902-A694-14027C154EDE}" srcOrd="0" destOrd="0" presId="urn:microsoft.com/office/officeart/2005/8/layout/bProcess3"/>
    <dgm:cxn modelId="{76D904BB-DE3F-43E7-9984-5CACFA13C96C}" srcId="{6A127E0D-2524-446F-AD0D-A6287408D438}" destId="{0522773D-C96F-4B26-A099-9314B8DE190B}" srcOrd="1" destOrd="0" parTransId="{90044380-5807-44D7-9A7F-182350E56FE4}" sibTransId="{4F49ABA3-D379-4909-9405-63B3E50E3794}"/>
    <dgm:cxn modelId="{0498A10D-BD66-4164-B83E-8FC1CF9190E2}" srcId="{6A127E0D-2524-446F-AD0D-A6287408D438}" destId="{85F1A8AE-11DB-4384-AADF-827F321A3C39}" srcOrd="0" destOrd="0" parTransId="{674F21C9-4B7D-4AF9-932B-F6B6C0478B24}" sibTransId="{07B47CA2-D3F6-4B76-A662-770529BE8C32}"/>
    <dgm:cxn modelId="{54FA0130-3A89-4711-BE8D-E7EAE508EBAD}" srcId="{6A127E0D-2524-446F-AD0D-A6287408D438}" destId="{4E14954C-10A7-475B-9B05-DEB4A50D5140}" srcOrd="3" destOrd="0" parTransId="{C7227A7A-D1A9-4506-A8C8-6B5DE98B3455}" sibTransId="{1937D395-E665-416C-A4F9-B495F2E1403F}"/>
    <dgm:cxn modelId="{230B17F7-5820-4E1A-9BA2-2D64FA4007CD}" type="presParOf" srcId="{9E2F6BE4-F454-48D7-B920-CD63B335D99B}" destId="{264F1C3C-51BF-4902-A694-14027C154EDE}" srcOrd="0" destOrd="0" presId="urn:microsoft.com/office/officeart/2005/8/layout/bProcess3"/>
    <dgm:cxn modelId="{AD0AC2CA-7319-4F58-9B6C-91A57168326C}" type="presParOf" srcId="{9E2F6BE4-F454-48D7-B920-CD63B335D99B}" destId="{A8585C6D-2EAF-420B-A611-5964F8D0B343}" srcOrd="1" destOrd="0" presId="urn:microsoft.com/office/officeart/2005/8/layout/bProcess3"/>
    <dgm:cxn modelId="{A7F0E9AE-CE78-4A05-BD37-944F981433FB}" type="presParOf" srcId="{A8585C6D-2EAF-420B-A611-5964F8D0B343}" destId="{64FFBDA6-875B-4E10-B85F-0E24B502A464}" srcOrd="0" destOrd="0" presId="urn:microsoft.com/office/officeart/2005/8/layout/bProcess3"/>
    <dgm:cxn modelId="{7C664F31-0A97-4468-A57A-5A036756238F}" type="presParOf" srcId="{9E2F6BE4-F454-48D7-B920-CD63B335D99B}" destId="{D51ABD02-D80A-4109-8B79-5DA1B1C60A8C}" srcOrd="2" destOrd="0" presId="urn:microsoft.com/office/officeart/2005/8/layout/bProcess3"/>
    <dgm:cxn modelId="{736B09BE-2F23-498D-81D8-AEE0F3AACA95}" type="presParOf" srcId="{9E2F6BE4-F454-48D7-B920-CD63B335D99B}" destId="{3E730726-B09A-4F01-ABE3-395A188C31CB}" srcOrd="3" destOrd="0" presId="urn:microsoft.com/office/officeart/2005/8/layout/bProcess3"/>
    <dgm:cxn modelId="{12A3954C-93CC-4A72-9E8D-0CB3E8516095}" type="presParOf" srcId="{3E730726-B09A-4F01-ABE3-395A188C31CB}" destId="{E6CA5E32-CA8C-4C4E-A639-8F3092C72515}" srcOrd="0" destOrd="0" presId="urn:microsoft.com/office/officeart/2005/8/layout/bProcess3"/>
    <dgm:cxn modelId="{4EC19050-F3D2-4BD0-A78D-9EDD7A74CBA2}" type="presParOf" srcId="{9E2F6BE4-F454-48D7-B920-CD63B335D99B}" destId="{374915F2-7BFD-4327-85B9-5554EF5C59D3}" srcOrd="4" destOrd="0" presId="urn:microsoft.com/office/officeart/2005/8/layout/bProcess3"/>
    <dgm:cxn modelId="{3CA7AA46-1C70-4C76-ABD0-420536C5AD3E}" type="presParOf" srcId="{9E2F6BE4-F454-48D7-B920-CD63B335D99B}" destId="{FFFDA7A8-4B93-4375-A5A2-389D0D6991E4}" srcOrd="5" destOrd="0" presId="urn:microsoft.com/office/officeart/2005/8/layout/bProcess3"/>
    <dgm:cxn modelId="{71EAA5CB-31A2-429F-805D-C584F322EBA9}" type="presParOf" srcId="{FFFDA7A8-4B93-4375-A5A2-389D0D6991E4}" destId="{E28AEDFE-4F0F-4838-B52B-EC7B3F77265B}" srcOrd="0" destOrd="0" presId="urn:microsoft.com/office/officeart/2005/8/layout/bProcess3"/>
    <dgm:cxn modelId="{50C26D6A-A0B5-4B1F-B5D9-415BBFC72B5D}" type="presParOf" srcId="{9E2F6BE4-F454-48D7-B920-CD63B335D99B}" destId="{0090D73C-0E64-438C-992E-0CADE77A380B}" srcOrd="6" destOrd="0" presId="urn:microsoft.com/office/officeart/2005/8/layout/b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7F606B-3D16-40B0-889E-E61C3E2FA311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F6B6884E-4DDB-4456-9769-15011E3DF703}">
      <dgm:prSet phldrT="[Texto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s-ES" sz="2000" dirty="0" smtClean="0"/>
            <a:t>PRECIO</a:t>
          </a:r>
        </a:p>
        <a:p>
          <a:r>
            <a:rPr lang="es-ES" sz="1600" dirty="0" smtClean="0"/>
            <a:t>( Alianzas estratégicas) </a:t>
          </a:r>
          <a:endParaRPr lang="es-ES" sz="1600" dirty="0"/>
        </a:p>
      </dgm:t>
    </dgm:pt>
    <dgm:pt modelId="{DD7272E9-83E6-4582-B070-FC0F4F0861EA}" type="parTrans" cxnId="{348FDA55-CFE4-4AB2-86DF-F1E698C24B8F}">
      <dgm:prSet/>
      <dgm:spPr/>
      <dgm:t>
        <a:bodyPr/>
        <a:lstStyle/>
        <a:p>
          <a:endParaRPr lang="es-ES"/>
        </a:p>
      </dgm:t>
    </dgm:pt>
    <dgm:pt modelId="{CF977294-E017-4F9C-91A8-3BFBC72E6E20}" type="sibTrans" cxnId="{348FDA55-CFE4-4AB2-86DF-F1E698C24B8F}">
      <dgm:prSet/>
      <dgm:spPr/>
      <dgm:t>
        <a:bodyPr/>
        <a:lstStyle/>
        <a:p>
          <a:endParaRPr lang="es-ES"/>
        </a:p>
      </dgm:t>
    </dgm:pt>
    <dgm:pt modelId="{99A3508E-313C-477B-BF5E-28C26C915E94}">
      <dgm:prSet phldrT="[Texto]" custT="1"/>
      <dgm:spPr/>
      <dgm:t>
        <a:bodyPr/>
        <a:lstStyle/>
        <a:p>
          <a:r>
            <a:rPr lang="es-ES" sz="2000" dirty="0" smtClean="0"/>
            <a:t>PRODUCTO</a:t>
          </a:r>
        </a:p>
        <a:p>
          <a:r>
            <a:rPr lang="es-ES" sz="2000" dirty="0" smtClean="0"/>
            <a:t> </a:t>
          </a:r>
          <a:r>
            <a:rPr lang="es-ES" sz="1600" dirty="0" smtClean="0"/>
            <a:t>(</a:t>
          </a:r>
          <a:r>
            <a:rPr lang="es-ES" sz="1600" i="1" dirty="0" smtClean="0"/>
            <a:t>Generar valor agregado)</a:t>
          </a:r>
          <a:endParaRPr lang="es-ES" sz="1600" dirty="0"/>
        </a:p>
      </dgm:t>
    </dgm:pt>
    <dgm:pt modelId="{CC981838-145B-4668-8A17-438F2ADAEEAC}" type="parTrans" cxnId="{5A7F9BB6-6D12-4156-B060-23945A5E788C}">
      <dgm:prSet/>
      <dgm:spPr/>
      <dgm:t>
        <a:bodyPr/>
        <a:lstStyle/>
        <a:p>
          <a:endParaRPr lang="es-ES"/>
        </a:p>
      </dgm:t>
    </dgm:pt>
    <dgm:pt modelId="{9B0C543D-A574-4CE9-9FFF-290034C05A40}" type="sibTrans" cxnId="{5A7F9BB6-6D12-4156-B060-23945A5E788C}">
      <dgm:prSet/>
      <dgm:spPr/>
      <dgm:t>
        <a:bodyPr/>
        <a:lstStyle/>
        <a:p>
          <a:endParaRPr lang="es-ES"/>
        </a:p>
      </dgm:t>
    </dgm:pt>
    <dgm:pt modelId="{8DEAA279-5981-4426-8D2E-5F20CCF253B3}">
      <dgm:prSet phldrT="[Texto]" custT="1"/>
      <dgm:spPr>
        <a:solidFill>
          <a:srgbClr val="00B0F0">
            <a:alpha val="77000"/>
          </a:srgbClr>
        </a:solidFill>
      </dgm:spPr>
      <dgm:t>
        <a:bodyPr/>
        <a:lstStyle/>
        <a:p>
          <a:r>
            <a:rPr lang="es-ES" sz="2000" dirty="0" smtClean="0"/>
            <a:t>PLAZA</a:t>
          </a:r>
        </a:p>
        <a:p>
          <a:r>
            <a:rPr lang="es-ES" sz="2000" dirty="0" smtClean="0"/>
            <a:t> </a:t>
          </a:r>
          <a:r>
            <a:rPr lang="es-ES" sz="1600" dirty="0" smtClean="0"/>
            <a:t>(R</a:t>
          </a:r>
          <a:r>
            <a:rPr lang="es-ES" sz="1600" i="1" dirty="0" smtClean="0"/>
            <a:t>edes sociales)</a:t>
          </a:r>
          <a:endParaRPr lang="es-ES" sz="1600" dirty="0"/>
        </a:p>
      </dgm:t>
    </dgm:pt>
    <dgm:pt modelId="{4635B2EC-3D48-466E-8163-E0A62DB0CCC7}" type="parTrans" cxnId="{6DF733C6-81FF-4309-9AFE-869CA5B996FB}">
      <dgm:prSet/>
      <dgm:spPr/>
      <dgm:t>
        <a:bodyPr/>
        <a:lstStyle/>
        <a:p>
          <a:endParaRPr lang="es-ES"/>
        </a:p>
      </dgm:t>
    </dgm:pt>
    <dgm:pt modelId="{C301014D-FDDB-474D-95B0-AFDDEBEA8D45}" type="sibTrans" cxnId="{6DF733C6-81FF-4309-9AFE-869CA5B996FB}">
      <dgm:prSet/>
      <dgm:spPr/>
      <dgm:t>
        <a:bodyPr/>
        <a:lstStyle/>
        <a:p>
          <a:endParaRPr lang="es-ES"/>
        </a:p>
      </dgm:t>
    </dgm:pt>
    <dgm:pt modelId="{F0FBC020-DA10-494F-BD23-83E4E4AAED29}">
      <dgm:prSet phldrT="[Texto]" custT="1"/>
      <dgm:spPr>
        <a:solidFill>
          <a:srgbClr val="FF6600">
            <a:alpha val="69804"/>
          </a:srgbClr>
        </a:solidFill>
      </dgm:spPr>
      <dgm:t>
        <a:bodyPr/>
        <a:lstStyle/>
        <a:p>
          <a:r>
            <a:rPr lang="es-ES" sz="2000" dirty="0" smtClean="0"/>
            <a:t>PROMOCIÓN </a:t>
          </a:r>
          <a:r>
            <a:rPr lang="es-ES" sz="1600" dirty="0" smtClean="0"/>
            <a:t>(</a:t>
          </a:r>
          <a:r>
            <a:rPr lang="es-ES" sz="1600" i="1" dirty="0" smtClean="0"/>
            <a:t>Sistema de descuentos)</a:t>
          </a:r>
          <a:r>
            <a:rPr lang="es-ES" sz="1600" dirty="0" smtClean="0"/>
            <a:t> </a:t>
          </a:r>
          <a:endParaRPr lang="es-ES" sz="1600" dirty="0"/>
        </a:p>
      </dgm:t>
    </dgm:pt>
    <dgm:pt modelId="{85004415-4D4C-407C-9454-002E19502DD6}" type="parTrans" cxnId="{1AE6292C-F3D0-4B35-AFB3-CF5AEC4653FE}">
      <dgm:prSet/>
      <dgm:spPr/>
      <dgm:t>
        <a:bodyPr/>
        <a:lstStyle/>
        <a:p>
          <a:endParaRPr lang="es-ES"/>
        </a:p>
      </dgm:t>
    </dgm:pt>
    <dgm:pt modelId="{AF9A03AB-60A5-49F3-B6A5-631A9D52126A}" type="sibTrans" cxnId="{1AE6292C-F3D0-4B35-AFB3-CF5AEC4653FE}">
      <dgm:prSet/>
      <dgm:spPr/>
      <dgm:t>
        <a:bodyPr/>
        <a:lstStyle/>
        <a:p>
          <a:endParaRPr lang="es-ES"/>
        </a:p>
      </dgm:t>
    </dgm:pt>
    <dgm:pt modelId="{C2A70A52-20F0-4DFE-ACB6-E7CEB63E1446}">
      <dgm:prSet phldrT="[Texto]" custT="1"/>
      <dgm:spPr>
        <a:solidFill>
          <a:srgbClr val="7030A0">
            <a:alpha val="63000"/>
          </a:srgbClr>
        </a:solidFill>
      </dgm:spPr>
      <dgm:t>
        <a:bodyPr/>
        <a:lstStyle/>
        <a:p>
          <a:r>
            <a:rPr lang="es-ES" sz="2000" dirty="0" smtClean="0"/>
            <a:t>PROCESOS </a:t>
          </a:r>
          <a:r>
            <a:rPr lang="es-ES" sz="1600" dirty="0" smtClean="0"/>
            <a:t>(</a:t>
          </a:r>
          <a:r>
            <a:rPr lang="es-ES" sz="1600" i="1" dirty="0" smtClean="0"/>
            <a:t>Implementación de un sistema de gestión del servicio)</a:t>
          </a:r>
          <a:endParaRPr lang="es-ES" sz="1600" dirty="0"/>
        </a:p>
      </dgm:t>
    </dgm:pt>
    <dgm:pt modelId="{BCC30D66-F891-4F0A-9272-F7709A4D9793}" type="parTrans" cxnId="{40723718-BCF9-4CDA-B10D-6DB9942794F9}">
      <dgm:prSet/>
      <dgm:spPr/>
      <dgm:t>
        <a:bodyPr/>
        <a:lstStyle/>
        <a:p>
          <a:endParaRPr lang="es-ES"/>
        </a:p>
      </dgm:t>
    </dgm:pt>
    <dgm:pt modelId="{7DB96390-C717-44FD-BE41-171705605C5D}" type="sibTrans" cxnId="{40723718-BCF9-4CDA-B10D-6DB9942794F9}">
      <dgm:prSet/>
      <dgm:spPr/>
      <dgm:t>
        <a:bodyPr/>
        <a:lstStyle/>
        <a:p>
          <a:endParaRPr lang="es-ES"/>
        </a:p>
      </dgm:t>
    </dgm:pt>
    <dgm:pt modelId="{E474FB8D-FD0F-40D5-93C3-21C8D5031D21}">
      <dgm:prSet phldrT="[Texto]" custT="1"/>
      <dgm:spPr>
        <a:solidFill>
          <a:srgbClr val="00CC66">
            <a:alpha val="57000"/>
          </a:srgbClr>
        </a:solidFill>
      </dgm:spPr>
      <dgm:t>
        <a:bodyPr/>
        <a:lstStyle/>
        <a:p>
          <a:r>
            <a:rPr lang="es-ES" sz="2000" dirty="0" smtClean="0"/>
            <a:t>PERSONAL </a:t>
          </a:r>
          <a:r>
            <a:rPr lang="es-ES" sz="1600" dirty="0" smtClean="0"/>
            <a:t>(</a:t>
          </a:r>
          <a:r>
            <a:rPr lang="es-ES" sz="1600" i="1" dirty="0" smtClean="0"/>
            <a:t>Capacitación y gestión del Talento Humano)</a:t>
          </a:r>
          <a:endParaRPr lang="es-ES" sz="1600" dirty="0"/>
        </a:p>
      </dgm:t>
    </dgm:pt>
    <dgm:pt modelId="{35541E49-5AA1-43D8-B9C9-B4E52E48A500}" type="parTrans" cxnId="{FC6FBF3C-C0D6-4996-8A6A-6A54DC87C80E}">
      <dgm:prSet/>
      <dgm:spPr/>
      <dgm:t>
        <a:bodyPr/>
        <a:lstStyle/>
        <a:p>
          <a:endParaRPr lang="es-ES"/>
        </a:p>
      </dgm:t>
    </dgm:pt>
    <dgm:pt modelId="{ADD7286E-3C05-4300-97EE-21D7588CA09C}" type="sibTrans" cxnId="{FC6FBF3C-C0D6-4996-8A6A-6A54DC87C80E}">
      <dgm:prSet/>
      <dgm:spPr/>
      <dgm:t>
        <a:bodyPr/>
        <a:lstStyle/>
        <a:p>
          <a:endParaRPr lang="es-ES"/>
        </a:p>
      </dgm:t>
    </dgm:pt>
    <dgm:pt modelId="{EDEDC130-4B77-4687-A0BB-7992600890B0}">
      <dgm:prSet phldrT="[Texto]" custT="1"/>
      <dgm:spPr/>
      <dgm:t>
        <a:bodyPr/>
        <a:lstStyle/>
        <a:p>
          <a:r>
            <a:rPr lang="es-ES" sz="2000" dirty="0" smtClean="0"/>
            <a:t>PRESENTACIÓN </a:t>
          </a:r>
          <a:r>
            <a:rPr lang="es-ES" sz="1600" dirty="0" smtClean="0"/>
            <a:t>(</a:t>
          </a:r>
          <a:r>
            <a:rPr lang="es-ES" sz="1600" i="1" dirty="0" smtClean="0"/>
            <a:t>Rediseño  de la Imagen corporativa)</a:t>
          </a:r>
          <a:endParaRPr lang="es-ES" sz="1600" dirty="0"/>
        </a:p>
      </dgm:t>
    </dgm:pt>
    <dgm:pt modelId="{E140FEFA-6874-4759-BBF8-4BDDC086C3E7}" type="parTrans" cxnId="{A12C5E34-5526-4048-9D19-F3F0C95BBC7C}">
      <dgm:prSet/>
      <dgm:spPr/>
      <dgm:t>
        <a:bodyPr/>
        <a:lstStyle/>
        <a:p>
          <a:endParaRPr lang="es-ES"/>
        </a:p>
      </dgm:t>
    </dgm:pt>
    <dgm:pt modelId="{BBE582B7-1045-4616-86C2-E54653CF6337}" type="sibTrans" cxnId="{A12C5E34-5526-4048-9D19-F3F0C95BBC7C}">
      <dgm:prSet/>
      <dgm:spPr/>
      <dgm:t>
        <a:bodyPr/>
        <a:lstStyle/>
        <a:p>
          <a:endParaRPr lang="es-ES"/>
        </a:p>
      </dgm:t>
    </dgm:pt>
    <dgm:pt modelId="{1958FB7B-4F05-472A-AF31-3B2D492BCC1A}" type="pres">
      <dgm:prSet presAssocID="{107F606B-3D16-40B0-889E-E61C3E2FA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B0AEC1-39B0-4AFF-82A9-33D7225498CA}" type="pres">
      <dgm:prSet presAssocID="{F6B6884E-4DDB-4456-9769-15011E3DF703}" presName="node" presStyleLbl="node1" presStyleIdx="0" presStyleCnt="7" custScaleX="128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9EE50D-3FA3-4EC6-979D-5838115E0E34}" type="pres">
      <dgm:prSet presAssocID="{CF977294-E017-4F9C-91A8-3BFBC72E6E20}" presName="sibTrans" presStyleLbl="sibTrans2D1" presStyleIdx="0" presStyleCnt="6"/>
      <dgm:spPr/>
      <dgm:t>
        <a:bodyPr/>
        <a:lstStyle/>
        <a:p>
          <a:endParaRPr lang="es-ES"/>
        </a:p>
      </dgm:t>
    </dgm:pt>
    <dgm:pt modelId="{AC23BA68-EF06-491F-B507-2B39E5355A1D}" type="pres">
      <dgm:prSet presAssocID="{CF977294-E017-4F9C-91A8-3BFBC72E6E20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225A6E08-7D16-47B8-BF52-AC7692C20CB4}" type="pres">
      <dgm:prSet presAssocID="{99A3508E-313C-477B-BF5E-28C26C915E94}" presName="node" presStyleLbl="node1" presStyleIdx="1" presStyleCnt="7" custScaleX="128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B6745C-82D3-42FD-9644-A55ABB846A7F}" type="pres">
      <dgm:prSet presAssocID="{9B0C543D-A574-4CE9-9FFF-290034C05A40}" presName="sibTrans" presStyleLbl="sibTrans2D1" presStyleIdx="1" presStyleCnt="6"/>
      <dgm:spPr/>
      <dgm:t>
        <a:bodyPr/>
        <a:lstStyle/>
        <a:p>
          <a:endParaRPr lang="es-ES"/>
        </a:p>
      </dgm:t>
    </dgm:pt>
    <dgm:pt modelId="{67C9D9E9-9BDE-4F17-B0C3-D3F9FF1B1555}" type="pres">
      <dgm:prSet presAssocID="{9B0C543D-A574-4CE9-9FFF-290034C05A40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93176EAE-20FC-4766-8E62-57419F6D19DB}" type="pres">
      <dgm:prSet presAssocID="{8DEAA279-5981-4426-8D2E-5F20CCF253B3}" presName="node" presStyleLbl="node1" presStyleIdx="2" presStyleCnt="7" custScaleX="128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FCE6B8-2213-46BC-9F2D-D2E9EA5734CC}" type="pres">
      <dgm:prSet presAssocID="{C301014D-FDDB-474D-95B0-AFDDEBEA8D45}" presName="sibTrans" presStyleLbl="sibTrans2D1" presStyleIdx="2" presStyleCnt="6"/>
      <dgm:spPr/>
      <dgm:t>
        <a:bodyPr/>
        <a:lstStyle/>
        <a:p>
          <a:endParaRPr lang="es-ES"/>
        </a:p>
      </dgm:t>
    </dgm:pt>
    <dgm:pt modelId="{49E9E9D8-4012-4E4B-9D64-06E22E6D8CD3}" type="pres">
      <dgm:prSet presAssocID="{C301014D-FDDB-474D-95B0-AFDDEBEA8D45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55D02179-996F-446D-A1DC-A23AF32CD676}" type="pres">
      <dgm:prSet presAssocID="{F0FBC020-DA10-494F-BD23-83E4E4AAED29}" presName="node" presStyleLbl="node1" presStyleIdx="3" presStyleCnt="7" custScaleX="128540" custLinFactNeighborX="-3671" custLinFactNeighborY="-4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D7BD55-473B-444B-A270-AB53F3FAF6B6}" type="pres">
      <dgm:prSet presAssocID="{AF9A03AB-60A5-49F3-B6A5-631A9D52126A}" presName="sibTrans" presStyleLbl="sibTrans2D1" presStyleIdx="3" presStyleCnt="6"/>
      <dgm:spPr/>
      <dgm:t>
        <a:bodyPr/>
        <a:lstStyle/>
        <a:p>
          <a:endParaRPr lang="es-ES"/>
        </a:p>
      </dgm:t>
    </dgm:pt>
    <dgm:pt modelId="{5C597E46-9EEA-4059-9EA6-3A10A980C8DC}" type="pres">
      <dgm:prSet presAssocID="{AF9A03AB-60A5-49F3-B6A5-631A9D52126A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729E7B7B-DBC9-431A-B234-E3D02211EEED}" type="pres">
      <dgm:prSet presAssocID="{C2A70A52-20F0-4DFE-ACB6-E7CEB63E1446}" presName="node" presStyleLbl="node1" presStyleIdx="4" presStyleCnt="7" custScaleX="128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372849-BD4C-40BA-BA56-673D1FD2E2F0}" type="pres">
      <dgm:prSet presAssocID="{7DB96390-C717-44FD-BE41-171705605C5D}" presName="sibTrans" presStyleLbl="sibTrans2D1" presStyleIdx="4" presStyleCnt="6"/>
      <dgm:spPr/>
      <dgm:t>
        <a:bodyPr/>
        <a:lstStyle/>
        <a:p>
          <a:endParaRPr lang="es-ES"/>
        </a:p>
      </dgm:t>
    </dgm:pt>
    <dgm:pt modelId="{77BCA396-3B0F-4966-8FD6-F339C23CAE96}" type="pres">
      <dgm:prSet presAssocID="{7DB96390-C717-44FD-BE41-171705605C5D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3DC1BE09-DA61-439A-96BF-27D99B858C1E}" type="pres">
      <dgm:prSet presAssocID="{E474FB8D-FD0F-40D5-93C3-21C8D5031D21}" presName="node" presStyleLbl="node1" presStyleIdx="5" presStyleCnt="7" custScaleX="128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A7DB92-079F-4C27-AB2E-67D33DC252C7}" type="pres">
      <dgm:prSet presAssocID="{ADD7286E-3C05-4300-97EE-21D7588CA09C}" presName="sibTrans" presStyleLbl="sibTrans2D1" presStyleIdx="5" presStyleCnt="6"/>
      <dgm:spPr/>
      <dgm:t>
        <a:bodyPr/>
        <a:lstStyle/>
        <a:p>
          <a:endParaRPr lang="es-ES"/>
        </a:p>
      </dgm:t>
    </dgm:pt>
    <dgm:pt modelId="{E780BA07-7474-48DD-B1CA-70A400CACA8F}" type="pres">
      <dgm:prSet presAssocID="{ADD7286E-3C05-4300-97EE-21D7588CA09C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897BC28A-DEA4-4E0D-BEA6-085FE3BF7590}" type="pres">
      <dgm:prSet presAssocID="{EDEDC130-4B77-4687-A0BB-7992600890B0}" presName="node" presStyleLbl="node1" presStyleIdx="6" presStyleCnt="7" custScaleX="1317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4142D3-60B7-4F11-B4F0-0124D3699936}" type="presOf" srcId="{ADD7286E-3C05-4300-97EE-21D7588CA09C}" destId="{E780BA07-7474-48DD-B1CA-70A400CACA8F}" srcOrd="1" destOrd="0" presId="urn:microsoft.com/office/officeart/2005/8/layout/process5"/>
    <dgm:cxn modelId="{38CD117C-7AE1-4707-A182-19392ACFA008}" type="presOf" srcId="{ADD7286E-3C05-4300-97EE-21D7588CA09C}" destId="{F6A7DB92-079F-4C27-AB2E-67D33DC252C7}" srcOrd="0" destOrd="0" presId="urn:microsoft.com/office/officeart/2005/8/layout/process5"/>
    <dgm:cxn modelId="{40723718-BCF9-4CDA-B10D-6DB9942794F9}" srcId="{107F606B-3D16-40B0-889E-E61C3E2FA311}" destId="{C2A70A52-20F0-4DFE-ACB6-E7CEB63E1446}" srcOrd="4" destOrd="0" parTransId="{BCC30D66-F891-4F0A-9272-F7709A4D9793}" sibTransId="{7DB96390-C717-44FD-BE41-171705605C5D}"/>
    <dgm:cxn modelId="{BE7187B4-BECA-4F43-BDF7-B2804EAC4819}" type="presOf" srcId="{9B0C543D-A574-4CE9-9FFF-290034C05A40}" destId="{82B6745C-82D3-42FD-9644-A55ABB846A7F}" srcOrd="0" destOrd="0" presId="urn:microsoft.com/office/officeart/2005/8/layout/process5"/>
    <dgm:cxn modelId="{FE59F677-7550-4835-89CC-53EF5B7E803E}" type="presOf" srcId="{E474FB8D-FD0F-40D5-93C3-21C8D5031D21}" destId="{3DC1BE09-DA61-439A-96BF-27D99B858C1E}" srcOrd="0" destOrd="0" presId="urn:microsoft.com/office/officeart/2005/8/layout/process5"/>
    <dgm:cxn modelId="{9C80A669-49A7-4B66-A3BE-BBFA01FFC54C}" type="presOf" srcId="{CF977294-E017-4F9C-91A8-3BFBC72E6E20}" destId="{AC23BA68-EF06-491F-B507-2B39E5355A1D}" srcOrd="1" destOrd="0" presId="urn:microsoft.com/office/officeart/2005/8/layout/process5"/>
    <dgm:cxn modelId="{FC6FBF3C-C0D6-4996-8A6A-6A54DC87C80E}" srcId="{107F606B-3D16-40B0-889E-E61C3E2FA311}" destId="{E474FB8D-FD0F-40D5-93C3-21C8D5031D21}" srcOrd="5" destOrd="0" parTransId="{35541E49-5AA1-43D8-B9C9-B4E52E48A500}" sibTransId="{ADD7286E-3C05-4300-97EE-21D7588CA09C}"/>
    <dgm:cxn modelId="{5A7F9BB6-6D12-4156-B060-23945A5E788C}" srcId="{107F606B-3D16-40B0-889E-E61C3E2FA311}" destId="{99A3508E-313C-477B-BF5E-28C26C915E94}" srcOrd="1" destOrd="0" parTransId="{CC981838-145B-4668-8A17-438F2ADAEEAC}" sibTransId="{9B0C543D-A574-4CE9-9FFF-290034C05A40}"/>
    <dgm:cxn modelId="{CDC236EF-DF7C-4795-ADA7-EC48FDF34517}" type="presOf" srcId="{C301014D-FDDB-474D-95B0-AFDDEBEA8D45}" destId="{37FCE6B8-2213-46BC-9F2D-D2E9EA5734CC}" srcOrd="0" destOrd="0" presId="urn:microsoft.com/office/officeart/2005/8/layout/process5"/>
    <dgm:cxn modelId="{1AE6292C-F3D0-4B35-AFB3-CF5AEC4653FE}" srcId="{107F606B-3D16-40B0-889E-E61C3E2FA311}" destId="{F0FBC020-DA10-494F-BD23-83E4E4AAED29}" srcOrd="3" destOrd="0" parTransId="{85004415-4D4C-407C-9454-002E19502DD6}" sibTransId="{AF9A03AB-60A5-49F3-B6A5-631A9D52126A}"/>
    <dgm:cxn modelId="{F359E5E0-2984-4976-A648-05CCCF7990A3}" type="presOf" srcId="{F0FBC020-DA10-494F-BD23-83E4E4AAED29}" destId="{55D02179-996F-446D-A1DC-A23AF32CD676}" srcOrd="0" destOrd="0" presId="urn:microsoft.com/office/officeart/2005/8/layout/process5"/>
    <dgm:cxn modelId="{6DF733C6-81FF-4309-9AFE-869CA5B996FB}" srcId="{107F606B-3D16-40B0-889E-E61C3E2FA311}" destId="{8DEAA279-5981-4426-8D2E-5F20CCF253B3}" srcOrd="2" destOrd="0" parTransId="{4635B2EC-3D48-466E-8163-E0A62DB0CCC7}" sibTransId="{C301014D-FDDB-474D-95B0-AFDDEBEA8D45}"/>
    <dgm:cxn modelId="{09CC5209-4F40-4167-A6E8-E423409E0E31}" type="presOf" srcId="{F6B6884E-4DDB-4456-9769-15011E3DF703}" destId="{63B0AEC1-39B0-4AFF-82A9-33D7225498CA}" srcOrd="0" destOrd="0" presId="urn:microsoft.com/office/officeart/2005/8/layout/process5"/>
    <dgm:cxn modelId="{348FDA55-CFE4-4AB2-86DF-F1E698C24B8F}" srcId="{107F606B-3D16-40B0-889E-E61C3E2FA311}" destId="{F6B6884E-4DDB-4456-9769-15011E3DF703}" srcOrd="0" destOrd="0" parTransId="{DD7272E9-83E6-4582-B070-FC0F4F0861EA}" sibTransId="{CF977294-E017-4F9C-91A8-3BFBC72E6E20}"/>
    <dgm:cxn modelId="{A12C5E34-5526-4048-9D19-F3F0C95BBC7C}" srcId="{107F606B-3D16-40B0-889E-E61C3E2FA311}" destId="{EDEDC130-4B77-4687-A0BB-7992600890B0}" srcOrd="6" destOrd="0" parTransId="{E140FEFA-6874-4759-BBF8-4BDDC086C3E7}" sibTransId="{BBE582B7-1045-4616-86C2-E54653CF6337}"/>
    <dgm:cxn modelId="{AE04ECD3-D87B-44B5-A215-F1022D3E79B4}" type="presOf" srcId="{7DB96390-C717-44FD-BE41-171705605C5D}" destId="{0B372849-BD4C-40BA-BA56-673D1FD2E2F0}" srcOrd="0" destOrd="0" presId="urn:microsoft.com/office/officeart/2005/8/layout/process5"/>
    <dgm:cxn modelId="{DCF4B7EC-5538-4A7C-B880-B04578C779EB}" type="presOf" srcId="{99A3508E-313C-477B-BF5E-28C26C915E94}" destId="{225A6E08-7D16-47B8-BF52-AC7692C20CB4}" srcOrd="0" destOrd="0" presId="urn:microsoft.com/office/officeart/2005/8/layout/process5"/>
    <dgm:cxn modelId="{6DDFA6E4-35B3-44B3-ABE8-5F73C8AAC48D}" type="presOf" srcId="{107F606B-3D16-40B0-889E-E61C3E2FA311}" destId="{1958FB7B-4F05-472A-AF31-3B2D492BCC1A}" srcOrd="0" destOrd="0" presId="urn:microsoft.com/office/officeart/2005/8/layout/process5"/>
    <dgm:cxn modelId="{B17B79A1-DBDB-4772-8306-5335F69EB4CE}" type="presOf" srcId="{AF9A03AB-60A5-49F3-B6A5-631A9D52126A}" destId="{F6D7BD55-473B-444B-A270-AB53F3FAF6B6}" srcOrd="0" destOrd="0" presId="urn:microsoft.com/office/officeart/2005/8/layout/process5"/>
    <dgm:cxn modelId="{2937C5DA-F2FD-47A6-AF1E-E90E52FC678D}" type="presOf" srcId="{AF9A03AB-60A5-49F3-B6A5-631A9D52126A}" destId="{5C597E46-9EEA-4059-9EA6-3A10A980C8DC}" srcOrd="1" destOrd="0" presId="urn:microsoft.com/office/officeart/2005/8/layout/process5"/>
    <dgm:cxn modelId="{020EA2D4-46FD-4702-B631-D898AD6F85FB}" type="presOf" srcId="{8DEAA279-5981-4426-8D2E-5F20CCF253B3}" destId="{93176EAE-20FC-4766-8E62-57419F6D19DB}" srcOrd="0" destOrd="0" presId="urn:microsoft.com/office/officeart/2005/8/layout/process5"/>
    <dgm:cxn modelId="{9169777B-4A09-4AC4-8797-4FB92EE16079}" type="presOf" srcId="{C301014D-FDDB-474D-95B0-AFDDEBEA8D45}" destId="{49E9E9D8-4012-4E4B-9D64-06E22E6D8CD3}" srcOrd="1" destOrd="0" presId="urn:microsoft.com/office/officeart/2005/8/layout/process5"/>
    <dgm:cxn modelId="{190EBC50-123E-475A-859C-42C2CB1DFF54}" type="presOf" srcId="{EDEDC130-4B77-4687-A0BB-7992600890B0}" destId="{897BC28A-DEA4-4E0D-BEA6-085FE3BF7590}" srcOrd="0" destOrd="0" presId="urn:microsoft.com/office/officeart/2005/8/layout/process5"/>
    <dgm:cxn modelId="{3D594435-DF46-44FE-A6E2-F27AB807BCE1}" type="presOf" srcId="{9B0C543D-A574-4CE9-9FFF-290034C05A40}" destId="{67C9D9E9-9BDE-4F17-B0C3-D3F9FF1B1555}" srcOrd="1" destOrd="0" presId="urn:microsoft.com/office/officeart/2005/8/layout/process5"/>
    <dgm:cxn modelId="{0CD077C6-1FCB-4AB7-9E74-93B89410BB64}" type="presOf" srcId="{C2A70A52-20F0-4DFE-ACB6-E7CEB63E1446}" destId="{729E7B7B-DBC9-431A-B234-E3D02211EEED}" srcOrd="0" destOrd="0" presId="urn:microsoft.com/office/officeart/2005/8/layout/process5"/>
    <dgm:cxn modelId="{1E9F60A5-0D35-41AD-B6C0-8860413310C8}" type="presOf" srcId="{CF977294-E017-4F9C-91A8-3BFBC72E6E20}" destId="{4E9EE50D-3FA3-4EC6-979D-5838115E0E34}" srcOrd="0" destOrd="0" presId="urn:microsoft.com/office/officeart/2005/8/layout/process5"/>
    <dgm:cxn modelId="{00199663-FCF5-4497-8DF5-1B4142AE8A5C}" type="presOf" srcId="{7DB96390-C717-44FD-BE41-171705605C5D}" destId="{77BCA396-3B0F-4966-8FD6-F339C23CAE96}" srcOrd="1" destOrd="0" presId="urn:microsoft.com/office/officeart/2005/8/layout/process5"/>
    <dgm:cxn modelId="{97727286-BF06-47A2-A15B-0D7572D0AF2B}" type="presParOf" srcId="{1958FB7B-4F05-472A-AF31-3B2D492BCC1A}" destId="{63B0AEC1-39B0-4AFF-82A9-33D7225498CA}" srcOrd="0" destOrd="0" presId="urn:microsoft.com/office/officeart/2005/8/layout/process5"/>
    <dgm:cxn modelId="{EBFD6B3E-5E08-4A1B-A2FC-7BE0FA5C8843}" type="presParOf" srcId="{1958FB7B-4F05-472A-AF31-3B2D492BCC1A}" destId="{4E9EE50D-3FA3-4EC6-979D-5838115E0E34}" srcOrd="1" destOrd="0" presId="urn:microsoft.com/office/officeart/2005/8/layout/process5"/>
    <dgm:cxn modelId="{34048D58-3346-4780-8FDB-43E81DC2A7CD}" type="presParOf" srcId="{4E9EE50D-3FA3-4EC6-979D-5838115E0E34}" destId="{AC23BA68-EF06-491F-B507-2B39E5355A1D}" srcOrd="0" destOrd="0" presId="urn:microsoft.com/office/officeart/2005/8/layout/process5"/>
    <dgm:cxn modelId="{BFB1CD6A-A422-4E70-923B-4883FC87D964}" type="presParOf" srcId="{1958FB7B-4F05-472A-AF31-3B2D492BCC1A}" destId="{225A6E08-7D16-47B8-BF52-AC7692C20CB4}" srcOrd="2" destOrd="0" presId="urn:microsoft.com/office/officeart/2005/8/layout/process5"/>
    <dgm:cxn modelId="{ABB10D86-BBD8-409A-9C76-DA93300464FE}" type="presParOf" srcId="{1958FB7B-4F05-472A-AF31-3B2D492BCC1A}" destId="{82B6745C-82D3-42FD-9644-A55ABB846A7F}" srcOrd="3" destOrd="0" presId="urn:microsoft.com/office/officeart/2005/8/layout/process5"/>
    <dgm:cxn modelId="{262D75EA-9F07-42B8-BF5C-2970B8903694}" type="presParOf" srcId="{82B6745C-82D3-42FD-9644-A55ABB846A7F}" destId="{67C9D9E9-9BDE-4F17-B0C3-D3F9FF1B1555}" srcOrd="0" destOrd="0" presId="urn:microsoft.com/office/officeart/2005/8/layout/process5"/>
    <dgm:cxn modelId="{9642DC86-8AF6-4A04-8CCB-915A1825CA34}" type="presParOf" srcId="{1958FB7B-4F05-472A-AF31-3B2D492BCC1A}" destId="{93176EAE-20FC-4766-8E62-57419F6D19DB}" srcOrd="4" destOrd="0" presId="urn:microsoft.com/office/officeart/2005/8/layout/process5"/>
    <dgm:cxn modelId="{3C74D958-14A9-4DEC-A93B-1F1CA1C161F2}" type="presParOf" srcId="{1958FB7B-4F05-472A-AF31-3B2D492BCC1A}" destId="{37FCE6B8-2213-46BC-9F2D-D2E9EA5734CC}" srcOrd="5" destOrd="0" presId="urn:microsoft.com/office/officeart/2005/8/layout/process5"/>
    <dgm:cxn modelId="{76561FA3-6C63-4BFD-8BD3-B902D5BF637A}" type="presParOf" srcId="{37FCE6B8-2213-46BC-9F2D-D2E9EA5734CC}" destId="{49E9E9D8-4012-4E4B-9D64-06E22E6D8CD3}" srcOrd="0" destOrd="0" presId="urn:microsoft.com/office/officeart/2005/8/layout/process5"/>
    <dgm:cxn modelId="{1DD9A5B8-1F4A-4786-A734-DCA01D98C522}" type="presParOf" srcId="{1958FB7B-4F05-472A-AF31-3B2D492BCC1A}" destId="{55D02179-996F-446D-A1DC-A23AF32CD676}" srcOrd="6" destOrd="0" presId="urn:microsoft.com/office/officeart/2005/8/layout/process5"/>
    <dgm:cxn modelId="{B6E40D94-D6A3-4E21-B429-1857DA938A91}" type="presParOf" srcId="{1958FB7B-4F05-472A-AF31-3B2D492BCC1A}" destId="{F6D7BD55-473B-444B-A270-AB53F3FAF6B6}" srcOrd="7" destOrd="0" presId="urn:microsoft.com/office/officeart/2005/8/layout/process5"/>
    <dgm:cxn modelId="{981FCA32-EAA7-4470-9C0D-5BEFC1EAAA6F}" type="presParOf" srcId="{F6D7BD55-473B-444B-A270-AB53F3FAF6B6}" destId="{5C597E46-9EEA-4059-9EA6-3A10A980C8DC}" srcOrd="0" destOrd="0" presId="urn:microsoft.com/office/officeart/2005/8/layout/process5"/>
    <dgm:cxn modelId="{C45F4E1A-F318-466A-847A-EF752DC3ABA3}" type="presParOf" srcId="{1958FB7B-4F05-472A-AF31-3B2D492BCC1A}" destId="{729E7B7B-DBC9-431A-B234-E3D02211EEED}" srcOrd="8" destOrd="0" presId="urn:microsoft.com/office/officeart/2005/8/layout/process5"/>
    <dgm:cxn modelId="{6829EA10-8890-4019-BD47-FF8A4F972CCC}" type="presParOf" srcId="{1958FB7B-4F05-472A-AF31-3B2D492BCC1A}" destId="{0B372849-BD4C-40BA-BA56-673D1FD2E2F0}" srcOrd="9" destOrd="0" presId="urn:microsoft.com/office/officeart/2005/8/layout/process5"/>
    <dgm:cxn modelId="{5F979CAC-AB05-4099-8B76-2C855C40C7C0}" type="presParOf" srcId="{0B372849-BD4C-40BA-BA56-673D1FD2E2F0}" destId="{77BCA396-3B0F-4966-8FD6-F339C23CAE96}" srcOrd="0" destOrd="0" presId="urn:microsoft.com/office/officeart/2005/8/layout/process5"/>
    <dgm:cxn modelId="{FDE00D56-4EB7-4E44-8793-0E8E9D9751AB}" type="presParOf" srcId="{1958FB7B-4F05-472A-AF31-3B2D492BCC1A}" destId="{3DC1BE09-DA61-439A-96BF-27D99B858C1E}" srcOrd="10" destOrd="0" presId="urn:microsoft.com/office/officeart/2005/8/layout/process5"/>
    <dgm:cxn modelId="{CF426A91-52B1-4100-9143-BDC32C415F1D}" type="presParOf" srcId="{1958FB7B-4F05-472A-AF31-3B2D492BCC1A}" destId="{F6A7DB92-079F-4C27-AB2E-67D33DC252C7}" srcOrd="11" destOrd="0" presId="urn:microsoft.com/office/officeart/2005/8/layout/process5"/>
    <dgm:cxn modelId="{96D49283-11FF-4E41-95E4-A43509CE924B}" type="presParOf" srcId="{F6A7DB92-079F-4C27-AB2E-67D33DC252C7}" destId="{E780BA07-7474-48DD-B1CA-70A400CACA8F}" srcOrd="0" destOrd="0" presId="urn:microsoft.com/office/officeart/2005/8/layout/process5"/>
    <dgm:cxn modelId="{4EF032A2-2877-421F-AF14-46339B0BDD3C}" type="presParOf" srcId="{1958FB7B-4F05-472A-AF31-3B2D492BCC1A}" destId="{897BC28A-DEA4-4E0D-BEA6-085FE3BF7590}" srcOrd="12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B3B3-72B0-4D7E-9923-780F79DCACD8}" type="datetimeFigureOut">
              <a:rPr lang="es-ES" smtClean="0"/>
              <a:pPr/>
              <a:t>09/04/2013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402ED-5D71-4A30-9CEA-CC6A4D4ED4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402ED-5D71-4A30-9CEA-CC6A4D4ED467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1676-7DAF-40A6-9395-4C5F10E1C97E}" type="datetimeFigureOut">
              <a:rPr lang="es-ES" smtClean="0"/>
              <a:pPr/>
              <a:t>09/04/2013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3A06-62BD-40A1-A4B5-D67B035B6F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1676-7DAF-40A6-9395-4C5F10E1C97E}" type="datetimeFigureOut">
              <a:rPr lang="es-ES" smtClean="0"/>
              <a:pPr/>
              <a:t>09/04/2013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3A06-62BD-40A1-A4B5-D67B035B6F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1676-7DAF-40A6-9395-4C5F10E1C97E}" type="datetimeFigureOut">
              <a:rPr lang="es-ES" smtClean="0"/>
              <a:pPr/>
              <a:t>09/04/2013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3A06-62BD-40A1-A4B5-D67B035B6F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026" name="CorelDRAW" r:id="rId3" imgW="9151920" imgH="562140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1676-7DAF-40A6-9395-4C5F10E1C97E}" type="datetimeFigureOut">
              <a:rPr lang="es-ES" smtClean="0"/>
              <a:pPr/>
              <a:t>09/04/2013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3A06-62BD-40A1-A4B5-D67B035B6F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1676-7DAF-40A6-9395-4C5F10E1C97E}" type="datetimeFigureOut">
              <a:rPr lang="es-ES" smtClean="0"/>
              <a:pPr/>
              <a:t>09/04/2013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3A06-62BD-40A1-A4B5-D67B035B6F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1676-7DAF-40A6-9395-4C5F10E1C97E}" type="datetimeFigureOut">
              <a:rPr lang="es-ES" smtClean="0"/>
              <a:pPr/>
              <a:t>09/04/2013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3A06-62BD-40A1-A4B5-D67B035B6F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1676-7DAF-40A6-9395-4C5F10E1C97E}" type="datetimeFigureOut">
              <a:rPr lang="es-ES" smtClean="0"/>
              <a:pPr/>
              <a:t>09/04/2013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3A06-62BD-40A1-A4B5-D67B035B6F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1676-7DAF-40A6-9395-4C5F10E1C97E}" type="datetimeFigureOut">
              <a:rPr lang="es-ES" smtClean="0"/>
              <a:pPr/>
              <a:t>09/04/2013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3A06-62BD-40A1-A4B5-D67B035B6F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1676-7DAF-40A6-9395-4C5F10E1C97E}" type="datetimeFigureOut">
              <a:rPr lang="es-ES" smtClean="0"/>
              <a:pPr/>
              <a:t>09/04/2013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3A06-62BD-40A1-A4B5-D67B035B6F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1676-7DAF-40A6-9395-4C5F10E1C97E}" type="datetimeFigureOut">
              <a:rPr lang="es-ES" smtClean="0"/>
              <a:pPr/>
              <a:t>09/04/2013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3A06-62BD-40A1-A4B5-D67B035B6F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1676-7DAF-40A6-9395-4C5F10E1C97E}" type="datetimeFigureOut">
              <a:rPr lang="es-ES" smtClean="0"/>
              <a:pPr/>
              <a:t>09/04/2013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3A06-62BD-40A1-A4B5-D67B035B6F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1676-7DAF-40A6-9395-4C5F10E1C97E}" type="datetimeFigureOut">
              <a:rPr lang="es-ES" smtClean="0"/>
              <a:pPr/>
              <a:t>09/04/2013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3A06-62BD-40A1-A4B5-D67B035B6F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3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Hoja_de_c_lculo_de_Microsoft_Office_Excel1.xls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ueva imagen es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de flecha hacia abajo"/>
          <p:cNvSpPr/>
          <p:nvPr/>
        </p:nvSpPr>
        <p:spPr>
          <a:xfrm>
            <a:off x="5286380" y="642918"/>
            <a:ext cx="3643338" cy="1643074"/>
          </a:xfrm>
          <a:prstGeom prst="downArrowCallout">
            <a:avLst/>
          </a:prstGeom>
          <a:solidFill>
            <a:srgbClr val="33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286380" y="714356"/>
            <a:ext cx="35719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DETERMINACIÓN DEL TAMAÑO</a:t>
            </a:r>
          </a:p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LA MUESTRA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20876" y="56272"/>
            <a:ext cx="38106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DE MERCADO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7 Imagen" descr="FORMU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8868"/>
            <a:ext cx="4334480" cy="1028844"/>
          </a:xfrm>
          <a:prstGeom prst="rect">
            <a:avLst/>
          </a:prstGeom>
        </p:spPr>
      </p:pic>
      <p:pic>
        <p:nvPicPr>
          <p:cNvPr id="9" name="8 Imagen" descr="calculo d la muest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09741"/>
            <a:ext cx="5143504" cy="2405702"/>
          </a:xfrm>
          <a:prstGeom prst="rect">
            <a:avLst/>
          </a:prstGeom>
        </p:spPr>
      </p:pic>
      <p:sp>
        <p:nvSpPr>
          <p:cNvPr id="10" name="9 Flecha circular"/>
          <p:cNvSpPr/>
          <p:nvPr/>
        </p:nvSpPr>
        <p:spPr>
          <a:xfrm rot="7643332">
            <a:off x="5208431" y="3470922"/>
            <a:ext cx="1878983" cy="2057878"/>
          </a:xfrm>
          <a:prstGeom prst="circular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2" name="11 Imagen" descr="TSACHI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785794"/>
            <a:ext cx="246697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MAPA SANTO DOMIN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80" y="785794"/>
            <a:ext cx="2381250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86116" y="142852"/>
            <a:ext cx="56096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DIRECCIONAMIENTO ESTRATÉGICO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000100" y="714356"/>
          <a:ext cx="72628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Logo Segunca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42852"/>
            <a:ext cx="1785950" cy="119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pa estratégi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85391"/>
            <a:ext cx="6572296" cy="541537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286116" y="142852"/>
            <a:ext cx="56096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DIRECCIONAMIENTO ESTRATÉGICO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 descr="Logo Segunc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1785950" cy="119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85720" y="642918"/>
          <a:ext cx="8572560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392909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6356852" y="87678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Marketing </a:t>
            </a:r>
            <a:r>
              <a:rPr lang="es-E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mix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 descr="LOGO 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714356"/>
            <a:ext cx="371477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logoti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714752"/>
            <a:ext cx="5857916" cy="211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Flecha curvada hacia abajo"/>
          <p:cNvSpPr/>
          <p:nvPr/>
        </p:nvSpPr>
        <p:spPr>
          <a:xfrm>
            <a:off x="3428992" y="214290"/>
            <a:ext cx="2214578" cy="928694"/>
          </a:xfrm>
          <a:prstGeom prst="curved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Flecha curvada hacia la izquierda"/>
          <p:cNvSpPr/>
          <p:nvPr/>
        </p:nvSpPr>
        <p:spPr>
          <a:xfrm>
            <a:off x="7000892" y="2857496"/>
            <a:ext cx="785818" cy="1785950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aterial PO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14356"/>
            <a:ext cx="6929486" cy="5263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470362" y="70340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FINANCIERO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4282" y="2214554"/>
            <a:ext cx="392905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EVALUACIÓN </a:t>
            </a:r>
          </a:p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FINANCIERA</a:t>
            </a:r>
          </a:p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PRESUPUESTO </a:t>
            </a:r>
          </a:p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</a:p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MARKETING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9 Imagen" descr="Logo Segunc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857232"/>
            <a:ext cx="1785950" cy="119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071934" y="642918"/>
          <a:ext cx="4667247" cy="5357850"/>
        </p:xfrm>
        <a:graphic>
          <a:graphicData uri="http://schemas.openxmlformats.org/presentationml/2006/ole">
            <p:oleObj spid="_x0000_s40963" name="Hoja de cálculo" r:id="rId4" imgW="5095153" imgH="5677044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470362" y="70340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FINANCIERO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85786" y="4000504"/>
          <a:ext cx="3000396" cy="1571637"/>
        </p:xfrm>
        <a:graphic>
          <a:graphicData uri="http://schemas.openxmlformats.org/drawingml/2006/table">
            <a:tbl>
              <a:tblPr/>
              <a:tblGrid>
                <a:gridCol w="1687123"/>
                <a:gridCol w="1313273"/>
              </a:tblGrid>
              <a:tr h="3204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TASA DE DESCUENTO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517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Riesgo País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7,78%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517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Inflación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Tasa pasiva referencial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TMAR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17,19%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28596" y="857232"/>
          <a:ext cx="8358246" cy="2714647"/>
        </p:xfrm>
        <a:graphic>
          <a:graphicData uri="http://schemas.openxmlformats.org/drawingml/2006/table">
            <a:tbl>
              <a:tblPr/>
              <a:tblGrid>
                <a:gridCol w="2295227"/>
                <a:gridCol w="1595964"/>
                <a:gridCol w="1283353"/>
                <a:gridCol w="748622"/>
                <a:gridCol w="765076"/>
                <a:gridCol w="789756"/>
                <a:gridCol w="880248"/>
              </a:tblGrid>
              <a:tr h="36291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FLUJO DE CAJA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27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27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627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47460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(=) UTILIDAD O PÉRDIDA DEL EJERCICIO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36.982,02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64.292,07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73.851,50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84.519,34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96.415,50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79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(+) DEPRECIACIÓN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196,82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196,82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196,82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196,82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196,82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1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VALOR DE LA INVERSIÓN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-39.569,87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1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FLUJO DE CAJA NETO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-39.569,87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37.178,84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64.488,89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74.048,32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84.716,16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96.612,32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27531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FLUJOS DESCONTADOS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-39.569,87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31.725,27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46.957,38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46.009,08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44.916,31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43.709,89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4857752" y="4572008"/>
          <a:ext cx="2959100" cy="796290"/>
        </p:xfrm>
        <a:graphic>
          <a:graphicData uri="http://schemas.openxmlformats.org/drawingml/2006/table">
            <a:tbl>
              <a:tblPr/>
              <a:tblGrid>
                <a:gridCol w="1484307"/>
                <a:gridCol w="1474793"/>
              </a:tblGrid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$ 173.748,05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470362" y="70340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FINANCIERO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57158" y="928670"/>
          <a:ext cx="8572560" cy="2643204"/>
        </p:xfrm>
        <a:graphic>
          <a:graphicData uri="http://schemas.openxmlformats.org/drawingml/2006/table">
            <a:tbl>
              <a:tblPr/>
              <a:tblGrid>
                <a:gridCol w="2214578"/>
                <a:gridCol w="1539886"/>
                <a:gridCol w="1238258"/>
                <a:gridCol w="1230321"/>
                <a:gridCol w="738192"/>
                <a:gridCol w="762006"/>
                <a:gridCol w="849319"/>
              </a:tblGrid>
              <a:tr h="26286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FLUJO DE CAJA CON FINANCIAMIENTO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80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80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0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60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(=) UTILIDAD O PÉRDIDA DEL EJERCICIO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36.982,02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64.292,07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73.851,50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84.519,34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96.415,50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03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(+) DEPRECIACIÓN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196,82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196,82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196,82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196,82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196,82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3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(-) VALOR DE LA INVERSIÓN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-39.569,87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3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PAGO DEL PRINCIPAL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-14.398,68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-14.398,68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-14.398,68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-14.398,68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-14.398,68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3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FLUJO DE CAJA NETO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-39.569,87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22.780,16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50.090,21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59.649,64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70.317,48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82.213,64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23803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FLUJOS DESCONTADOS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-39.569,87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19.438,66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36.473,02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37.062,62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37.282,16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37.195,56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785786" y="4000504"/>
          <a:ext cx="3000396" cy="1571637"/>
        </p:xfrm>
        <a:graphic>
          <a:graphicData uri="http://schemas.openxmlformats.org/drawingml/2006/table">
            <a:tbl>
              <a:tblPr/>
              <a:tblGrid>
                <a:gridCol w="1687123"/>
                <a:gridCol w="1313273"/>
              </a:tblGrid>
              <a:tr h="3204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TASA DE DESCUENTO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517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Riesgo País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7,78%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517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Inflación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Tasa pasiva referencial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TMAR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17,19%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4929190" y="4357694"/>
          <a:ext cx="2959100" cy="796290"/>
        </p:xfrm>
        <a:graphic>
          <a:graphicData uri="http://schemas.openxmlformats.org/drawingml/2006/table">
            <a:tbl>
              <a:tblPr/>
              <a:tblGrid>
                <a:gridCol w="1484307"/>
                <a:gridCol w="1474793"/>
              </a:tblGrid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$ 127.882,16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470362" y="70340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FINANCIERO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285852" y="785794"/>
          <a:ext cx="6746589" cy="1790192"/>
        </p:xfrm>
        <a:graphic>
          <a:graphicData uri="http://schemas.openxmlformats.org/drawingml/2006/table">
            <a:tbl>
              <a:tblPr/>
              <a:tblGrid>
                <a:gridCol w="1580211"/>
                <a:gridCol w="861063"/>
                <a:gridCol w="861063"/>
                <a:gridCol w="861063"/>
                <a:gridCol w="861063"/>
                <a:gridCol w="861063"/>
                <a:gridCol w="861063"/>
              </a:tblGrid>
              <a:tr h="2006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CONCEPTO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AÑO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6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COSTOS FIJOS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32.012,49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33.677,59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34.776,51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35.985,32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37.315,01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38.777,67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VENTAS TOTALES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152.431,30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135.590,40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149.136,60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164.047,05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180.450,15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198.490,35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COSTO VARIABLE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32.012,49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30.568,11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32.096,52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33.701,35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37.745,51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39.632,79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MARGEN DE CONTRIBUCIÓN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120.418,81 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105.022,29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117.040,08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130.345,70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142.704,64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158.857,56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COSTO TOTAL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64.024,98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64.245,70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66.873,03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69.686,67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75.060,52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78.410,46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PUNTO DE EQUILIBRIO $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40522,78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43479,89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44313,45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45289,45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47184,87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48452,17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505936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DW12pfgVudA/TYEs95ueN4I/AAAAAAAAAAM/R6YQJ40RiPI/s374/ES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1968153" cy="193290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785918" y="2285992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DEPARTAMENTO DE CIENCIAS ADMINISTRATIVAS</a:t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CARRERA DE INGENIERIA EN MERCADOTÉCNIA</a:t>
            </a:r>
            <a:endParaRPr lang="es-ES" dirty="0"/>
          </a:p>
        </p:txBody>
      </p:sp>
      <p:sp>
        <p:nvSpPr>
          <p:cNvPr id="4" name="Round Single Corner Rectangle 4"/>
          <p:cNvSpPr/>
          <p:nvPr/>
        </p:nvSpPr>
        <p:spPr>
          <a:xfrm flipH="1">
            <a:off x="179512" y="3357562"/>
            <a:ext cx="8678768" cy="1857388"/>
          </a:xfrm>
          <a:prstGeom prst="round1Rect">
            <a:avLst/>
          </a:prstGeom>
          <a:solidFill>
            <a:srgbClr val="3399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 b="1" dirty="0" smtClean="0"/>
          </a:p>
          <a:p>
            <a:pPr algn="ctr"/>
            <a:r>
              <a:rPr lang="es-CR" sz="2400" b="1" dirty="0" smtClean="0"/>
              <a:t>PROPUESTA </a:t>
            </a:r>
            <a:r>
              <a:rPr lang="es-CR" sz="2400" b="1" dirty="0"/>
              <a:t>ESTRATÉGICA DE MERCADO PARA PROMOVER EL CRECIMIENTO DE LA EMPRESA DE TRANSPORTE EJECUTIVO SEGUNCAR S.A. EN SANTO DOMINGO DE LOS TSACHILAS.</a:t>
            </a:r>
            <a:endParaRPr lang="es-ES" sz="2400" dirty="0"/>
          </a:p>
          <a:p>
            <a:pPr algn="ctr"/>
            <a:endParaRPr lang="es-EC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14480" y="5286388"/>
            <a:ext cx="5357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SABRINA URBINA ARTIEDA</a:t>
            </a:r>
          </a:p>
          <a:p>
            <a:pPr algn="ctr"/>
            <a:endParaRPr lang="es-EC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DIRECTOR: ING. PATRICIO DALGO</a:t>
            </a:r>
          </a:p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CODIRECTOR: ING. MARCO JARAMILLO</a:t>
            </a:r>
          </a:p>
          <a:p>
            <a:pPr algn="ctr"/>
            <a:endParaRPr lang="es-EC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30 DE ENERO DE 2013</a:t>
            </a:r>
            <a:endParaRPr lang="es-EC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70362" y="70340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FINANCIERO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214413" y="1857366"/>
          <a:ext cx="6929487" cy="3000390"/>
        </p:xfrm>
        <a:graphic>
          <a:graphicData uri="http://schemas.openxmlformats.org/drawingml/2006/table">
            <a:tbl>
              <a:tblPr/>
              <a:tblGrid>
                <a:gridCol w="2259447"/>
                <a:gridCol w="934008"/>
                <a:gridCol w="934008"/>
                <a:gridCol w="934008"/>
                <a:gridCol w="934008"/>
                <a:gridCol w="934008"/>
              </a:tblGrid>
              <a:tr h="30003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RELACIÓN COSTO - BENEFICIO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00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CONCEPTO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AÑOS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00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Ingresos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135.590,40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149.136,60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164.047,05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180.450,15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198.490,35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Egresos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78.342,69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50.905,78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52.657,16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54.583,67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56.702,84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Ingresos Descontados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115.701,34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108.593,32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101.928,77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95.674,24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89.802,13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Egresos Descontados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66.851,00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37.066,87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32.717,92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28.940,13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25.653,82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Ingresos Descontados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511.699,80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Egresos Descontados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191.229,75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COSTO BENEFICIO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2,68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64333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714356"/>
            <a:ext cx="435771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4500594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0"/>
            <a:ext cx="35686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729646" y="714356"/>
            <a:ext cx="7072362" cy="10715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400" dirty="0" smtClean="0"/>
          </a:p>
          <a:p>
            <a:pPr lvl="0" algn="ctr"/>
            <a:r>
              <a:rPr lang="es-ES" sz="1400" dirty="0" err="1" smtClean="0"/>
              <a:t>Seguncar</a:t>
            </a:r>
            <a:r>
              <a:rPr lang="es-ES" sz="1400" dirty="0" smtClean="0"/>
              <a:t> S.A., es una empresa de taxis ejecutivos dedicada a ofrecer servicios de alta calidad para el cliente, promoviendo satisfacción y mejorando su calidad de vida, además tiene proyecciones de liderazgo en la ciudad de Santo Domingo de los </a:t>
            </a:r>
            <a:r>
              <a:rPr lang="es-ES" sz="1400" dirty="0" err="1" smtClean="0"/>
              <a:t>Tsachilas</a:t>
            </a:r>
            <a:r>
              <a:rPr lang="es-ES" sz="1400" dirty="0" smtClean="0"/>
              <a:t>.</a:t>
            </a:r>
          </a:p>
          <a:p>
            <a:pPr algn="ctr"/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1714480" y="1857364"/>
            <a:ext cx="7072362" cy="11430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400" dirty="0" smtClean="0"/>
          </a:p>
          <a:p>
            <a:pPr lvl="0" algn="ctr"/>
            <a:r>
              <a:rPr lang="es-ES" sz="1400" dirty="0" smtClean="0"/>
              <a:t>Dentro de las principales debilidades que posee </a:t>
            </a:r>
            <a:r>
              <a:rPr lang="es-ES" sz="1400" dirty="0" err="1" smtClean="0"/>
              <a:t>Seguncar</a:t>
            </a:r>
            <a:r>
              <a:rPr lang="es-ES" sz="1400" dirty="0" smtClean="0"/>
              <a:t> S.A. se destaca la falta de publicidad y promociones, deficiente manejo de imagen corporativa y la existencia de una estructura organizacional informal, que le impide llevar un control adecuado de las actividades que realiza.</a:t>
            </a:r>
          </a:p>
          <a:p>
            <a:pPr algn="ctr"/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1785918" y="3143248"/>
            <a:ext cx="6929486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1400" dirty="0" smtClean="0"/>
              <a:t>Según la Investigación de Mercados que se llevó a cabo se detecto que </a:t>
            </a:r>
            <a:r>
              <a:rPr lang="es-CR" sz="1400" dirty="0" err="1" smtClean="0"/>
              <a:t>Seguncar</a:t>
            </a:r>
            <a:r>
              <a:rPr lang="es-CR" sz="1400" dirty="0" smtClean="0"/>
              <a:t>   no tiene un posicionamiento de imagen y nombre organizacional claro y definido dentro de la ciudad de Santo Domingo</a:t>
            </a:r>
            <a:endParaRPr lang="es-ES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1798888" y="4071942"/>
            <a:ext cx="6916516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400" dirty="0" smtClean="0"/>
          </a:p>
          <a:p>
            <a:pPr lvl="0" algn="ctr"/>
            <a:r>
              <a:rPr lang="es-ES" sz="1400" dirty="0" smtClean="0">
                <a:solidFill>
                  <a:schemeClr val="tx1"/>
                </a:solidFill>
              </a:rPr>
              <a:t>El diseño de las estrategias de Marketing </a:t>
            </a:r>
            <a:r>
              <a:rPr lang="es-ES" sz="1400" dirty="0" err="1" smtClean="0">
                <a:solidFill>
                  <a:schemeClr val="tx1"/>
                </a:solidFill>
              </a:rPr>
              <a:t>Mix</a:t>
            </a:r>
            <a:r>
              <a:rPr lang="es-ES" sz="1400" dirty="0" smtClean="0">
                <a:solidFill>
                  <a:schemeClr val="tx1"/>
                </a:solidFill>
              </a:rPr>
              <a:t>, es la pauta fundamental para que la organización adopte un camino claro para llegar a la consecución del objetivo planteado, mejorar su posicionamiento ante sus clientes.</a:t>
            </a:r>
          </a:p>
          <a:p>
            <a:pPr algn="ctr"/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785918" y="5072074"/>
            <a:ext cx="6929486" cy="785818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dirty="0" smtClean="0"/>
              <a:t>Los análisis de rentabilidad para la ejecución del presente Plan de Desarrollo de Mercados, son factibles en los escenarios moderado y optimista y puede ser aplicado para el mejoramiento de sus actividades</a:t>
            </a:r>
            <a:endParaRPr lang="es-ES" sz="1400" dirty="0"/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-1785982" y="3071810"/>
            <a:ext cx="500066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angular"/>
          <p:cNvCxnSpPr>
            <a:endCxn id="5" idx="1"/>
          </p:cNvCxnSpPr>
          <p:nvPr/>
        </p:nvCxnSpPr>
        <p:spPr>
          <a:xfrm>
            <a:off x="714348" y="1071546"/>
            <a:ext cx="1015298" cy="1785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angular"/>
          <p:cNvCxnSpPr/>
          <p:nvPr/>
        </p:nvCxnSpPr>
        <p:spPr>
          <a:xfrm>
            <a:off x="714348" y="2143116"/>
            <a:ext cx="928694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angular"/>
          <p:cNvCxnSpPr>
            <a:endCxn id="8" idx="1"/>
          </p:cNvCxnSpPr>
          <p:nvPr/>
        </p:nvCxnSpPr>
        <p:spPr>
          <a:xfrm>
            <a:off x="714348" y="3214686"/>
            <a:ext cx="1071570" cy="3214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angular"/>
          <p:cNvCxnSpPr/>
          <p:nvPr/>
        </p:nvCxnSpPr>
        <p:spPr>
          <a:xfrm>
            <a:off x="714348" y="4214818"/>
            <a:ext cx="1071570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21 Conector angular"/>
          <p:cNvCxnSpPr/>
          <p:nvPr/>
        </p:nvCxnSpPr>
        <p:spPr>
          <a:xfrm flipV="1">
            <a:off x="714348" y="5357826"/>
            <a:ext cx="1000132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29124" y="0"/>
            <a:ext cx="4450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recomendaciones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142844" y="642918"/>
            <a:ext cx="5429288" cy="785818"/>
          </a:xfrm>
          <a:prstGeom prst="homePlate">
            <a:avLst/>
          </a:prstGeom>
          <a:solidFill>
            <a:srgbClr val="3399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400" dirty="0" smtClean="0"/>
          </a:p>
          <a:p>
            <a:pPr lvl="0" algn="ctr"/>
            <a:r>
              <a:rPr lang="es-ES" sz="1400" dirty="0" smtClean="0"/>
              <a:t>Es recomendable que </a:t>
            </a:r>
            <a:r>
              <a:rPr lang="es-ES" sz="1400" dirty="0" err="1" smtClean="0"/>
              <a:t>Seguncar</a:t>
            </a:r>
            <a:r>
              <a:rPr lang="es-ES" sz="1400" dirty="0" smtClean="0"/>
              <a:t> S.A. innove sus servicios con el fin de mejorar las expectativas del cliente y liderar en el mercado objetivo.</a:t>
            </a:r>
          </a:p>
          <a:p>
            <a:pPr algn="ctr"/>
            <a:endParaRPr lang="es-ES" dirty="0"/>
          </a:p>
        </p:txBody>
      </p:sp>
      <p:sp>
        <p:nvSpPr>
          <p:cNvPr id="6" name="5 Pentágono"/>
          <p:cNvSpPr/>
          <p:nvPr/>
        </p:nvSpPr>
        <p:spPr>
          <a:xfrm>
            <a:off x="500034" y="1571612"/>
            <a:ext cx="6215106" cy="107157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400" dirty="0" smtClean="0"/>
              <a:t>Es necesario que </a:t>
            </a:r>
            <a:r>
              <a:rPr lang="es-ES" sz="1400" dirty="0" err="1" smtClean="0"/>
              <a:t>Seguncar</a:t>
            </a:r>
            <a:r>
              <a:rPr lang="es-ES" sz="1400" dirty="0" smtClean="0"/>
              <a:t> S.A. establezca la estructura organizacional participativa de la empresa, para obtener mayor control de las actividades que lleva a cabo, aprovechando así de mejor manera sus recursos disponibles.</a:t>
            </a:r>
            <a:endParaRPr lang="es-ES" sz="1400" dirty="0"/>
          </a:p>
        </p:txBody>
      </p:sp>
      <p:sp>
        <p:nvSpPr>
          <p:cNvPr id="7" name="6 Pentágono"/>
          <p:cNvSpPr/>
          <p:nvPr/>
        </p:nvSpPr>
        <p:spPr>
          <a:xfrm>
            <a:off x="1071538" y="2786058"/>
            <a:ext cx="7000924" cy="1285884"/>
          </a:xfrm>
          <a:prstGeom prst="homePlat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400" dirty="0" smtClean="0"/>
              <a:t>Es importante mejorar e incrementar las estrategias de promoción y publicidad comunicando de una forma más eficiente los servicios a ofertar y los beneficios que brindan, con el fin de llegar a la mente de los consumidores mejorando su posicionamiento de imagen de marca.</a:t>
            </a:r>
          </a:p>
          <a:p>
            <a:pPr algn="ctr"/>
            <a:endParaRPr lang="es-ES" dirty="0"/>
          </a:p>
        </p:txBody>
      </p:sp>
      <p:sp>
        <p:nvSpPr>
          <p:cNvPr id="8" name="7 Pentágono"/>
          <p:cNvSpPr/>
          <p:nvPr/>
        </p:nvSpPr>
        <p:spPr>
          <a:xfrm>
            <a:off x="2428860" y="5500702"/>
            <a:ext cx="6572296" cy="1143008"/>
          </a:xfrm>
          <a:prstGeom prst="homePlate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400" dirty="0" smtClean="0"/>
          </a:p>
          <a:p>
            <a:pPr lvl="0" algn="ctr"/>
            <a:r>
              <a:rPr lang="es-ES" sz="1400" dirty="0" smtClean="0"/>
              <a:t>En base al análisis financiero realizado, es recomendable que la empresa, implemente el plan propuesto debido a que es rentable y es el camino estratégico idóneo para su crecimiento y desarrollo en el mercado.</a:t>
            </a:r>
          </a:p>
          <a:p>
            <a:pPr algn="ctr"/>
            <a:endParaRPr lang="es-ES" dirty="0"/>
          </a:p>
        </p:txBody>
      </p:sp>
      <p:sp>
        <p:nvSpPr>
          <p:cNvPr id="9" name="8 Pentágono"/>
          <p:cNvSpPr/>
          <p:nvPr/>
        </p:nvSpPr>
        <p:spPr>
          <a:xfrm>
            <a:off x="1714480" y="4214818"/>
            <a:ext cx="7000924" cy="1143008"/>
          </a:xfrm>
          <a:prstGeom prst="homePlate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400" dirty="0" smtClean="0"/>
              <a:t>Se recomienda poner en práctica las estrategias diseñadas en el plan de marketing para llegar al cliente y lograr un reconocimiento y aceptación por parte del mismo de los servicios que oferta la empresa.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4"/>
          <p:cNvSpPr/>
          <p:nvPr/>
        </p:nvSpPr>
        <p:spPr>
          <a:xfrm flipH="1">
            <a:off x="642910" y="857232"/>
            <a:ext cx="7607198" cy="936104"/>
          </a:xfrm>
          <a:prstGeom prst="round1Rect">
            <a:avLst/>
          </a:prstGeom>
          <a:solidFill>
            <a:srgbClr val="33993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EMPRESA AUSPICIANTE</a:t>
            </a:r>
            <a:endParaRPr lang="es-EC" sz="3200" dirty="0"/>
          </a:p>
        </p:txBody>
      </p:sp>
      <p:pic>
        <p:nvPicPr>
          <p:cNvPr id="5" name="4 Imagen" descr="Logo Segunc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428868"/>
            <a:ext cx="3000396" cy="2015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-285784" y="642918"/>
          <a:ext cx="94297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Logo Segunca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857496"/>
            <a:ext cx="1785950" cy="1199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72198" y="142852"/>
            <a:ext cx="28536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GENERALIDADES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357158" y="1397000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072198" y="142852"/>
            <a:ext cx="28536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GENERALIDADES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Pentágono"/>
          <p:cNvSpPr/>
          <p:nvPr/>
        </p:nvSpPr>
        <p:spPr>
          <a:xfrm>
            <a:off x="642910" y="714356"/>
            <a:ext cx="2071702" cy="78581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OBJETIVO GENERAL</a:t>
            </a:r>
            <a:endParaRPr lang="es-ES" sz="1400" dirty="0"/>
          </a:p>
        </p:txBody>
      </p:sp>
      <p:sp>
        <p:nvSpPr>
          <p:cNvPr id="7" name="6 Cheurón"/>
          <p:cNvSpPr/>
          <p:nvPr/>
        </p:nvSpPr>
        <p:spPr>
          <a:xfrm>
            <a:off x="2714612" y="714356"/>
            <a:ext cx="5500726" cy="85725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Plantear una propuesta de desarrollo de mercado que permita el crecimiento de la empresa SEGUNCAR EJECUTIVO S.A. en Santo Domingo de los Tsachilas</a:t>
            </a: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714348" y="2500306"/>
          <a:ext cx="728667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Proceso alternativo"/>
          <p:cNvSpPr/>
          <p:nvPr/>
        </p:nvSpPr>
        <p:spPr>
          <a:xfrm>
            <a:off x="5214942" y="1785926"/>
            <a:ext cx="2857520" cy="57150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OBJETIVOS ESPECIFICOS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20876" y="56272"/>
            <a:ext cx="38090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SITUACIONAL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6938990" cy="508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2857488" y="500042"/>
            <a:ext cx="28153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FODA</a:t>
            </a:r>
            <a:endParaRPr lang="es-E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6 Imagen" descr="Logo Segunc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1785950" cy="119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514353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320876" y="56272"/>
            <a:ext cx="38090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SITUACIONAL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Proceso alternativo"/>
          <p:cNvSpPr/>
          <p:nvPr/>
        </p:nvSpPr>
        <p:spPr>
          <a:xfrm>
            <a:off x="5643570" y="1714488"/>
            <a:ext cx="3286148" cy="3000396"/>
          </a:xfrm>
          <a:prstGeom prst="flowChartAlternateProcess">
            <a:avLst/>
          </a:prstGeom>
          <a:solidFill>
            <a:srgbClr val="82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Apoyar la diferenciación del  servicio.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s-E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Aumentar la rentabilidad.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Procurar la segmentación del mercado.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CR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s-CR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Establecer planes para las debilidades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entágono"/>
          <p:cNvSpPr/>
          <p:nvPr/>
        </p:nvSpPr>
        <p:spPr>
          <a:xfrm>
            <a:off x="285720" y="714356"/>
            <a:ext cx="3429024" cy="714380"/>
          </a:xfrm>
          <a:prstGeom prst="homePlate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85720" y="928670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TIPOS DE INVESTIGACIÓN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3000364" y="1785926"/>
            <a:ext cx="2714644" cy="500066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entágono"/>
          <p:cNvSpPr/>
          <p:nvPr/>
        </p:nvSpPr>
        <p:spPr>
          <a:xfrm>
            <a:off x="5715008" y="2500306"/>
            <a:ext cx="2714644" cy="500066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3214678" y="1857364"/>
            <a:ext cx="199721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EXPLORATORIA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000760" y="2571744"/>
            <a:ext cx="193085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DESCRIPTIVA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13 Pentágono"/>
          <p:cNvSpPr/>
          <p:nvPr/>
        </p:nvSpPr>
        <p:spPr>
          <a:xfrm>
            <a:off x="285720" y="3429000"/>
            <a:ext cx="3500462" cy="642942"/>
          </a:xfrm>
          <a:prstGeom prst="homePlate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entágono"/>
          <p:cNvSpPr/>
          <p:nvPr/>
        </p:nvSpPr>
        <p:spPr>
          <a:xfrm>
            <a:off x="2857488" y="4357694"/>
            <a:ext cx="2857520" cy="642942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entágono"/>
          <p:cNvSpPr/>
          <p:nvPr/>
        </p:nvSpPr>
        <p:spPr>
          <a:xfrm>
            <a:off x="5715008" y="5214950"/>
            <a:ext cx="3000396" cy="642942"/>
          </a:xfrm>
          <a:prstGeom prst="homePlat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500034" y="3571876"/>
            <a:ext cx="294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TÉCNICA DE MUESTREO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143240" y="4357694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MUESTREO </a:t>
            </a:r>
          </a:p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PROBABILÍSTICO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929322" y="5357826"/>
            <a:ext cx="2446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ALEATORIO SIMPLE</a:t>
            </a:r>
            <a:endParaRPr lang="es-ES" b="1" dirty="0"/>
          </a:p>
        </p:txBody>
      </p:sp>
      <p:sp>
        <p:nvSpPr>
          <p:cNvPr id="20" name="19 Rectángulo"/>
          <p:cNvSpPr/>
          <p:nvPr/>
        </p:nvSpPr>
        <p:spPr>
          <a:xfrm>
            <a:off x="5320876" y="56272"/>
            <a:ext cx="38106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DE MERCADO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1062</Words>
  <Application>Microsoft Office PowerPoint</Application>
  <PresentationFormat>Presentación en pantalla (4:3)</PresentationFormat>
  <Paragraphs>342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Tema de Office</vt:lpstr>
      <vt:lpstr>Diseño predeterminado</vt:lpstr>
      <vt:lpstr>CorelDRAW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INTEL</dc:creator>
  <cp:lastModifiedBy>INTEL</cp:lastModifiedBy>
  <cp:revision>62</cp:revision>
  <dcterms:created xsi:type="dcterms:W3CDTF">2013-03-12T20:32:26Z</dcterms:created>
  <dcterms:modified xsi:type="dcterms:W3CDTF">2013-04-10T03:02:19Z</dcterms:modified>
</cp:coreProperties>
</file>