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78" r:id="rId29"/>
    <p:sldId id="279" r:id="rId30"/>
    <p:sldId id="280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6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1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16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91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5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45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5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69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39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92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22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72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4675-78A0-46E7-A323-12A7F5FCCB9D}" type="datetimeFigureOut">
              <a:rPr lang="es-ES" smtClean="0"/>
              <a:t>17/04/2013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F0F6-C1C2-4247-AF5F-A9D22F0CC1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47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86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49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1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49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26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85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9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4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9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7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29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6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53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9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57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0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45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6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61"/>
            <a:ext cx="9144000" cy="51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(16:10)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</dc:creator>
  <cp:lastModifiedBy>Francisco</cp:lastModifiedBy>
  <cp:revision>3</cp:revision>
  <dcterms:created xsi:type="dcterms:W3CDTF">2013-04-17T19:43:06Z</dcterms:created>
  <dcterms:modified xsi:type="dcterms:W3CDTF">2013-04-17T19:50:39Z</dcterms:modified>
</cp:coreProperties>
</file>