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1" r:id="rId15"/>
    <p:sldId id="269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0058400" cy="77724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2" y="-9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675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45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2340" y="352637"/>
            <a:ext cx="2263140" cy="751691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352637"/>
            <a:ext cx="6621780" cy="751691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24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4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342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2920" y="1813561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020" y="1813561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466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481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067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552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495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96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7854-C7DE-487A-9672-C7492D445306}" type="datetimeFigureOut">
              <a:rPr lang="es-EC" smtClean="0"/>
              <a:t>14/05/2013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691F-5748-4727-93BC-6253B7EB0A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61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3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3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4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3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2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2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5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3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4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09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59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5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5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58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8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1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35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9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8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51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50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1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6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7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9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3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8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8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78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82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5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70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61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90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0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68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60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1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9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41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76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66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466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58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19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9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825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96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09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26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Personalizado</PresentationFormat>
  <Paragraphs>0</Paragraphs>
  <Slides>71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RG</dc:creator>
  <cp:lastModifiedBy>RG</cp:lastModifiedBy>
  <cp:revision>4</cp:revision>
  <dcterms:created xsi:type="dcterms:W3CDTF">2013-05-15T04:34:13Z</dcterms:created>
  <dcterms:modified xsi:type="dcterms:W3CDTF">2013-05-15T05:28:54Z</dcterms:modified>
</cp:coreProperties>
</file>