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58" r:id="rId3"/>
    <p:sldId id="259" r:id="rId4"/>
    <p:sldId id="321" r:id="rId5"/>
    <p:sldId id="261" r:id="rId6"/>
    <p:sldId id="262" r:id="rId7"/>
    <p:sldId id="263" r:id="rId8"/>
    <p:sldId id="264"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320"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118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3.png"/><Relationship Id="rId5" Type="http://schemas.openxmlformats.org/officeDocument/2006/relationships/image" Target="../media/image46.png"/><Relationship Id="rId4"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DB52D-0335-4D0D-8253-C913F34F940F}" type="doc">
      <dgm:prSet loTypeId="urn:microsoft.com/office/officeart/2005/8/layout/vList5" loCatId="list" qsTypeId="urn:microsoft.com/office/officeart/2005/8/quickstyle/simple3" qsCatId="simple" csTypeId="urn:microsoft.com/office/officeart/2005/8/colors/colorful3" csCatId="colorful"/>
      <dgm:spPr/>
      <dgm:t>
        <a:bodyPr/>
        <a:lstStyle/>
        <a:p>
          <a:endParaRPr lang="es-ES"/>
        </a:p>
      </dgm:t>
    </dgm:pt>
    <dgm:pt modelId="{32B7FD27-174A-4554-B906-524C20FB25A4}">
      <dgm:prSet/>
      <dgm:spPr/>
      <dgm:t>
        <a:bodyPr/>
        <a:lstStyle/>
        <a:p>
          <a:pPr rtl="0"/>
          <a:r>
            <a:rPr lang="es-ES" dirty="0" smtClean="0"/>
            <a:t>1990</a:t>
          </a:r>
          <a:endParaRPr lang="es-ES" dirty="0"/>
        </a:p>
      </dgm:t>
    </dgm:pt>
    <dgm:pt modelId="{5CBFF2EF-24B4-4922-BD8B-FC0E9F33D2E2}" type="parTrans" cxnId="{D7E31838-B136-4DEC-A97C-84141F665C3E}">
      <dgm:prSet/>
      <dgm:spPr/>
      <dgm:t>
        <a:bodyPr/>
        <a:lstStyle/>
        <a:p>
          <a:endParaRPr lang="es-ES"/>
        </a:p>
      </dgm:t>
    </dgm:pt>
    <dgm:pt modelId="{1D7492A7-199F-496F-B2A2-1A13686C8DE3}" type="sibTrans" cxnId="{D7E31838-B136-4DEC-A97C-84141F665C3E}">
      <dgm:prSet/>
      <dgm:spPr/>
      <dgm:t>
        <a:bodyPr/>
        <a:lstStyle/>
        <a:p>
          <a:endParaRPr lang="es-ES"/>
        </a:p>
      </dgm:t>
    </dgm:pt>
    <dgm:pt modelId="{5F812B6B-5A4F-4857-96A8-73237F9D5378}">
      <dgm:prSet/>
      <dgm:spPr/>
      <dgm:t>
        <a:bodyPr/>
        <a:lstStyle/>
        <a:p>
          <a:pPr rtl="0"/>
          <a:r>
            <a:rPr lang="es-ES" dirty="0" smtClean="0"/>
            <a:t>“Víveres Anita”</a:t>
          </a:r>
          <a:endParaRPr lang="es-ES" dirty="0"/>
        </a:p>
      </dgm:t>
    </dgm:pt>
    <dgm:pt modelId="{4921C2D7-6241-431A-84B9-FB05DD8E3272}" type="parTrans" cxnId="{CE03EFAC-57BB-44F7-B766-1BD7B6CC7E7A}">
      <dgm:prSet/>
      <dgm:spPr/>
      <dgm:t>
        <a:bodyPr/>
        <a:lstStyle/>
        <a:p>
          <a:endParaRPr lang="es-ES"/>
        </a:p>
      </dgm:t>
    </dgm:pt>
    <dgm:pt modelId="{E9FD7B0E-4724-4A2E-BBF6-9E88697DE362}" type="sibTrans" cxnId="{CE03EFAC-57BB-44F7-B766-1BD7B6CC7E7A}">
      <dgm:prSet/>
      <dgm:spPr/>
      <dgm:t>
        <a:bodyPr/>
        <a:lstStyle/>
        <a:p>
          <a:endParaRPr lang="es-ES"/>
        </a:p>
      </dgm:t>
    </dgm:pt>
    <dgm:pt modelId="{CBC391D1-92DC-4C7F-9086-F26F6B385BC7}">
      <dgm:prSet/>
      <dgm:spPr/>
      <dgm:t>
        <a:bodyPr/>
        <a:lstStyle/>
        <a:p>
          <a:pPr rtl="0"/>
          <a:r>
            <a:rPr lang="es-ES" dirty="0" smtClean="0"/>
            <a:t>1994 </a:t>
          </a:r>
          <a:endParaRPr lang="es-ES" dirty="0"/>
        </a:p>
      </dgm:t>
    </dgm:pt>
    <dgm:pt modelId="{4BDDDBB8-FED8-4653-9B49-96E5F8C5EB06}" type="parTrans" cxnId="{CDFA66E7-4605-49A3-B36F-9C263F945B76}">
      <dgm:prSet/>
      <dgm:spPr/>
      <dgm:t>
        <a:bodyPr/>
        <a:lstStyle/>
        <a:p>
          <a:endParaRPr lang="es-ES"/>
        </a:p>
      </dgm:t>
    </dgm:pt>
    <dgm:pt modelId="{052A1C65-DE89-4D45-A1FA-F33E4F92B03C}" type="sibTrans" cxnId="{CDFA66E7-4605-49A3-B36F-9C263F945B76}">
      <dgm:prSet/>
      <dgm:spPr/>
      <dgm:t>
        <a:bodyPr/>
        <a:lstStyle/>
        <a:p>
          <a:endParaRPr lang="es-ES"/>
        </a:p>
      </dgm:t>
    </dgm:pt>
    <dgm:pt modelId="{4874869A-1AAB-46FF-A633-2A14A4629712}">
      <dgm:prSet/>
      <dgm:spPr/>
      <dgm:t>
        <a:bodyPr/>
        <a:lstStyle/>
        <a:p>
          <a:pPr rtl="0"/>
          <a:r>
            <a:rPr lang="es-ES" dirty="0" smtClean="0"/>
            <a:t>Panadería Súper Pan </a:t>
          </a:r>
          <a:endParaRPr lang="es-ES" dirty="0"/>
        </a:p>
      </dgm:t>
    </dgm:pt>
    <dgm:pt modelId="{0300EC7B-9730-47C1-81BB-77984EE35E58}" type="parTrans" cxnId="{912612AC-559D-4E09-8779-8FC2CA1DDE54}">
      <dgm:prSet/>
      <dgm:spPr/>
      <dgm:t>
        <a:bodyPr/>
        <a:lstStyle/>
        <a:p>
          <a:endParaRPr lang="es-ES"/>
        </a:p>
      </dgm:t>
    </dgm:pt>
    <dgm:pt modelId="{081F4B44-F69B-481A-BD7B-5F9FEB12D46F}" type="sibTrans" cxnId="{912612AC-559D-4E09-8779-8FC2CA1DDE54}">
      <dgm:prSet/>
      <dgm:spPr/>
      <dgm:t>
        <a:bodyPr/>
        <a:lstStyle/>
        <a:p>
          <a:endParaRPr lang="es-ES"/>
        </a:p>
      </dgm:t>
    </dgm:pt>
    <dgm:pt modelId="{4E987AF4-1FB1-47ED-854F-14DBC4306A6F}">
      <dgm:prSet/>
      <dgm:spPr/>
      <dgm:t>
        <a:bodyPr/>
        <a:lstStyle/>
        <a:p>
          <a:pPr rtl="0"/>
          <a:r>
            <a:rPr lang="es-ES" dirty="0" smtClean="0"/>
            <a:t>1996 </a:t>
          </a:r>
          <a:endParaRPr lang="es-ES" dirty="0"/>
        </a:p>
      </dgm:t>
    </dgm:pt>
    <dgm:pt modelId="{16D01863-1CFD-4BE0-A2B1-D2BE012B1107}" type="parTrans" cxnId="{94070426-B653-4D09-9042-F1771C5D7B0D}">
      <dgm:prSet/>
      <dgm:spPr/>
      <dgm:t>
        <a:bodyPr/>
        <a:lstStyle/>
        <a:p>
          <a:endParaRPr lang="es-ES"/>
        </a:p>
      </dgm:t>
    </dgm:pt>
    <dgm:pt modelId="{D5129AE0-2888-4A68-B847-D50B0EA74DD5}" type="sibTrans" cxnId="{94070426-B653-4D09-9042-F1771C5D7B0D}">
      <dgm:prSet/>
      <dgm:spPr/>
      <dgm:t>
        <a:bodyPr/>
        <a:lstStyle/>
        <a:p>
          <a:endParaRPr lang="es-ES"/>
        </a:p>
      </dgm:t>
    </dgm:pt>
    <dgm:pt modelId="{00BB9F4E-B38F-46DB-82BA-9F786E582E56}">
      <dgm:prSet/>
      <dgm:spPr/>
      <dgm:t>
        <a:bodyPr/>
        <a:lstStyle/>
        <a:p>
          <a:pPr rtl="0"/>
          <a:r>
            <a:rPr lang="es-ES" dirty="0" smtClean="0"/>
            <a:t>Maquinaria Eléctrica – Industrialización</a:t>
          </a:r>
          <a:endParaRPr lang="es-ES" dirty="0"/>
        </a:p>
      </dgm:t>
    </dgm:pt>
    <dgm:pt modelId="{ACFA5F6D-046A-40A2-981B-84593D94C8FC}" type="parTrans" cxnId="{9967C90E-82AC-48B7-9CBF-7BF13232E9C9}">
      <dgm:prSet/>
      <dgm:spPr/>
      <dgm:t>
        <a:bodyPr/>
        <a:lstStyle/>
        <a:p>
          <a:endParaRPr lang="es-ES"/>
        </a:p>
      </dgm:t>
    </dgm:pt>
    <dgm:pt modelId="{BA43F61F-4B02-404D-85D2-E523C21786E3}" type="sibTrans" cxnId="{9967C90E-82AC-48B7-9CBF-7BF13232E9C9}">
      <dgm:prSet/>
      <dgm:spPr/>
      <dgm:t>
        <a:bodyPr/>
        <a:lstStyle/>
        <a:p>
          <a:endParaRPr lang="es-ES"/>
        </a:p>
      </dgm:t>
    </dgm:pt>
    <dgm:pt modelId="{01B3BB58-6B6E-4A2B-8EE7-E8A7DE704997}">
      <dgm:prSet/>
      <dgm:spPr/>
      <dgm:t>
        <a:bodyPr/>
        <a:lstStyle/>
        <a:p>
          <a:pPr rtl="0"/>
          <a:r>
            <a:rPr lang="es-ES" dirty="0" smtClean="0"/>
            <a:t>1999 </a:t>
          </a:r>
          <a:endParaRPr lang="es-ES" dirty="0"/>
        </a:p>
      </dgm:t>
    </dgm:pt>
    <dgm:pt modelId="{1243BB5F-87AA-4A70-ADDF-BCB930F5F28E}" type="parTrans" cxnId="{26A7DB0D-8ECF-4EAF-9D3E-261B0799406C}">
      <dgm:prSet/>
      <dgm:spPr/>
      <dgm:t>
        <a:bodyPr/>
        <a:lstStyle/>
        <a:p>
          <a:endParaRPr lang="es-ES"/>
        </a:p>
      </dgm:t>
    </dgm:pt>
    <dgm:pt modelId="{2D53B723-F6A8-4355-A55F-357B9AF95D96}" type="sibTrans" cxnId="{26A7DB0D-8ECF-4EAF-9D3E-261B0799406C}">
      <dgm:prSet/>
      <dgm:spPr/>
      <dgm:t>
        <a:bodyPr/>
        <a:lstStyle/>
        <a:p>
          <a:endParaRPr lang="es-ES"/>
        </a:p>
      </dgm:t>
    </dgm:pt>
    <dgm:pt modelId="{A0F8F641-F835-43D5-8650-E79CE1AC4AFE}">
      <dgm:prSet/>
      <dgm:spPr/>
      <dgm:t>
        <a:bodyPr/>
        <a:lstStyle/>
        <a:p>
          <a:pPr rtl="0"/>
          <a:r>
            <a:rPr lang="es-ES" dirty="0" smtClean="0"/>
            <a:t>Panificadora “Súper Pan”</a:t>
          </a:r>
          <a:endParaRPr lang="es-ES" dirty="0"/>
        </a:p>
      </dgm:t>
    </dgm:pt>
    <dgm:pt modelId="{B299079C-C066-43FD-8C60-760C567F0942}" type="parTrans" cxnId="{5C3B7039-1C8A-4EB4-9422-FE3782755281}">
      <dgm:prSet/>
      <dgm:spPr/>
      <dgm:t>
        <a:bodyPr/>
        <a:lstStyle/>
        <a:p>
          <a:endParaRPr lang="es-ES"/>
        </a:p>
      </dgm:t>
    </dgm:pt>
    <dgm:pt modelId="{9A8F28C5-C157-4F06-B6AD-73825F9C8B47}" type="sibTrans" cxnId="{5C3B7039-1C8A-4EB4-9422-FE3782755281}">
      <dgm:prSet/>
      <dgm:spPr/>
      <dgm:t>
        <a:bodyPr/>
        <a:lstStyle/>
        <a:p>
          <a:endParaRPr lang="es-ES"/>
        </a:p>
      </dgm:t>
    </dgm:pt>
    <dgm:pt modelId="{63038524-3FCC-4835-9112-3205E384F874}" type="pres">
      <dgm:prSet presAssocID="{88FDB52D-0335-4D0D-8253-C913F34F940F}" presName="Name0" presStyleCnt="0">
        <dgm:presLayoutVars>
          <dgm:dir/>
          <dgm:animLvl val="lvl"/>
          <dgm:resizeHandles val="exact"/>
        </dgm:presLayoutVars>
      </dgm:prSet>
      <dgm:spPr/>
      <dgm:t>
        <a:bodyPr/>
        <a:lstStyle/>
        <a:p>
          <a:endParaRPr lang="es-ES"/>
        </a:p>
      </dgm:t>
    </dgm:pt>
    <dgm:pt modelId="{B1B03C2B-23CA-4D76-BCE1-6A1D4F530938}" type="pres">
      <dgm:prSet presAssocID="{32B7FD27-174A-4554-B906-524C20FB25A4}" presName="linNode" presStyleCnt="0"/>
      <dgm:spPr/>
      <dgm:t>
        <a:bodyPr/>
        <a:lstStyle/>
        <a:p>
          <a:endParaRPr lang="es-ES"/>
        </a:p>
      </dgm:t>
    </dgm:pt>
    <dgm:pt modelId="{A88F5AC8-3612-43F7-B710-9ACEDA92C990}" type="pres">
      <dgm:prSet presAssocID="{32B7FD27-174A-4554-B906-524C20FB25A4}" presName="parentText" presStyleLbl="node1" presStyleIdx="0" presStyleCnt="4">
        <dgm:presLayoutVars>
          <dgm:chMax val="1"/>
          <dgm:bulletEnabled val="1"/>
        </dgm:presLayoutVars>
      </dgm:prSet>
      <dgm:spPr/>
      <dgm:t>
        <a:bodyPr/>
        <a:lstStyle/>
        <a:p>
          <a:endParaRPr lang="es-ES"/>
        </a:p>
      </dgm:t>
    </dgm:pt>
    <dgm:pt modelId="{54D429DC-6F6C-4CE5-AF15-004788B9A03A}" type="pres">
      <dgm:prSet presAssocID="{32B7FD27-174A-4554-B906-524C20FB25A4}" presName="descendantText" presStyleLbl="alignAccFollowNode1" presStyleIdx="0" presStyleCnt="4">
        <dgm:presLayoutVars>
          <dgm:bulletEnabled val="1"/>
        </dgm:presLayoutVars>
      </dgm:prSet>
      <dgm:spPr/>
      <dgm:t>
        <a:bodyPr/>
        <a:lstStyle/>
        <a:p>
          <a:endParaRPr lang="es-ES"/>
        </a:p>
      </dgm:t>
    </dgm:pt>
    <dgm:pt modelId="{F4C5BD85-BB26-4F41-9C3E-8BDC3D5D9909}" type="pres">
      <dgm:prSet presAssocID="{1D7492A7-199F-496F-B2A2-1A13686C8DE3}" presName="sp" presStyleCnt="0"/>
      <dgm:spPr/>
      <dgm:t>
        <a:bodyPr/>
        <a:lstStyle/>
        <a:p>
          <a:endParaRPr lang="es-ES"/>
        </a:p>
      </dgm:t>
    </dgm:pt>
    <dgm:pt modelId="{91EFEB48-EBF2-46C1-AE27-AF58FBAEEDF4}" type="pres">
      <dgm:prSet presAssocID="{CBC391D1-92DC-4C7F-9086-F26F6B385BC7}" presName="linNode" presStyleCnt="0"/>
      <dgm:spPr/>
      <dgm:t>
        <a:bodyPr/>
        <a:lstStyle/>
        <a:p>
          <a:endParaRPr lang="es-ES"/>
        </a:p>
      </dgm:t>
    </dgm:pt>
    <dgm:pt modelId="{B6169AC7-D8CB-4454-A686-1105CE721734}" type="pres">
      <dgm:prSet presAssocID="{CBC391D1-92DC-4C7F-9086-F26F6B385BC7}" presName="parentText" presStyleLbl="node1" presStyleIdx="1" presStyleCnt="4">
        <dgm:presLayoutVars>
          <dgm:chMax val="1"/>
          <dgm:bulletEnabled val="1"/>
        </dgm:presLayoutVars>
      </dgm:prSet>
      <dgm:spPr/>
      <dgm:t>
        <a:bodyPr/>
        <a:lstStyle/>
        <a:p>
          <a:endParaRPr lang="es-ES"/>
        </a:p>
      </dgm:t>
    </dgm:pt>
    <dgm:pt modelId="{53A8F11B-1BA0-4103-8D7B-870FB277B6DE}" type="pres">
      <dgm:prSet presAssocID="{CBC391D1-92DC-4C7F-9086-F26F6B385BC7}" presName="descendantText" presStyleLbl="alignAccFollowNode1" presStyleIdx="1" presStyleCnt="4">
        <dgm:presLayoutVars>
          <dgm:bulletEnabled val="1"/>
        </dgm:presLayoutVars>
      </dgm:prSet>
      <dgm:spPr/>
      <dgm:t>
        <a:bodyPr/>
        <a:lstStyle/>
        <a:p>
          <a:endParaRPr lang="es-ES"/>
        </a:p>
      </dgm:t>
    </dgm:pt>
    <dgm:pt modelId="{2AD23D67-03F0-4D98-8851-AD0F6433B29F}" type="pres">
      <dgm:prSet presAssocID="{052A1C65-DE89-4D45-A1FA-F33E4F92B03C}" presName="sp" presStyleCnt="0"/>
      <dgm:spPr/>
      <dgm:t>
        <a:bodyPr/>
        <a:lstStyle/>
        <a:p>
          <a:endParaRPr lang="es-ES"/>
        </a:p>
      </dgm:t>
    </dgm:pt>
    <dgm:pt modelId="{67BE836A-F72B-4B64-A16A-4B9D927A8A0E}" type="pres">
      <dgm:prSet presAssocID="{4E987AF4-1FB1-47ED-854F-14DBC4306A6F}" presName="linNode" presStyleCnt="0"/>
      <dgm:spPr/>
      <dgm:t>
        <a:bodyPr/>
        <a:lstStyle/>
        <a:p>
          <a:endParaRPr lang="es-ES"/>
        </a:p>
      </dgm:t>
    </dgm:pt>
    <dgm:pt modelId="{51C87620-3986-4A65-9AA7-7D62EB33AB6B}" type="pres">
      <dgm:prSet presAssocID="{4E987AF4-1FB1-47ED-854F-14DBC4306A6F}" presName="parentText" presStyleLbl="node1" presStyleIdx="2" presStyleCnt="4">
        <dgm:presLayoutVars>
          <dgm:chMax val="1"/>
          <dgm:bulletEnabled val="1"/>
        </dgm:presLayoutVars>
      </dgm:prSet>
      <dgm:spPr/>
      <dgm:t>
        <a:bodyPr/>
        <a:lstStyle/>
        <a:p>
          <a:endParaRPr lang="es-ES"/>
        </a:p>
      </dgm:t>
    </dgm:pt>
    <dgm:pt modelId="{11D62B83-C53C-4730-ADE4-E9173554F34C}" type="pres">
      <dgm:prSet presAssocID="{4E987AF4-1FB1-47ED-854F-14DBC4306A6F}" presName="descendantText" presStyleLbl="alignAccFollowNode1" presStyleIdx="2" presStyleCnt="4">
        <dgm:presLayoutVars>
          <dgm:bulletEnabled val="1"/>
        </dgm:presLayoutVars>
      </dgm:prSet>
      <dgm:spPr/>
      <dgm:t>
        <a:bodyPr/>
        <a:lstStyle/>
        <a:p>
          <a:endParaRPr lang="es-ES"/>
        </a:p>
      </dgm:t>
    </dgm:pt>
    <dgm:pt modelId="{F32424AC-2BB5-4C7C-AD91-8213EE24BBC3}" type="pres">
      <dgm:prSet presAssocID="{D5129AE0-2888-4A68-B847-D50B0EA74DD5}" presName="sp" presStyleCnt="0"/>
      <dgm:spPr/>
      <dgm:t>
        <a:bodyPr/>
        <a:lstStyle/>
        <a:p>
          <a:endParaRPr lang="es-ES"/>
        </a:p>
      </dgm:t>
    </dgm:pt>
    <dgm:pt modelId="{AF356E50-CAD1-44E0-8F9C-BD0B9B4D1057}" type="pres">
      <dgm:prSet presAssocID="{01B3BB58-6B6E-4A2B-8EE7-E8A7DE704997}" presName="linNode" presStyleCnt="0"/>
      <dgm:spPr/>
      <dgm:t>
        <a:bodyPr/>
        <a:lstStyle/>
        <a:p>
          <a:endParaRPr lang="es-ES"/>
        </a:p>
      </dgm:t>
    </dgm:pt>
    <dgm:pt modelId="{6ABD729E-5105-4F71-9550-91036C5C069E}" type="pres">
      <dgm:prSet presAssocID="{01B3BB58-6B6E-4A2B-8EE7-E8A7DE704997}" presName="parentText" presStyleLbl="node1" presStyleIdx="3" presStyleCnt="4">
        <dgm:presLayoutVars>
          <dgm:chMax val="1"/>
          <dgm:bulletEnabled val="1"/>
        </dgm:presLayoutVars>
      </dgm:prSet>
      <dgm:spPr/>
      <dgm:t>
        <a:bodyPr/>
        <a:lstStyle/>
        <a:p>
          <a:endParaRPr lang="es-ES"/>
        </a:p>
      </dgm:t>
    </dgm:pt>
    <dgm:pt modelId="{70659E46-72FB-46F5-868D-C4812B29ED07}" type="pres">
      <dgm:prSet presAssocID="{01B3BB58-6B6E-4A2B-8EE7-E8A7DE704997}" presName="descendantText" presStyleLbl="alignAccFollowNode1" presStyleIdx="3" presStyleCnt="4">
        <dgm:presLayoutVars>
          <dgm:bulletEnabled val="1"/>
        </dgm:presLayoutVars>
      </dgm:prSet>
      <dgm:spPr/>
      <dgm:t>
        <a:bodyPr/>
        <a:lstStyle/>
        <a:p>
          <a:endParaRPr lang="es-ES"/>
        </a:p>
      </dgm:t>
    </dgm:pt>
  </dgm:ptLst>
  <dgm:cxnLst>
    <dgm:cxn modelId="{382730DA-4DC5-4075-8180-57AB1CD2C8B2}" type="presOf" srcId="{CBC391D1-92DC-4C7F-9086-F26F6B385BC7}" destId="{B6169AC7-D8CB-4454-A686-1105CE721734}" srcOrd="0" destOrd="0" presId="urn:microsoft.com/office/officeart/2005/8/layout/vList5"/>
    <dgm:cxn modelId="{C0CD47CA-868E-4652-8D33-C4F06A964935}" type="presOf" srcId="{4874869A-1AAB-46FF-A633-2A14A4629712}" destId="{53A8F11B-1BA0-4103-8D7B-870FB277B6DE}" srcOrd="0" destOrd="0" presId="urn:microsoft.com/office/officeart/2005/8/layout/vList5"/>
    <dgm:cxn modelId="{CE03EFAC-57BB-44F7-B766-1BD7B6CC7E7A}" srcId="{32B7FD27-174A-4554-B906-524C20FB25A4}" destId="{5F812B6B-5A4F-4857-96A8-73237F9D5378}" srcOrd="0" destOrd="0" parTransId="{4921C2D7-6241-431A-84B9-FB05DD8E3272}" sibTransId="{E9FD7B0E-4724-4A2E-BBF6-9E88697DE362}"/>
    <dgm:cxn modelId="{CDFA66E7-4605-49A3-B36F-9C263F945B76}" srcId="{88FDB52D-0335-4D0D-8253-C913F34F940F}" destId="{CBC391D1-92DC-4C7F-9086-F26F6B385BC7}" srcOrd="1" destOrd="0" parTransId="{4BDDDBB8-FED8-4653-9B49-96E5F8C5EB06}" sibTransId="{052A1C65-DE89-4D45-A1FA-F33E4F92B03C}"/>
    <dgm:cxn modelId="{9967C90E-82AC-48B7-9CBF-7BF13232E9C9}" srcId="{4E987AF4-1FB1-47ED-854F-14DBC4306A6F}" destId="{00BB9F4E-B38F-46DB-82BA-9F786E582E56}" srcOrd="0" destOrd="0" parTransId="{ACFA5F6D-046A-40A2-981B-84593D94C8FC}" sibTransId="{BA43F61F-4B02-404D-85D2-E523C21786E3}"/>
    <dgm:cxn modelId="{F570CEE0-EE22-4A04-8815-BCD5D6761BD7}" type="presOf" srcId="{4E987AF4-1FB1-47ED-854F-14DBC4306A6F}" destId="{51C87620-3986-4A65-9AA7-7D62EB33AB6B}" srcOrd="0" destOrd="0" presId="urn:microsoft.com/office/officeart/2005/8/layout/vList5"/>
    <dgm:cxn modelId="{5C3B7039-1C8A-4EB4-9422-FE3782755281}" srcId="{01B3BB58-6B6E-4A2B-8EE7-E8A7DE704997}" destId="{A0F8F641-F835-43D5-8650-E79CE1AC4AFE}" srcOrd="0" destOrd="0" parTransId="{B299079C-C066-43FD-8C60-760C567F0942}" sibTransId="{9A8F28C5-C157-4F06-B6AD-73825F9C8B47}"/>
    <dgm:cxn modelId="{D510C5B1-4D60-4F6E-ACBC-10FED30D27FC}" type="presOf" srcId="{88FDB52D-0335-4D0D-8253-C913F34F940F}" destId="{63038524-3FCC-4835-9112-3205E384F874}" srcOrd="0" destOrd="0" presId="urn:microsoft.com/office/officeart/2005/8/layout/vList5"/>
    <dgm:cxn modelId="{CB8047A0-49B0-4862-BF7F-1BA791C66255}" type="presOf" srcId="{5F812B6B-5A4F-4857-96A8-73237F9D5378}" destId="{54D429DC-6F6C-4CE5-AF15-004788B9A03A}" srcOrd="0" destOrd="0" presId="urn:microsoft.com/office/officeart/2005/8/layout/vList5"/>
    <dgm:cxn modelId="{94070426-B653-4D09-9042-F1771C5D7B0D}" srcId="{88FDB52D-0335-4D0D-8253-C913F34F940F}" destId="{4E987AF4-1FB1-47ED-854F-14DBC4306A6F}" srcOrd="2" destOrd="0" parTransId="{16D01863-1CFD-4BE0-A2B1-D2BE012B1107}" sibTransId="{D5129AE0-2888-4A68-B847-D50B0EA74DD5}"/>
    <dgm:cxn modelId="{D7E31838-B136-4DEC-A97C-84141F665C3E}" srcId="{88FDB52D-0335-4D0D-8253-C913F34F940F}" destId="{32B7FD27-174A-4554-B906-524C20FB25A4}" srcOrd="0" destOrd="0" parTransId="{5CBFF2EF-24B4-4922-BD8B-FC0E9F33D2E2}" sibTransId="{1D7492A7-199F-496F-B2A2-1A13686C8DE3}"/>
    <dgm:cxn modelId="{A30192D3-4864-45E2-8027-1BC26DF4A025}" type="presOf" srcId="{32B7FD27-174A-4554-B906-524C20FB25A4}" destId="{A88F5AC8-3612-43F7-B710-9ACEDA92C990}" srcOrd="0" destOrd="0" presId="urn:microsoft.com/office/officeart/2005/8/layout/vList5"/>
    <dgm:cxn modelId="{912612AC-559D-4E09-8779-8FC2CA1DDE54}" srcId="{CBC391D1-92DC-4C7F-9086-F26F6B385BC7}" destId="{4874869A-1AAB-46FF-A633-2A14A4629712}" srcOrd="0" destOrd="0" parTransId="{0300EC7B-9730-47C1-81BB-77984EE35E58}" sibTransId="{081F4B44-F69B-481A-BD7B-5F9FEB12D46F}"/>
    <dgm:cxn modelId="{26A7DB0D-8ECF-4EAF-9D3E-261B0799406C}" srcId="{88FDB52D-0335-4D0D-8253-C913F34F940F}" destId="{01B3BB58-6B6E-4A2B-8EE7-E8A7DE704997}" srcOrd="3" destOrd="0" parTransId="{1243BB5F-87AA-4A70-ADDF-BCB930F5F28E}" sibTransId="{2D53B723-F6A8-4355-A55F-357B9AF95D96}"/>
    <dgm:cxn modelId="{C3B05922-718F-49F5-9E82-1A88AE7059E7}" type="presOf" srcId="{00BB9F4E-B38F-46DB-82BA-9F786E582E56}" destId="{11D62B83-C53C-4730-ADE4-E9173554F34C}" srcOrd="0" destOrd="0" presId="urn:microsoft.com/office/officeart/2005/8/layout/vList5"/>
    <dgm:cxn modelId="{D01A1F9C-E092-4254-AE77-AD03879B18D9}" type="presOf" srcId="{A0F8F641-F835-43D5-8650-E79CE1AC4AFE}" destId="{70659E46-72FB-46F5-868D-C4812B29ED07}" srcOrd="0" destOrd="0" presId="urn:microsoft.com/office/officeart/2005/8/layout/vList5"/>
    <dgm:cxn modelId="{B37FC3ED-3EC9-411D-AC81-060265DB3799}" type="presOf" srcId="{01B3BB58-6B6E-4A2B-8EE7-E8A7DE704997}" destId="{6ABD729E-5105-4F71-9550-91036C5C069E}" srcOrd="0" destOrd="0" presId="urn:microsoft.com/office/officeart/2005/8/layout/vList5"/>
    <dgm:cxn modelId="{9573D070-A3DA-4E95-9D9B-A45AEDB034DF}" type="presParOf" srcId="{63038524-3FCC-4835-9112-3205E384F874}" destId="{B1B03C2B-23CA-4D76-BCE1-6A1D4F530938}" srcOrd="0" destOrd="0" presId="urn:microsoft.com/office/officeart/2005/8/layout/vList5"/>
    <dgm:cxn modelId="{5929C9BA-4FFC-43A5-8F2C-283DACD09B8A}" type="presParOf" srcId="{B1B03C2B-23CA-4D76-BCE1-6A1D4F530938}" destId="{A88F5AC8-3612-43F7-B710-9ACEDA92C990}" srcOrd="0" destOrd="0" presId="urn:microsoft.com/office/officeart/2005/8/layout/vList5"/>
    <dgm:cxn modelId="{460D6DC3-87E1-4A20-B69B-02D7D001DAA8}" type="presParOf" srcId="{B1B03C2B-23CA-4D76-BCE1-6A1D4F530938}" destId="{54D429DC-6F6C-4CE5-AF15-004788B9A03A}" srcOrd="1" destOrd="0" presId="urn:microsoft.com/office/officeart/2005/8/layout/vList5"/>
    <dgm:cxn modelId="{A62AA3ED-39C0-42D3-9427-257770C594A8}" type="presParOf" srcId="{63038524-3FCC-4835-9112-3205E384F874}" destId="{F4C5BD85-BB26-4F41-9C3E-8BDC3D5D9909}" srcOrd="1" destOrd="0" presId="urn:microsoft.com/office/officeart/2005/8/layout/vList5"/>
    <dgm:cxn modelId="{3AF75E0F-6F36-4901-AB54-B52CD64245B9}" type="presParOf" srcId="{63038524-3FCC-4835-9112-3205E384F874}" destId="{91EFEB48-EBF2-46C1-AE27-AF58FBAEEDF4}" srcOrd="2" destOrd="0" presId="urn:microsoft.com/office/officeart/2005/8/layout/vList5"/>
    <dgm:cxn modelId="{EDC295F7-4B80-4C9E-A931-70A2EBE0A2F7}" type="presParOf" srcId="{91EFEB48-EBF2-46C1-AE27-AF58FBAEEDF4}" destId="{B6169AC7-D8CB-4454-A686-1105CE721734}" srcOrd="0" destOrd="0" presId="urn:microsoft.com/office/officeart/2005/8/layout/vList5"/>
    <dgm:cxn modelId="{6BF74198-ECD7-41CE-A798-C9B03E56C702}" type="presParOf" srcId="{91EFEB48-EBF2-46C1-AE27-AF58FBAEEDF4}" destId="{53A8F11B-1BA0-4103-8D7B-870FB277B6DE}" srcOrd="1" destOrd="0" presId="urn:microsoft.com/office/officeart/2005/8/layout/vList5"/>
    <dgm:cxn modelId="{E0EB0882-775A-4DED-8205-70D02E7BAA96}" type="presParOf" srcId="{63038524-3FCC-4835-9112-3205E384F874}" destId="{2AD23D67-03F0-4D98-8851-AD0F6433B29F}" srcOrd="3" destOrd="0" presId="urn:microsoft.com/office/officeart/2005/8/layout/vList5"/>
    <dgm:cxn modelId="{B72BA7FC-456E-49C9-8341-2E2F4EB729FA}" type="presParOf" srcId="{63038524-3FCC-4835-9112-3205E384F874}" destId="{67BE836A-F72B-4B64-A16A-4B9D927A8A0E}" srcOrd="4" destOrd="0" presId="urn:microsoft.com/office/officeart/2005/8/layout/vList5"/>
    <dgm:cxn modelId="{80627902-DDD0-4DF8-8A63-0D5EEB005B9E}" type="presParOf" srcId="{67BE836A-F72B-4B64-A16A-4B9D927A8A0E}" destId="{51C87620-3986-4A65-9AA7-7D62EB33AB6B}" srcOrd="0" destOrd="0" presId="urn:microsoft.com/office/officeart/2005/8/layout/vList5"/>
    <dgm:cxn modelId="{5B7F7250-22DF-41FB-AD20-3E9439D46832}" type="presParOf" srcId="{67BE836A-F72B-4B64-A16A-4B9D927A8A0E}" destId="{11D62B83-C53C-4730-ADE4-E9173554F34C}" srcOrd="1" destOrd="0" presId="urn:microsoft.com/office/officeart/2005/8/layout/vList5"/>
    <dgm:cxn modelId="{5D1607DC-C6C9-4972-BA63-BFA7A0977BC1}" type="presParOf" srcId="{63038524-3FCC-4835-9112-3205E384F874}" destId="{F32424AC-2BB5-4C7C-AD91-8213EE24BBC3}" srcOrd="5" destOrd="0" presId="urn:microsoft.com/office/officeart/2005/8/layout/vList5"/>
    <dgm:cxn modelId="{9ABBB553-8715-48FF-A8F9-D2AA04123560}" type="presParOf" srcId="{63038524-3FCC-4835-9112-3205E384F874}" destId="{AF356E50-CAD1-44E0-8F9C-BD0B9B4D1057}" srcOrd="6" destOrd="0" presId="urn:microsoft.com/office/officeart/2005/8/layout/vList5"/>
    <dgm:cxn modelId="{9B2B357B-BF50-4A56-A8C3-5CDF0B4181B1}" type="presParOf" srcId="{AF356E50-CAD1-44E0-8F9C-BD0B9B4D1057}" destId="{6ABD729E-5105-4F71-9550-91036C5C069E}" srcOrd="0" destOrd="0" presId="urn:microsoft.com/office/officeart/2005/8/layout/vList5"/>
    <dgm:cxn modelId="{A6BEAA4B-DF89-48E1-97D8-8E6DBA79FDBB}" type="presParOf" srcId="{AF356E50-CAD1-44E0-8F9C-BD0B9B4D1057}" destId="{70659E46-72FB-46F5-868D-C4812B29ED0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5A6897-1C5D-4A3F-B23D-5AE1C057A8E0}"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ES"/>
        </a:p>
      </dgm:t>
    </dgm:pt>
    <dgm:pt modelId="{E9E312E8-9087-43A8-AD81-9AF806F9DFE1}">
      <dgm:prSet/>
      <dgm:spPr/>
      <dgm:t>
        <a:bodyPr/>
        <a:lstStyle/>
        <a:p>
          <a:pPr rtl="0"/>
          <a:r>
            <a:rPr lang="es-ES" b="1" dirty="0" smtClean="0"/>
            <a:t>DEFINICIÓN DE NEGOCIO “PANIFICADORA SÚPER PAN”</a:t>
          </a:r>
          <a:endParaRPr lang="es-ES" dirty="0"/>
        </a:p>
      </dgm:t>
    </dgm:pt>
    <dgm:pt modelId="{9910D13C-2617-4253-B4AE-5C26A2741901}" type="parTrans" cxnId="{C4C9869B-39D6-4A4A-9CEB-F25E08855594}">
      <dgm:prSet/>
      <dgm:spPr/>
      <dgm:t>
        <a:bodyPr/>
        <a:lstStyle/>
        <a:p>
          <a:endParaRPr lang="es-ES"/>
        </a:p>
      </dgm:t>
    </dgm:pt>
    <dgm:pt modelId="{FFCE5EB8-88AC-4078-A05E-96278DC1D81A}" type="sibTrans" cxnId="{C4C9869B-39D6-4A4A-9CEB-F25E08855594}">
      <dgm:prSet/>
      <dgm:spPr/>
      <dgm:t>
        <a:bodyPr/>
        <a:lstStyle/>
        <a:p>
          <a:endParaRPr lang="es-ES"/>
        </a:p>
      </dgm:t>
    </dgm:pt>
    <dgm:pt modelId="{B92F5A20-E5AD-4A8E-B4AF-EAFB39ABDB7E}">
      <dgm:prSet/>
      <dgm:spPr/>
      <dgm:t>
        <a:bodyPr/>
        <a:lstStyle/>
        <a:p>
          <a:pPr algn="just" rtl="0"/>
          <a:r>
            <a:rPr lang="es-ES" dirty="0" smtClean="0">
              <a:latin typeface="Times New Roman" pitchFamily="18" charset="0"/>
              <a:cs typeface="Times New Roman" pitchFamily="18" charset="0"/>
            </a:rPr>
            <a:t>Satisfacer las necesidades, requerimientos y la creciente demanda de alimentos dentro de la industria de la panificación, mediante la producción y comercialización de productos de panadería y pastelería, ofreciendo la mayor variedad de productos propios y complementarios como lácteos, embutidos, snacks y otros; contando con tecnología de punta en todos nuestros procesos, que maximice la satisfacción de nuestros clientes actuales y potenciales en base a la imagen de calidad de nuestros productos.</a:t>
          </a:r>
          <a:endParaRPr lang="es-ES" dirty="0">
            <a:latin typeface="Times New Roman" pitchFamily="18" charset="0"/>
            <a:cs typeface="Times New Roman" pitchFamily="18" charset="0"/>
          </a:endParaRPr>
        </a:p>
      </dgm:t>
    </dgm:pt>
    <dgm:pt modelId="{8508D4CC-ADD0-473B-8915-0CB15318B3E5}" type="parTrans" cxnId="{0F5A09EA-2033-4122-AE8A-CD92FD24A165}">
      <dgm:prSet/>
      <dgm:spPr/>
      <dgm:t>
        <a:bodyPr/>
        <a:lstStyle/>
        <a:p>
          <a:endParaRPr lang="es-ES"/>
        </a:p>
      </dgm:t>
    </dgm:pt>
    <dgm:pt modelId="{E72DCBE2-AFAE-41BE-AFA4-2BCF0A5E88FB}" type="sibTrans" cxnId="{0F5A09EA-2033-4122-AE8A-CD92FD24A165}">
      <dgm:prSet/>
      <dgm:spPr/>
      <dgm:t>
        <a:bodyPr/>
        <a:lstStyle/>
        <a:p>
          <a:endParaRPr lang="es-ES"/>
        </a:p>
      </dgm:t>
    </dgm:pt>
    <dgm:pt modelId="{97806958-DA4D-4705-9D91-F7E5850541E4}" type="pres">
      <dgm:prSet presAssocID="{B25A6897-1C5D-4A3F-B23D-5AE1C057A8E0}" presName="Name0" presStyleCnt="0">
        <dgm:presLayoutVars>
          <dgm:dir/>
          <dgm:animLvl val="lvl"/>
          <dgm:resizeHandles val="exact"/>
        </dgm:presLayoutVars>
      </dgm:prSet>
      <dgm:spPr/>
      <dgm:t>
        <a:bodyPr/>
        <a:lstStyle/>
        <a:p>
          <a:endParaRPr lang="es-ES"/>
        </a:p>
      </dgm:t>
    </dgm:pt>
    <dgm:pt modelId="{6B86EEAF-594E-4478-9D77-F9C7D79B7551}" type="pres">
      <dgm:prSet presAssocID="{E9E312E8-9087-43A8-AD81-9AF806F9DFE1}" presName="linNode" presStyleCnt="0"/>
      <dgm:spPr/>
      <dgm:t>
        <a:bodyPr/>
        <a:lstStyle/>
        <a:p>
          <a:endParaRPr lang="es-ES"/>
        </a:p>
      </dgm:t>
    </dgm:pt>
    <dgm:pt modelId="{9E1BEE9A-C40F-4163-9BB4-BFB6A4F8BC2B}" type="pres">
      <dgm:prSet presAssocID="{E9E312E8-9087-43A8-AD81-9AF806F9DFE1}" presName="parentText" presStyleLbl="node1" presStyleIdx="0" presStyleCnt="1" custScaleX="86107">
        <dgm:presLayoutVars>
          <dgm:chMax val="1"/>
          <dgm:bulletEnabled val="1"/>
        </dgm:presLayoutVars>
      </dgm:prSet>
      <dgm:spPr/>
      <dgm:t>
        <a:bodyPr/>
        <a:lstStyle/>
        <a:p>
          <a:endParaRPr lang="es-ES"/>
        </a:p>
      </dgm:t>
    </dgm:pt>
    <dgm:pt modelId="{1FF30441-08AB-4669-A407-B50FEBB078D9}" type="pres">
      <dgm:prSet presAssocID="{E9E312E8-9087-43A8-AD81-9AF806F9DFE1}" presName="descendantText" presStyleLbl="alignAccFollowNode1" presStyleIdx="0" presStyleCnt="1" custScaleX="107815">
        <dgm:presLayoutVars>
          <dgm:bulletEnabled val="1"/>
        </dgm:presLayoutVars>
      </dgm:prSet>
      <dgm:spPr/>
      <dgm:t>
        <a:bodyPr/>
        <a:lstStyle/>
        <a:p>
          <a:endParaRPr lang="es-ES"/>
        </a:p>
      </dgm:t>
    </dgm:pt>
  </dgm:ptLst>
  <dgm:cxnLst>
    <dgm:cxn modelId="{0DDA359E-A2FF-474E-A925-FE8A748605D5}" type="presOf" srcId="{B92F5A20-E5AD-4A8E-B4AF-EAFB39ABDB7E}" destId="{1FF30441-08AB-4669-A407-B50FEBB078D9}" srcOrd="0" destOrd="0" presId="urn:microsoft.com/office/officeart/2005/8/layout/vList5"/>
    <dgm:cxn modelId="{C4C9869B-39D6-4A4A-9CEB-F25E08855594}" srcId="{B25A6897-1C5D-4A3F-B23D-5AE1C057A8E0}" destId="{E9E312E8-9087-43A8-AD81-9AF806F9DFE1}" srcOrd="0" destOrd="0" parTransId="{9910D13C-2617-4253-B4AE-5C26A2741901}" sibTransId="{FFCE5EB8-88AC-4078-A05E-96278DC1D81A}"/>
    <dgm:cxn modelId="{4BA6A426-B755-42A2-A115-DD29C824EB72}" type="presOf" srcId="{E9E312E8-9087-43A8-AD81-9AF806F9DFE1}" destId="{9E1BEE9A-C40F-4163-9BB4-BFB6A4F8BC2B}" srcOrd="0" destOrd="0" presId="urn:microsoft.com/office/officeart/2005/8/layout/vList5"/>
    <dgm:cxn modelId="{0F5A09EA-2033-4122-AE8A-CD92FD24A165}" srcId="{E9E312E8-9087-43A8-AD81-9AF806F9DFE1}" destId="{B92F5A20-E5AD-4A8E-B4AF-EAFB39ABDB7E}" srcOrd="0" destOrd="0" parTransId="{8508D4CC-ADD0-473B-8915-0CB15318B3E5}" sibTransId="{E72DCBE2-AFAE-41BE-AFA4-2BCF0A5E88FB}"/>
    <dgm:cxn modelId="{737AC7A6-DB2F-4182-98F3-AFA9044D7ED1}" type="presOf" srcId="{B25A6897-1C5D-4A3F-B23D-5AE1C057A8E0}" destId="{97806958-DA4D-4705-9D91-F7E5850541E4}" srcOrd="0" destOrd="0" presId="urn:microsoft.com/office/officeart/2005/8/layout/vList5"/>
    <dgm:cxn modelId="{BA34E20A-693A-49BA-9D98-373AB666E1AF}" type="presParOf" srcId="{97806958-DA4D-4705-9D91-F7E5850541E4}" destId="{6B86EEAF-594E-4478-9D77-F9C7D79B7551}" srcOrd="0" destOrd="0" presId="urn:microsoft.com/office/officeart/2005/8/layout/vList5"/>
    <dgm:cxn modelId="{B5D7B0F4-68AF-468A-8604-7EA5498FB887}" type="presParOf" srcId="{6B86EEAF-594E-4478-9D77-F9C7D79B7551}" destId="{9E1BEE9A-C40F-4163-9BB4-BFB6A4F8BC2B}" srcOrd="0" destOrd="0" presId="urn:microsoft.com/office/officeart/2005/8/layout/vList5"/>
    <dgm:cxn modelId="{884135C0-040C-4D74-947D-119AF810CE00}" type="presParOf" srcId="{6B86EEAF-594E-4478-9D77-F9C7D79B7551}" destId="{1FF30441-08AB-4669-A407-B50FEBB078D9}"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B93FE5-03C7-46B1-9B88-2632AF6F522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36829048-4E5B-42DF-ADAD-5DF8A11750EE}">
      <dgm:prSet/>
      <dgm:spPr/>
      <dgm:t>
        <a:bodyPr/>
        <a:lstStyle/>
        <a:p>
          <a:pPr rtl="0"/>
          <a:r>
            <a:rPr lang="es-ES" dirty="0" smtClean="0"/>
            <a:t>Creación de una imagen mental de la oferta de productos y sus características distintivas en la mente de los consumidores</a:t>
          </a:r>
          <a:endParaRPr lang="es-ES" dirty="0"/>
        </a:p>
      </dgm:t>
    </dgm:pt>
    <dgm:pt modelId="{35FE891A-2C27-43D4-98EE-7069C78FA637}" type="parTrans" cxnId="{74080619-43E1-4F96-8A9F-15DA49C1476D}">
      <dgm:prSet/>
      <dgm:spPr/>
      <dgm:t>
        <a:bodyPr/>
        <a:lstStyle/>
        <a:p>
          <a:endParaRPr lang="es-ES"/>
        </a:p>
      </dgm:t>
    </dgm:pt>
    <dgm:pt modelId="{CB00AFEE-1294-4225-8819-CF6D61B3ED51}" type="sibTrans" cxnId="{74080619-43E1-4F96-8A9F-15DA49C1476D}">
      <dgm:prSet/>
      <dgm:spPr/>
      <dgm:t>
        <a:bodyPr/>
        <a:lstStyle/>
        <a:p>
          <a:endParaRPr lang="es-ES"/>
        </a:p>
      </dgm:t>
    </dgm:pt>
    <dgm:pt modelId="{9D05EA56-E937-4699-94A3-2741B25AFEE2}" type="pres">
      <dgm:prSet presAssocID="{19B93FE5-03C7-46B1-9B88-2632AF6F5222}" presName="linear" presStyleCnt="0">
        <dgm:presLayoutVars>
          <dgm:animLvl val="lvl"/>
          <dgm:resizeHandles val="exact"/>
        </dgm:presLayoutVars>
      </dgm:prSet>
      <dgm:spPr/>
      <dgm:t>
        <a:bodyPr/>
        <a:lstStyle/>
        <a:p>
          <a:endParaRPr lang="es-ES"/>
        </a:p>
      </dgm:t>
    </dgm:pt>
    <dgm:pt modelId="{7424CEB4-25A0-446A-856A-2CD33C567F07}" type="pres">
      <dgm:prSet presAssocID="{36829048-4E5B-42DF-ADAD-5DF8A11750EE}" presName="parentText" presStyleLbl="node1" presStyleIdx="0" presStyleCnt="1" custScaleY="120383" custLinFactNeighborY="5096">
        <dgm:presLayoutVars>
          <dgm:chMax val="0"/>
          <dgm:bulletEnabled val="1"/>
        </dgm:presLayoutVars>
      </dgm:prSet>
      <dgm:spPr/>
      <dgm:t>
        <a:bodyPr/>
        <a:lstStyle/>
        <a:p>
          <a:endParaRPr lang="es-ES"/>
        </a:p>
      </dgm:t>
    </dgm:pt>
  </dgm:ptLst>
  <dgm:cxnLst>
    <dgm:cxn modelId="{5A20A56E-2E79-47AA-AD92-B428FA4589B9}" type="presOf" srcId="{19B93FE5-03C7-46B1-9B88-2632AF6F5222}" destId="{9D05EA56-E937-4699-94A3-2741B25AFEE2}" srcOrd="0" destOrd="0" presId="urn:microsoft.com/office/officeart/2005/8/layout/vList2"/>
    <dgm:cxn modelId="{604266D7-48C8-4302-AB9B-F5813B4CCF25}" type="presOf" srcId="{36829048-4E5B-42DF-ADAD-5DF8A11750EE}" destId="{7424CEB4-25A0-446A-856A-2CD33C567F07}" srcOrd="0" destOrd="0" presId="urn:microsoft.com/office/officeart/2005/8/layout/vList2"/>
    <dgm:cxn modelId="{74080619-43E1-4F96-8A9F-15DA49C1476D}" srcId="{19B93FE5-03C7-46B1-9B88-2632AF6F5222}" destId="{36829048-4E5B-42DF-ADAD-5DF8A11750EE}" srcOrd="0" destOrd="0" parTransId="{35FE891A-2C27-43D4-98EE-7069C78FA637}" sibTransId="{CB00AFEE-1294-4225-8819-CF6D61B3ED51}"/>
    <dgm:cxn modelId="{B79B7556-5416-41C5-8A2D-3E2017F5F39C}" type="presParOf" srcId="{9D05EA56-E937-4699-94A3-2741B25AFEE2}" destId="{7424CEB4-25A0-446A-856A-2CD33C567F0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C487D7-BD73-4ED5-8894-BC057249022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E249575A-9388-45F4-BB5B-2FE3A686923F}">
      <dgm:prSet/>
      <dgm:spPr/>
      <dgm:t>
        <a:bodyPr/>
        <a:lstStyle/>
        <a:p>
          <a:pPr rtl="0"/>
          <a:r>
            <a:rPr lang="es-ES" b="0" dirty="0" smtClean="0"/>
            <a:t>Herramientas o variables de las que dispone el responsable de marketing para cumplir con los objetivos de la empresa.</a:t>
          </a:r>
          <a:endParaRPr lang="es-ES" b="0" dirty="0"/>
        </a:p>
      </dgm:t>
    </dgm:pt>
    <dgm:pt modelId="{874F1278-BE20-4C01-AB5C-45A737277A6F}" type="parTrans" cxnId="{184D506F-BA9C-40A4-9BF4-B742D7A85B72}">
      <dgm:prSet/>
      <dgm:spPr/>
      <dgm:t>
        <a:bodyPr/>
        <a:lstStyle/>
        <a:p>
          <a:endParaRPr lang="es-ES"/>
        </a:p>
      </dgm:t>
    </dgm:pt>
    <dgm:pt modelId="{9674295F-C8FF-4028-B3D0-E24F8EDA2DAD}" type="sibTrans" cxnId="{184D506F-BA9C-40A4-9BF4-B742D7A85B72}">
      <dgm:prSet/>
      <dgm:spPr/>
      <dgm:t>
        <a:bodyPr/>
        <a:lstStyle/>
        <a:p>
          <a:endParaRPr lang="es-ES"/>
        </a:p>
      </dgm:t>
    </dgm:pt>
    <dgm:pt modelId="{8E5309C2-1993-4C48-98E0-70382563C4AA}" type="pres">
      <dgm:prSet presAssocID="{D8C487D7-BD73-4ED5-8894-BC0572490220}" presName="linear" presStyleCnt="0">
        <dgm:presLayoutVars>
          <dgm:animLvl val="lvl"/>
          <dgm:resizeHandles val="exact"/>
        </dgm:presLayoutVars>
      </dgm:prSet>
      <dgm:spPr/>
      <dgm:t>
        <a:bodyPr/>
        <a:lstStyle/>
        <a:p>
          <a:endParaRPr lang="es-ES"/>
        </a:p>
      </dgm:t>
    </dgm:pt>
    <dgm:pt modelId="{2591911B-60F2-4CC7-B984-FBBCBE3E139F}" type="pres">
      <dgm:prSet presAssocID="{E249575A-9388-45F4-BB5B-2FE3A686923F}" presName="parentText" presStyleLbl="node1" presStyleIdx="0" presStyleCnt="1" custLinFactNeighborY="3870">
        <dgm:presLayoutVars>
          <dgm:chMax val="0"/>
          <dgm:bulletEnabled val="1"/>
        </dgm:presLayoutVars>
      </dgm:prSet>
      <dgm:spPr/>
      <dgm:t>
        <a:bodyPr/>
        <a:lstStyle/>
        <a:p>
          <a:endParaRPr lang="es-ES"/>
        </a:p>
      </dgm:t>
    </dgm:pt>
  </dgm:ptLst>
  <dgm:cxnLst>
    <dgm:cxn modelId="{184D506F-BA9C-40A4-9BF4-B742D7A85B72}" srcId="{D8C487D7-BD73-4ED5-8894-BC0572490220}" destId="{E249575A-9388-45F4-BB5B-2FE3A686923F}" srcOrd="0" destOrd="0" parTransId="{874F1278-BE20-4C01-AB5C-45A737277A6F}" sibTransId="{9674295F-C8FF-4028-B3D0-E24F8EDA2DAD}"/>
    <dgm:cxn modelId="{34120D24-9CD0-4194-BDA4-AAFCD2A87FE0}" type="presOf" srcId="{E249575A-9388-45F4-BB5B-2FE3A686923F}" destId="{2591911B-60F2-4CC7-B984-FBBCBE3E139F}" srcOrd="0" destOrd="0" presId="urn:microsoft.com/office/officeart/2005/8/layout/vList2"/>
    <dgm:cxn modelId="{C8F45E56-0035-4434-BC6A-299B62123B7F}" type="presOf" srcId="{D8C487D7-BD73-4ED5-8894-BC0572490220}" destId="{8E5309C2-1993-4C48-98E0-70382563C4AA}" srcOrd="0" destOrd="0" presId="urn:microsoft.com/office/officeart/2005/8/layout/vList2"/>
    <dgm:cxn modelId="{F94BDF4D-CD1E-4FBB-86CA-1FA50501719D}" type="presParOf" srcId="{8E5309C2-1993-4C48-98E0-70382563C4AA}" destId="{2591911B-60F2-4CC7-B984-FBBCBE3E139F}"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62F7C6-7C07-4A4E-93B5-C1A605671A95}"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s-ES"/>
        </a:p>
      </dgm:t>
    </dgm:pt>
    <dgm:pt modelId="{2575512F-74AA-4D9D-B636-7CD740AD39AE}">
      <dgm:prSet phldrT="[Texto]"/>
      <dgm:spPr/>
      <dgm:t>
        <a:bodyPr/>
        <a:lstStyle/>
        <a:p>
          <a:r>
            <a:rPr lang="es-ES" dirty="0" smtClean="0"/>
            <a:t>Producto </a:t>
          </a:r>
          <a:endParaRPr lang="es-ES" dirty="0"/>
        </a:p>
      </dgm:t>
    </dgm:pt>
    <dgm:pt modelId="{559F74F3-1728-4419-9878-A7CD36E5EF55}" type="parTrans" cxnId="{7CE8F7D7-AE79-4031-97E6-641E6A7FA3B1}">
      <dgm:prSet/>
      <dgm:spPr/>
      <dgm:t>
        <a:bodyPr/>
        <a:lstStyle/>
        <a:p>
          <a:endParaRPr lang="es-ES"/>
        </a:p>
      </dgm:t>
    </dgm:pt>
    <dgm:pt modelId="{C28FD388-8E52-44A2-9583-E87E1B51C257}" type="sibTrans" cxnId="{7CE8F7D7-AE79-4031-97E6-641E6A7FA3B1}">
      <dgm:prSet/>
      <dgm:spPr/>
      <dgm:t>
        <a:bodyPr/>
        <a:lstStyle/>
        <a:p>
          <a:endParaRPr lang="es-ES"/>
        </a:p>
      </dgm:t>
    </dgm:pt>
    <dgm:pt modelId="{DB4E1C53-C475-4238-B278-4D065D619E6B}">
      <dgm:prSet phldrT="[Texto]" phldr="1"/>
      <dgm:spPr>
        <a:blipFill rotWithShape="0">
          <a:blip xmlns:r="http://schemas.openxmlformats.org/officeDocument/2006/relationships" r:embed="rId1"/>
          <a:stretch>
            <a:fillRect/>
          </a:stretch>
        </a:blipFill>
      </dgm:spPr>
      <dgm:t>
        <a:bodyPr/>
        <a:lstStyle/>
        <a:p>
          <a:endParaRPr lang="es-ES" dirty="0"/>
        </a:p>
      </dgm:t>
    </dgm:pt>
    <dgm:pt modelId="{BEAB4156-BC63-4567-A8D9-8D3E7F5E7347}" type="parTrans" cxnId="{BD23DCDA-174B-4403-97D2-3BB6A9F2AEC7}">
      <dgm:prSet/>
      <dgm:spPr/>
      <dgm:t>
        <a:bodyPr/>
        <a:lstStyle/>
        <a:p>
          <a:endParaRPr lang="es-ES"/>
        </a:p>
      </dgm:t>
    </dgm:pt>
    <dgm:pt modelId="{2E68B6E7-5A35-4BFB-8492-EFD407E6D4C9}" type="sibTrans" cxnId="{BD23DCDA-174B-4403-97D2-3BB6A9F2AEC7}">
      <dgm:prSet/>
      <dgm:spPr/>
      <dgm:t>
        <a:bodyPr/>
        <a:lstStyle/>
        <a:p>
          <a:endParaRPr lang="es-ES"/>
        </a:p>
      </dgm:t>
    </dgm:pt>
    <dgm:pt modelId="{7C09CD83-1BD7-46EA-8109-D3177BCBB197}">
      <dgm:prSet phldrT="[Texto]"/>
      <dgm:spPr/>
      <dgm:t>
        <a:bodyPr/>
        <a:lstStyle/>
        <a:p>
          <a:r>
            <a:rPr lang="es-ES" dirty="0" smtClean="0"/>
            <a:t>Precio	</a:t>
          </a:r>
          <a:endParaRPr lang="es-ES" dirty="0"/>
        </a:p>
      </dgm:t>
    </dgm:pt>
    <dgm:pt modelId="{6E29BA21-6E84-4C8C-98C2-9EF690CE21FE}" type="parTrans" cxnId="{9EE2C559-5E26-496C-930B-8DC80F70C18F}">
      <dgm:prSet/>
      <dgm:spPr/>
      <dgm:t>
        <a:bodyPr/>
        <a:lstStyle/>
        <a:p>
          <a:endParaRPr lang="es-ES"/>
        </a:p>
      </dgm:t>
    </dgm:pt>
    <dgm:pt modelId="{AA6E3873-0797-4CB0-8FCE-C5FF4E1BC137}" type="sibTrans" cxnId="{9EE2C559-5E26-496C-930B-8DC80F70C18F}">
      <dgm:prSet/>
      <dgm:spPr/>
      <dgm:t>
        <a:bodyPr/>
        <a:lstStyle/>
        <a:p>
          <a:endParaRPr lang="es-ES"/>
        </a:p>
      </dgm:t>
    </dgm:pt>
    <dgm:pt modelId="{F1586391-CDDB-40C1-A277-C5C18257A215}">
      <dgm:prSet phldrT="[Texto]" phldr="1"/>
      <dgm:spPr>
        <a:blipFill rotWithShape="0">
          <a:blip xmlns:r="http://schemas.openxmlformats.org/officeDocument/2006/relationships" r:embed="rId2"/>
          <a:stretch>
            <a:fillRect/>
          </a:stretch>
        </a:blipFill>
      </dgm:spPr>
      <dgm:t>
        <a:bodyPr/>
        <a:lstStyle/>
        <a:p>
          <a:endParaRPr lang="es-ES" dirty="0"/>
        </a:p>
      </dgm:t>
    </dgm:pt>
    <dgm:pt modelId="{0B4847E3-800D-4711-865A-7F39E36419E7}" type="parTrans" cxnId="{E9D3F3B2-4F0A-4660-A2D7-B179BB7C35A2}">
      <dgm:prSet/>
      <dgm:spPr/>
      <dgm:t>
        <a:bodyPr/>
        <a:lstStyle/>
        <a:p>
          <a:endParaRPr lang="es-ES"/>
        </a:p>
      </dgm:t>
    </dgm:pt>
    <dgm:pt modelId="{7B056BDF-0572-445C-AC78-0A25848D0E94}" type="sibTrans" cxnId="{E9D3F3B2-4F0A-4660-A2D7-B179BB7C35A2}">
      <dgm:prSet/>
      <dgm:spPr/>
      <dgm:t>
        <a:bodyPr/>
        <a:lstStyle/>
        <a:p>
          <a:endParaRPr lang="es-ES"/>
        </a:p>
      </dgm:t>
    </dgm:pt>
    <dgm:pt modelId="{7F9E01E1-3152-4C4F-A1D8-052F78C95EB8}">
      <dgm:prSet phldrT="[Texto]"/>
      <dgm:spPr/>
      <dgm:t>
        <a:bodyPr/>
        <a:lstStyle/>
        <a:p>
          <a:r>
            <a:rPr lang="es-ES" dirty="0" smtClean="0"/>
            <a:t>Personal</a:t>
          </a:r>
          <a:endParaRPr lang="es-ES" dirty="0"/>
        </a:p>
      </dgm:t>
    </dgm:pt>
    <dgm:pt modelId="{E194FE5D-C681-45B7-AF4D-A324891B533D}" type="parTrans" cxnId="{06958904-7BF4-4180-B74D-39F2C5A85217}">
      <dgm:prSet/>
      <dgm:spPr/>
      <dgm:t>
        <a:bodyPr/>
        <a:lstStyle/>
        <a:p>
          <a:endParaRPr lang="es-ES"/>
        </a:p>
      </dgm:t>
    </dgm:pt>
    <dgm:pt modelId="{C489A054-4589-4C41-9463-A2240CA5DEA9}" type="sibTrans" cxnId="{06958904-7BF4-4180-B74D-39F2C5A85217}">
      <dgm:prSet/>
      <dgm:spPr/>
      <dgm:t>
        <a:bodyPr/>
        <a:lstStyle/>
        <a:p>
          <a:endParaRPr lang="es-ES"/>
        </a:p>
      </dgm:t>
    </dgm:pt>
    <dgm:pt modelId="{44A97F4B-5E66-4FD6-A42B-A368E7CF56AB}">
      <dgm:prSet phldrT="[Texto]" phldr="1"/>
      <dgm:spPr>
        <a:blipFill rotWithShape="0">
          <a:blip xmlns:r="http://schemas.openxmlformats.org/officeDocument/2006/relationships" r:embed="rId3"/>
          <a:stretch>
            <a:fillRect/>
          </a:stretch>
        </a:blipFill>
      </dgm:spPr>
      <dgm:t>
        <a:bodyPr/>
        <a:lstStyle/>
        <a:p>
          <a:endParaRPr lang="es-ES" dirty="0"/>
        </a:p>
      </dgm:t>
    </dgm:pt>
    <dgm:pt modelId="{1C235AC9-E14B-4C4F-B0B8-7837320C2061}" type="parTrans" cxnId="{1686B5FC-50BC-4BD8-816E-560E89FAF950}">
      <dgm:prSet/>
      <dgm:spPr/>
      <dgm:t>
        <a:bodyPr/>
        <a:lstStyle/>
        <a:p>
          <a:endParaRPr lang="es-ES"/>
        </a:p>
      </dgm:t>
    </dgm:pt>
    <dgm:pt modelId="{9D845C49-C69D-49F2-84FE-2D15A61AC2B7}" type="sibTrans" cxnId="{1686B5FC-50BC-4BD8-816E-560E89FAF950}">
      <dgm:prSet/>
      <dgm:spPr/>
      <dgm:t>
        <a:bodyPr/>
        <a:lstStyle/>
        <a:p>
          <a:endParaRPr lang="es-ES"/>
        </a:p>
      </dgm:t>
    </dgm:pt>
    <dgm:pt modelId="{625525A9-3930-4DEA-97F2-938120F77153}">
      <dgm:prSet/>
      <dgm:spPr/>
      <dgm:t>
        <a:bodyPr/>
        <a:lstStyle/>
        <a:p>
          <a:r>
            <a:rPr lang="es-ES" dirty="0" smtClean="0"/>
            <a:t>Procesos</a:t>
          </a:r>
          <a:endParaRPr lang="es-ES" dirty="0"/>
        </a:p>
      </dgm:t>
    </dgm:pt>
    <dgm:pt modelId="{A5769EB9-9E52-4D2D-A315-4F673B5815AD}" type="parTrans" cxnId="{1D1F2EAA-E7AA-4906-8195-E9F7A41F37B8}">
      <dgm:prSet/>
      <dgm:spPr/>
      <dgm:t>
        <a:bodyPr/>
        <a:lstStyle/>
        <a:p>
          <a:endParaRPr lang="es-ES"/>
        </a:p>
      </dgm:t>
    </dgm:pt>
    <dgm:pt modelId="{AC230A06-4B5F-48FC-A48B-0983D44C0047}" type="sibTrans" cxnId="{1D1F2EAA-E7AA-4906-8195-E9F7A41F37B8}">
      <dgm:prSet/>
      <dgm:spPr/>
      <dgm:t>
        <a:bodyPr/>
        <a:lstStyle/>
        <a:p>
          <a:endParaRPr lang="es-ES"/>
        </a:p>
      </dgm:t>
    </dgm:pt>
    <dgm:pt modelId="{E1947A5F-1A66-41DF-88D6-C6179240A628}">
      <dgm:prSet/>
      <dgm:spPr/>
      <dgm:t>
        <a:bodyPr/>
        <a:lstStyle/>
        <a:p>
          <a:r>
            <a:rPr lang="es-ES" dirty="0" smtClean="0"/>
            <a:t>Promoción</a:t>
          </a:r>
          <a:endParaRPr lang="es-ES" dirty="0"/>
        </a:p>
      </dgm:t>
    </dgm:pt>
    <dgm:pt modelId="{5E59108F-3265-4BD3-B3BC-8460CD0049E3}" type="parTrans" cxnId="{FF21383B-CB73-402D-9F1D-D3DCC8674073}">
      <dgm:prSet/>
      <dgm:spPr/>
      <dgm:t>
        <a:bodyPr/>
        <a:lstStyle/>
        <a:p>
          <a:endParaRPr lang="es-ES"/>
        </a:p>
      </dgm:t>
    </dgm:pt>
    <dgm:pt modelId="{EE457563-4B1F-4FD7-9BA0-4A202CD4A904}" type="sibTrans" cxnId="{FF21383B-CB73-402D-9F1D-D3DCC8674073}">
      <dgm:prSet/>
      <dgm:spPr/>
      <dgm:t>
        <a:bodyPr/>
        <a:lstStyle/>
        <a:p>
          <a:endParaRPr lang="es-ES"/>
        </a:p>
      </dgm:t>
    </dgm:pt>
    <dgm:pt modelId="{267B68E0-AEAB-4D90-BD8D-52021146CF2D}">
      <dgm:prSet/>
      <dgm:spPr/>
      <dgm:t>
        <a:bodyPr/>
        <a:lstStyle/>
        <a:p>
          <a:r>
            <a:rPr lang="es-ES" dirty="0" smtClean="0"/>
            <a:t>Plaza</a:t>
          </a:r>
          <a:endParaRPr lang="es-ES" dirty="0"/>
        </a:p>
      </dgm:t>
    </dgm:pt>
    <dgm:pt modelId="{766DBB73-420D-4CEF-A690-1ED2F0EAA2C2}" type="parTrans" cxnId="{D34E17E8-6C3E-405D-B778-46ECA1D4F59E}">
      <dgm:prSet/>
      <dgm:spPr/>
      <dgm:t>
        <a:bodyPr/>
        <a:lstStyle/>
        <a:p>
          <a:endParaRPr lang="es-ES"/>
        </a:p>
      </dgm:t>
    </dgm:pt>
    <dgm:pt modelId="{B629D9BF-D625-477F-9FD2-FE4B06655618}" type="sibTrans" cxnId="{D34E17E8-6C3E-405D-B778-46ECA1D4F59E}">
      <dgm:prSet/>
      <dgm:spPr/>
      <dgm:t>
        <a:bodyPr/>
        <a:lstStyle/>
        <a:p>
          <a:endParaRPr lang="es-ES"/>
        </a:p>
      </dgm:t>
    </dgm:pt>
    <dgm:pt modelId="{61979448-5C97-4FFE-8675-AAADB28E9917}" type="pres">
      <dgm:prSet presAssocID="{4D62F7C6-7C07-4A4E-93B5-C1A605671A95}" presName="linearFlow" presStyleCnt="0">
        <dgm:presLayoutVars>
          <dgm:dir/>
          <dgm:animLvl val="lvl"/>
          <dgm:resizeHandles val="exact"/>
        </dgm:presLayoutVars>
      </dgm:prSet>
      <dgm:spPr/>
      <dgm:t>
        <a:bodyPr/>
        <a:lstStyle/>
        <a:p>
          <a:endParaRPr lang="es-ES"/>
        </a:p>
      </dgm:t>
    </dgm:pt>
    <dgm:pt modelId="{865B2AAB-56F1-4BA5-A3A6-6B6A479AC339}" type="pres">
      <dgm:prSet presAssocID="{2575512F-74AA-4D9D-B636-7CD740AD39AE}" presName="composite" presStyleCnt="0"/>
      <dgm:spPr/>
    </dgm:pt>
    <dgm:pt modelId="{5C2EB1A6-D124-4610-BD81-D8827EB12551}" type="pres">
      <dgm:prSet presAssocID="{2575512F-74AA-4D9D-B636-7CD740AD39AE}" presName="parTx" presStyleLbl="node1" presStyleIdx="0" presStyleCnt="6">
        <dgm:presLayoutVars>
          <dgm:chMax val="0"/>
          <dgm:chPref val="0"/>
          <dgm:bulletEnabled val="1"/>
        </dgm:presLayoutVars>
      </dgm:prSet>
      <dgm:spPr/>
      <dgm:t>
        <a:bodyPr/>
        <a:lstStyle/>
        <a:p>
          <a:endParaRPr lang="es-ES"/>
        </a:p>
      </dgm:t>
    </dgm:pt>
    <dgm:pt modelId="{33AD0382-8CC2-4237-B2E4-6F6FED96365F}" type="pres">
      <dgm:prSet presAssocID="{2575512F-74AA-4D9D-B636-7CD740AD39AE}" presName="parSh" presStyleLbl="node1" presStyleIdx="0" presStyleCnt="6"/>
      <dgm:spPr/>
      <dgm:t>
        <a:bodyPr/>
        <a:lstStyle/>
        <a:p>
          <a:endParaRPr lang="es-ES"/>
        </a:p>
      </dgm:t>
    </dgm:pt>
    <dgm:pt modelId="{B96A0AA5-516F-4B07-A096-FB8064DEEA41}" type="pres">
      <dgm:prSet presAssocID="{2575512F-74AA-4D9D-B636-7CD740AD39AE}" presName="desTx" presStyleLbl="fgAcc1" presStyleIdx="0" presStyleCnt="6">
        <dgm:presLayoutVars>
          <dgm:bulletEnabled val="1"/>
        </dgm:presLayoutVars>
      </dgm:prSet>
      <dgm:spPr/>
      <dgm:t>
        <a:bodyPr/>
        <a:lstStyle/>
        <a:p>
          <a:endParaRPr lang="es-ES"/>
        </a:p>
      </dgm:t>
    </dgm:pt>
    <dgm:pt modelId="{111BC470-3751-458D-834B-8689E5B4F138}" type="pres">
      <dgm:prSet presAssocID="{C28FD388-8E52-44A2-9583-E87E1B51C257}" presName="sibTrans" presStyleLbl="sibTrans2D1" presStyleIdx="0" presStyleCnt="5"/>
      <dgm:spPr/>
      <dgm:t>
        <a:bodyPr/>
        <a:lstStyle/>
        <a:p>
          <a:endParaRPr lang="es-ES"/>
        </a:p>
      </dgm:t>
    </dgm:pt>
    <dgm:pt modelId="{7EA34EF0-52AA-4AD3-A90C-E2ACCFAA6DC3}" type="pres">
      <dgm:prSet presAssocID="{C28FD388-8E52-44A2-9583-E87E1B51C257}" presName="connTx" presStyleLbl="sibTrans2D1" presStyleIdx="0" presStyleCnt="5"/>
      <dgm:spPr/>
      <dgm:t>
        <a:bodyPr/>
        <a:lstStyle/>
        <a:p>
          <a:endParaRPr lang="es-ES"/>
        </a:p>
      </dgm:t>
    </dgm:pt>
    <dgm:pt modelId="{95479339-A48B-4707-A854-3AF5D9B37213}" type="pres">
      <dgm:prSet presAssocID="{7C09CD83-1BD7-46EA-8109-D3177BCBB197}" presName="composite" presStyleCnt="0"/>
      <dgm:spPr/>
    </dgm:pt>
    <dgm:pt modelId="{17496DF7-BDC5-4151-84FF-654A95BAD671}" type="pres">
      <dgm:prSet presAssocID="{7C09CD83-1BD7-46EA-8109-D3177BCBB197}" presName="parTx" presStyleLbl="node1" presStyleIdx="0" presStyleCnt="6">
        <dgm:presLayoutVars>
          <dgm:chMax val="0"/>
          <dgm:chPref val="0"/>
          <dgm:bulletEnabled val="1"/>
        </dgm:presLayoutVars>
      </dgm:prSet>
      <dgm:spPr/>
      <dgm:t>
        <a:bodyPr/>
        <a:lstStyle/>
        <a:p>
          <a:endParaRPr lang="es-ES"/>
        </a:p>
      </dgm:t>
    </dgm:pt>
    <dgm:pt modelId="{8E3C486D-C6FD-400A-A1CF-178DB910BD72}" type="pres">
      <dgm:prSet presAssocID="{7C09CD83-1BD7-46EA-8109-D3177BCBB197}" presName="parSh" presStyleLbl="node1" presStyleIdx="1" presStyleCnt="6"/>
      <dgm:spPr/>
      <dgm:t>
        <a:bodyPr/>
        <a:lstStyle/>
        <a:p>
          <a:endParaRPr lang="es-ES"/>
        </a:p>
      </dgm:t>
    </dgm:pt>
    <dgm:pt modelId="{8C5692A7-67D7-4464-BF6C-686672F8C44D}" type="pres">
      <dgm:prSet presAssocID="{7C09CD83-1BD7-46EA-8109-D3177BCBB197}" presName="desTx" presStyleLbl="fgAcc1" presStyleIdx="1" presStyleCnt="6">
        <dgm:presLayoutVars>
          <dgm:bulletEnabled val="1"/>
        </dgm:presLayoutVars>
      </dgm:prSet>
      <dgm:spPr/>
      <dgm:t>
        <a:bodyPr/>
        <a:lstStyle/>
        <a:p>
          <a:endParaRPr lang="es-ES"/>
        </a:p>
      </dgm:t>
    </dgm:pt>
    <dgm:pt modelId="{3C718C09-A5D0-4187-8B0A-E7809E0F8FFC}" type="pres">
      <dgm:prSet presAssocID="{AA6E3873-0797-4CB0-8FCE-C5FF4E1BC137}" presName="sibTrans" presStyleLbl="sibTrans2D1" presStyleIdx="1" presStyleCnt="5"/>
      <dgm:spPr/>
      <dgm:t>
        <a:bodyPr/>
        <a:lstStyle/>
        <a:p>
          <a:endParaRPr lang="es-ES"/>
        </a:p>
      </dgm:t>
    </dgm:pt>
    <dgm:pt modelId="{92D9DB5C-F09D-4C9A-A1E1-E80A45B4005A}" type="pres">
      <dgm:prSet presAssocID="{AA6E3873-0797-4CB0-8FCE-C5FF4E1BC137}" presName="connTx" presStyleLbl="sibTrans2D1" presStyleIdx="1" presStyleCnt="5"/>
      <dgm:spPr/>
      <dgm:t>
        <a:bodyPr/>
        <a:lstStyle/>
        <a:p>
          <a:endParaRPr lang="es-ES"/>
        </a:p>
      </dgm:t>
    </dgm:pt>
    <dgm:pt modelId="{805D37BF-7455-40B9-8DFE-161BBDC120E8}" type="pres">
      <dgm:prSet presAssocID="{267B68E0-AEAB-4D90-BD8D-52021146CF2D}" presName="composite" presStyleCnt="0"/>
      <dgm:spPr/>
    </dgm:pt>
    <dgm:pt modelId="{7F0F9DC0-37C8-4395-9B47-DC7E4C85C7BC}" type="pres">
      <dgm:prSet presAssocID="{267B68E0-AEAB-4D90-BD8D-52021146CF2D}" presName="parTx" presStyleLbl="node1" presStyleIdx="1" presStyleCnt="6">
        <dgm:presLayoutVars>
          <dgm:chMax val="0"/>
          <dgm:chPref val="0"/>
          <dgm:bulletEnabled val="1"/>
        </dgm:presLayoutVars>
      </dgm:prSet>
      <dgm:spPr/>
      <dgm:t>
        <a:bodyPr/>
        <a:lstStyle/>
        <a:p>
          <a:endParaRPr lang="es-ES"/>
        </a:p>
      </dgm:t>
    </dgm:pt>
    <dgm:pt modelId="{40F8A6DE-F9F4-4001-8209-045E2B7D22E6}" type="pres">
      <dgm:prSet presAssocID="{267B68E0-AEAB-4D90-BD8D-52021146CF2D}" presName="parSh" presStyleLbl="node1" presStyleIdx="2" presStyleCnt="6"/>
      <dgm:spPr/>
      <dgm:t>
        <a:bodyPr/>
        <a:lstStyle/>
        <a:p>
          <a:endParaRPr lang="es-ES"/>
        </a:p>
      </dgm:t>
    </dgm:pt>
    <dgm:pt modelId="{8965B717-E1C5-4C18-8627-5D41B616B175}" type="pres">
      <dgm:prSet presAssocID="{267B68E0-AEAB-4D90-BD8D-52021146CF2D}" presName="desTx" presStyleLbl="fgAcc1" presStyleIdx="2" presStyleCnt="6">
        <dgm:presLayoutVars>
          <dgm:bulletEnabled val="1"/>
        </dgm:presLayoutVars>
      </dgm:prSet>
      <dgm:spPr>
        <a:blipFill rotWithShape="0">
          <a:blip xmlns:r="http://schemas.openxmlformats.org/officeDocument/2006/relationships" r:embed="rId4"/>
          <a:stretch>
            <a:fillRect/>
          </a:stretch>
        </a:blipFill>
      </dgm:spPr>
    </dgm:pt>
    <dgm:pt modelId="{962F028E-0C78-4F53-94EB-5B2FC8B67AFF}" type="pres">
      <dgm:prSet presAssocID="{B629D9BF-D625-477F-9FD2-FE4B06655618}" presName="sibTrans" presStyleLbl="sibTrans2D1" presStyleIdx="2" presStyleCnt="5"/>
      <dgm:spPr/>
      <dgm:t>
        <a:bodyPr/>
        <a:lstStyle/>
        <a:p>
          <a:endParaRPr lang="es-ES"/>
        </a:p>
      </dgm:t>
    </dgm:pt>
    <dgm:pt modelId="{81AB97F1-7192-4AA6-A72D-9A6D126A5361}" type="pres">
      <dgm:prSet presAssocID="{B629D9BF-D625-477F-9FD2-FE4B06655618}" presName="connTx" presStyleLbl="sibTrans2D1" presStyleIdx="2" presStyleCnt="5"/>
      <dgm:spPr/>
      <dgm:t>
        <a:bodyPr/>
        <a:lstStyle/>
        <a:p>
          <a:endParaRPr lang="es-ES"/>
        </a:p>
      </dgm:t>
    </dgm:pt>
    <dgm:pt modelId="{AB0B9FFE-ED5E-4721-948F-3BED06C0BBC4}" type="pres">
      <dgm:prSet presAssocID="{E1947A5F-1A66-41DF-88D6-C6179240A628}" presName="composite" presStyleCnt="0"/>
      <dgm:spPr/>
    </dgm:pt>
    <dgm:pt modelId="{D3F2AE2B-A359-45AE-96CF-FD0DC280D02C}" type="pres">
      <dgm:prSet presAssocID="{E1947A5F-1A66-41DF-88D6-C6179240A628}" presName="parTx" presStyleLbl="node1" presStyleIdx="2" presStyleCnt="6">
        <dgm:presLayoutVars>
          <dgm:chMax val="0"/>
          <dgm:chPref val="0"/>
          <dgm:bulletEnabled val="1"/>
        </dgm:presLayoutVars>
      </dgm:prSet>
      <dgm:spPr/>
      <dgm:t>
        <a:bodyPr/>
        <a:lstStyle/>
        <a:p>
          <a:endParaRPr lang="es-ES"/>
        </a:p>
      </dgm:t>
    </dgm:pt>
    <dgm:pt modelId="{926F56E4-98DA-4526-80C6-FC1B22C3712D}" type="pres">
      <dgm:prSet presAssocID="{E1947A5F-1A66-41DF-88D6-C6179240A628}" presName="parSh" presStyleLbl="node1" presStyleIdx="3" presStyleCnt="6"/>
      <dgm:spPr/>
      <dgm:t>
        <a:bodyPr/>
        <a:lstStyle/>
        <a:p>
          <a:endParaRPr lang="es-ES"/>
        </a:p>
      </dgm:t>
    </dgm:pt>
    <dgm:pt modelId="{096BBC2A-094C-4A67-A0E5-672EDF0B2772}" type="pres">
      <dgm:prSet presAssocID="{E1947A5F-1A66-41DF-88D6-C6179240A628}" presName="desTx" presStyleLbl="fgAcc1" presStyleIdx="3" presStyleCnt="6">
        <dgm:presLayoutVars>
          <dgm:bulletEnabled val="1"/>
        </dgm:presLayoutVars>
      </dgm:prSet>
      <dgm:spPr>
        <a:blipFill rotWithShape="0">
          <a:blip xmlns:r="http://schemas.openxmlformats.org/officeDocument/2006/relationships" r:embed="rId5"/>
          <a:stretch>
            <a:fillRect/>
          </a:stretch>
        </a:blipFill>
      </dgm:spPr>
    </dgm:pt>
    <dgm:pt modelId="{FE7E0FFE-1B1C-4CBE-9D42-0C513D594EEE}" type="pres">
      <dgm:prSet presAssocID="{EE457563-4B1F-4FD7-9BA0-4A202CD4A904}" presName="sibTrans" presStyleLbl="sibTrans2D1" presStyleIdx="3" presStyleCnt="5"/>
      <dgm:spPr/>
      <dgm:t>
        <a:bodyPr/>
        <a:lstStyle/>
        <a:p>
          <a:endParaRPr lang="es-ES"/>
        </a:p>
      </dgm:t>
    </dgm:pt>
    <dgm:pt modelId="{3C8E85CD-9801-46FF-871A-79B517A93A19}" type="pres">
      <dgm:prSet presAssocID="{EE457563-4B1F-4FD7-9BA0-4A202CD4A904}" presName="connTx" presStyleLbl="sibTrans2D1" presStyleIdx="3" presStyleCnt="5"/>
      <dgm:spPr/>
      <dgm:t>
        <a:bodyPr/>
        <a:lstStyle/>
        <a:p>
          <a:endParaRPr lang="es-ES"/>
        </a:p>
      </dgm:t>
    </dgm:pt>
    <dgm:pt modelId="{6CFB2956-5520-47F0-8E44-5933DCEBF560}" type="pres">
      <dgm:prSet presAssocID="{625525A9-3930-4DEA-97F2-938120F77153}" presName="composite" presStyleCnt="0"/>
      <dgm:spPr/>
    </dgm:pt>
    <dgm:pt modelId="{149365F1-356A-4374-9999-63E1D70C0DAB}" type="pres">
      <dgm:prSet presAssocID="{625525A9-3930-4DEA-97F2-938120F77153}" presName="parTx" presStyleLbl="node1" presStyleIdx="3" presStyleCnt="6">
        <dgm:presLayoutVars>
          <dgm:chMax val="0"/>
          <dgm:chPref val="0"/>
          <dgm:bulletEnabled val="1"/>
        </dgm:presLayoutVars>
      </dgm:prSet>
      <dgm:spPr/>
      <dgm:t>
        <a:bodyPr/>
        <a:lstStyle/>
        <a:p>
          <a:endParaRPr lang="es-ES"/>
        </a:p>
      </dgm:t>
    </dgm:pt>
    <dgm:pt modelId="{CBC2F14E-D55D-4E3E-A2C3-BD77FF122590}" type="pres">
      <dgm:prSet presAssocID="{625525A9-3930-4DEA-97F2-938120F77153}" presName="parSh" presStyleLbl="node1" presStyleIdx="4" presStyleCnt="6"/>
      <dgm:spPr/>
      <dgm:t>
        <a:bodyPr/>
        <a:lstStyle/>
        <a:p>
          <a:endParaRPr lang="es-ES"/>
        </a:p>
      </dgm:t>
    </dgm:pt>
    <dgm:pt modelId="{B47FDB5B-1306-4596-B3D2-8534F5FAA50B}" type="pres">
      <dgm:prSet presAssocID="{625525A9-3930-4DEA-97F2-938120F77153}" presName="desTx" presStyleLbl="fgAcc1" presStyleIdx="4" presStyleCnt="6">
        <dgm:presLayoutVars>
          <dgm:bulletEnabled val="1"/>
        </dgm:presLayoutVars>
      </dgm:prSet>
      <dgm:spPr>
        <a:blipFill rotWithShape="0">
          <a:blip xmlns:r="http://schemas.openxmlformats.org/officeDocument/2006/relationships" r:embed="rId6"/>
          <a:stretch>
            <a:fillRect/>
          </a:stretch>
        </a:blipFill>
      </dgm:spPr>
    </dgm:pt>
    <dgm:pt modelId="{760C4282-9CDB-401E-8E98-E81432E69751}" type="pres">
      <dgm:prSet presAssocID="{AC230A06-4B5F-48FC-A48B-0983D44C0047}" presName="sibTrans" presStyleLbl="sibTrans2D1" presStyleIdx="4" presStyleCnt="5"/>
      <dgm:spPr/>
      <dgm:t>
        <a:bodyPr/>
        <a:lstStyle/>
        <a:p>
          <a:endParaRPr lang="es-ES"/>
        </a:p>
      </dgm:t>
    </dgm:pt>
    <dgm:pt modelId="{A58CE4FE-1AF7-488B-BF73-70DE20823FD1}" type="pres">
      <dgm:prSet presAssocID="{AC230A06-4B5F-48FC-A48B-0983D44C0047}" presName="connTx" presStyleLbl="sibTrans2D1" presStyleIdx="4" presStyleCnt="5"/>
      <dgm:spPr/>
      <dgm:t>
        <a:bodyPr/>
        <a:lstStyle/>
        <a:p>
          <a:endParaRPr lang="es-ES"/>
        </a:p>
      </dgm:t>
    </dgm:pt>
    <dgm:pt modelId="{4FCF59C1-DFBC-4153-B5AA-E6DDE7D6C03A}" type="pres">
      <dgm:prSet presAssocID="{7F9E01E1-3152-4C4F-A1D8-052F78C95EB8}" presName="composite" presStyleCnt="0"/>
      <dgm:spPr/>
    </dgm:pt>
    <dgm:pt modelId="{A21C6231-9147-459A-8068-F0778CA5493D}" type="pres">
      <dgm:prSet presAssocID="{7F9E01E1-3152-4C4F-A1D8-052F78C95EB8}" presName="parTx" presStyleLbl="node1" presStyleIdx="4" presStyleCnt="6">
        <dgm:presLayoutVars>
          <dgm:chMax val="0"/>
          <dgm:chPref val="0"/>
          <dgm:bulletEnabled val="1"/>
        </dgm:presLayoutVars>
      </dgm:prSet>
      <dgm:spPr/>
      <dgm:t>
        <a:bodyPr/>
        <a:lstStyle/>
        <a:p>
          <a:endParaRPr lang="es-ES"/>
        </a:p>
      </dgm:t>
    </dgm:pt>
    <dgm:pt modelId="{222C395C-96B1-4E68-ACC3-4B057D217C73}" type="pres">
      <dgm:prSet presAssocID="{7F9E01E1-3152-4C4F-A1D8-052F78C95EB8}" presName="parSh" presStyleLbl="node1" presStyleIdx="5" presStyleCnt="6"/>
      <dgm:spPr/>
      <dgm:t>
        <a:bodyPr/>
        <a:lstStyle/>
        <a:p>
          <a:endParaRPr lang="es-ES"/>
        </a:p>
      </dgm:t>
    </dgm:pt>
    <dgm:pt modelId="{FCF05486-1D58-4AE6-A511-DDA5597D1566}" type="pres">
      <dgm:prSet presAssocID="{7F9E01E1-3152-4C4F-A1D8-052F78C95EB8}" presName="desTx" presStyleLbl="fgAcc1" presStyleIdx="5" presStyleCnt="6">
        <dgm:presLayoutVars>
          <dgm:bulletEnabled val="1"/>
        </dgm:presLayoutVars>
      </dgm:prSet>
      <dgm:spPr/>
      <dgm:t>
        <a:bodyPr/>
        <a:lstStyle/>
        <a:p>
          <a:endParaRPr lang="es-ES"/>
        </a:p>
      </dgm:t>
    </dgm:pt>
  </dgm:ptLst>
  <dgm:cxnLst>
    <dgm:cxn modelId="{C5B69924-5724-4D65-A1D0-CEB3CE5FDBD2}" type="presOf" srcId="{F1586391-CDDB-40C1-A277-C5C18257A215}" destId="{8C5692A7-67D7-4464-BF6C-686672F8C44D}" srcOrd="0" destOrd="0" presId="urn:microsoft.com/office/officeart/2005/8/layout/process3"/>
    <dgm:cxn modelId="{0035301C-FDC2-4CAE-91FD-B4F1B3371DE5}" type="presOf" srcId="{AC230A06-4B5F-48FC-A48B-0983D44C0047}" destId="{A58CE4FE-1AF7-488B-BF73-70DE20823FD1}" srcOrd="1" destOrd="0" presId="urn:microsoft.com/office/officeart/2005/8/layout/process3"/>
    <dgm:cxn modelId="{90BB28C4-E862-45D1-8119-4A2D3D86BE43}" type="presOf" srcId="{625525A9-3930-4DEA-97F2-938120F77153}" destId="{149365F1-356A-4374-9999-63E1D70C0DAB}" srcOrd="0" destOrd="0" presId="urn:microsoft.com/office/officeart/2005/8/layout/process3"/>
    <dgm:cxn modelId="{BD23DCDA-174B-4403-97D2-3BB6A9F2AEC7}" srcId="{2575512F-74AA-4D9D-B636-7CD740AD39AE}" destId="{DB4E1C53-C475-4238-B278-4D065D619E6B}" srcOrd="0" destOrd="0" parTransId="{BEAB4156-BC63-4567-A8D9-8D3E7F5E7347}" sibTransId="{2E68B6E7-5A35-4BFB-8492-EFD407E6D4C9}"/>
    <dgm:cxn modelId="{F744457D-53A0-4FA8-BD10-5D0DCD8E9EB3}" type="presOf" srcId="{E1947A5F-1A66-41DF-88D6-C6179240A628}" destId="{D3F2AE2B-A359-45AE-96CF-FD0DC280D02C}" srcOrd="0" destOrd="0" presId="urn:microsoft.com/office/officeart/2005/8/layout/process3"/>
    <dgm:cxn modelId="{C31C359E-8570-4E4D-99FA-B0AE3E46DFF4}" type="presOf" srcId="{267B68E0-AEAB-4D90-BD8D-52021146CF2D}" destId="{40F8A6DE-F9F4-4001-8209-045E2B7D22E6}" srcOrd="1" destOrd="0" presId="urn:microsoft.com/office/officeart/2005/8/layout/process3"/>
    <dgm:cxn modelId="{1686B5FC-50BC-4BD8-816E-560E89FAF950}" srcId="{7F9E01E1-3152-4C4F-A1D8-052F78C95EB8}" destId="{44A97F4B-5E66-4FD6-A42B-A368E7CF56AB}" srcOrd="0" destOrd="0" parTransId="{1C235AC9-E14B-4C4F-B0B8-7837320C2061}" sibTransId="{9D845C49-C69D-49F2-84FE-2D15A61AC2B7}"/>
    <dgm:cxn modelId="{FFCD3F70-6A96-4F8D-A554-996616853F3C}" type="presOf" srcId="{44A97F4B-5E66-4FD6-A42B-A368E7CF56AB}" destId="{FCF05486-1D58-4AE6-A511-DDA5597D1566}" srcOrd="0" destOrd="0" presId="urn:microsoft.com/office/officeart/2005/8/layout/process3"/>
    <dgm:cxn modelId="{3F2DD8DB-DA2A-487C-AF54-E7436969D224}" type="presOf" srcId="{B629D9BF-D625-477F-9FD2-FE4B06655618}" destId="{962F028E-0C78-4F53-94EB-5B2FC8B67AFF}" srcOrd="0" destOrd="0" presId="urn:microsoft.com/office/officeart/2005/8/layout/process3"/>
    <dgm:cxn modelId="{9843D3AF-3079-4475-936A-9BA31BE9A792}" type="presOf" srcId="{7C09CD83-1BD7-46EA-8109-D3177BCBB197}" destId="{8E3C486D-C6FD-400A-A1CF-178DB910BD72}" srcOrd="1" destOrd="0" presId="urn:microsoft.com/office/officeart/2005/8/layout/process3"/>
    <dgm:cxn modelId="{9EE2C559-5E26-496C-930B-8DC80F70C18F}" srcId="{4D62F7C6-7C07-4A4E-93B5-C1A605671A95}" destId="{7C09CD83-1BD7-46EA-8109-D3177BCBB197}" srcOrd="1" destOrd="0" parTransId="{6E29BA21-6E84-4C8C-98C2-9EF690CE21FE}" sibTransId="{AA6E3873-0797-4CB0-8FCE-C5FF4E1BC137}"/>
    <dgm:cxn modelId="{2F7F71A5-938A-4CE2-A24F-53DD90CCD082}" type="presOf" srcId="{E1947A5F-1A66-41DF-88D6-C6179240A628}" destId="{926F56E4-98DA-4526-80C6-FC1B22C3712D}" srcOrd="1" destOrd="0" presId="urn:microsoft.com/office/officeart/2005/8/layout/process3"/>
    <dgm:cxn modelId="{AA1F96D4-B33D-4B54-A387-250CF968D5F9}" type="presOf" srcId="{7F9E01E1-3152-4C4F-A1D8-052F78C95EB8}" destId="{222C395C-96B1-4E68-ACC3-4B057D217C73}" srcOrd="1" destOrd="0" presId="urn:microsoft.com/office/officeart/2005/8/layout/process3"/>
    <dgm:cxn modelId="{7CE8F7D7-AE79-4031-97E6-641E6A7FA3B1}" srcId="{4D62F7C6-7C07-4A4E-93B5-C1A605671A95}" destId="{2575512F-74AA-4D9D-B636-7CD740AD39AE}" srcOrd="0" destOrd="0" parTransId="{559F74F3-1728-4419-9878-A7CD36E5EF55}" sibTransId="{C28FD388-8E52-44A2-9583-E87E1B51C257}"/>
    <dgm:cxn modelId="{915A1C53-A753-4F96-A127-1E97AA02D11F}" type="presOf" srcId="{625525A9-3930-4DEA-97F2-938120F77153}" destId="{CBC2F14E-D55D-4E3E-A2C3-BD77FF122590}" srcOrd="1" destOrd="0" presId="urn:microsoft.com/office/officeart/2005/8/layout/process3"/>
    <dgm:cxn modelId="{51D99FE2-489C-4236-8FB0-3FC7EFC62C47}" type="presOf" srcId="{4D62F7C6-7C07-4A4E-93B5-C1A605671A95}" destId="{61979448-5C97-4FFE-8675-AAADB28E9917}" srcOrd="0" destOrd="0" presId="urn:microsoft.com/office/officeart/2005/8/layout/process3"/>
    <dgm:cxn modelId="{D34E17E8-6C3E-405D-B778-46ECA1D4F59E}" srcId="{4D62F7C6-7C07-4A4E-93B5-C1A605671A95}" destId="{267B68E0-AEAB-4D90-BD8D-52021146CF2D}" srcOrd="2" destOrd="0" parTransId="{766DBB73-420D-4CEF-A690-1ED2F0EAA2C2}" sibTransId="{B629D9BF-D625-477F-9FD2-FE4B06655618}"/>
    <dgm:cxn modelId="{09650A5D-4593-417F-8ECC-D977F66E1718}" type="presOf" srcId="{AC230A06-4B5F-48FC-A48B-0983D44C0047}" destId="{760C4282-9CDB-401E-8E98-E81432E69751}" srcOrd="0" destOrd="0" presId="urn:microsoft.com/office/officeart/2005/8/layout/process3"/>
    <dgm:cxn modelId="{D788AC40-10F7-46E1-A7EF-C9C366E57532}" type="presOf" srcId="{EE457563-4B1F-4FD7-9BA0-4A202CD4A904}" destId="{3C8E85CD-9801-46FF-871A-79B517A93A19}" srcOrd="1" destOrd="0" presId="urn:microsoft.com/office/officeart/2005/8/layout/process3"/>
    <dgm:cxn modelId="{1E092B20-115E-4F35-8BB3-511B95FD1525}" type="presOf" srcId="{267B68E0-AEAB-4D90-BD8D-52021146CF2D}" destId="{7F0F9DC0-37C8-4395-9B47-DC7E4C85C7BC}" srcOrd="0" destOrd="0" presId="urn:microsoft.com/office/officeart/2005/8/layout/process3"/>
    <dgm:cxn modelId="{E9D3F3B2-4F0A-4660-A2D7-B179BB7C35A2}" srcId="{7C09CD83-1BD7-46EA-8109-D3177BCBB197}" destId="{F1586391-CDDB-40C1-A277-C5C18257A215}" srcOrd="0" destOrd="0" parTransId="{0B4847E3-800D-4711-865A-7F39E36419E7}" sibTransId="{7B056BDF-0572-445C-AC78-0A25848D0E94}"/>
    <dgm:cxn modelId="{1CFEFD52-7DED-45C0-9D22-D5B7205BB4BA}" type="presOf" srcId="{C28FD388-8E52-44A2-9583-E87E1B51C257}" destId="{7EA34EF0-52AA-4AD3-A90C-E2ACCFAA6DC3}" srcOrd="1" destOrd="0" presId="urn:microsoft.com/office/officeart/2005/8/layout/process3"/>
    <dgm:cxn modelId="{E354F017-D782-4E5E-BC76-2D62CD493051}" type="presOf" srcId="{DB4E1C53-C475-4238-B278-4D065D619E6B}" destId="{B96A0AA5-516F-4B07-A096-FB8064DEEA41}" srcOrd="0" destOrd="0" presId="urn:microsoft.com/office/officeart/2005/8/layout/process3"/>
    <dgm:cxn modelId="{7A4A29B4-0FB7-4EFE-B3CB-9AFB6ABBDEE5}" type="presOf" srcId="{7C09CD83-1BD7-46EA-8109-D3177BCBB197}" destId="{17496DF7-BDC5-4151-84FF-654A95BAD671}" srcOrd="0" destOrd="0" presId="urn:microsoft.com/office/officeart/2005/8/layout/process3"/>
    <dgm:cxn modelId="{31E08364-197A-47A5-AEDB-4644FEEBAA6B}" type="presOf" srcId="{7F9E01E1-3152-4C4F-A1D8-052F78C95EB8}" destId="{A21C6231-9147-459A-8068-F0778CA5493D}" srcOrd="0" destOrd="0" presId="urn:microsoft.com/office/officeart/2005/8/layout/process3"/>
    <dgm:cxn modelId="{C26E1920-BE0D-4992-901A-DC2789B174EC}" type="presOf" srcId="{2575512F-74AA-4D9D-B636-7CD740AD39AE}" destId="{33AD0382-8CC2-4237-B2E4-6F6FED96365F}" srcOrd="1" destOrd="0" presId="urn:microsoft.com/office/officeart/2005/8/layout/process3"/>
    <dgm:cxn modelId="{6D6F2FC5-1FE3-4C2F-AC0A-2AA8772AE80B}" type="presOf" srcId="{AA6E3873-0797-4CB0-8FCE-C5FF4E1BC137}" destId="{3C718C09-A5D0-4187-8B0A-E7809E0F8FFC}" srcOrd="0" destOrd="0" presId="urn:microsoft.com/office/officeart/2005/8/layout/process3"/>
    <dgm:cxn modelId="{1D1F2EAA-E7AA-4906-8195-E9F7A41F37B8}" srcId="{4D62F7C6-7C07-4A4E-93B5-C1A605671A95}" destId="{625525A9-3930-4DEA-97F2-938120F77153}" srcOrd="4" destOrd="0" parTransId="{A5769EB9-9E52-4D2D-A315-4F673B5815AD}" sibTransId="{AC230A06-4B5F-48FC-A48B-0983D44C0047}"/>
    <dgm:cxn modelId="{80383E31-1DFA-4189-B1C9-A8D38B3B6D55}" type="presOf" srcId="{EE457563-4B1F-4FD7-9BA0-4A202CD4A904}" destId="{FE7E0FFE-1B1C-4CBE-9D42-0C513D594EEE}" srcOrd="0" destOrd="0" presId="urn:microsoft.com/office/officeart/2005/8/layout/process3"/>
    <dgm:cxn modelId="{06958904-7BF4-4180-B74D-39F2C5A85217}" srcId="{4D62F7C6-7C07-4A4E-93B5-C1A605671A95}" destId="{7F9E01E1-3152-4C4F-A1D8-052F78C95EB8}" srcOrd="5" destOrd="0" parTransId="{E194FE5D-C681-45B7-AF4D-A324891B533D}" sibTransId="{C489A054-4589-4C41-9463-A2240CA5DEA9}"/>
    <dgm:cxn modelId="{ED436C84-2B65-4E2B-B707-578F22AEE13C}" type="presOf" srcId="{B629D9BF-D625-477F-9FD2-FE4B06655618}" destId="{81AB97F1-7192-4AA6-A72D-9A6D126A5361}" srcOrd="1" destOrd="0" presId="urn:microsoft.com/office/officeart/2005/8/layout/process3"/>
    <dgm:cxn modelId="{0472B81B-280F-4601-BC9D-68D0AD2D1C85}" type="presOf" srcId="{C28FD388-8E52-44A2-9583-E87E1B51C257}" destId="{111BC470-3751-458D-834B-8689E5B4F138}" srcOrd="0" destOrd="0" presId="urn:microsoft.com/office/officeart/2005/8/layout/process3"/>
    <dgm:cxn modelId="{FF21383B-CB73-402D-9F1D-D3DCC8674073}" srcId="{4D62F7C6-7C07-4A4E-93B5-C1A605671A95}" destId="{E1947A5F-1A66-41DF-88D6-C6179240A628}" srcOrd="3" destOrd="0" parTransId="{5E59108F-3265-4BD3-B3BC-8460CD0049E3}" sibTransId="{EE457563-4B1F-4FD7-9BA0-4A202CD4A904}"/>
    <dgm:cxn modelId="{8ECA59CC-70E4-424F-BD0B-A70DA5848BF4}" type="presOf" srcId="{2575512F-74AA-4D9D-B636-7CD740AD39AE}" destId="{5C2EB1A6-D124-4610-BD81-D8827EB12551}" srcOrd="0" destOrd="0" presId="urn:microsoft.com/office/officeart/2005/8/layout/process3"/>
    <dgm:cxn modelId="{8589E256-9391-4FE3-9835-23E58773DB21}" type="presOf" srcId="{AA6E3873-0797-4CB0-8FCE-C5FF4E1BC137}" destId="{92D9DB5C-F09D-4C9A-A1E1-E80A45B4005A}" srcOrd="1" destOrd="0" presId="urn:microsoft.com/office/officeart/2005/8/layout/process3"/>
    <dgm:cxn modelId="{56225CB4-F1F9-4BFB-BE12-DBAB04AD10D1}" type="presParOf" srcId="{61979448-5C97-4FFE-8675-AAADB28E9917}" destId="{865B2AAB-56F1-4BA5-A3A6-6B6A479AC339}" srcOrd="0" destOrd="0" presId="urn:microsoft.com/office/officeart/2005/8/layout/process3"/>
    <dgm:cxn modelId="{931D50B9-4D8D-4D6E-AC87-77808ECEDE63}" type="presParOf" srcId="{865B2AAB-56F1-4BA5-A3A6-6B6A479AC339}" destId="{5C2EB1A6-D124-4610-BD81-D8827EB12551}" srcOrd="0" destOrd="0" presId="urn:microsoft.com/office/officeart/2005/8/layout/process3"/>
    <dgm:cxn modelId="{82D455DB-88C9-452E-97F3-0596C98CF0EB}" type="presParOf" srcId="{865B2AAB-56F1-4BA5-A3A6-6B6A479AC339}" destId="{33AD0382-8CC2-4237-B2E4-6F6FED96365F}" srcOrd="1" destOrd="0" presId="urn:microsoft.com/office/officeart/2005/8/layout/process3"/>
    <dgm:cxn modelId="{A1A87273-592E-4BAF-BFF6-0878CF5A6703}" type="presParOf" srcId="{865B2AAB-56F1-4BA5-A3A6-6B6A479AC339}" destId="{B96A0AA5-516F-4B07-A096-FB8064DEEA41}" srcOrd="2" destOrd="0" presId="urn:microsoft.com/office/officeart/2005/8/layout/process3"/>
    <dgm:cxn modelId="{4824B986-A7C6-436F-9007-C3ACB1B11404}" type="presParOf" srcId="{61979448-5C97-4FFE-8675-AAADB28E9917}" destId="{111BC470-3751-458D-834B-8689E5B4F138}" srcOrd="1" destOrd="0" presId="urn:microsoft.com/office/officeart/2005/8/layout/process3"/>
    <dgm:cxn modelId="{E57AD265-E411-4A72-8928-EEB9A8929B2E}" type="presParOf" srcId="{111BC470-3751-458D-834B-8689E5B4F138}" destId="{7EA34EF0-52AA-4AD3-A90C-E2ACCFAA6DC3}" srcOrd="0" destOrd="0" presId="urn:microsoft.com/office/officeart/2005/8/layout/process3"/>
    <dgm:cxn modelId="{05B6CD93-EF49-443F-903A-917C486C2155}" type="presParOf" srcId="{61979448-5C97-4FFE-8675-AAADB28E9917}" destId="{95479339-A48B-4707-A854-3AF5D9B37213}" srcOrd="2" destOrd="0" presId="urn:microsoft.com/office/officeart/2005/8/layout/process3"/>
    <dgm:cxn modelId="{D0FA01E6-3E0E-4F52-8A7B-1C044EB74034}" type="presParOf" srcId="{95479339-A48B-4707-A854-3AF5D9B37213}" destId="{17496DF7-BDC5-4151-84FF-654A95BAD671}" srcOrd="0" destOrd="0" presId="urn:microsoft.com/office/officeart/2005/8/layout/process3"/>
    <dgm:cxn modelId="{CD6B21C9-301A-4AEC-B770-754CACEAB389}" type="presParOf" srcId="{95479339-A48B-4707-A854-3AF5D9B37213}" destId="{8E3C486D-C6FD-400A-A1CF-178DB910BD72}" srcOrd="1" destOrd="0" presId="urn:microsoft.com/office/officeart/2005/8/layout/process3"/>
    <dgm:cxn modelId="{273145F2-79F9-42FD-AA06-2C044D5D62DD}" type="presParOf" srcId="{95479339-A48B-4707-A854-3AF5D9B37213}" destId="{8C5692A7-67D7-4464-BF6C-686672F8C44D}" srcOrd="2" destOrd="0" presId="urn:microsoft.com/office/officeart/2005/8/layout/process3"/>
    <dgm:cxn modelId="{96049681-9FD3-4A96-844A-7BBE0FD1E79C}" type="presParOf" srcId="{61979448-5C97-4FFE-8675-AAADB28E9917}" destId="{3C718C09-A5D0-4187-8B0A-E7809E0F8FFC}" srcOrd="3" destOrd="0" presId="urn:microsoft.com/office/officeart/2005/8/layout/process3"/>
    <dgm:cxn modelId="{19224C14-1B18-4A1C-8AF8-023DAA80A57F}" type="presParOf" srcId="{3C718C09-A5D0-4187-8B0A-E7809E0F8FFC}" destId="{92D9DB5C-F09D-4C9A-A1E1-E80A45B4005A}" srcOrd="0" destOrd="0" presId="urn:microsoft.com/office/officeart/2005/8/layout/process3"/>
    <dgm:cxn modelId="{60EB0FAE-994E-4C59-A3FD-D701BDD9D710}" type="presParOf" srcId="{61979448-5C97-4FFE-8675-AAADB28E9917}" destId="{805D37BF-7455-40B9-8DFE-161BBDC120E8}" srcOrd="4" destOrd="0" presId="urn:microsoft.com/office/officeart/2005/8/layout/process3"/>
    <dgm:cxn modelId="{428A8B8E-C747-420D-A13D-8517100BC733}" type="presParOf" srcId="{805D37BF-7455-40B9-8DFE-161BBDC120E8}" destId="{7F0F9DC0-37C8-4395-9B47-DC7E4C85C7BC}" srcOrd="0" destOrd="0" presId="urn:microsoft.com/office/officeart/2005/8/layout/process3"/>
    <dgm:cxn modelId="{78E666EB-65D4-482A-8A1B-2FBDAEC0B473}" type="presParOf" srcId="{805D37BF-7455-40B9-8DFE-161BBDC120E8}" destId="{40F8A6DE-F9F4-4001-8209-045E2B7D22E6}" srcOrd="1" destOrd="0" presId="urn:microsoft.com/office/officeart/2005/8/layout/process3"/>
    <dgm:cxn modelId="{36F1E997-0A4D-4437-851F-79604543E327}" type="presParOf" srcId="{805D37BF-7455-40B9-8DFE-161BBDC120E8}" destId="{8965B717-E1C5-4C18-8627-5D41B616B175}" srcOrd="2" destOrd="0" presId="urn:microsoft.com/office/officeart/2005/8/layout/process3"/>
    <dgm:cxn modelId="{57F6BC39-AE9A-4D61-A059-DA5EE4F71AA9}" type="presParOf" srcId="{61979448-5C97-4FFE-8675-AAADB28E9917}" destId="{962F028E-0C78-4F53-94EB-5B2FC8B67AFF}" srcOrd="5" destOrd="0" presId="urn:microsoft.com/office/officeart/2005/8/layout/process3"/>
    <dgm:cxn modelId="{2DAC12C8-CBDC-4EA2-B641-C61F8E7E9895}" type="presParOf" srcId="{962F028E-0C78-4F53-94EB-5B2FC8B67AFF}" destId="{81AB97F1-7192-4AA6-A72D-9A6D126A5361}" srcOrd="0" destOrd="0" presId="urn:microsoft.com/office/officeart/2005/8/layout/process3"/>
    <dgm:cxn modelId="{3B0F6C34-AD63-4512-A152-D5A15414F2A2}" type="presParOf" srcId="{61979448-5C97-4FFE-8675-AAADB28E9917}" destId="{AB0B9FFE-ED5E-4721-948F-3BED06C0BBC4}" srcOrd="6" destOrd="0" presId="urn:microsoft.com/office/officeart/2005/8/layout/process3"/>
    <dgm:cxn modelId="{2799EB65-2893-47E5-919A-24F1D33A669B}" type="presParOf" srcId="{AB0B9FFE-ED5E-4721-948F-3BED06C0BBC4}" destId="{D3F2AE2B-A359-45AE-96CF-FD0DC280D02C}" srcOrd="0" destOrd="0" presId="urn:microsoft.com/office/officeart/2005/8/layout/process3"/>
    <dgm:cxn modelId="{55C89675-9ADF-4139-9EFC-18147C385392}" type="presParOf" srcId="{AB0B9FFE-ED5E-4721-948F-3BED06C0BBC4}" destId="{926F56E4-98DA-4526-80C6-FC1B22C3712D}" srcOrd="1" destOrd="0" presId="urn:microsoft.com/office/officeart/2005/8/layout/process3"/>
    <dgm:cxn modelId="{89BB093C-D4CC-46D7-8AE5-5624B9CAC49F}" type="presParOf" srcId="{AB0B9FFE-ED5E-4721-948F-3BED06C0BBC4}" destId="{096BBC2A-094C-4A67-A0E5-672EDF0B2772}" srcOrd="2" destOrd="0" presId="urn:microsoft.com/office/officeart/2005/8/layout/process3"/>
    <dgm:cxn modelId="{891FF1DE-CAF5-4B73-BE8C-DA21C2C83224}" type="presParOf" srcId="{61979448-5C97-4FFE-8675-AAADB28E9917}" destId="{FE7E0FFE-1B1C-4CBE-9D42-0C513D594EEE}" srcOrd="7" destOrd="0" presId="urn:microsoft.com/office/officeart/2005/8/layout/process3"/>
    <dgm:cxn modelId="{62A25DE0-9282-429F-BD05-C1D7A2165D52}" type="presParOf" srcId="{FE7E0FFE-1B1C-4CBE-9D42-0C513D594EEE}" destId="{3C8E85CD-9801-46FF-871A-79B517A93A19}" srcOrd="0" destOrd="0" presId="urn:microsoft.com/office/officeart/2005/8/layout/process3"/>
    <dgm:cxn modelId="{A31CB909-BCFF-494A-8AD2-2A3BBA926D3E}" type="presParOf" srcId="{61979448-5C97-4FFE-8675-AAADB28E9917}" destId="{6CFB2956-5520-47F0-8E44-5933DCEBF560}" srcOrd="8" destOrd="0" presId="urn:microsoft.com/office/officeart/2005/8/layout/process3"/>
    <dgm:cxn modelId="{64A5B778-13F4-47DE-87D8-D8A41947A10E}" type="presParOf" srcId="{6CFB2956-5520-47F0-8E44-5933DCEBF560}" destId="{149365F1-356A-4374-9999-63E1D70C0DAB}" srcOrd="0" destOrd="0" presId="urn:microsoft.com/office/officeart/2005/8/layout/process3"/>
    <dgm:cxn modelId="{9E41A653-283C-4800-9A5D-EFC002601E6B}" type="presParOf" srcId="{6CFB2956-5520-47F0-8E44-5933DCEBF560}" destId="{CBC2F14E-D55D-4E3E-A2C3-BD77FF122590}" srcOrd="1" destOrd="0" presId="urn:microsoft.com/office/officeart/2005/8/layout/process3"/>
    <dgm:cxn modelId="{DD8B8B50-74B8-4977-B821-04CC00E4D07D}" type="presParOf" srcId="{6CFB2956-5520-47F0-8E44-5933DCEBF560}" destId="{B47FDB5B-1306-4596-B3D2-8534F5FAA50B}" srcOrd="2" destOrd="0" presId="urn:microsoft.com/office/officeart/2005/8/layout/process3"/>
    <dgm:cxn modelId="{F5EC5F87-7BA6-4225-A3EC-5385FF12CB65}" type="presParOf" srcId="{61979448-5C97-4FFE-8675-AAADB28E9917}" destId="{760C4282-9CDB-401E-8E98-E81432E69751}" srcOrd="9" destOrd="0" presId="urn:microsoft.com/office/officeart/2005/8/layout/process3"/>
    <dgm:cxn modelId="{68096C27-5E29-4154-B712-4BBC5B10B206}" type="presParOf" srcId="{760C4282-9CDB-401E-8E98-E81432E69751}" destId="{A58CE4FE-1AF7-488B-BF73-70DE20823FD1}" srcOrd="0" destOrd="0" presId="urn:microsoft.com/office/officeart/2005/8/layout/process3"/>
    <dgm:cxn modelId="{76DF5B6F-9608-4C98-9719-A4F4D7B47BAE}" type="presParOf" srcId="{61979448-5C97-4FFE-8675-AAADB28E9917}" destId="{4FCF59C1-DFBC-4153-B5AA-E6DDE7D6C03A}" srcOrd="10" destOrd="0" presId="urn:microsoft.com/office/officeart/2005/8/layout/process3"/>
    <dgm:cxn modelId="{0B81ADBB-207D-4A3B-BEEF-83A99C64F4D9}" type="presParOf" srcId="{4FCF59C1-DFBC-4153-B5AA-E6DDE7D6C03A}" destId="{A21C6231-9147-459A-8068-F0778CA5493D}" srcOrd="0" destOrd="0" presId="urn:microsoft.com/office/officeart/2005/8/layout/process3"/>
    <dgm:cxn modelId="{8D7D4CE7-7EBB-498C-A68F-DD634FFFC684}" type="presParOf" srcId="{4FCF59C1-DFBC-4153-B5AA-E6DDE7D6C03A}" destId="{222C395C-96B1-4E68-ACC3-4B057D217C73}" srcOrd="1" destOrd="0" presId="urn:microsoft.com/office/officeart/2005/8/layout/process3"/>
    <dgm:cxn modelId="{647F0DE8-230A-4766-8324-F294629B07DC}" type="presParOf" srcId="{4FCF59C1-DFBC-4153-B5AA-E6DDE7D6C03A}" destId="{FCF05486-1D58-4AE6-A511-DDA5597D1566}" srcOrd="2" destOrd="0" presId="urn:microsoft.com/office/officeart/2005/8/layout/process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528E1A-5BB5-4B23-802C-5FBF80B2EDA8}"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s-ES"/>
        </a:p>
      </dgm:t>
    </dgm:pt>
    <dgm:pt modelId="{77C6B324-279D-43B2-9063-6BBC7CF969A0}">
      <dgm:prSet/>
      <dgm:spPr/>
      <dgm:t>
        <a:bodyPr/>
        <a:lstStyle/>
        <a:p>
          <a:pPr rtl="0"/>
          <a:r>
            <a:rPr lang="es-ES" b="1" dirty="0" smtClean="0"/>
            <a:t>Perfeccionamiento del producto</a:t>
          </a:r>
          <a:endParaRPr lang="es-ES" dirty="0"/>
        </a:p>
      </dgm:t>
    </dgm:pt>
    <dgm:pt modelId="{EE431456-BAB7-4822-99BA-6EC1097AD710}" type="parTrans" cxnId="{36A1BCB1-93FF-4542-8205-37FE12509FDB}">
      <dgm:prSet/>
      <dgm:spPr/>
      <dgm:t>
        <a:bodyPr/>
        <a:lstStyle/>
        <a:p>
          <a:endParaRPr lang="es-ES"/>
        </a:p>
      </dgm:t>
    </dgm:pt>
    <dgm:pt modelId="{00C13081-CC7A-4763-BFEF-9E7666EE663A}" type="sibTrans" cxnId="{36A1BCB1-93FF-4542-8205-37FE12509FDB}">
      <dgm:prSet/>
      <dgm:spPr/>
      <dgm:t>
        <a:bodyPr/>
        <a:lstStyle/>
        <a:p>
          <a:endParaRPr lang="es-ES"/>
        </a:p>
      </dgm:t>
    </dgm:pt>
    <dgm:pt modelId="{406D251C-F1A7-47D1-907E-B9DDD7DF7170}">
      <dgm:prSet/>
      <dgm:spPr/>
      <dgm:t>
        <a:bodyPr/>
        <a:lstStyle/>
        <a:p>
          <a:pPr rtl="0"/>
          <a:r>
            <a:rPr lang="es-ES" b="1" dirty="0" smtClean="0"/>
            <a:t>Calidad</a:t>
          </a:r>
          <a:endParaRPr lang="es-ES" dirty="0"/>
        </a:p>
      </dgm:t>
    </dgm:pt>
    <dgm:pt modelId="{004ED2E9-D261-4EA1-9425-943CDEDAA7B6}" type="parTrans" cxnId="{E5DF3A6F-B7CF-4320-A346-329FB77A5F2E}">
      <dgm:prSet/>
      <dgm:spPr/>
      <dgm:t>
        <a:bodyPr/>
        <a:lstStyle/>
        <a:p>
          <a:endParaRPr lang="es-ES"/>
        </a:p>
      </dgm:t>
    </dgm:pt>
    <dgm:pt modelId="{BAA07D77-73C3-4A94-9026-C8ECA214906C}" type="sibTrans" cxnId="{E5DF3A6F-B7CF-4320-A346-329FB77A5F2E}">
      <dgm:prSet/>
      <dgm:spPr/>
      <dgm:t>
        <a:bodyPr/>
        <a:lstStyle/>
        <a:p>
          <a:endParaRPr lang="es-ES"/>
        </a:p>
      </dgm:t>
    </dgm:pt>
    <dgm:pt modelId="{F483DD47-69B4-4E5E-907E-7FB07421DC40}">
      <dgm:prSet/>
      <dgm:spPr/>
      <dgm:t>
        <a:bodyPr/>
        <a:lstStyle/>
        <a:p>
          <a:pPr rtl="0"/>
          <a:r>
            <a:rPr lang="es-ES" b="1" dirty="0" smtClean="0"/>
            <a:t>Ampliación de la mezcla productos</a:t>
          </a:r>
          <a:endParaRPr lang="es-ES" dirty="0"/>
        </a:p>
      </dgm:t>
    </dgm:pt>
    <dgm:pt modelId="{79240EB8-D863-4A25-92E2-563733C64860}" type="parTrans" cxnId="{C7EF4154-BBC8-4634-8469-69BD6AF79133}">
      <dgm:prSet/>
      <dgm:spPr/>
      <dgm:t>
        <a:bodyPr/>
        <a:lstStyle/>
        <a:p>
          <a:endParaRPr lang="es-ES"/>
        </a:p>
      </dgm:t>
    </dgm:pt>
    <dgm:pt modelId="{0FD4AE7C-5E52-48B5-BDE9-89938F3D3173}" type="sibTrans" cxnId="{C7EF4154-BBC8-4634-8469-69BD6AF79133}">
      <dgm:prSet/>
      <dgm:spPr/>
      <dgm:t>
        <a:bodyPr/>
        <a:lstStyle/>
        <a:p>
          <a:endParaRPr lang="es-ES"/>
        </a:p>
      </dgm:t>
    </dgm:pt>
    <dgm:pt modelId="{9F8C00ED-9617-4211-B494-A7CFADD80B38}">
      <dgm:prSet/>
      <dgm:spPr/>
      <dgm:t>
        <a:bodyPr/>
        <a:lstStyle/>
        <a:p>
          <a:pPr rtl="0"/>
          <a:r>
            <a:rPr lang="es-ES" b="1" dirty="0" smtClean="0"/>
            <a:t>Cafetería</a:t>
          </a:r>
          <a:endParaRPr lang="es-ES" dirty="0"/>
        </a:p>
      </dgm:t>
    </dgm:pt>
    <dgm:pt modelId="{BB75571E-A0F5-43C9-AA04-46BEFEBF0C98}" type="parTrans" cxnId="{9E6C49BF-AF0D-4A33-907A-F4CBE8726696}">
      <dgm:prSet/>
      <dgm:spPr/>
      <dgm:t>
        <a:bodyPr/>
        <a:lstStyle/>
        <a:p>
          <a:endParaRPr lang="es-ES"/>
        </a:p>
      </dgm:t>
    </dgm:pt>
    <dgm:pt modelId="{BB611DEA-D89C-4147-9F5C-322D5357A7B5}" type="sibTrans" cxnId="{9E6C49BF-AF0D-4A33-907A-F4CBE8726696}">
      <dgm:prSet/>
      <dgm:spPr/>
      <dgm:t>
        <a:bodyPr/>
        <a:lstStyle/>
        <a:p>
          <a:endParaRPr lang="es-ES"/>
        </a:p>
      </dgm:t>
    </dgm:pt>
    <dgm:pt modelId="{C52F900A-7760-4EFA-8266-3D7C6F487012}" type="pres">
      <dgm:prSet presAssocID="{A9528E1A-5BB5-4B23-802C-5FBF80B2EDA8}" presName="Name0" presStyleCnt="0">
        <dgm:presLayoutVars>
          <dgm:chPref val="3"/>
          <dgm:dir/>
          <dgm:animLvl val="lvl"/>
          <dgm:resizeHandles/>
        </dgm:presLayoutVars>
      </dgm:prSet>
      <dgm:spPr/>
      <dgm:t>
        <a:bodyPr/>
        <a:lstStyle/>
        <a:p>
          <a:endParaRPr lang="es-ES"/>
        </a:p>
      </dgm:t>
    </dgm:pt>
    <dgm:pt modelId="{8D66A0AF-4CDE-475F-A8F4-7F69DE3275FD}" type="pres">
      <dgm:prSet presAssocID="{77C6B324-279D-43B2-9063-6BBC7CF969A0}" presName="horFlow" presStyleCnt="0"/>
      <dgm:spPr/>
      <dgm:t>
        <a:bodyPr/>
        <a:lstStyle/>
        <a:p>
          <a:endParaRPr lang="es-ES"/>
        </a:p>
      </dgm:t>
    </dgm:pt>
    <dgm:pt modelId="{80C65082-0B8B-4654-8620-8514D80D608C}" type="pres">
      <dgm:prSet presAssocID="{77C6B324-279D-43B2-9063-6BBC7CF969A0}" presName="bigChev" presStyleLbl="node1" presStyleIdx="0" presStyleCnt="2"/>
      <dgm:spPr/>
      <dgm:t>
        <a:bodyPr/>
        <a:lstStyle/>
        <a:p>
          <a:endParaRPr lang="es-ES"/>
        </a:p>
      </dgm:t>
    </dgm:pt>
    <dgm:pt modelId="{57B8C958-15E2-41FF-8AC5-DCA495E4467B}" type="pres">
      <dgm:prSet presAssocID="{004ED2E9-D261-4EA1-9425-943CDEDAA7B6}" presName="parTrans" presStyleCnt="0"/>
      <dgm:spPr/>
      <dgm:t>
        <a:bodyPr/>
        <a:lstStyle/>
        <a:p>
          <a:endParaRPr lang="es-ES"/>
        </a:p>
      </dgm:t>
    </dgm:pt>
    <dgm:pt modelId="{4C5E8552-6660-43F0-8304-0F1BCD39B0B6}" type="pres">
      <dgm:prSet presAssocID="{406D251C-F1A7-47D1-907E-B9DDD7DF7170}" presName="node" presStyleLbl="alignAccFollowNode1" presStyleIdx="0" presStyleCnt="2">
        <dgm:presLayoutVars>
          <dgm:bulletEnabled val="1"/>
        </dgm:presLayoutVars>
      </dgm:prSet>
      <dgm:spPr/>
      <dgm:t>
        <a:bodyPr/>
        <a:lstStyle/>
        <a:p>
          <a:endParaRPr lang="es-ES"/>
        </a:p>
      </dgm:t>
    </dgm:pt>
    <dgm:pt modelId="{5B227496-694E-484B-8E73-E0ABEBA87B17}" type="pres">
      <dgm:prSet presAssocID="{77C6B324-279D-43B2-9063-6BBC7CF969A0}" presName="vSp" presStyleCnt="0"/>
      <dgm:spPr/>
      <dgm:t>
        <a:bodyPr/>
        <a:lstStyle/>
        <a:p>
          <a:endParaRPr lang="es-ES"/>
        </a:p>
      </dgm:t>
    </dgm:pt>
    <dgm:pt modelId="{9F3573F8-8874-4937-8930-B4C672DEACF8}" type="pres">
      <dgm:prSet presAssocID="{F483DD47-69B4-4E5E-907E-7FB07421DC40}" presName="horFlow" presStyleCnt="0"/>
      <dgm:spPr/>
      <dgm:t>
        <a:bodyPr/>
        <a:lstStyle/>
        <a:p>
          <a:endParaRPr lang="es-ES"/>
        </a:p>
      </dgm:t>
    </dgm:pt>
    <dgm:pt modelId="{3871FD8E-93B9-46BF-AE73-899F95459C00}" type="pres">
      <dgm:prSet presAssocID="{F483DD47-69B4-4E5E-907E-7FB07421DC40}" presName="bigChev" presStyleLbl="node1" presStyleIdx="1" presStyleCnt="2"/>
      <dgm:spPr/>
      <dgm:t>
        <a:bodyPr/>
        <a:lstStyle/>
        <a:p>
          <a:endParaRPr lang="es-ES"/>
        </a:p>
      </dgm:t>
    </dgm:pt>
    <dgm:pt modelId="{38E1C49C-40A3-4BE3-9F09-C1DE21CEDD46}" type="pres">
      <dgm:prSet presAssocID="{BB75571E-A0F5-43C9-AA04-46BEFEBF0C98}" presName="parTrans" presStyleCnt="0"/>
      <dgm:spPr/>
      <dgm:t>
        <a:bodyPr/>
        <a:lstStyle/>
        <a:p>
          <a:endParaRPr lang="es-ES"/>
        </a:p>
      </dgm:t>
    </dgm:pt>
    <dgm:pt modelId="{3E26ED91-F08C-44DB-8CF1-576129457EB2}" type="pres">
      <dgm:prSet presAssocID="{9F8C00ED-9617-4211-B494-A7CFADD80B38}" presName="node" presStyleLbl="alignAccFollowNode1" presStyleIdx="1" presStyleCnt="2">
        <dgm:presLayoutVars>
          <dgm:bulletEnabled val="1"/>
        </dgm:presLayoutVars>
      </dgm:prSet>
      <dgm:spPr/>
      <dgm:t>
        <a:bodyPr/>
        <a:lstStyle/>
        <a:p>
          <a:endParaRPr lang="es-ES"/>
        </a:p>
      </dgm:t>
    </dgm:pt>
  </dgm:ptLst>
  <dgm:cxnLst>
    <dgm:cxn modelId="{72DABC7B-94E5-45E1-B3DF-23AE4E9D2CAA}" type="presOf" srcId="{406D251C-F1A7-47D1-907E-B9DDD7DF7170}" destId="{4C5E8552-6660-43F0-8304-0F1BCD39B0B6}" srcOrd="0" destOrd="0" presId="urn:microsoft.com/office/officeart/2005/8/layout/lProcess3"/>
    <dgm:cxn modelId="{C7EF4154-BBC8-4634-8469-69BD6AF79133}" srcId="{A9528E1A-5BB5-4B23-802C-5FBF80B2EDA8}" destId="{F483DD47-69B4-4E5E-907E-7FB07421DC40}" srcOrd="1" destOrd="0" parTransId="{79240EB8-D863-4A25-92E2-563733C64860}" sibTransId="{0FD4AE7C-5E52-48B5-BDE9-89938F3D3173}"/>
    <dgm:cxn modelId="{E5DF3A6F-B7CF-4320-A346-329FB77A5F2E}" srcId="{77C6B324-279D-43B2-9063-6BBC7CF969A0}" destId="{406D251C-F1A7-47D1-907E-B9DDD7DF7170}" srcOrd="0" destOrd="0" parTransId="{004ED2E9-D261-4EA1-9425-943CDEDAA7B6}" sibTransId="{BAA07D77-73C3-4A94-9026-C8ECA214906C}"/>
    <dgm:cxn modelId="{9E6C49BF-AF0D-4A33-907A-F4CBE8726696}" srcId="{F483DD47-69B4-4E5E-907E-7FB07421DC40}" destId="{9F8C00ED-9617-4211-B494-A7CFADD80B38}" srcOrd="0" destOrd="0" parTransId="{BB75571E-A0F5-43C9-AA04-46BEFEBF0C98}" sibTransId="{BB611DEA-D89C-4147-9F5C-322D5357A7B5}"/>
    <dgm:cxn modelId="{36A1BCB1-93FF-4542-8205-37FE12509FDB}" srcId="{A9528E1A-5BB5-4B23-802C-5FBF80B2EDA8}" destId="{77C6B324-279D-43B2-9063-6BBC7CF969A0}" srcOrd="0" destOrd="0" parTransId="{EE431456-BAB7-4822-99BA-6EC1097AD710}" sibTransId="{00C13081-CC7A-4763-BFEF-9E7666EE663A}"/>
    <dgm:cxn modelId="{AAE802FF-E31E-4398-9295-6FE6E10E8140}" type="presOf" srcId="{77C6B324-279D-43B2-9063-6BBC7CF969A0}" destId="{80C65082-0B8B-4654-8620-8514D80D608C}" srcOrd="0" destOrd="0" presId="urn:microsoft.com/office/officeart/2005/8/layout/lProcess3"/>
    <dgm:cxn modelId="{8C77AC52-1E97-46D3-B458-35716E38F97A}" type="presOf" srcId="{A9528E1A-5BB5-4B23-802C-5FBF80B2EDA8}" destId="{C52F900A-7760-4EFA-8266-3D7C6F487012}" srcOrd="0" destOrd="0" presId="urn:microsoft.com/office/officeart/2005/8/layout/lProcess3"/>
    <dgm:cxn modelId="{CB90DAB5-9B7F-42D5-BF6D-4E39C701F272}" type="presOf" srcId="{9F8C00ED-9617-4211-B494-A7CFADD80B38}" destId="{3E26ED91-F08C-44DB-8CF1-576129457EB2}" srcOrd="0" destOrd="0" presId="urn:microsoft.com/office/officeart/2005/8/layout/lProcess3"/>
    <dgm:cxn modelId="{A6AB2889-A46A-4800-82A1-58C7A3E7A4B6}" type="presOf" srcId="{F483DD47-69B4-4E5E-907E-7FB07421DC40}" destId="{3871FD8E-93B9-46BF-AE73-899F95459C00}" srcOrd="0" destOrd="0" presId="urn:microsoft.com/office/officeart/2005/8/layout/lProcess3"/>
    <dgm:cxn modelId="{354C9F42-3BFC-4ED9-BF35-5EFEE8027841}" type="presParOf" srcId="{C52F900A-7760-4EFA-8266-3D7C6F487012}" destId="{8D66A0AF-4CDE-475F-A8F4-7F69DE3275FD}" srcOrd="0" destOrd="0" presId="urn:microsoft.com/office/officeart/2005/8/layout/lProcess3"/>
    <dgm:cxn modelId="{4EF1A27E-CFB7-435D-8F88-9634D68D54CA}" type="presParOf" srcId="{8D66A0AF-4CDE-475F-A8F4-7F69DE3275FD}" destId="{80C65082-0B8B-4654-8620-8514D80D608C}" srcOrd="0" destOrd="0" presId="urn:microsoft.com/office/officeart/2005/8/layout/lProcess3"/>
    <dgm:cxn modelId="{2B9C869E-8D5F-4903-A638-ACE42C14319C}" type="presParOf" srcId="{8D66A0AF-4CDE-475F-A8F4-7F69DE3275FD}" destId="{57B8C958-15E2-41FF-8AC5-DCA495E4467B}" srcOrd="1" destOrd="0" presId="urn:microsoft.com/office/officeart/2005/8/layout/lProcess3"/>
    <dgm:cxn modelId="{1ED281EF-537C-4BB8-A1B7-18E84133C7F0}" type="presParOf" srcId="{8D66A0AF-4CDE-475F-A8F4-7F69DE3275FD}" destId="{4C5E8552-6660-43F0-8304-0F1BCD39B0B6}" srcOrd="2" destOrd="0" presId="urn:microsoft.com/office/officeart/2005/8/layout/lProcess3"/>
    <dgm:cxn modelId="{7EB02A10-F170-44A4-A5FD-4BE46F28D2F2}" type="presParOf" srcId="{C52F900A-7760-4EFA-8266-3D7C6F487012}" destId="{5B227496-694E-484B-8E73-E0ABEBA87B17}" srcOrd="1" destOrd="0" presId="urn:microsoft.com/office/officeart/2005/8/layout/lProcess3"/>
    <dgm:cxn modelId="{7E80CE40-BC97-42EB-999C-B5E6FBB1BFE0}" type="presParOf" srcId="{C52F900A-7760-4EFA-8266-3D7C6F487012}" destId="{9F3573F8-8874-4937-8930-B4C672DEACF8}" srcOrd="2" destOrd="0" presId="urn:microsoft.com/office/officeart/2005/8/layout/lProcess3"/>
    <dgm:cxn modelId="{FADBB1EF-C70D-4FDB-B72D-1536471EDED9}" type="presParOf" srcId="{9F3573F8-8874-4937-8930-B4C672DEACF8}" destId="{3871FD8E-93B9-46BF-AE73-899F95459C00}" srcOrd="0" destOrd="0" presId="urn:microsoft.com/office/officeart/2005/8/layout/lProcess3"/>
    <dgm:cxn modelId="{6CCD1DC5-E2B3-4F31-B702-3ECEED3534C4}" type="presParOf" srcId="{9F3573F8-8874-4937-8930-B4C672DEACF8}" destId="{38E1C49C-40A3-4BE3-9F09-C1DE21CEDD46}" srcOrd="1" destOrd="0" presId="urn:microsoft.com/office/officeart/2005/8/layout/lProcess3"/>
    <dgm:cxn modelId="{AB5D809B-4E6F-49DD-8331-37EEAA178D25}" type="presParOf" srcId="{9F3573F8-8874-4937-8930-B4C672DEACF8}" destId="{3E26ED91-F08C-44DB-8CF1-576129457EB2}"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C9175-AC36-4809-B62C-94242C1E349B}" type="doc">
      <dgm:prSet loTypeId="urn:microsoft.com/office/officeart/2005/8/layout/hierarchy4" loCatId="hierarchy" qsTypeId="urn:microsoft.com/office/officeart/2005/8/quickstyle/simple3" qsCatId="simple" csTypeId="urn:microsoft.com/office/officeart/2005/8/colors/colorful1" csCatId="colorful" phldr="1"/>
      <dgm:spPr/>
    </dgm:pt>
    <dgm:pt modelId="{C0B153BA-628D-488B-8247-55456133FC5E}">
      <dgm:prSet phldrT="[Texto]" custT="1"/>
      <dgm:spPr/>
      <dgm:t>
        <a:bodyPr/>
        <a:lstStyle/>
        <a:p>
          <a:r>
            <a:rPr lang="es-ES" sz="3200" b="1" dirty="0" smtClean="0"/>
            <a:t>Macroambiente</a:t>
          </a:r>
          <a:endParaRPr lang="es-ES" sz="3200" dirty="0"/>
        </a:p>
      </dgm:t>
    </dgm:pt>
    <dgm:pt modelId="{F7CF55C7-FE0E-4933-A67A-4590E4682425}" type="parTrans" cxnId="{089CFE17-7410-477E-82FF-D8ADEE8A7A9E}">
      <dgm:prSet/>
      <dgm:spPr/>
      <dgm:t>
        <a:bodyPr/>
        <a:lstStyle/>
        <a:p>
          <a:endParaRPr lang="es-ES" sz="1600"/>
        </a:p>
      </dgm:t>
    </dgm:pt>
    <dgm:pt modelId="{8145D4BE-1EA5-45C1-884F-9741165EE94C}" type="sibTrans" cxnId="{089CFE17-7410-477E-82FF-D8ADEE8A7A9E}">
      <dgm:prSet/>
      <dgm:spPr/>
      <dgm:t>
        <a:bodyPr/>
        <a:lstStyle/>
        <a:p>
          <a:endParaRPr lang="es-ES" sz="1600"/>
        </a:p>
      </dgm:t>
    </dgm:pt>
    <dgm:pt modelId="{D12B7BFA-5D7E-47DA-A9B9-BD6922781E75}">
      <dgm:prSet phldrT="[Texto]" custT="1"/>
      <dgm:spPr/>
      <dgm:t>
        <a:bodyPr/>
        <a:lstStyle/>
        <a:p>
          <a:r>
            <a:rPr lang="es-ES" sz="3600" b="1" dirty="0" smtClean="0"/>
            <a:t>Análisis externo</a:t>
          </a:r>
          <a:endParaRPr lang="es-ES" sz="3600" dirty="0"/>
        </a:p>
      </dgm:t>
    </dgm:pt>
    <dgm:pt modelId="{DAD0A3F7-9CEC-4985-BC10-80BB6C3B2FDD}" type="parTrans" cxnId="{700FA6A2-8F7F-4ED2-940A-1EDCDFC1A838}">
      <dgm:prSet/>
      <dgm:spPr/>
      <dgm:t>
        <a:bodyPr/>
        <a:lstStyle/>
        <a:p>
          <a:endParaRPr lang="es-ES" sz="1600"/>
        </a:p>
      </dgm:t>
    </dgm:pt>
    <dgm:pt modelId="{42BDFFB7-D65D-4A2A-B151-2937077649C3}" type="sibTrans" cxnId="{700FA6A2-8F7F-4ED2-940A-1EDCDFC1A838}">
      <dgm:prSet/>
      <dgm:spPr/>
      <dgm:t>
        <a:bodyPr/>
        <a:lstStyle/>
        <a:p>
          <a:endParaRPr lang="es-ES" sz="1600"/>
        </a:p>
      </dgm:t>
    </dgm:pt>
    <dgm:pt modelId="{BB7E172D-C97F-4883-BCF8-A4D7E5A51CFA}">
      <dgm:prSet phldrT="[Texto]" custT="1"/>
      <dgm:spPr/>
      <dgm:t>
        <a:bodyPr vert="vert270"/>
        <a:lstStyle/>
        <a:p>
          <a:r>
            <a:rPr lang="es-ES" sz="1800" b="1" dirty="0" smtClean="0"/>
            <a:t>Económico – Demográfico</a:t>
          </a:r>
          <a:endParaRPr lang="es-ES" sz="1800" dirty="0"/>
        </a:p>
      </dgm:t>
    </dgm:pt>
    <dgm:pt modelId="{60B16F44-D348-4443-9A29-A58F9B327443}" type="parTrans" cxnId="{5EFD24D8-B7B9-4B1E-B0D5-11A3A4EEB9C6}">
      <dgm:prSet/>
      <dgm:spPr/>
      <dgm:t>
        <a:bodyPr/>
        <a:lstStyle/>
        <a:p>
          <a:endParaRPr lang="es-ES" sz="1600"/>
        </a:p>
      </dgm:t>
    </dgm:pt>
    <dgm:pt modelId="{7ADA3680-E48D-4978-9A40-D5AD03E77377}" type="sibTrans" cxnId="{5EFD24D8-B7B9-4B1E-B0D5-11A3A4EEB9C6}">
      <dgm:prSet/>
      <dgm:spPr/>
      <dgm:t>
        <a:bodyPr/>
        <a:lstStyle/>
        <a:p>
          <a:endParaRPr lang="es-ES" sz="1600"/>
        </a:p>
      </dgm:t>
    </dgm:pt>
    <dgm:pt modelId="{57693114-B4F7-4918-879A-963017D73B52}">
      <dgm:prSet phldrT="[Texto]" custT="1"/>
      <dgm:spPr/>
      <dgm:t>
        <a:bodyPr vert="vert270"/>
        <a:lstStyle/>
        <a:p>
          <a:r>
            <a:rPr lang="es-ES" sz="1800" b="1" dirty="0" smtClean="0"/>
            <a:t>Político – legal</a:t>
          </a:r>
          <a:endParaRPr lang="es-ES" sz="1800" dirty="0"/>
        </a:p>
      </dgm:t>
    </dgm:pt>
    <dgm:pt modelId="{32E54C04-C7D3-421A-B87C-00E35EF1CCD6}" type="parTrans" cxnId="{52F9C805-D547-4B9B-B866-90DDCDC5FB3F}">
      <dgm:prSet/>
      <dgm:spPr/>
      <dgm:t>
        <a:bodyPr/>
        <a:lstStyle/>
        <a:p>
          <a:endParaRPr lang="es-ES" sz="1600"/>
        </a:p>
      </dgm:t>
    </dgm:pt>
    <dgm:pt modelId="{F0BF4429-141E-4003-A872-EF3E88381813}" type="sibTrans" cxnId="{52F9C805-D547-4B9B-B866-90DDCDC5FB3F}">
      <dgm:prSet/>
      <dgm:spPr/>
      <dgm:t>
        <a:bodyPr/>
        <a:lstStyle/>
        <a:p>
          <a:endParaRPr lang="es-ES" sz="1600"/>
        </a:p>
      </dgm:t>
    </dgm:pt>
    <dgm:pt modelId="{11B2FBAC-BF48-4C25-99AF-D0A8C50A4339}">
      <dgm:prSet phldrT="[Texto]" custT="1"/>
      <dgm:spPr/>
      <dgm:t>
        <a:bodyPr vert="vert270"/>
        <a:lstStyle/>
        <a:p>
          <a:r>
            <a:rPr lang="es-ES" sz="1800" b="1" dirty="0" smtClean="0"/>
            <a:t>Físico – tecnológico</a:t>
          </a:r>
          <a:endParaRPr lang="es-ES" sz="1800" dirty="0"/>
        </a:p>
      </dgm:t>
    </dgm:pt>
    <dgm:pt modelId="{7B2E90FE-D593-40D1-814E-20FF6BB71574}" type="parTrans" cxnId="{750870F4-15B0-4A87-BE66-D5E8D735A267}">
      <dgm:prSet/>
      <dgm:spPr/>
      <dgm:t>
        <a:bodyPr/>
        <a:lstStyle/>
        <a:p>
          <a:endParaRPr lang="es-ES" sz="1600"/>
        </a:p>
      </dgm:t>
    </dgm:pt>
    <dgm:pt modelId="{12EED69A-E743-42ED-BDA9-9E729BF1E95D}" type="sibTrans" cxnId="{750870F4-15B0-4A87-BE66-D5E8D735A267}">
      <dgm:prSet/>
      <dgm:spPr/>
      <dgm:t>
        <a:bodyPr/>
        <a:lstStyle/>
        <a:p>
          <a:endParaRPr lang="es-ES" sz="1600"/>
        </a:p>
      </dgm:t>
    </dgm:pt>
    <dgm:pt modelId="{7E04A61C-759D-4B17-9EC6-F5C844F5C5E0}">
      <dgm:prSet phldrT="[Texto]" custT="1"/>
      <dgm:spPr/>
      <dgm:t>
        <a:bodyPr vert="vert270"/>
        <a:lstStyle/>
        <a:p>
          <a:r>
            <a:rPr lang="es-ES" sz="1800" b="1" dirty="0" smtClean="0"/>
            <a:t>Socio – cultural</a:t>
          </a:r>
          <a:endParaRPr lang="es-ES" sz="1800" dirty="0"/>
        </a:p>
      </dgm:t>
    </dgm:pt>
    <dgm:pt modelId="{AF368B52-5146-4158-A3EE-8515C95C44D2}" type="parTrans" cxnId="{F3B0ADF5-9ACE-4D52-A783-6AE9F03B0F69}">
      <dgm:prSet/>
      <dgm:spPr/>
      <dgm:t>
        <a:bodyPr/>
        <a:lstStyle/>
        <a:p>
          <a:endParaRPr lang="es-ES" sz="1600"/>
        </a:p>
      </dgm:t>
    </dgm:pt>
    <dgm:pt modelId="{57191458-D26F-4CAB-AA09-539410BA3A21}" type="sibTrans" cxnId="{F3B0ADF5-9ACE-4D52-A783-6AE9F03B0F69}">
      <dgm:prSet/>
      <dgm:spPr/>
      <dgm:t>
        <a:bodyPr/>
        <a:lstStyle/>
        <a:p>
          <a:endParaRPr lang="es-ES" sz="1600"/>
        </a:p>
      </dgm:t>
    </dgm:pt>
    <dgm:pt modelId="{4F966EAE-34A4-436F-9F2A-43E2D9968E7E}">
      <dgm:prSet phldrT="[Texto]" custT="1"/>
      <dgm:spPr/>
      <dgm:t>
        <a:bodyPr/>
        <a:lstStyle/>
        <a:p>
          <a:r>
            <a:rPr lang="es-ES" sz="3200" b="1" dirty="0" smtClean="0"/>
            <a:t>Microambiente</a:t>
          </a:r>
          <a:endParaRPr lang="es-ES" sz="3200" b="1" dirty="0"/>
        </a:p>
      </dgm:t>
    </dgm:pt>
    <dgm:pt modelId="{D11030D8-831A-48D1-9B71-0175FE208AFE}" type="parTrans" cxnId="{D7E50D81-BA48-446E-A920-A77613ADDE40}">
      <dgm:prSet/>
      <dgm:spPr/>
      <dgm:t>
        <a:bodyPr/>
        <a:lstStyle/>
        <a:p>
          <a:endParaRPr lang="es-ES" sz="1600"/>
        </a:p>
      </dgm:t>
    </dgm:pt>
    <dgm:pt modelId="{53158A83-7C7F-44BE-A553-35F9163C867E}" type="sibTrans" cxnId="{D7E50D81-BA48-446E-A920-A77613ADDE40}">
      <dgm:prSet/>
      <dgm:spPr/>
      <dgm:t>
        <a:bodyPr/>
        <a:lstStyle/>
        <a:p>
          <a:endParaRPr lang="es-ES" sz="1600"/>
        </a:p>
      </dgm:t>
    </dgm:pt>
    <dgm:pt modelId="{E4466902-5947-4BA2-BBA2-983C4194A42A}">
      <dgm:prSet phldrT="[Texto]" custT="1"/>
      <dgm:spPr/>
      <dgm:t>
        <a:bodyPr vert="vert270"/>
        <a:lstStyle/>
        <a:p>
          <a:r>
            <a:rPr lang="es-ES" sz="1800" b="1" dirty="0" smtClean="0"/>
            <a:t>Clientes</a:t>
          </a:r>
          <a:endParaRPr lang="es-ES" sz="1800" dirty="0"/>
        </a:p>
      </dgm:t>
    </dgm:pt>
    <dgm:pt modelId="{F195AC74-47A4-4179-909C-2E3B2CA46A88}" type="parTrans" cxnId="{7531F2E2-F5A7-4BD5-9DB7-79AF137F8449}">
      <dgm:prSet/>
      <dgm:spPr/>
      <dgm:t>
        <a:bodyPr/>
        <a:lstStyle/>
        <a:p>
          <a:endParaRPr lang="es-ES" sz="1600"/>
        </a:p>
      </dgm:t>
    </dgm:pt>
    <dgm:pt modelId="{F73DA933-2FC3-4F48-A071-CEECD78297D8}" type="sibTrans" cxnId="{7531F2E2-F5A7-4BD5-9DB7-79AF137F8449}">
      <dgm:prSet/>
      <dgm:spPr/>
      <dgm:t>
        <a:bodyPr/>
        <a:lstStyle/>
        <a:p>
          <a:endParaRPr lang="es-ES" sz="1600"/>
        </a:p>
      </dgm:t>
    </dgm:pt>
    <dgm:pt modelId="{30380A2C-0107-4D3D-AF1D-E308881EB6A2}">
      <dgm:prSet phldrT="[Texto]" custT="1"/>
      <dgm:spPr/>
      <dgm:t>
        <a:bodyPr vert="vert270"/>
        <a:lstStyle/>
        <a:p>
          <a:r>
            <a:rPr lang="es-ES" sz="1700" b="1" dirty="0" smtClean="0"/>
            <a:t>Competencia</a:t>
          </a:r>
          <a:endParaRPr lang="es-ES" sz="1700" b="1" dirty="0"/>
        </a:p>
      </dgm:t>
    </dgm:pt>
    <dgm:pt modelId="{67F08733-7E06-4FDE-A08B-6485B9C5EB9E}" type="parTrans" cxnId="{89060786-1D67-40CB-8FBF-96F01F0265BD}">
      <dgm:prSet/>
      <dgm:spPr/>
      <dgm:t>
        <a:bodyPr/>
        <a:lstStyle/>
        <a:p>
          <a:endParaRPr lang="es-ES" sz="1600"/>
        </a:p>
      </dgm:t>
    </dgm:pt>
    <dgm:pt modelId="{81F01B02-A16C-4813-AD83-256AA221DE6C}" type="sibTrans" cxnId="{89060786-1D67-40CB-8FBF-96F01F0265BD}">
      <dgm:prSet/>
      <dgm:spPr/>
      <dgm:t>
        <a:bodyPr/>
        <a:lstStyle/>
        <a:p>
          <a:endParaRPr lang="es-ES" sz="1600"/>
        </a:p>
      </dgm:t>
    </dgm:pt>
    <dgm:pt modelId="{717BDD63-D9C1-4A41-A33A-B5DCE15DEA4B}">
      <dgm:prSet phldrT="[Texto]" custT="1"/>
      <dgm:spPr/>
      <dgm:t>
        <a:bodyPr vert="vert270"/>
        <a:lstStyle/>
        <a:p>
          <a:r>
            <a:rPr lang="es-ES" sz="1800" b="1" dirty="0" smtClean="0"/>
            <a:t>Barreras de entrada</a:t>
          </a:r>
          <a:endParaRPr lang="es-ES" sz="1800" b="1" dirty="0"/>
        </a:p>
      </dgm:t>
    </dgm:pt>
    <dgm:pt modelId="{7B018D8D-EE83-4C3D-B1EA-216C4188CC4C}" type="parTrans" cxnId="{118E93BA-28C4-44D9-A498-0E453ADF3675}">
      <dgm:prSet/>
      <dgm:spPr/>
      <dgm:t>
        <a:bodyPr/>
        <a:lstStyle/>
        <a:p>
          <a:endParaRPr lang="es-ES" sz="1600"/>
        </a:p>
      </dgm:t>
    </dgm:pt>
    <dgm:pt modelId="{C0C9DA52-67DC-4ACF-9F6E-89BDC0A4CCB4}" type="sibTrans" cxnId="{118E93BA-28C4-44D9-A498-0E453ADF3675}">
      <dgm:prSet/>
      <dgm:spPr/>
      <dgm:t>
        <a:bodyPr/>
        <a:lstStyle/>
        <a:p>
          <a:endParaRPr lang="es-ES" sz="1600"/>
        </a:p>
      </dgm:t>
    </dgm:pt>
    <dgm:pt modelId="{5CA85CF7-446B-49DC-A8B5-93BB84E1BD68}">
      <dgm:prSet phldrT="[Texto]" custT="1"/>
      <dgm:spPr/>
      <dgm:t>
        <a:bodyPr vert="vert270"/>
        <a:lstStyle/>
        <a:p>
          <a:r>
            <a:rPr lang="es-ES" sz="1800" b="1" dirty="0" smtClean="0"/>
            <a:t>Proveedores</a:t>
          </a:r>
          <a:endParaRPr lang="es-ES" sz="1800" b="1" dirty="0"/>
        </a:p>
      </dgm:t>
    </dgm:pt>
    <dgm:pt modelId="{026A40DA-EA23-4E4B-BAC2-840084B81253}" type="parTrans" cxnId="{8A8CC119-096B-44DC-9144-10AF12EED6BB}">
      <dgm:prSet/>
      <dgm:spPr/>
      <dgm:t>
        <a:bodyPr/>
        <a:lstStyle/>
        <a:p>
          <a:endParaRPr lang="es-ES" sz="1600"/>
        </a:p>
      </dgm:t>
    </dgm:pt>
    <dgm:pt modelId="{6B2A4641-689A-43F2-B4F7-3808B024C088}" type="sibTrans" cxnId="{8A8CC119-096B-44DC-9144-10AF12EED6BB}">
      <dgm:prSet/>
      <dgm:spPr/>
      <dgm:t>
        <a:bodyPr/>
        <a:lstStyle/>
        <a:p>
          <a:endParaRPr lang="es-ES" sz="1600"/>
        </a:p>
      </dgm:t>
    </dgm:pt>
    <dgm:pt modelId="{9B3626A1-2DBE-4138-996C-B32EB2AAA4E7}">
      <dgm:prSet phldrT="[Texto]" custT="1"/>
      <dgm:spPr/>
      <dgm:t>
        <a:bodyPr vert="vert270"/>
        <a:lstStyle/>
        <a:p>
          <a:r>
            <a:rPr lang="es-ES" sz="1800" b="1" dirty="0" smtClean="0"/>
            <a:t>Productos sustitutos</a:t>
          </a:r>
          <a:endParaRPr lang="es-ES" sz="1800" b="1" dirty="0"/>
        </a:p>
      </dgm:t>
    </dgm:pt>
    <dgm:pt modelId="{7A962D72-90EC-4798-8641-72FEEC23EDFD}" type="parTrans" cxnId="{13BF51AA-EA37-464D-9CD5-EEF40B4FB81D}">
      <dgm:prSet/>
      <dgm:spPr/>
      <dgm:t>
        <a:bodyPr/>
        <a:lstStyle/>
        <a:p>
          <a:endParaRPr lang="es-ES" sz="1600"/>
        </a:p>
      </dgm:t>
    </dgm:pt>
    <dgm:pt modelId="{FE1D575F-2EC6-4704-88FA-84C0E84C9961}" type="sibTrans" cxnId="{13BF51AA-EA37-464D-9CD5-EEF40B4FB81D}">
      <dgm:prSet/>
      <dgm:spPr/>
      <dgm:t>
        <a:bodyPr/>
        <a:lstStyle/>
        <a:p>
          <a:endParaRPr lang="es-ES" sz="1600"/>
        </a:p>
      </dgm:t>
    </dgm:pt>
    <dgm:pt modelId="{9774455A-A9FE-4983-80B6-CA29AED34195}" type="pres">
      <dgm:prSet presAssocID="{165C9175-AC36-4809-B62C-94242C1E349B}" presName="Name0" presStyleCnt="0">
        <dgm:presLayoutVars>
          <dgm:chPref val="1"/>
          <dgm:dir/>
          <dgm:animOne val="branch"/>
          <dgm:animLvl val="lvl"/>
          <dgm:resizeHandles/>
        </dgm:presLayoutVars>
      </dgm:prSet>
      <dgm:spPr/>
    </dgm:pt>
    <dgm:pt modelId="{C606C8BC-5DB4-4FD1-A98C-90B059B2FCD9}" type="pres">
      <dgm:prSet presAssocID="{D12B7BFA-5D7E-47DA-A9B9-BD6922781E75}" presName="vertOne" presStyleCnt="0"/>
      <dgm:spPr/>
    </dgm:pt>
    <dgm:pt modelId="{722D6897-784C-4B68-8C06-437F6BC0F878}" type="pres">
      <dgm:prSet presAssocID="{D12B7BFA-5D7E-47DA-A9B9-BD6922781E75}" presName="txOne" presStyleLbl="node0" presStyleIdx="0" presStyleCnt="1" custScaleY="48360" custLinFactNeighborY="-34133">
        <dgm:presLayoutVars>
          <dgm:chPref val="3"/>
        </dgm:presLayoutVars>
      </dgm:prSet>
      <dgm:spPr/>
      <dgm:t>
        <a:bodyPr/>
        <a:lstStyle/>
        <a:p>
          <a:endParaRPr lang="es-ES"/>
        </a:p>
      </dgm:t>
    </dgm:pt>
    <dgm:pt modelId="{B3C32CD2-AE9A-4EF9-A7C7-8BA14A159907}" type="pres">
      <dgm:prSet presAssocID="{D12B7BFA-5D7E-47DA-A9B9-BD6922781E75}" presName="parTransOne" presStyleCnt="0"/>
      <dgm:spPr/>
    </dgm:pt>
    <dgm:pt modelId="{694A68BA-0466-49FD-9E12-9DF9801EEB0C}" type="pres">
      <dgm:prSet presAssocID="{D12B7BFA-5D7E-47DA-A9B9-BD6922781E75}" presName="horzOne" presStyleCnt="0"/>
      <dgm:spPr/>
    </dgm:pt>
    <dgm:pt modelId="{A4D35DE2-832E-4114-9ADA-81DFE6865429}" type="pres">
      <dgm:prSet presAssocID="{C0B153BA-628D-488B-8247-55456133FC5E}" presName="vertTwo" presStyleCnt="0"/>
      <dgm:spPr/>
    </dgm:pt>
    <dgm:pt modelId="{9B3AD6CD-E644-48EE-9691-3E53D48D2EBB}" type="pres">
      <dgm:prSet presAssocID="{C0B153BA-628D-488B-8247-55456133FC5E}" presName="txTwo" presStyleLbl="node2" presStyleIdx="0" presStyleCnt="2" custScaleY="49140">
        <dgm:presLayoutVars>
          <dgm:chPref val="3"/>
        </dgm:presLayoutVars>
      </dgm:prSet>
      <dgm:spPr/>
      <dgm:t>
        <a:bodyPr/>
        <a:lstStyle/>
        <a:p>
          <a:endParaRPr lang="es-ES"/>
        </a:p>
      </dgm:t>
    </dgm:pt>
    <dgm:pt modelId="{F7E06FBF-AC0F-4BC4-B0CB-E199440A5CE4}" type="pres">
      <dgm:prSet presAssocID="{C0B153BA-628D-488B-8247-55456133FC5E}" presName="parTransTwo" presStyleCnt="0"/>
      <dgm:spPr/>
    </dgm:pt>
    <dgm:pt modelId="{02836DB2-AAAD-4087-8F2F-3863B0105830}" type="pres">
      <dgm:prSet presAssocID="{C0B153BA-628D-488B-8247-55456133FC5E}" presName="horzTwo" presStyleCnt="0"/>
      <dgm:spPr/>
    </dgm:pt>
    <dgm:pt modelId="{2450CA9C-FCF9-463B-A6A2-3D1CE9E381CC}" type="pres">
      <dgm:prSet presAssocID="{BB7E172D-C97F-4883-BCF8-A4D7E5A51CFA}" presName="vertThree" presStyleCnt="0"/>
      <dgm:spPr/>
    </dgm:pt>
    <dgm:pt modelId="{C023AC0B-DA19-4FD1-BC14-781DF7C6BCA7}" type="pres">
      <dgm:prSet presAssocID="{BB7E172D-C97F-4883-BCF8-A4D7E5A51CFA}" presName="txThree" presStyleLbl="node3" presStyleIdx="0" presStyleCnt="9">
        <dgm:presLayoutVars>
          <dgm:chPref val="3"/>
        </dgm:presLayoutVars>
      </dgm:prSet>
      <dgm:spPr/>
      <dgm:t>
        <a:bodyPr/>
        <a:lstStyle/>
        <a:p>
          <a:endParaRPr lang="es-ES"/>
        </a:p>
      </dgm:t>
    </dgm:pt>
    <dgm:pt modelId="{704FF118-1638-44D5-A94C-07C238A2900D}" type="pres">
      <dgm:prSet presAssocID="{BB7E172D-C97F-4883-BCF8-A4D7E5A51CFA}" presName="horzThree" presStyleCnt="0"/>
      <dgm:spPr/>
    </dgm:pt>
    <dgm:pt modelId="{47CD8B65-E207-46BF-AC04-0432499B589C}" type="pres">
      <dgm:prSet presAssocID="{7ADA3680-E48D-4978-9A40-D5AD03E77377}" presName="sibSpaceThree" presStyleCnt="0"/>
      <dgm:spPr/>
    </dgm:pt>
    <dgm:pt modelId="{4AB185E0-60A0-4608-84DA-AA2A8EF73E6E}" type="pres">
      <dgm:prSet presAssocID="{57693114-B4F7-4918-879A-963017D73B52}" presName="vertThree" presStyleCnt="0"/>
      <dgm:spPr/>
    </dgm:pt>
    <dgm:pt modelId="{FED1A62D-DE57-4717-B3E4-65DA85D34049}" type="pres">
      <dgm:prSet presAssocID="{57693114-B4F7-4918-879A-963017D73B52}" presName="txThree" presStyleLbl="node3" presStyleIdx="1" presStyleCnt="9">
        <dgm:presLayoutVars>
          <dgm:chPref val="3"/>
        </dgm:presLayoutVars>
      </dgm:prSet>
      <dgm:spPr/>
      <dgm:t>
        <a:bodyPr/>
        <a:lstStyle/>
        <a:p>
          <a:endParaRPr lang="es-ES"/>
        </a:p>
      </dgm:t>
    </dgm:pt>
    <dgm:pt modelId="{30CBD990-98DD-4FE3-88F8-58DDFE074036}" type="pres">
      <dgm:prSet presAssocID="{57693114-B4F7-4918-879A-963017D73B52}" presName="horzThree" presStyleCnt="0"/>
      <dgm:spPr/>
    </dgm:pt>
    <dgm:pt modelId="{C7A62715-4BE6-4EAA-BD98-67343528FB24}" type="pres">
      <dgm:prSet presAssocID="{F0BF4429-141E-4003-A872-EF3E88381813}" presName="sibSpaceThree" presStyleCnt="0"/>
      <dgm:spPr/>
    </dgm:pt>
    <dgm:pt modelId="{F0BFDA39-64D7-42EE-80D4-B6F45E966956}" type="pres">
      <dgm:prSet presAssocID="{11B2FBAC-BF48-4C25-99AF-D0A8C50A4339}" presName="vertThree" presStyleCnt="0"/>
      <dgm:spPr/>
    </dgm:pt>
    <dgm:pt modelId="{4275C4EE-A096-492D-9C0C-0DC8D746FA58}" type="pres">
      <dgm:prSet presAssocID="{11B2FBAC-BF48-4C25-99AF-D0A8C50A4339}" presName="txThree" presStyleLbl="node3" presStyleIdx="2" presStyleCnt="9">
        <dgm:presLayoutVars>
          <dgm:chPref val="3"/>
        </dgm:presLayoutVars>
      </dgm:prSet>
      <dgm:spPr/>
      <dgm:t>
        <a:bodyPr/>
        <a:lstStyle/>
        <a:p>
          <a:endParaRPr lang="es-ES"/>
        </a:p>
      </dgm:t>
    </dgm:pt>
    <dgm:pt modelId="{4355C405-29FC-4A5E-B762-78264B0C9E44}" type="pres">
      <dgm:prSet presAssocID="{11B2FBAC-BF48-4C25-99AF-D0A8C50A4339}" presName="horzThree" presStyleCnt="0"/>
      <dgm:spPr/>
    </dgm:pt>
    <dgm:pt modelId="{ACF427EC-9181-4A25-9805-B5BD7BFBA2B0}" type="pres">
      <dgm:prSet presAssocID="{12EED69A-E743-42ED-BDA9-9E729BF1E95D}" presName="sibSpaceThree" presStyleCnt="0"/>
      <dgm:spPr/>
    </dgm:pt>
    <dgm:pt modelId="{115D4C42-9091-4304-B9B8-48F5367BA108}" type="pres">
      <dgm:prSet presAssocID="{7E04A61C-759D-4B17-9EC6-F5C844F5C5E0}" presName="vertThree" presStyleCnt="0"/>
      <dgm:spPr/>
    </dgm:pt>
    <dgm:pt modelId="{6BE3FE3D-25B2-412B-A048-6527092E1BD4}" type="pres">
      <dgm:prSet presAssocID="{7E04A61C-759D-4B17-9EC6-F5C844F5C5E0}" presName="txThree" presStyleLbl="node3" presStyleIdx="3" presStyleCnt="9">
        <dgm:presLayoutVars>
          <dgm:chPref val="3"/>
        </dgm:presLayoutVars>
      </dgm:prSet>
      <dgm:spPr/>
      <dgm:t>
        <a:bodyPr/>
        <a:lstStyle/>
        <a:p>
          <a:endParaRPr lang="es-ES"/>
        </a:p>
      </dgm:t>
    </dgm:pt>
    <dgm:pt modelId="{EA1D13B4-6CA1-4D96-9594-48B12057F32C}" type="pres">
      <dgm:prSet presAssocID="{7E04A61C-759D-4B17-9EC6-F5C844F5C5E0}" presName="horzThree" presStyleCnt="0"/>
      <dgm:spPr/>
    </dgm:pt>
    <dgm:pt modelId="{0D5D60DF-AE0F-42A6-BD99-72649A353D79}" type="pres">
      <dgm:prSet presAssocID="{8145D4BE-1EA5-45C1-884F-9741165EE94C}" presName="sibSpaceTwo" presStyleCnt="0"/>
      <dgm:spPr/>
    </dgm:pt>
    <dgm:pt modelId="{C3A9C4C4-496A-42EA-A5AA-2685B9125954}" type="pres">
      <dgm:prSet presAssocID="{4F966EAE-34A4-436F-9F2A-43E2D9968E7E}" presName="vertTwo" presStyleCnt="0"/>
      <dgm:spPr/>
    </dgm:pt>
    <dgm:pt modelId="{DEA091DF-C61D-4539-BF35-29A20BAEF5DA}" type="pres">
      <dgm:prSet presAssocID="{4F966EAE-34A4-436F-9F2A-43E2D9968E7E}" presName="txTwo" presStyleLbl="node2" presStyleIdx="1" presStyleCnt="2" custScaleY="49296">
        <dgm:presLayoutVars>
          <dgm:chPref val="3"/>
        </dgm:presLayoutVars>
      </dgm:prSet>
      <dgm:spPr/>
      <dgm:t>
        <a:bodyPr/>
        <a:lstStyle/>
        <a:p>
          <a:endParaRPr lang="es-ES"/>
        </a:p>
      </dgm:t>
    </dgm:pt>
    <dgm:pt modelId="{2DD38DC3-8CC5-4138-B5CE-BC92A15078F5}" type="pres">
      <dgm:prSet presAssocID="{4F966EAE-34A4-436F-9F2A-43E2D9968E7E}" presName="parTransTwo" presStyleCnt="0"/>
      <dgm:spPr/>
    </dgm:pt>
    <dgm:pt modelId="{45DFAEF4-3839-4C60-9BF4-AD30042D6420}" type="pres">
      <dgm:prSet presAssocID="{4F966EAE-34A4-436F-9F2A-43E2D9968E7E}" presName="horzTwo" presStyleCnt="0"/>
      <dgm:spPr/>
    </dgm:pt>
    <dgm:pt modelId="{C0715B11-3373-4AAA-A09B-955E5AF0F215}" type="pres">
      <dgm:prSet presAssocID="{E4466902-5947-4BA2-BBA2-983C4194A42A}" presName="vertThree" presStyleCnt="0"/>
      <dgm:spPr/>
    </dgm:pt>
    <dgm:pt modelId="{EED60305-A800-4FCF-8065-9EAB0B9D5902}" type="pres">
      <dgm:prSet presAssocID="{E4466902-5947-4BA2-BBA2-983C4194A42A}" presName="txThree" presStyleLbl="node3" presStyleIdx="4" presStyleCnt="9">
        <dgm:presLayoutVars>
          <dgm:chPref val="3"/>
        </dgm:presLayoutVars>
      </dgm:prSet>
      <dgm:spPr/>
      <dgm:t>
        <a:bodyPr/>
        <a:lstStyle/>
        <a:p>
          <a:endParaRPr lang="es-ES"/>
        </a:p>
      </dgm:t>
    </dgm:pt>
    <dgm:pt modelId="{C889EAC4-9DA9-4BC8-B97E-37A86AFED8F0}" type="pres">
      <dgm:prSet presAssocID="{E4466902-5947-4BA2-BBA2-983C4194A42A}" presName="horzThree" presStyleCnt="0"/>
      <dgm:spPr/>
    </dgm:pt>
    <dgm:pt modelId="{68B78792-5861-4663-AD8B-BE18744F516B}" type="pres">
      <dgm:prSet presAssocID="{F73DA933-2FC3-4F48-A071-CEECD78297D8}" presName="sibSpaceThree" presStyleCnt="0"/>
      <dgm:spPr/>
    </dgm:pt>
    <dgm:pt modelId="{D623E39B-CEAB-4CEF-88B1-073071F295F5}" type="pres">
      <dgm:prSet presAssocID="{30380A2C-0107-4D3D-AF1D-E308881EB6A2}" presName="vertThree" presStyleCnt="0"/>
      <dgm:spPr/>
    </dgm:pt>
    <dgm:pt modelId="{F7EBB6BF-E20E-4832-9531-58DE371FBB52}" type="pres">
      <dgm:prSet presAssocID="{30380A2C-0107-4D3D-AF1D-E308881EB6A2}" presName="txThree" presStyleLbl="node3" presStyleIdx="5" presStyleCnt="9">
        <dgm:presLayoutVars>
          <dgm:chPref val="3"/>
        </dgm:presLayoutVars>
      </dgm:prSet>
      <dgm:spPr/>
      <dgm:t>
        <a:bodyPr/>
        <a:lstStyle/>
        <a:p>
          <a:endParaRPr lang="es-ES"/>
        </a:p>
      </dgm:t>
    </dgm:pt>
    <dgm:pt modelId="{189EE3FC-CF8C-46C3-B28A-2E3A9E8F3555}" type="pres">
      <dgm:prSet presAssocID="{30380A2C-0107-4D3D-AF1D-E308881EB6A2}" presName="horzThree" presStyleCnt="0"/>
      <dgm:spPr/>
    </dgm:pt>
    <dgm:pt modelId="{70138338-919B-4B27-B055-4D2DFE0B0F08}" type="pres">
      <dgm:prSet presAssocID="{81F01B02-A16C-4813-AD83-256AA221DE6C}" presName="sibSpaceThree" presStyleCnt="0"/>
      <dgm:spPr/>
    </dgm:pt>
    <dgm:pt modelId="{BE7BFAC1-9509-42DF-8F9B-749152022FFD}" type="pres">
      <dgm:prSet presAssocID="{717BDD63-D9C1-4A41-A33A-B5DCE15DEA4B}" presName="vertThree" presStyleCnt="0"/>
      <dgm:spPr/>
    </dgm:pt>
    <dgm:pt modelId="{EFFDB687-4F96-49D5-9BD6-8BFB9EF238FA}" type="pres">
      <dgm:prSet presAssocID="{717BDD63-D9C1-4A41-A33A-B5DCE15DEA4B}" presName="txThree" presStyleLbl="node3" presStyleIdx="6" presStyleCnt="9">
        <dgm:presLayoutVars>
          <dgm:chPref val="3"/>
        </dgm:presLayoutVars>
      </dgm:prSet>
      <dgm:spPr/>
      <dgm:t>
        <a:bodyPr/>
        <a:lstStyle/>
        <a:p>
          <a:endParaRPr lang="es-ES"/>
        </a:p>
      </dgm:t>
    </dgm:pt>
    <dgm:pt modelId="{ECE043D6-475B-402F-8A7F-045747B60158}" type="pres">
      <dgm:prSet presAssocID="{717BDD63-D9C1-4A41-A33A-B5DCE15DEA4B}" presName="horzThree" presStyleCnt="0"/>
      <dgm:spPr/>
    </dgm:pt>
    <dgm:pt modelId="{3F753D11-A516-44EC-85C8-F60C4D272A88}" type="pres">
      <dgm:prSet presAssocID="{C0C9DA52-67DC-4ACF-9F6E-89BDC0A4CCB4}" presName="sibSpaceThree" presStyleCnt="0"/>
      <dgm:spPr/>
    </dgm:pt>
    <dgm:pt modelId="{502FB131-1779-422D-85C8-902C687DE2EC}" type="pres">
      <dgm:prSet presAssocID="{5CA85CF7-446B-49DC-A8B5-93BB84E1BD68}" presName="vertThree" presStyleCnt="0"/>
      <dgm:spPr/>
    </dgm:pt>
    <dgm:pt modelId="{D23946CE-F757-4F14-8BB7-E02642C02EE6}" type="pres">
      <dgm:prSet presAssocID="{5CA85CF7-446B-49DC-A8B5-93BB84E1BD68}" presName="txThree" presStyleLbl="node3" presStyleIdx="7" presStyleCnt="9">
        <dgm:presLayoutVars>
          <dgm:chPref val="3"/>
        </dgm:presLayoutVars>
      </dgm:prSet>
      <dgm:spPr/>
      <dgm:t>
        <a:bodyPr/>
        <a:lstStyle/>
        <a:p>
          <a:endParaRPr lang="es-ES"/>
        </a:p>
      </dgm:t>
    </dgm:pt>
    <dgm:pt modelId="{6D0344CA-93E3-4D39-BCF0-FF4C8BC4D0D5}" type="pres">
      <dgm:prSet presAssocID="{5CA85CF7-446B-49DC-A8B5-93BB84E1BD68}" presName="horzThree" presStyleCnt="0"/>
      <dgm:spPr/>
    </dgm:pt>
    <dgm:pt modelId="{A4AB422E-D5DC-48D7-B3EB-5316042F8F25}" type="pres">
      <dgm:prSet presAssocID="{6B2A4641-689A-43F2-B4F7-3808B024C088}" presName="sibSpaceThree" presStyleCnt="0"/>
      <dgm:spPr/>
    </dgm:pt>
    <dgm:pt modelId="{8F3A2DD2-D3DB-41EA-BCCF-9F3251677949}" type="pres">
      <dgm:prSet presAssocID="{9B3626A1-2DBE-4138-996C-B32EB2AAA4E7}" presName="vertThree" presStyleCnt="0"/>
      <dgm:spPr/>
    </dgm:pt>
    <dgm:pt modelId="{A2787B5A-08C3-426C-8189-7B10A8F2E2E4}" type="pres">
      <dgm:prSet presAssocID="{9B3626A1-2DBE-4138-996C-B32EB2AAA4E7}" presName="txThree" presStyleLbl="node3" presStyleIdx="8" presStyleCnt="9">
        <dgm:presLayoutVars>
          <dgm:chPref val="3"/>
        </dgm:presLayoutVars>
      </dgm:prSet>
      <dgm:spPr/>
      <dgm:t>
        <a:bodyPr/>
        <a:lstStyle/>
        <a:p>
          <a:endParaRPr lang="es-ES"/>
        </a:p>
      </dgm:t>
    </dgm:pt>
    <dgm:pt modelId="{2E687E4E-F6D8-452F-B408-51CE55C628C7}" type="pres">
      <dgm:prSet presAssocID="{9B3626A1-2DBE-4138-996C-B32EB2AAA4E7}" presName="horzThree" presStyleCnt="0"/>
      <dgm:spPr/>
    </dgm:pt>
  </dgm:ptLst>
  <dgm:cxnLst>
    <dgm:cxn modelId="{8A8CC119-096B-44DC-9144-10AF12EED6BB}" srcId="{4F966EAE-34A4-436F-9F2A-43E2D9968E7E}" destId="{5CA85CF7-446B-49DC-A8B5-93BB84E1BD68}" srcOrd="3" destOrd="0" parTransId="{026A40DA-EA23-4E4B-BAC2-840084B81253}" sibTransId="{6B2A4641-689A-43F2-B4F7-3808B024C088}"/>
    <dgm:cxn modelId="{6AA2EF05-0A81-45D8-8853-FB91914D77EA}" type="presOf" srcId="{BB7E172D-C97F-4883-BCF8-A4D7E5A51CFA}" destId="{C023AC0B-DA19-4FD1-BC14-781DF7C6BCA7}" srcOrd="0" destOrd="0" presId="urn:microsoft.com/office/officeart/2005/8/layout/hierarchy4"/>
    <dgm:cxn modelId="{248191A4-533A-48CD-BCE1-2E341FB3A01C}" type="presOf" srcId="{C0B153BA-628D-488B-8247-55456133FC5E}" destId="{9B3AD6CD-E644-48EE-9691-3E53D48D2EBB}" srcOrd="0" destOrd="0" presId="urn:microsoft.com/office/officeart/2005/8/layout/hierarchy4"/>
    <dgm:cxn modelId="{13BF51AA-EA37-464D-9CD5-EEF40B4FB81D}" srcId="{4F966EAE-34A4-436F-9F2A-43E2D9968E7E}" destId="{9B3626A1-2DBE-4138-996C-B32EB2AAA4E7}" srcOrd="4" destOrd="0" parTransId="{7A962D72-90EC-4798-8641-72FEEC23EDFD}" sibTransId="{FE1D575F-2EC6-4704-88FA-84C0E84C9961}"/>
    <dgm:cxn modelId="{0E731729-E372-4541-8A0A-2A45D628A0C9}" type="presOf" srcId="{E4466902-5947-4BA2-BBA2-983C4194A42A}" destId="{EED60305-A800-4FCF-8065-9EAB0B9D5902}" srcOrd="0" destOrd="0" presId="urn:microsoft.com/office/officeart/2005/8/layout/hierarchy4"/>
    <dgm:cxn modelId="{3FE39107-5B42-437C-B122-B109AEB6BF4B}" type="presOf" srcId="{4F966EAE-34A4-436F-9F2A-43E2D9968E7E}" destId="{DEA091DF-C61D-4539-BF35-29A20BAEF5DA}" srcOrd="0" destOrd="0" presId="urn:microsoft.com/office/officeart/2005/8/layout/hierarchy4"/>
    <dgm:cxn modelId="{D7E50D81-BA48-446E-A920-A77613ADDE40}" srcId="{D12B7BFA-5D7E-47DA-A9B9-BD6922781E75}" destId="{4F966EAE-34A4-436F-9F2A-43E2D9968E7E}" srcOrd="1" destOrd="0" parTransId="{D11030D8-831A-48D1-9B71-0175FE208AFE}" sibTransId="{53158A83-7C7F-44BE-A553-35F9163C867E}"/>
    <dgm:cxn modelId="{7531F2E2-F5A7-4BD5-9DB7-79AF137F8449}" srcId="{4F966EAE-34A4-436F-9F2A-43E2D9968E7E}" destId="{E4466902-5947-4BA2-BBA2-983C4194A42A}" srcOrd="0" destOrd="0" parTransId="{F195AC74-47A4-4179-909C-2E3B2CA46A88}" sibTransId="{F73DA933-2FC3-4F48-A071-CEECD78297D8}"/>
    <dgm:cxn modelId="{D57A2ACD-FA82-4208-8F8D-566F9D7BA14E}" type="presOf" srcId="{7E04A61C-759D-4B17-9EC6-F5C844F5C5E0}" destId="{6BE3FE3D-25B2-412B-A048-6527092E1BD4}" srcOrd="0" destOrd="0" presId="urn:microsoft.com/office/officeart/2005/8/layout/hierarchy4"/>
    <dgm:cxn modelId="{52F9C805-D547-4B9B-B866-90DDCDC5FB3F}" srcId="{C0B153BA-628D-488B-8247-55456133FC5E}" destId="{57693114-B4F7-4918-879A-963017D73B52}" srcOrd="1" destOrd="0" parTransId="{32E54C04-C7D3-421A-B87C-00E35EF1CCD6}" sibTransId="{F0BF4429-141E-4003-A872-EF3E88381813}"/>
    <dgm:cxn modelId="{89060786-1D67-40CB-8FBF-96F01F0265BD}" srcId="{4F966EAE-34A4-436F-9F2A-43E2D9968E7E}" destId="{30380A2C-0107-4D3D-AF1D-E308881EB6A2}" srcOrd="1" destOrd="0" parTransId="{67F08733-7E06-4FDE-A08B-6485B9C5EB9E}" sibTransId="{81F01B02-A16C-4813-AD83-256AA221DE6C}"/>
    <dgm:cxn modelId="{735AB01B-61EF-4133-A689-A0E7548BB685}" type="presOf" srcId="{717BDD63-D9C1-4A41-A33A-B5DCE15DEA4B}" destId="{EFFDB687-4F96-49D5-9BD6-8BFB9EF238FA}" srcOrd="0" destOrd="0" presId="urn:microsoft.com/office/officeart/2005/8/layout/hierarchy4"/>
    <dgm:cxn modelId="{0E317CB6-AF8E-461D-90C3-2EE26C0FCD6E}" type="presOf" srcId="{9B3626A1-2DBE-4138-996C-B32EB2AAA4E7}" destId="{A2787B5A-08C3-426C-8189-7B10A8F2E2E4}" srcOrd="0" destOrd="0" presId="urn:microsoft.com/office/officeart/2005/8/layout/hierarchy4"/>
    <dgm:cxn modelId="{248D83A8-233A-436E-AE7D-858E70966D65}" type="presOf" srcId="{30380A2C-0107-4D3D-AF1D-E308881EB6A2}" destId="{F7EBB6BF-E20E-4832-9531-58DE371FBB52}" srcOrd="0" destOrd="0" presId="urn:microsoft.com/office/officeart/2005/8/layout/hierarchy4"/>
    <dgm:cxn modelId="{118E93BA-28C4-44D9-A498-0E453ADF3675}" srcId="{4F966EAE-34A4-436F-9F2A-43E2D9968E7E}" destId="{717BDD63-D9C1-4A41-A33A-B5DCE15DEA4B}" srcOrd="2" destOrd="0" parTransId="{7B018D8D-EE83-4C3D-B1EA-216C4188CC4C}" sibTransId="{C0C9DA52-67DC-4ACF-9F6E-89BDC0A4CCB4}"/>
    <dgm:cxn modelId="{700FA6A2-8F7F-4ED2-940A-1EDCDFC1A838}" srcId="{165C9175-AC36-4809-B62C-94242C1E349B}" destId="{D12B7BFA-5D7E-47DA-A9B9-BD6922781E75}" srcOrd="0" destOrd="0" parTransId="{DAD0A3F7-9CEC-4985-BC10-80BB6C3B2FDD}" sibTransId="{42BDFFB7-D65D-4A2A-B151-2937077649C3}"/>
    <dgm:cxn modelId="{54DD86C1-4D99-4C6A-AA4B-C7618ED7CEAA}" type="presOf" srcId="{57693114-B4F7-4918-879A-963017D73B52}" destId="{FED1A62D-DE57-4717-B3E4-65DA85D34049}" srcOrd="0" destOrd="0" presId="urn:microsoft.com/office/officeart/2005/8/layout/hierarchy4"/>
    <dgm:cxn modelId="{E28CD190-9156-43CB-BA40-46D1CBCCD4B7}" type="presOf" srcId="{165C9175-AC36-4809-B62C-94242C1E349B}" destId="{9774455A-A9FE-4983-80B6-CA29AED34195}" srcOrd="0" destOrd="0" presId="urn:microsoft.com/office/officeart/2005/8/layout/hierarchy4"/>
    <dgm:cxn modelId="{089CFE17-7410-477E-82FF-D8ADEE8A7A9E}" srcId="{D12B7BFA-5D7E-47DA-A9B9-BD6922781E75}" destId="{C0B153BA-628D-488B-8247-55456133FC5E}" srcOrd="0" destOrd="0" parTransId="{F7CF55C7-FE0E-4933-A67A-4590E4682425}" sibTransId="{8145D4BE-1EA5-45C1-884F-9741165EE94C}"/>
    <dgm:cxn modelId="{750870F4-15B0-4A87-BE66-D5E8D735A267}" srcId="{C0B153BA-628D-488B-8247-55456133FC5E}" destId="{11B2FBAC-BF48-4C25-99AF-D0A8C50A4339}" srcOrd="2" destOrd="0" parTransId="{7B2E90FE-D593-40D1-814E-20FF6BB71574}" sibTransId="{12EED69A-E743-42ED-BDA9-9E729BF1E95D}"/>
    <dgm:cxn modelId="{5EFD24D8-B7B9-4B1E-B0D5-11A3A4EEB9C6}" srcId="{C0B153BA-628D-488B-8247-55456133FC5E}" destId="{BB7E172D-C97F-4883-BCF8-A4D7E5A51CFA}" srcOrd="0" destOrd="0" parTransId="{60B16F44-D348-4443-9A29-A58F9B327443}" sibTransId="{7ADA3680-E48D-4978-9A40-D5AD03E77377}"/>
    <dgm:cxn modelId="{F3B0ADF5-9ACE-4D52-A783-6AE9F03B0F69}" srcId="{C0B153BA-628D-488B-8247-55456133FC5E}" destId="{7E04A61C-759D-4B17-9EC6-F5C844F5C5E0}" srcOrd="3" destOrd="0" parTransId="{AF368B52-5146-4158-A3EE-8515C95C44D2}" sibTransId="{57191458-D26F-4CAB-AA09-539410BA3A21}"/>
    <dgm:cxn modelId="{FBA6A4BD-EADA-462A-B28F-29BF3240A27B}" type="presOf" srcId="{11B2FBAC-BF48-4C25-99AF-D0A8C50A4339}" destId="{4275C4EE-A096-492D-9C0C-0DC8D746FA58}" srcOrd="0" destOrd="0" presId="urn:microsoft.com/office/officeart/2005/8/layout/hierarchy4"/>
    <dgm:cxn modelId="{8E6A3C15-47AC-4B22-8DE7-B6350F4632D2}" type="presOf" srcId="{D12B7BFA-5D7E-47DA-A9B9-BD6922781E75}" destId="{722D6897-784C-4B68-8C06-437F6BC0F878}" srcOrd="0" destOrd="0" presId="urn:microsoft.com/office/officeart/2005/8/layout/hierarchy4"/>
    <dgm:cxn modelId="{9615A681-2E1E-4313-A0A2-1068E0316A1D}" type="presOf" srcId="{5CA85CF7-446B-49DC-A8B5-93BB84E1BD68}" destId="{D23946CE-F757-4F14-8BB7-E02642C02EE6}" srcOrd="0" destOrd="0" presId="urn:microsoft.com/office/officeart/2005/8/layout/hierarchy4"/>
    <dgm:cxn modelId="{F96238D8-17EE-47B8-B9A3-0E6A273E184E}" type="presParOf" srcId="{9774455A-A9FE-4983-80B6-CA29AED34195}" destId="{C606C8BC-5DB4-4FD1-A98C-90B059B2FCD9}" srcOrd="0" destOrd="0" presId="urn:microsoft.com/office/officeart/2005/8/layout/hierarchy4"/>
    <dgm:cxn modelId="{6450A812-C800-4E0D-A35C-F0204BCE2E41}" type="presParOf" srcId="{C606C8BC-5DB4-4FD1-A98C-90B059B2FCD9}" destId="{722D6897-784C-4B68-8C06-437F6BC0F878}" srcOrd="0" destOrd="0" presId="urn:microsoft.com/office/officeart/2005/8/layout/hierarchy4"/>
    <dgm:cxn modelId="{19A8A737-F9B7-4C62-9C74-9A4C67806C1D}" type="presParOf" srcId="{C606C8BC-5DB4-4FD1-A98C-90B059B2FCD9}" destId="{B3C32CD2-AE9A-4EF9-A7C7-8BA14A159907}" srcOrd="1" destOrd="0" presId="urn:microsoft.com/office/officeart/2005/8/layout/hierarchy4"/>
    <dgm:cxn modelId="{283188CA-4154-4045-9F4D-C4739847BAE6}" type="presParOf" srcId="{C606C8BC-5DB4-4FD1-A98C-90B059B2FCD9}" destId="{694A68BA-0466-49FD-9E12-9DF9801EEB0C}" srcOrd="2" destOrd="0" presId="urn:microsoft.com/office/officeart/2005/8/layout/hierarchy4"/>
    <dgm:cxn modelId="{49F2F33D-7821-4105-AF58-D4952E7EB6F7}" type="presParOf" srcId="{694A68BA-0466-49FD-9E12-9DF9801EEB0C}" destId="{A4D35DE2-832E-4114-9ADA-81DFE6865429}" srcOrd="0" destOrd="0" presId="urn:microsoft.com/office/officeart/2005/8/layout/hierarchy4"/>
    <dgm:cxn modelId="{F1BA0F6A-CB38-4AA2-BFFC-CB560C421FEC}" type="presParOf" srcId="{A4D35DE2-832E-4114-9ADA-81DFE6865429}" destId="{9B3AD6CD-E644-48EE-9691-3E53D48D2EBB}" srcOrd="0" destOrd="0" presId="urn:microsoft.com/office/officeart/2005/8/layout/hierarchy4"/>
    <dgm:cxn modelId="{790FD5A3-4295-42D3-9E41-810FCDF7FDFB}" type="presParOf" srcId="{A4D35DE2-832E-4114-9ADA-81DFE6865429}" destId="{F7E06FBF-AC0F-4BC4-B0CB-E199440A5CE4}" srcOrd="1" destOrd="0" presId="urn:microsoft.com/office/officeart/2005/8/layout/hierarchy4"/>
    <dgm:cxn modelId="{54880705-6F82-474C-8D73-2FDEB41722BF}" type="presParOf" srcId="{A4D35DE2-832E-4114-9ADA-81DFE6865429}" destId="{02836DB2-AAAD-4087-8F2F-3863B0105830}" srcOrd="2" destOrd="0" presId="urn:microsoft.com/office/officeart/2005/8/layout/hierarchy4"/>
    <dgm:cxn modelId="{4491DBFB-5FB9-4CA2-86D4-04FFED8CDE2E}" type="presParOf" srcId="{02836DB2-AAAD-4087-8F2F-3863B0105830}" destId="{2450CA9C-FCF9-463B-A6A2-3D1CE9E381CC}" srcOrd="0" destOrd="0" presId="urn:microsoft.com/office/officeart/2005/8/layout/hierarchy4"/>
    <dgm:cxn modelId="{A2EA9922-0751-4CDD-A6AB-CA65ACB73931}" type="presParOf" srcId="{2450CA9C-FCF9-463B-A6A2-3D1CE9E381CC}" destId="{C023AC0B-DA19-4FD1-BC14-781DF7C6BCA7}" srcOrd="0" destOrd="0" presId="urn:microsoft.com/office/officeart/2005/8/layout/hierarchy4"/>
    <dgm:cxn modelId="{0C4FFD6A-12DA-462E-8C57-218B4BAAC496}" type="presParOf" srcId="{2450CA9C-FCF9-463B-A6A2-3D1CE9E381CC}" destId="{704FF118-1638-44D5-A94C-07C238A2900D}" srcOrd="1" destOrd="0" presId="urn:microsoft.com/office/officeart/2005/8/layout/hierarchy4"/>
    <dgm:cxn modelId="{1F5362C3-E93A-4747-8710-D49B2AC7D6AF}" type="presParOf" srcId="{02836DB2-AAAD-4087-8F2F-3863B0105830}" destId="{47CD8B65-E207-46BF-AC04-0432499B589C}" srcOrd="1" destOrd="0" presId="urn:microsoft.com/office/officeart/2005/8/layout/hierarchy4"/>
    <dgm:cxn modelId="{F660A1E5-B456-48A2-885C-23B8A665D6F0}" type="presParOf" srcId="{02836DB2-AAAD-4087-8F2F-3863B0105830}" destId="{4AB185E0-60A0-4608-84DA-AA2A8EF73E6E}" srcOrd="2" destOrd="0" presId="urn:microsoft.com/office/officeart/2005/8/layout/hierarchy4"/>
    <dgm:cxn modelId="{BDFAC30E-2A69-4497-B950-3C3296E1BFEE}" type="presParOf" srcId="{4AB185E0-60A0-4608-84DA-AA2A8EF73E6E}" destId="{FED1A62D-DE57-4717-B3E4-65DA85D34049}" srcOrd="0" destOrd="0" presId="urn:microsoft.com/office/officeart/2005/8/layout/hierarchy4"/>
    <dgm:cxn modelId="{F85DE000-CFB5-436A-B2DF-3E4924209650}" type="presParOf" srcId="{4AB185E0-60A0-4608-84DA-AA2A8EF73E6E}" destId="{30CBD990-98DD-4FE3-88F8-58DDFE074036}" srcOrd="1" destOrd="0" presId="urn:microsoft.com/office/officeart/2005/8/layout/hierarchy4"/>
    <dgm:cxn modelId="{B95499E5-560B-4B33-AA1D-601D6D72BE36}" type="presParOf" srcId="{02836DB2-AAAD-4087-8F2F-3863B0105830}" destId="{C7A62715-4BE6-4EAA-BD98-67343528FB24}" srcOrd="3" destOrd="0" presId="urn:microsoft.com/office/officeart/2005/8/layout/hierarchy4"/>
    <dgm:cxn modelId="{F746435F-E91F-4C59-9603-001EC3566AA3}" type="presParOf" srcId="{02836DB2-AAAD-4087-8F2F-3863B0105830}" destId="{F0BFDA39-64D7-42EE-80D4-B6F45E966956}" srcOrd="4" destOrd="0" presId="urn:microsoft.com/office/officeart/2005/8/layout/hierarchy4"/>
    <dgm:cxn modelId="{0DCC9339-857A-4339-A423-97B336612573}" type="presParOf" srcId="{F0BFDA39-64D7-42EE-80D4-B6F45E966956}" destId="{4275C4EE-A096-492D-9C0C-0DC8D746FA58}" srcOrd="0" destOrd="0" presId="urn:microsoft.com/office/officeart/2005/8/layout/hierarchy4"/>
    <dgm:cxn modelId="{4F8ADDB8-20AF-4CCB-9A94-CAF5C7CC1D30}" type="presParOf" srcId="{F0BFDA39-64D7-42EE-80D4-B6F45E966956}" destId="{4355C405-29FC-4A5E-B762-78264B0C9E44}" srcOrd="1" destOrd="0" presId="urn:microsoft.com/office/officeart/2005/8/layout/hierarchy4"/>
    <dgm:cxn modelId="{5FE376E1-3A81-4E04-B7DD-C6F11B194BFD}" type="presParOf" srcId="{02836DB2-AAAD-4087-8F2F-3863B0105830}" destId="{ACF427EC-9181-4A25-9805-B5BD7BFBA2B0}" srcOrd="5" destOrd="0" presId="urn:microsoft.com/office/officeart/2005/8/layout/hierarchy4"/>
    <dgm:cxn modelId="{AAB24706-7760-4CA5-83F2-32D0103AF9DD}" type="presParOf" srcId="{02836DB2-AAAD-4087-8F2F-3863B0105830}" destId="{115D4C42-9091-4304-B9B8-48F5367BA108}" srcOrd="6" destOrd="0" presId="urn:microsoft.com/office/officeart/2005/8/layout/hierarchy4"/>
    <dgm:cxn modelId="{9EE3CFF9-DF6B-4AAF-BA61-0D067DD83292}" type="presParOf" srcId="{115D4C42-9091-4304-B9B8-48F5367BA108}" destId="{6BE3FE3D-25B2-412B-A048-6527092E1BD4}" srcOrd="0" destOrd="0" presId="urn:microsoft.com/office/officeart/2005/8/layout/hierarchy4"/>
    <dgm:cxn modelId="{45C2680F-B10A-4568-A108-74647EC1B41A}" type="presParOf" srcId="{115D4C42-9091-4304-B9B8-48F5367BA108}" destId="{EA1D13B4-6CA1-4D96-9594-48B12057F32C}" srcOrd="1" destOrd="0" presId="urn:microsoft.com/office/officeart/2005/8/layout/hierarchy4"/>
    <dgm:cxn modelId="{1F3B18CE-EF28-4EF1-A3AB-CF5E2CF571CC}" type="presParOf" srcId="{694A68BA-0466-49FD-9E12-9DF9801EEB0C}" destId="{0D5D60DF-AE0F-42A6-BD99-72649A353D79}" srcOrd="1" destOrd="0" presId="urn:microsoft.com/office/officeart/2005/8/layout/hierarchy4"/>
    <dgm:cxn modelId="{C9F20AFB-6609-4924-9F1A-181C00FFDFA7}" type="presParOf" srcId="{694A68BA-0466-49FD-9E12-9DF9801EEB0C}" destId="{C3A9C4C4-496A-42EA-A5AA-2685B9125954}" srcOrd="2" destOrd="0" presId="urn:microsoft.com/office/officeart/2005/8/layout/hierarchy4"/>
    <dgm:cxn modelId="{369942D4-A2DD-46EE-9A39-E1821B11B4C5}" type="presParOf" srcId="{C3A9C4C4-496A-42EA-A5AA-2685B9125954}" destId="{DEA091DF-C61D-4539-BF35-29A20BAEF5DA}" srcOrd="0" destOrd="0" presId="urn:microsoft.com/office/officeart/2005/8/layout/hierarchy4"/>
    <dgm:cxn modelId="{BAFE4BAE-2659-409F-A760-D5C6E5769E51}" type="presParOf" srcId="{C3A9C4C4-496A-42EA-A5AA-2685B9125954}" destId="{2DD38DC3-8CC5-4138-B5CE-BC92A15078F5}" srcOrd="1" destOrd="0" presId="urn:microsoft.com/office/officeart/2005/8/layout/hierarchy4"/>
    <dgm:cxn modelId="{2031FBDF-B431-44F8-BA14-236F0527A7C7}" type="presParOf" srcId="{C3A9C4C4-496A-42EA-A5AA-2685B9125954}" destId="{45DFAEF4-3839-4C60-9BF4-AD30042D6420}" srcOrd="2" destOrd="0" presId="urn:microsoft.com/office/officeart/2005/8/layout/hierarchy4"/>
    <dgm:cxn modelId="{18A6F5BB-1041-437E-BC3F-92F3886D8B84}" type="presParOf" srcId="{45DFAEF4-3839-4C60-9BF4-AD30042D6420}" destId="{C0715B11-3373-4AAA-A09B-955E5AF0F215}" srcOrd="0" destOrd="0" presId="urn:microsoft.com/office/officeart/2005/8/layout/hierarchy4"/>
    <dgm:cxn modelId="{EAA9DC45-6112-4649-BEFA-71C0225EECBB}" type="presParOf" srcId="{C0715B11-3373-4AAA-A09B-955E5AF0F215}" destId="{EED60305-A800-4FCF-8065-9EAB0B9D5902}" srcOrd="0" destOrd="0" presId="urn:microsoft.com/office/officeart/2005/8/layout/hierarchy4"/>
    <dgm:cxn modelId="{0E20FFC0-EA51-475F-86E2-00150EC1906F}" type="presParOf" srcId="{C0715B11-3373-4AAA-A09B-955E5AF0F215}" destId="{C889EAC4-9DA9-4BC8-B97E-37A86AFED8F0}" srcOrd="1" destOrd="0" presId="urn:microsoft.com/office/officeart/2005/8/layout/hierarchy4"/>
    <dgm:cxn modelId="{99E2CE82-F7A5-4E16-B4FF-F1CB3C72AA44}" type="presParOf" srcId="{45DFAEF4-3839-4C60-9BF4-AD30042D6420}" destId="{68B78792-5861-4663-AD8B-BE18744F516B}" srcOrd="1" destOrd="0" presId="urn:microsoft.com/office/officeart/2005/8/layout/hierarchy4"/>
    <dgm:cxn modelId="{786E30E3-04C2-402B-857F-F6D603602F4D}" type="presParOf" srcId="{45DFAEF4-3839-4C60-9BF4-AD30042D6420}" destId="{D623E39B-CEAB-4CEF-88B1-073071F295F5}" srcOrd="2" destOrd="0" presId="urn:microsoft.com/office/officeart/2005/8/layout/hierarchy4"/>
    <dgm:cxn modelId="{8AA28A5D-6621-4820-8119-A053976EB473}" type="presParOf" srcId="{D623E39B-CEAB-4CEF-88B1-073071F295F5}" destId="{F7EBB6BF-E20E-4832-9531-58DE371FBB52}" srcOrd="0" destOrd="0" presId="urn:microsoft.com/office/officeart/2005/8/layout/hierarchy4"/>
    <dgm:cxn modelId="{7EB83A82-51A0-463B-9495-5AEA61E4F4E3}" type="presParOf" srcId="{D623E39B-CEAB-4CEF-88B1-073071F295F5}" destId="{189EE3FC-CF8C-46C3-B28A-2E3A9E8F3555}" srcOrd="1" destOrd="0" presId="urn:microsoft.com/office/officeart/2005/8/layout/hierarchy4"/>
    <dgm:cxn modelId="{6BE1623A-A160-41F4-9BC7-A7B0E101EC7A}" type="presParOf" srcId="{45DFAEF4-3839-4C60-9BF4-AD30042D6420}" destId="{70138338-919B-4B27-B055-4D2DFE0B0F08}" srcOrd="3" destOrd="0" presId="urn:microsoft.com/office/officeart/2005/8/layout/hierarchy4"/>
    <dgm:cxn modelId="{E2929F13-FBC5-4514-9774-D985FD8CE8CF}" type="presParOf" srcId="{45DFAEF4-3839-4C60-9BF4-AD30042D6420}" destId="{BE7BFAC1-9509-42DF-8F9B-749152022FFD}" srcOrd="4" destOrd="0" presId="urn:microsoft.com/office/officeart/2005/8/layout/hierarchy4"/>
    <dgm:cxn modelId="{91D51AEE-0EF2-4689-9CC1-C44EC34EACCB}" type="presParOf" srcId="{BE7BFAC1-9509-42DF-8F9B-749152022FFD}" destId="{EFFDB687-4F96-49D5-9BD6-8BFB9EF238FA}" srcOrd="0" destOrd="0" presId="urn:microsoft.com/office/officeart/2005/8/layout/hierarchy4"/>
    <dgm:cxn modelId="{9303EFA3-C371-4F98-B576-F5BC5A3F7D82}" type="presParOf" srcId="{BE7BFAC1-9509-42DF-8F9B-749152022FFD}" destId="{ECE043D6-475B-402F-8A7F-045747B60158}" srcOrd="1" destOrd="0" presId="urn:microsoft.com/office/officeart/2005/8/layout/hierarchy4"/>
    <dgm:cxn modelId="{D279E9D3-3D4F-4072-BE20-2C41DB68DD0D}" type="presParOf" srcId="{45DFAEF4-3839-4C60-9BF4-AD30042D6420}" destId="{3F753D11-A516-44EC-85C8-F60C4D272A88}" srcOrd="5" destOrd="0" presId="urn:microsoft.com/office/officeart/2005/8/layout/hierarchy4"/>
    <dgm:cxn modelId="{A3C00655-0ACE-41CF-8032-BB1F992FC9FE}" type="presParOf" srcId="{45DFAEF4-3839-4C60-9BF4-AD30042D6420}" destId="{502FB131-1779-422D-85C8-902C687DE2EC}" srcOrd="6" destOrd="0" presId="urn:microsoft.com/office/officeart/2005/8/layout/hierarchy4"/>
    <dgm:cxn modelId="{42B2F576-3D8A-47E0-9DDA-FB3B726A1F44}" type="presParOf" srcId="{502FB131-1779-422D-85C8-902C687DE2EC}" destId="{D23946CE-F757-4F14-8BB7-E02642C02EE6}" srcOrd="0" destOrd="0" presId="urn:microsoft.com/office/officeart/2005/8/layout/hierarchy4"/>
    <dgm:cxn modelId="{86C6E6FB-D20F-45EA-A1B6-503228BCE153}" type="presParOf" srcId="{502FB131-1779-422D-85C8-902C687DE2EC}" destId="{6D0344CA-93E3-4D39-BCF0-FF4C8BC4D0D5}" srcOrd="1" destOrd="0" presId="urn:microsoft.com/office/officeart/2005/8/layout/hierarchy4"/>
    <dgm:cxn modelId="{4363E8E8-A4C4-41F6-81E7-0EEB8B74949E}" type="presParOf" srcId="{45DFAEF4-3839-4C60-9BF4-AD30042D6420}" destId="{A4AB422E-D5DC-48D7-B3EB-5316042F8F25}" srcOrd="7" destOrd="0" presId="urn:microsoft.com/office/officeart/2005/8/layout/hierarchy4"/>
    <dgm:cxn modelId="{92D3C8A7-53CC-419F-9588-B4F0C18E2799}" type="presParOf" srcId="{45DFAEF4-3839-4C60-9BF4-AD30042D6420}" destId="{8F3A2DD2-D3DB-41EA-BCCF-9F3251677949}" srcOrd="8" destOrd="0" presId="urn:microsoft.com/office/officeart/2005/8/layout/hierarchy4"/>
    <dgm:cxn modelId="{01412545-FAE4-4DD3-A324-F208F3A42774}" type="presParOf" srcId="{8F3A2DD2-D3DB-41EA-BCCF-9F3251677949}" destId="{A2787B5A-08C3-426C-8189-7B10A8F2E2E4}" srcOrd="0" destOrd="0" presId="urn:microsoft.com/office/officeart/2005/8/layout/hierarchy4"/>
    <dgm:cxn modelId="{A6CBD8C2-5713-46DA-909D-76EBBA897245}" type="presParOf" srcId="{8F3A2DD2-D3DB-41EA-BCCF-9F3251677949}" destId="{2E687E4E-F6D8-452F-B408-51CE55C628C7}"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F2236A-53E7-458C-8D3C-8E4CFE648A15}"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es-ES"/>
        </a:p>
      </dgm:t>
    </dgm:pt>
    <dgm:pt modelId="{EE86215C-1A56-47F1-9037-1999E55B06B8}">
      <dgm:prSet phldrT="[Texto]" custT="1"/>
      <dgm:spPr/>
      <dgm:t>
        <a:bodyPr/>
        <a:lstStyle/>
        <a:p>
          <a:r>
            <a:rPr lang="es-ES" sz="1600" dirty="0" smtClean="0"/>
            <a:t>Análisis Interno</a:t>
          </a:r>
          <a:endParaRPr lang="es-ES" sz="1600" dirty="0"/>
        </a:p>
      </dgm:t>
    </dgm:pt>
    <dgm:pt modelId="{876CDE68-06FF-40C5-A1CE-110DD7C1FF2D}" type="parTrans" cxnId="{4C9A3650-D9B9-4E2F-82BD-8654B9CA5A6D}">
      <dgm:prSet/>
      <dgm:spPr/>
      <dgm:t>
        <a:bodyPr/>
        <a:lstStyle/>
        <a:p>
          <a:endParaRPr lang="es-ES" sz="1600"/>
        </a:p>
      </dgm:t>
    </dgm:pt>
    <dgm:pt modelId="{E72C4863-891D-49F6-8A9D-A3BA846C4FAA}" type="sibTrans" cxnId="{4C9A3650-D9B9-4E2F-82BD-8654B9CA5A6D}">
      <dgm:prSet/>
      <dgm:spPr/>
      <dgm:t>
        <a:bodyPr/>
        <a:lstStyle/>
        <a:p>
          <a:endParaRPr lang="es-ES" sz="1600"/>
        </a:p>
      </dgm:t>
    </dgm:pt>
    <dgm:pt modelId="{37E331AE-1EB8-4B12-B544-761E28094E4C}">
      <dgm:prSet phldrT="[Texto]" custT="1"/>
      <dgm:spPr/>
      <dgm:t>
        <a:bodyPr/>
        <a:lstStyle/>
        <a:p>
          <a:r>
            <a:rPr lang="es-ES" sz="1600" dirty="0" smtClean="0"/>
            <a:t>Administrativo</a:t>
          </a:r>
          <a:endParaRPr lang="es-ES" sz="1600" dirty="0"/>
        </a:p>
      </dgm:t>
    </dgm:pt>
    <dgm:pt modelId="{7C3C3CFE-86FC-428C-85E1-681AEC4543FC}" type="parTrans" cxnId="{B9404016-59C1-40AE-920F-7C3B01BD4174}">
      <dgm:prSet/>
      <dgm:spPr/>
      <dgm:t>
        <a:bodyPr/>
        <a:lstStyle/>
        <a:p>
          <a:endParaRPr lang="es-ES" sz="1600"/>
        </a:p>
      </dgm:t>
    </dgm:pt>
    <dgm:pt modelId="{048FE108-BC08-49AE-A448-A980DD927F54}" type="sibTrans" cxnId="{B9404016-59C1-40AE-920F-7C3B01BD4174}">
      <dgm:prSet/>
      <dgm:spPr/>
      <dgm:t>
        <a:bodyPr/>
        <a:lstStyle/>
        <a:p>
          <a:endParaRPr lang="es-ES" sz="1600"/>
        </a:p>
      </dgm:t>
    </dgm:pt>
    <dgm:pt modelId="{CAE8C300-B826-4D23-A1B7-938CE71DF9C9}">
      <dgm:prSet phldrT="[Texto]" custT="1"/>
      <dgm:spPr/>
      <dgm:t>
        <a:bodyPr/>
        <a:lstStyle/>
        <a:p>
          <a:r>
            <a:rPr lang="es-ES" sz="1600" dirty="0" smtClean="0"/>
            <a:t>Financiero</a:t>
          </a:r>
          <a:endParaRPr lang="es-ES" sz="1600" dirty="0"/>
        </a:p>
      </dgm:t>
    </dgm:pt>
    <dgm:pt modelId="{12A76052-7F3D-42DA-9386-D1DC4940C878}" type="parTrans" cxnId="{2CC1A25C-BBB7-4477-BDA9-C986545C1D5C}">
      <dgm:prSet/>
      <dgm:spPr/>
      <dgm:t>
        <a:bodyPr/>
        <a:lstStyle/>
        <a:p>
          <a:endParaRPr lang="es-ES" sz="1600"/>
        </a:p>
      </dgm:t>
    </dgm:pt>
    <dgm:pt modelId="{74DD30B3-B602-4F52-BFE5-96A4B9C55779}" type="sibTrans" cxnId="{2CC1A25C-BBB7-4477-BDA9-C986545C1D5C}">
      <dgm:prSet/>
      <dgm:spPr/>
      <dgm:t>
        <a:bodyPr/>
        <a:lstStyle/>
        <a:p>
          <a:endParaRPr lang="es-ES" sz="1600"/>
        </a:p>
      </dgm:t>
    </dgm:pt>
    <dgm:pt modelId="{C43E882A-EBF8-4D81-83E7-F5DE00068062}">
      <dgm:prSet phldrT="[Texto]" custT="1"/>
      <dgm:spPr/>
      <dgm:t>
        <a:bodyPr/>
        <a:lstStyle/>
        <a:p>
          <a:r>
            <a:rPr lang="es-ES" sz="1600" dirty="0" smtClean="0"/>
            <a:t>Operativo</a:t>
          </a:r>
          <a:endParaRPr lang="es-ES" sz="1600" dirty="0"/>
        </a:p>
      </dgm:t>
    </dgm:pt>
    <dgm:pt modelId="{20165FB2-4820-4BB4-BB9D-F8346C7EAB43}" type="parTrans" cxnId="{D16FEEB5-7CDE-4F69-8933-01786E1EF360}">
      <dgm:prSet/>
      <dgm:spPr/>
      <dgm:t>
        <a:bodyPr/>
        <a:lstStyle/>
        <a:p>
          <a:endParaRPr lang="es-ES" sz="1600"/>
        </a:p>
      </dgm:t>
    </dgm:pt>
    <dgm:pt modelId="{1B4146DD-2261-4F85-AB2B-29661DEA2CD8}" type="sibTrans" cxnId="{D16FEEB5-7CDE-4F69-8933-01786E1EF360}">
      <dgm:prSet/>
      <dgm:spPr/>
      <dgm:t>
        <a:bodyPr/>
        <a:lstStyle/>
        <a:p>
          <a:endParaRPr lang="es-ES" sz="1600"/>
        </a:p>
      </dgm:t>
    </dgm:pt>
    <dgm:pt modelId="{AA1594DF-888B-4AFF-B830-DD6A56E7273D}">
      <dgm:prSet phldrT="[Texto]" custT="1"/>
      <dgm:spPr/>
      <dgm:t>
        <a:bodyPr/>
        <a:lstStyle/>
        <a:p>
          <a:r>
            <a:rPr lang="es-ES" sz="1600" dirty="0" smtClean="0"/>
            <a:t>Marketing</a:t>
          </a:r>
          <a:endParaRPr lang="es-ES" sz="1600" dirty="0"/>
        </a:p>
      </dgm:t>
    </dgm:pt>
    <dgm:pt modelId="{BD2DB4A7-41F3-425E-88CF-F9A5D3F07233}" type="parTrans" cxnId="{A82B02F5-2F2A-498F-848F-9F066970244D}">
      <dgm:prSet/>
      <dgm:spPr/>
      <dgm:t>
        <a:bodyPr/>
        <a:lstStyle/>
        <a:p>
          <a:endParaRPr lang="es-ES" sz="1600"/>
        </a:p>
      </dgm:t>
    </dgm:pt>
    <dgm:pt modelId="{96F556CB-A4BC-4FC0-A2A6-8F02D8F0A3AF}" type="sibTrans" cxnId="{A82B02F5-2F2A-498F-848F-9F066970244D}">
      <dgm:prSet/>
      <dgm:spPr/>
      <dgm:t>
        <a:bodyPr/>
        <a:lstStyle/>
        <a:p>
          <a:endParaRPr lang="es-ES" sz="1600"/>
        </a:p>
      </dgm:t>
    </dgm:pt>
    <dgm:pt modelId="{82204BB7-B1FB-4D3F-ADA5-DAE7DBEF442C}" type="pres">
      <dgm:prSet presAssocID="{7DF2236A-53E7-458C-8D3C-8E4CFE648A15}" presName="hierChild1" presStyleCnt="0">
        <dgm:presLayoutVars>
          <dgm:chPref val="1"/>
          <dgm:dir/>
          <dgm:animOne val="branch"/>
          <dgm:animLvl val="lvl"/>
          <dgm:resizeHandles/>
        </dgm:presLayoutVars>
      </dgm:prSet>
      <dgm:spPr/>
      <dgm:t>
        <a:bodyPr/>
        <a:lstStyle/>
        <a:p>
          <a:endParaRPr lang="es-ES"/>
        </a:p>
      </dgm:t>
    </dgm:pt>
    <dgm:pt modelId="{9B496A5B-9FB4-4D84-A8C2-FB5FA5BF840F}" type="pres">
      <dgm:prSet presAssocID="{EE86215C-1A56-47F1-9037-1999E55B06B8}" presName="hierRoot1" presStyleCnt="0"/>
      <dgm:spPr/>
      <dgm:t>
        <a:bodyPr/>
        <a:lstStyle/>
        <a:p>
          <a:endParaRPr lang="es-ES"/>
        </a:p>
      </dgm:t>
    </dgm:pt>
    <dgm:pt modelId="{0A9935BC-962A-4593-A2FE-25A18950038F}" type="pres">
      <dgm:prSet presAssocID="{EE86215C-1A56-47F1-9037-1999E55B06B8}" presName="composite" presStyleCnt="0"/>
      <dgm:spPr/>
      <dgm:t>
        <a:bodyPr/>
        <a:lstStyle/>
        <a:p>
          <a:endParaRPr lang="es-ES"/>
        </a:p>
      </dgm:t>
    </dgm:pt>
    <dgm:pt modelId="{E90D6AB0-1575-4567-B42B-C08D40327C58}" type="pres">
      <dgm:prSet presAssocID="{EE86215C-1A56-47F1-9037-1999E55B06B8}" presName="background" presStyleLbl="node0" presStyleIdx="0" presStyleCnt="1"/>
      <dgm:spPr/>
      <dgm:t>
        <a:bodyPr/>
        <a:lstStyle/>
        <a:p>
          <a:endParaRPr lang="es-ES"/>
        </a:p>
      </dgm:t>
    </dgm:pt>
    <dgm:pt modelId="{6CC11AED-F7C7-4D22-AACE-D6369EEBBC62}" type="pres">
      <dgm:prSet presAssocID="{EE86215C-1A56-47F1-9037-1999E55B06B8}" presName="text" presStyleLbl="fgAcc0" presStyleIdx="0" presStyleCnt="1">
        <dgm:presLayoutVars>
          <dgm:chPref val="3"/>
        </dgm:presLayoutVars>
      </dgm:prSet>
      <dgm:spPr/>
      <dgm:t>
        <a:bodyPr/>
        <a:lstStyle/>
        <a:p>
          <a:endParaRPr lang="es-ES"/>
        </a:p>
      </dgm:t>
    </dgm:pt>
    <dgm:pt modelId="{B1167D47-F758-46A1-B3E5-073E07DF2172}" type="pres">
      <dgm:prSet presAssocID="{EE86215C-1A56-47F1-9037-1999E55B06B8}" presName="hierChild2" presStyleCnt="0"/>
      <dgm:spPr/>
      <dgm:t>
        <a:bodyPr/>
        <a:lstStyle/>
        <a:p>
          <a:endParaRPr lang="es-ES"/>
        </a:p>
      </dgm:t>
    </dgm:pt>
    <dgm:pt modelId="{04D583D0-EE18-419D-B945-56662F39CA3D}" type="pres">
      <dgm:prSet presAssocID="{7C3C3CFE-86FC-428C-85E1-681AEC4543FC}" presName="Name10" presStyleLbl="parChTrans1D2" presStyleIdx="0" presStyleCnt="4"/>
      <dgm:spPr/>
      <dgm:t>
        <a:bodyPr/>
        <a:lstStyle/>
        <a:p>
          <a:endParaRPr lang="es-ES"/>
        </a:p>
      </dgm:t>
    </dgm:pt>
    <dgm:pt modelId="{A98B8193-2846-49E4-9605-F7EDC63EB9E8}" type="pres">
      <dgm:prSet presAssocID="{37E331AE-1EB8-4B12-B544-761E28094E4C}" presName="hierRoot2" presStyleCnt="0"/>
      <dgm:spPr/>
      <dgm:t>
        <a:bodyPr/>
        <a:lstStyle/>
        <a:p>
          <a:endParaRPr lang="es-ES"/>
        </a:p>
      </dgm:t>
    </dgm:pt>
    <dgm:pt modelId="{58E7CC7C-0D84-4F62-A655-2A519CB21C1D}" type="pres">
      <dgm:prSet presAssocID="{37E331AE-1EB8-4B12-B544-761E28094E4C}" presName="composite2" presStyleCnt="0"/>
      <dgm:spPr/>
      <dgm:t>
        <a:bodyPr/>
        <a:lstStyle/>
        <a:p>
          <a:endParaRPr lang="es-ES"/>
        </a:p>
      </dgm:t>
    </dgm:pt>
    <dgm:pt modelId="{DEAB1215-EC0A-4613-899D-DEEE80DB48D2}" type="pres">
      <dgm:prSet presAssocID="{37E331AE-1EB8-4B12-B544-761E28094E4C}" presName="background2" presStyleLbl="node2" presStyleIdx="0" presStyleCnt="4"/>
      <dgm:spPr/>
      <dgm:t>
        <a:bodyPr/>
        <a:lstStyle/>
        <a:p>
          <a:endParaRPr lang="es-ES"/>
        </a:p>
      </dgm:t>
    </dgm:pt>
    <dgm:pt modelId="{42185B16-58CD-4C2B-BA0F-53383AE191DF}" type="pres">
      <dgm:prSet presAssocID="{37E331AE-1EB8-4B12-B544-761E28094E4C}" presName="text2" presStyleLbl="fgAcc2" presStyleIdx="0" presStyleCnt="4" custScaleX="146342" custLinFactNeighborX="-34306">
        <dgm:presLayoutVars>
          <dgm:chPref val="3"/>
        </dgm:presLayoutVars>
      </dgm:prSet>
      <dgm:spPr/>
      <dgm:t>
        <a:bodyPr/>
        <a:lstStyle/>
        <a:p>
          <a:endParaRPr lang="es-ES"/>
        </a:p>
      </dgm:t>
    </dgm:pt>
    <dgm:pt modelId="{AE5F14A6-1327-46DB-A85F-729B4A9ADEC7}" type="pres">
      <dgm:prSet presAssocID="{37E331AE-1EB8-4B12-B544-761E28094E4C}" presName="hierChild3" presStyleCnt="0"/>
      <dgm:spPr/>
      <dgm:t>
        <a:bodyPr/>
        <a:lstStyle/>
        <a:p>
          <a:endParaRPr lang="es-ES"/>
        </a:p>
      </dgm:t>
    </dgm:pt>
    <dgm:pt modelId="{45EBBA4F-125D-4C21-BD4D-2A007595F9E4}" type="pres">
      <dgm:prSet presAssocID="{12A76052-7F3D-42DA-9386-D1DC4940C878}" presName="Name10" presStyleLbl="parChTrans1D2" presStyleIdx="1" presStyleCnt="4"/>
      <dgm:spPr/>
      <dgm:t>
        <a:bodyPr/>
        <a:lstStyle/>
        <a:p>
          <a:endParaRPr lang="es-ES"/>
        </a:p>
      </dgm:t>
    </dgm:pt>
    <dgm:pt modelId="{8C34D288-7821-4357-8109-A2B1025DF77D}" type="pres">
      <dgm:prSet presAssocID="{CAE8C300-B826-4D23-A1B7-938CE71DF9C9}" presName="hierRoot2" presStyleCnt="0"/>
      <dgm:spPr/>
      <dgm:t>
        <a:bodyPr/>
        <a:lstStyle/>
        <a:p>
          <a:endParaRPr lang="es-ES"/>
        </a:p>
      </dgm:t>
    </dgm:pt>
    <dgm:pt modelId="{A22F3F80-20A8-4A47-A302-47A0757931FE}" type="pres">
      <dgm:prSet presAssocID="{CAE8C300-B826-4D23-A1B7-938CE71DF9C9}" presName="composite2" presStyleCnt="0"/>
      <dgm:spPr/>
      <dgm:t>
        <a:bodyPr/>
        <a:lstStyle/>
        <a:p>
          <a:endParaRPr lang="es-ES"/>
        </a:p>
      </dgm:t>
    </dgm:pt>
    <dgm:pt modelId="{DB70B262-0E33-4019-8EDD-BF9E6463D482}" type="pres">
      <dgm:prSet presAssocID="{CAE8C300-B826-4D23-A1B7-938CE71DF9C9}" presName="background2" presStyleLbl="node2" presStyleIdx="1" presStyleCnt="4"/>
      <dgm:spPr/>
      <dgm:t>
        <a:bodyPr/>
        <a:lstStyle/>
        <a:p>
          <a:endParaRPr lang="es-ES"/>
        </a:p>
      </dgm:t>
    </dgm:pt>
    <dgm:pt modelId="{7AB583BD-CCF2-4EE5-ABE9-6AF257E02AEF}" type="pres">
      <dgm:prSet presAssocID="{CAE8C300-B826-4D23-A1B7-938CE71DF9C9}" presName="text2" presStyleLbl="fgAcc2" presStyleIdx="1" presStyleCnt="4" custScaleX="147196" custLinFactNeighborX="-6485">
        <dgm:presLayoutVars>
          <dgm:chPref val="3"/>
        </dgm:presLayoutVars>
      </dgm:prSet>
      <dgm:spPr/>
      <dgm:t>
        <a:bodyPr/>
        <a:lstStyle/>
        <a:p>
          <a:endParaRPr lang="es-ES"/>
        </a:p>
      </dgm:t>
    </dgm:pt>
    <dgm:pt modelId="{87666F9D-2392-4691-A6E6-EAAD562EC520}" type="pres">
      <dgm:prSet presAssocID="{CAE8C300-B826-4D23-A1B7-938CE71DF9C9}" presName="hierChild3" presStyleCnt="0"/>
      <dgm:spPr/>
      <dgm:t>
        <a:bodyPr/>
        <a:lstStyle/>
        <a:p>
          <a:endParaRPr lang="es-ES"/>
        </a:p>
      </dgm:t>
    </dgm:pt>
    <dgm:pt modelId="{F02F2663-A8A9-45C6-BCE1-4E4A76895D9D}" type="pres">
      <dgm:prSet presAssocID="{20165FB2-4820-4BB4-BB9D-F8346C7EAB43}" presName="Name10" presStyleLbl="parChTrans1D2" presStyleIdx="2" presStyleCnt="4"/>
      <dgm:spPr/>
      <dgm:t>
        <a:bodyPr/>
        <a:lstStyle/>
        <a:p>
          <a:endParaRPr lang="es-ES"/>
        </a:p>
      </dgm:t>
    </dgm:pt>
    <dgm:pt modelId="{0A28C138-6265-435E-BDD9-F3F148A5A6FD}" type="pres">
      <dgm:prSet presAssocID="{C43E882A-EBF8-4D81-83E7-F5DE00068062}" presName="hierRoot2" presStyleCnt="0"/>
      <dgm:spPr/>
      <dgm:t>
        <a:bodyPr/>
        <a:lstStyle/>
        <a:p>
          <a:endParaRPr lang="es-ES"/>
        </a:p>
      </dgm:t>
    </dgm:pt>
    <dgm:pt modelId="{D0F05F24-4363-4E8D-BD7C-C3BA01CD8EB1}" type="pres">
      <dgm:prSet presAssocID="{C43E882A-EBF8-4D81-83E7-F5DE00068062}" presName="composite2" presStyleCnt="0"/>
      <dgm:spPr/>
      <dgm:t>
        <a:bodyPr/>
        <a:lstStyle/>
        <a:p>
          <a:endParaRPr lang="es-ES"/>
        </a:p>
      </dgm:t>
    </dgm:pt>
    <dgm:pt modelId="{E6AF3F8D-B3E5-424A-82E8-862619341050}" type="pres">
      <dgm:prSet presAssocID="{C43E882A-EBF8-4D81-83E7-F5DE00068062}" presName="background2" presStyleLbl="node2" presStyleIdx="2" presStyleCnt="4"/>
      <dgm:spPr/>
      <dgm:t>
        <a:bodyPr/>
        <a:lstStyle/>
        <a:p>
          <a:endParaRPr lang="es-ES"/>
        </a:p>
      </dgm:t>
    </dgm:pt>
    <dgm:pt modelId="{A70C3CA9-618F-4257-9D90-296E37CFAEB5}" type="pres">
      <dgm:prSet presAssocID="{C43E882A-EBF8-4D81-83E7-F5DE00068062}" presName="text2" presStyleLbl="fgAcc2" presStyleIdx="2" presStyleCnt="4" custScaleX="141675" custLinFactNeighborX="10205">
        <dgm:presLayoutVars>
          <dgm:chPref val="3"/>
        </dgm:presLayoutVars>
      </dgm:prSet>
      <dgm:spPr/>
      <dgm:t>
        <a:bodyPr/>
        <a:lstStyle/>
        <a:p>
          <a:endParaRPr lang="es-ES"/>
        </a:p>
      </dgm:t>
    </dgm:pt>
    <dgm:pt modelId="{2CCA4B38-5B05-48A2-B087-8255A279148F}" type="pres">
      <dgm:prSet presAssocID="{C43E882A-EBF8-4D81-83E7-F5DE00068062}" presName="hierChild3" presStyleCnt="0"/>
      <dgm:spPr/>
      <dgm:t>
        <a:bodyPr/>
        <a:lstStyle/>
        <a:p>
          <a:endParaRPr lang="es-ES"/>
        </a:p>
      </dgm:t>
    </dgm:pt>
    <dgm:pt modelId="{73BD328B-201C-4A13-9D73-C9A6D5928A99}" type="pres">
      <dgm:prSet presAssocID="{BD2DB4A7-41F3-425E-88CF-F9A5D3F07233}" presName="Name10" presStyleLbl="parChTrans1D2" presStyleIdx="3" presStyleCnt="4"/>
      <dgm:spPr/>
      <dgm:t>
        <a:bodyPr/>
        <a:lstStyle/>
        <a:p>
          <a:endParaRPr lang="es-ES"/>
        </a:p>
      </dgm:t>
    </dgm:pt>
    <dgm:pt modelId="{C6C1AD19-B513-4DB5-84C6-0E7B03D63556}" type="pres">
      <dgm:prSet presAssocID="{AA1594DF-888B-4AFF-B830-DD6A56E7273D}" presName="hierRoot2" presStyleCnt="0"/>
      <dgm:spPr/>
      <dgm:t>
        <a:bodyPr/>
        <a:lstStyle/>
        <a:p>
          <a:endParaRPr lang="es-ES"/>
        </a:p>
      </dgm:t>
    </dgm:pt>
    <dgm:pt modelId="{0EC641B9-DEA5-49F3-A34F-BAD28BEDA713}" type="pres">
      <dgm:prSet presAssocID="{AA1594DF-888B-4AFF-B830-DD6A56E7273D}" presName="composite2" presStyleCnt="0"/>
      <dgm:spPr/>
      <dgm:t>
        <a:bodyPr/>
        <a:lstStyle/>
        <a:p>
          <a:endParaRPr lang="es-ES"/>
        </a:p>
      </dgm:t>
    </dgm:pt>
    <dgm:pt modelId="{C66A6C17-47E4-47FC-AA71-8514634C5F7F}" type="pres">
      <dgm:prSet presAssocID="{AA1594DF-888B-4AFF-B830-DD6A56E7273D}" presName="background2" presStyleLbl="node2" presStyleIdx="3" presStyleCnt="4"/>
      <dgm:spPr/>
      <dgm:t>
        <a:bodyPr/>
        <a:lstStyle/>
        <a:p>
          <a:endParaRPr lang="es-ES"/>
        </a:p>
      </dgm:t>
    </dgm:pt>
    <dgm:pt modelId="{9DB9A5E1-6AF7-4E72-8756-864A775BD6AB}" type="pres">
      <dgm:prSet presAssocID="{AA1594DF-888B-4AFF-B830-DD6A56E7273D}" presName="text2" presStyleLbl="fgAcc2" presStyleIdx="3" presStyleCnt="4" custScaleX="150933" custLinFactNeighborX="36157">
        <dgm:presLayoutVars>
          <dgm:chPref val="3"/>
        </dgm:presLayoutVars>
      </dgm:prSet>
      <dgm:spPr/>
      <dgm:t>
        <a:bodyPr/>
        <a:lstStyle/>
        <a:p>
          <a:endParaRPr lang="es-ES"/>
        </a:p>
      </dgm:t>
    </dgm:pt>
    <dgm:pt modelId="{CE717666-B115-4018-B678-10D88534FEA0}" type="pres">
      <dgm:prSet presAssocID="{AA1594DF-888B-4AFF-B830-DD6A56E7273D}" presName="hierChild3" presStyleCnt="0"/>
      <dgm:spPr/>
      <dgm:t>
        <a:bodyPr/>
        <a:lstStyle/>
        <a:p>
          <a:endParaRPr lang="es-ES"/>
        </a:p>
      </dgm:t>
    </dgm:pt>
  </dgm:ptLst>
  <dgm:cxnLst>
    <dgm:cxn modelId="{A82B02F5-2F2A-498F-848F-9F066970244D}" srcId="{EE86215C-1A56-47F1-9037-1999E55B06B8}" destId="{AA1594DF-888B-4AFF-B830-DD6A56E7273D}" srcOrd="3" destOrd="0" parTransId="{BD2DB4A7-41F3-425E-88CF-F9A5D3F07233}" sibTransId="{96F556CB-A4BC-4FC0-A2A6-8F02D8F0A3AF}"/>
    <dgm:cxn modelId="{2CC1A25C-BBB7-4477-BDA9-C986545C1D5C}" srcId="{EE86215C-1A56-47F1-9037-1999E55B06B8}" destId="{CAE8C300-B826-4D23-A1B7-938CE71DF9C9}" srcOrd="1" destOrd="0" parTransId="{12A76052-7F3D-42DA-9386-D1DC4940C878}" sibTransId="{74DD30B3-B602-4F52-BFE5-96A4B9C55779}"/>
    <dgm:cxn modelId="{5D52D567-3054-4A68-9E72-3DAE8D9EC436}" type="presOf" srcId="{EE86215C-1A56-47F1-9037-1999E55B06B8}" destId="{6CC11AED-F7C7-4D22-AACE-D6369EEBBC62}" srcOrd="0" destOrd="0" presId="urn:microsoft.com/office/officeart/2005/8/layout/hierarchy1"/>
    <dgm:cxn modelId="{8BD8183F-4388-4803-8F5B-E121AE56FF00}" type="presOf" srcId="{20165FB2-4820-4BB4-BB9D-F8346C7EAB43}" destId="{F02F2663-A8A9-45C6-BCE1-4E4A76895D9D}" srcOrd="0" destOrd="0" presId="urn:microsoft.com/office/officeart/2005/8/layout/hierarchy1"/>
    <dgm:cxn modelId="{87107274-5B83-496D-839C-AA26A42979C2}" type="presOf" srcId="{C43E882A-EBF8-4D81-83E7-F5DE00068062}" destId="{A70C3CA9-618F-4257-9D90-296E37CFAEB5}" srcOrd="0" destOrd="0" presId="urn:microsoft.com/office/officeart/2005/8/layout/hierarchy1"/>
    <dgm:cxn modelId="{3D48B90A-3C2C-4F36-8AB9-F2FB12F44CF9}" type="presOf" srcId="{7C3C3CFE-86FC-428C-85E1-681AEC4543FC}" destId="{04D583D0-EE18-419D-B945-56662F39CA3D}" srcOrd="0" destOrd="0" presId="urn:microsoft.com/office/officeart/2005/8/layout/hierarchy1"/>
    <dgm:cxn modelId="{D16FEEB5-7CDE-4F69-8933-01786E1EF360}" srcId="{EE86215C-1A56-47F1-9037-1999E55B06B8}" destId="{C43E882A-EBF8-4D81-83E7-F5DE00068062}" srcOrd="2" destOrd="0" parTransId="{20165FB2-4820-4BB4-BB9D-F8346C7EAB43}" sibTransId="{1B4146DD-2261-4F85-AB2B-29661DEA2CD8}"/>
    <dgm:cxn modelId="{B0653195-03A6-4577-834F-D1328FA30AA6}" type="presOf" srcId="{BD2DB4A7-41F3-425E-88CF-F9A5D3F07233}" destId="{73BD328B-201C-4A13-9D73-C9A6D5928A99}" srcOrd="0" destOrd="0" presId="urn:microsoft.com/office/officeart/2005/8/layout/hierarchy1"/>
    <dgm:cxn modelId="{56C4D5FC-820B-4350-B6A6-2B12951B5DE4}" type="presOf" srcId="{12A76052-7F3D-42DA-9386-D1DC4940C878}" destId="{45EBBA4F-125D-4C21-BD4D-2A007595F9E4}" srcOrd="0" destOrd="0" presId="urn:microsoft.com/office/officeart/2005/8/layout/hierarchy1"/>
    <dgm:cxn modelId="{911331B7-4398-40C8-815D-E5EFBF18B0B1}" type="presOf" srcId="{AA1594DF-888B-4AFF-B830-DD6A56E7273D}" destId="{9DB9A5E1-6AF7-4E72-8756-864A775BD6AB}" srcOrd="0" destOrd="0" presId="urn:microsoft.com/office/officeart/2005/8/layout/hierarchy1"/>
    <dgm:cxn modelId="{9CFE946D-106D-4D4F-B26E-8FD7C3020071}" type="presOf" srcId="{CAE8C300-B826-4D23-A1B7-938CE71DF9C9}" destId="{7AB583BD-CCF2-4EE5-ABE9-6AF257E02AEF}" srcOrd="0" destOrd="0" presId="urn:microsoft.com/office/officeart/2005/8/layout/hierarchy1"/>
    <dgm:cxn modelId="{8A42094D-B7EB-42F8-BC52-C63D8DC7B673}" type="presOf" srcId="{7DF2236A-53E7-458C-8D3C-8E4CFE648A15}" destId="{82204BB7-B1FB-4D3F-ADA5-DAE7DBEF442C}" srcOrd="0" destOrd="0" presId="urn:microsoft.com/office/officeart/2005/8/layout/hierarchy1"/>
    <dgm:cxn modelId="{B9404016-59C1-40AE-920F-7C3B01BD4174}" srcId="{EE86215C-1A56-47F1-9037-1999E55B06B8}" destId="{37E331AE-1EB8-4B12-B544-761E28094E4C}" srcOrd="0" destOrd="0" parTransId="{7C3C3CFE-86FC-428C-85E1-681AEC4543FC}" sibTransId="{048FE108-BC08-49AE-A448-A980DD927F54}"/>
    <dgm:cxn modelId="{4C9A3650-D9B9-4E2F-82BD-8654B9CA5A6D}" srcId="{7DF2236A-53E7-458C-8D3C-8E4CFE648A15}" destId="{EE86215C-1A56-47F1-9037-1999E55B06B8}" srcOrd="0" destOrd="0" parTransId="{876CDE68-06FF-40C5-A1CE-110DD7C1FF2D}" sibTransId="{E72C4863-891D-49F6-8A9D-A3BA846C4FAA}"/>
    <dgm:cxn modelId="{59FF7C14-50A2-4F2F-8089-E1DCFA3803EE}" type="presOf" srcId="{37E331AE-1EB8-4B12-B544-761E28094E4C}" destId="{42185B16-58CD-4C2B-BA0F-53383AE191DF}" srcOrd="0" destOrd="0" presId="urn:microsoft.com/office/officeart/2005/8/layout/hierarchy1"/>
    <dgm:cxn modelId="{40550A73-F964-41FA-9771-8FFD79EA6117}" type="presParOf" srcId="{82204BB7-B1FB-4D3F-ADA5-DAE7DBEF442C}" destId="{9B496A5B-9FB4-4D84-A8C2-FB5FA5BF840F}" srcOrd="0" destOrd="0" presId="urn:microsoft.com/office/officeart/2005/8/layout/hierarchy1"/>
    <dgm:cxn modelId="{94FC52AF-0E9A-4F47-BA4E-6CF903579F68}" type="presParOf" srcId="{9B496A5B-9FB4-4D84-A8C2-FB5FA5BF840F}" destId="{0A9935BC-962A-4593-A2FE-25A18950038F}" srcOrd="0" destOrd="0" presId="urn:microsoft.com/office/officeart/2005/8/layout/hierarchy1"/>
    <dgm:cxn modelId="{86FC0342-1147-49F6-84B8-F5A4416CCFF5}" type="presParOf" srcId="{0A9935BC-962A-4593-A2FE-25A18950038F}" destId="{E90D6AB0-1575-4567-B42B-C08D40327C58}" srcOrd="0" destOrd="0" presId="urn:microsoft.com/office/officeart/2005/8/layout/hierarchy1"/>
    <dgm:cxn modelId="{107BAD7D-3A65-4414-8992-CFA789252E36}" type="presParOf" srcId="{0A9935BC-962A-4593-A2FE-25A18950038F}" destId="{6CC11AED-F7C7-4D22-AACE-D6369EEBBC62}" srcOrd="1" destOrd="0" presId="urn:microsoft.com/office/officeart/2005/8/layout/hierarchy1"/>
    <dgm:cxn modelId="{4D0D30A4-91B4-4FF1-8089-31C4E031D57A}" type="presParOf" srcId="{9B496A5B-9FB4-4D84-A8C2-FB5FA5BF840F}" destId="{B1167D47-F758-46A1-B3E5-073E07DF2172}" srcOrd="1" destOrd="0" presId="urn:microsoft.com/office/officeart/2005/8/layout/hierarchy1"/>
    <dgm:cxn modelId="{8475440A-606B-428B-880B-A647F8860FD9}" type="presParOf" srcId="{B1167D47-F758-46A1-B3E5-073E07DF2172}" destId="{04D583D0-EE18-419D-B945-56662F39CA3D}" srcOrd="0" destOrd="0" presId="urn:microsoft.com/office/officeart/2005/8/layout/hierarchy1"/>
    <dgm:cxn modelId="{C5AF3353-A60A-4222-9860-6A90800F0D4F}" type="presParOf" srcId="{B1167D47-F758-46A1-B3E5-073E07DF2172}" destId="{A98B8193-2846-49E4-9605-F7EDC63EB9E8}" srcOrd="1" destOrd="0" presId="urn:microsoft.com/office/officeart/2005/8/layout/hierarchy1"/>
    <dgm:cxn modelId="{CB8596D5-B7B2-4AA5-8A05-64EE39CB0D92}" type="presParOf" srcId="{A98B8193-2846-49E4-9605-F7EDC63EB9E8}" destId="{58E7CC7C-0D84-4F62-A655-2A519CB21C1D}" srcOrd="0" destOrd="0" presId="urn:microsoft.com/office/officeart/2005/8/layout/hierarchy1"/>
    <dgm:cxn modelId="{58692A5D-A46C-47A2-96FB-C7A113859080}" type="presParOf" srcId="{58E7CC7C-0D84-4F62-A655-2A519CB21C1D}" destId="{DEAB1215-EC0A-4613-899D-DEEE80DB48D2}" srcOrd="0" destOrd="0" presId="urn:microsoft.com/office/officeart/2005/8/layout/hierarchy1"/>
    <dgm:cxn modelId="{D2839690-E0D3-408C-AA6E-EA90D3F882ED}" type="presParOf" srcId="{58E7CC7C-0D84-4F62-A655-2A519CB21C1D}" destId="{42185B16-58CD-4C2B-BA0F-53383AE191DF}" srcOrd="1" destOrd="0" presId="urn:microsoft.com/office/officeart/2005/8/layout/hierarchy1"/>
    <dgm:cxn modelId="{A36B4F8E-F89B-4447-8668-920F0BC77ACA}" type="presParOf" srcId="{A98B8193-2846-49E4-9605-F7EDC63EB9E8}" destId="{AE5F14A6-1327-46DB-A85F-729B4A9ADEC7}" srcOrd="1" destOrd="0" presId="urn:microsoft.com/office/officeart/2005/8/layout/hierarchy1"/>
    <dgm:cxn modelId="{D0093B01-EE3F-4CF9-9A26-0CC3FB34E5F0}" type="presParOf" srcId="{B1167D47-F758-46A1-B3E5-073E07DF2172}" destId="{45EBBA4F-125D-4C21-BD4D-2A007595F9E4}" srcOrd="2" destOrd="0" presId="urn:microsoft.com/office/officeart/2005/8/layout/hierarchy1"/>
    <dgm:cxn modelId="{534F818A-A1A9-4934-BF01-9CF6750E862E}" type="presParOf" srcId="{B1167D47-F758-46A1-B3E5-073E07DF2172}" destId="{8C34D288-7821-4357-8109-A2B1025DF77D}" srcOrd="3" destOrd="0" presId="urn:microsoft.com/office/officeart/2005/8/layout/hierarchy1"/>
    <dgm:cxn modelId="{85B4763C-6696-4455-BBD7-FB74D3D31D3E}" type="presParOf" srcId="{8C34D288-7821-4357-8109-A2B1025DF77D}" destId="{A22F3F80-20A8-4A47-A302-47A0757931FE}" srcOrd="0" destOrd="0" presId="urn:microsoft.com/office/officeart/2005/8/layout/hierarchy1"/>
    <dgm:cxn modelId="{DD775D54-CE5B-4C24-840D-2F7A2E4A5C30}" type="presParOf" srcId="{A22F3F80-20A8-4A47-A302-47A0757931FE}" destId="{DB70B262-0E33-4019-8EDD-BF9E6463D482}" srcOrd="0" destOrd="0" presId="urn:microsoft.com/office/officeart/2005/8/layout/hierarchy1"/>
    <dgm:cxn modelId="{10BB46E6-9A3C-4B76-9BC7-B3178B40ED6F}" type="presParOf" srcId="{A22F3F80-20A8-4A47-A302-47A0757931FE}" destId="{7AB583BD-CCF2-4EE5-ABE9-6AF257E02AEF}" srcOrd="1" destOrd="0" presId="urn:microsoft.com/office/officeart/2005/8/layout/hierarchy1"/>
    <dgm:cxn modelId="{152D28F4-A186-4DB7-A6DA-EED94752A36B}" type="presParOf" srcId="{8C34D288-7821-4357-8109-A2B1025DF77D}" destId="{87666F9D-2392-4691-A6E6-EAAD562EC520}" srcOrd="1" destOrd="0" presId="urn:microsoft.com/office/officeart/2005/8/layout/hierarchy1"/>
    <dgm:cxn modelId="{C18A6484-31DD-40AA-B078-56E6D0EF1545}" type="presParOf" srcId="{B1167D47-F758-46A1-B3E5-073E07DF2172}" destId="{F02F2663-A8A9-45C6-BCE1-4E4A76895D9D}" srcOrd="4" destOrd="0" presId="urn:microsoft.com/office/officeart/2005/8/layout/hierarchy1"/>
    <dgm:cxn modelId="{E8C2737C-6574-4D03-AE41-5D6A8EBDBF3F}" type="presParOf" srcId="{B1167D47-F758-46A1-B3E5-073E07DF2172}" destId="{0A28C138-6265-435E-BDD9-F3F148A5A6FD}" srcOrd="5" destOrd="0" presId="urn:microsoft.com/office/officeart/2005/8/layout/hierarchy1"/>
    <dgm:cxn modelId="{F1FA9A13-5591-44A6-8090-8B02FDFF0988}" type="presParOf" srcId="{0A28C138-6265-435E-BDD9-F3F148A5A6FD}" destId="{D0F05F24-4363-4E8D-BD7C-C3BA01CD8EB1}" srcOrd="0" destOrd="0" presId="urn:microsoft.com/office/officeart/2005/8/layout/hierarchy1"/>
    <dgm:cxn modelId="{6A8F6F09-B73F-4305-9648-C8E2EEBE6527}" type="presParOf" srcId="{D0F05F24-4363-4E8D-BD7C-C3BA01CD8EB1}" destId="{E6AF3F8D-B3E5-424A-82E8-862619341050}" srcOrd="0" destOrd="0" presId="urn:microsoft.com/office/officeart/2005/8/layout/hierarchy1"/>
    <dgm:cxn modelId="{A40E6DED-EF75-4719-B5F5-1FF42502CB6E}" type="presParOf" srcId="{D0F05F24-4363-4E8D-BD7C-C3BA01CD8EB1}" destId="{A70C3CA9-618F-4257-9D90-296E37CFAEB5}" srcOrd="1" destOrd="0" presId="urn:microsoft.com/office/officeart/2005/8/layout/hierarchy1"/>
    <dgm:cxn modelId="{477B1B10-2ECF-4F16-8418-02383D7AE51A}" type="presParOf" srcId="{0A28C138-6265-435E-BDD9-F3F148A5A6FD}" destId="{2CCA4B38-5B05-48A2-B087-8255A279148F}" srcOrd="1" destOrd="0" presId="urn:microsoft.com/office/officeart/2005/8/layout/hierarchy1"/>
    <dgm:cxn modelId="{7F37966D-7772-4ACC-B824-A5FF8980D4E6}" type="presParOf" srcId="{B1167D47-F758-46A1-B3E5-073E07DF2172}" destId="{73BD328B-201C-4A13-9D73-C9A6D5928A99}" srcOrd="6" destOrd="0" presId="urn:microsoft.com/office/officeart/2005/8/layout/hierarchy1"/>
    <dgm:cxn modelId="{840C51FB-00E4-4068-8DEB-1010D8E61458}" type="presParOf" srcId="{B1167D47-F758-46A1-B3E5-073E07DF2172}" destId="{C6C1AD19-B513-4DB5-84C6-0E7B03D63556}" srcOrd="7" destOrd="0" presId="urn:microsoft.com/office/officeart/2005/8/layout/hierarchy1"/>
    <dgm:cxn modelId="{C3763AAD-FDE7-421D-8F9E-D5FBB12ECBF5}" type="presParOf" srcId="{C6C1AD19-B513-4DB5-84C6-0E7B03D63556}" destId="{0EC641B9-DEA5-49F3-A34F-BAD28BEDA713}" srcOrd="0" destOrd="0" presId="urn:microsoft.com/office/officeart/2005/8/layout/hierarchy1"/>
    <dgm:cxn modelId="{41A33F01-817B-4C1A-87A7-E2A93A3417AF}" type="presParOf" srcId="{0EC641B9-DEA5-49F3-A34F-BAD28BEDA713}" destId="{C66A6C17-47E4-47FC-AA71-8514634C5F7F}" srcOrd="0" destOrd="0" presId="urn:microsoft.com/office/officeart/2005/8/layout/hierarchy1"/>
    <dgm:cxn modelId="{41682980-2778-405B-8877-DD9DE30CD7AC}" type="presParOf" srcId="{0EC641B9-DEA5-49F3-A34F-BAD28BEDA713}" destId="{9DB9A5E1-6AF7-4E72-8756-864A775BD6AB}" srcOrd="1" destOrd="0" presId="urn:microsoft.com/office/officeart/2005/8/layout/hierarchy1"/>
    <dgm:cxn modelId="{5E128C74-A206-4AA2-9DAE-82AD0D3F4F09}" type="presParOf" srcId="{C6C1AD19-B513-4DB5-84C6-0E7B03D63556}" destId="{CE717666-B115-4018-B678-10D88534FEA0}" srcOrd="1" destOrd="0" presId="urn:microsoft.com/office/officeart/2005/8/layout/hierarchy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9BA15-9FE7-479B-AC60-12AB858148D4}" type="doc">
      <dgm:prSet loTypeId="urn:microsoft.com/office/officeart/2005/8/layout/vList5" loCatId="list" qsTypeId="urn:microsoft.com/office/officeart/2005/8/quickstyle/simple3" qsCatId="simple" csTypeId="urn:microsoft.com/office/officeart/2005/8/colors/colorful5" csCatId="colorful"/>
      <dgm:spPr/>
      <dgm:t>
        <a:bodyPr/>
        <a:lstStyle/>
        <a:p>
          <a:endParaRPr lang="es-ES"/>
        </a:p>
      </dgm:t>
    </dgm:pt>
    <dgm:pt modelId="{724369A8-47BD-4BDA-8C93-21E1D3454A36}">
      <dgm:prSet/>
      <dgm:spPr/>
      <dgm:t>
        <a:bodyPr/>
        <a:lstStyle/>
        <a:p>
          <a:pPr rtl="0"/>
          <a:r>
            <a:rPr lang="es-ES" b="1" dirty="0" smtClean="0"/>
            <a:t>Elementos</a:t>
          </a:r>
          <a:endParaRPr lang="es-ES" dirty="0"/>
        </a:p>
      </dgm:t>
    </dgm:pt>
    <dgm:pt modelId="{00D5768A-6AED-49F3-B2DC-A0F99FCADEB1}" type="parTrans" cxnId="{A7F17F96-B046-4239-89B7-4065E3B20063}">
      <dgm:prSet/>
      <dgm:spPr/>
      <dgm:t>
        <a:bodyPr/>
        <a:lstStyle/>
        <a:p>
          <a:endParaRPr lang="es-ES"/>
        </a:p>
      </dgm:t>
    </dgm:pt>
    <dgm:pt modelId="{B25368F9-310E-406A-B638-EA5DB134B4E6}" type="sibTrans" cxnId="{A7F17F96-B046-4239-89B7-4065E3B20063}">
      <dgm:prSet/>
      <dgm:spPr/>
      <dgm:t>
        <a:bodyPr/>
        <a:lstStyle/>
        <a:p>
          <a:endParaRPr lang="es-ES"/>
        </a:p>
      </dgm:t>
    </dgm:pt>
    <dgm:pt modelId="{7666368A-8181-4DBB-BA63-D470D3A62FAA}">
      <dgm:prSet/>
      <dgm:spPr/>
      <dgm:t>
        <a:bodyPr/>
        <a:lstStyle/>
        <a:p>
          <a:pPr rtl="0"/>
          <a:r>
            <a:rPr lang="es-ES" dirty="0" smtClean="0"/>
            <a:t>Ciudad de Machachi, Zona centro</a:t>
          </a:r>
          <a:endParaRPr lang="es-ES" dirty="0"/>
        </a:p>
      </dgm:t>
    </dgm:pt>
    <dgm:pt modelId="{DF82AEB7-A8C0-4A6A-A4AD-349729F0F725}" type="parTrans" cxnId="{5AD1D6B3-3D22-4BD0-811F-BB86BB7A607F}">
      <dgm:prSet/>
      <dgm:spPr/>
      <dgm:t>
        <a:bodyPr/>
        <a:lstStyle/>
        <a:p>
          <a:endParaRPr lang="es-ES"/>
        </a:p>
      </dgm:t>
    </dgm:pt>
    <dgm:pt modelId="{9E106289-90B3-4DAD-94C5-1E5BC911D409}" type="sibTrans" cxnId="{5AD1D6B3-3D22-4BD0-811F-BB86BB7A607F}">
      <dgm:prSet/>
      <dgm:spPr/>
      <dgm:t>
        <a:bodyPr/>
        <a:lstStyle/>
        <a:p>
          <a:endParaRPr lang="es-ES"/>
        </a:p>
      </dgm:t>
    </dgm:pt>
    <dgm:pt modelId="{DFA0F770-4B54-459F-B85A-A1C99600F9DE}">
      <dgm:prSet/>
      <dgm:spPr/>
      <dgm:t>
        <a:bodyPr/>
        <a:lstStyle/>
        <a:p>
          <a:pPr rtl="0"/>
          <a:r>
            <a:rPr lang="es-ES" b="1" dirty="0" smtClean="0"/>
            <a:t>Unidades de muestreo</a:t>
          </a:r>
          <a:endParaRPr lang="es-ES" dirty="0"/>
        </a:p>
      </dgm:t>
    </dgm:pt>
    <dgm:pt modelId="{F5E830EB-83FF-4DFE-84FE-408F8B2039FD}" type="parTrans" cxnId="{3697374D-A4C7-43E5-A5BF-7C26FE113236}">
      <dgm:prSet/>
      <dgm:spPr/>
      <dgm:t>
        <a:bodyPr/>
        <a:lstStyle/>
        <a:p>
          <a:endParaRPr lang="es-ES"/>
        </a:p>
      </dgm:t>
    </dgm:pt>
    <dgm:pt modelId="{2C40B854-5262-4606-908A-B472A4DD9094}" type="sibTrans" cxnId="{3697374D-A4C7-43E5-A5BF-7C26FE113236}">
      <dgm:prSet/>
      <dgm:spPr/>
      <dgm:t>
        <a:bodyPr/>
        <a:lstStyle/>
        <a:p>
          <a:endParaRPr lang="es-ES"/>
        </a:p>
      </dgm:t>
    </dgm:pt>
    <dgm:pt modelId="{8520A3DF-26CF-44F8-B59E-5EFBCE45DD83}">
      <dgm:prSet/>
      <dgm:spPr/>
      <dgm:t>
        <a:bodyPr/>
        <a:lstStyle/>
        <a:p>
          <a:pPr rtl="0"/>
          <a:r>
            <a:rPr lang="es-ES" dirty="0" smtClean="0"/>
            <a:t>Personas establecidas en la ciudad de Machachi, de ambos géneros, de diversos niveles socio-económicos, que estén ubicadas en la zona centro.</a:t>
          </a:r>
          <a:endParaRPr lang="es-ES" dirty="0"/>
        </a:p>
      </dgm:t>
    </dgm:pt>
    <dgm:pt modelId="{49218F86-F77D-4BAC-B9EF-B8BA8FE8C8F8}" type="parTrans" cxnId="{E83651A6-0AFA-4D7D-AC9B-3F4A82EEA883}">
      <dgm:prSet/>
      <dgm:spPr/>
      <dgm:t>
        <a:bodyPr/>
        <a:lstStyle/>
        <a:p>
          <a:endParaRPr lang="es-ES"/>
        </a:p>
      </dgm:t>
    </dgm:pt>
    <dgm:pt modelId="{B5C6758E-1E82-4703-A57E-A2355010BC52}" type="sibTrans" cxnId="{E83651A6-0AFA-4D7D-AC9B-3F4A82EEA883}">
      <dgm:prSet/>
      <dgm:spPr/>
      <dgm:t>
        <a:bodyPr/>
        <a:lstStyle/>
        <a:p>
          <a:endParaRPr lang="es-ES"/>
        </a:p>
      </dgm:t>
    </dgm:pt>
    <dgm:pt modelId="{73C59028-41B7-48B9-9626-6FD251AABA46}">
      <dgm:prSet/>
      <dgm:spPr/>
      <dgm:t>
        <a:bodyPr/>
        <a:lstStyle/>
        <a:p>
          <a:pPr rtl="0"/>
          <a:r>
            <a:rPr lang="es-ES" b="1" dirty="0" smtClean="0"/>
            <a:t>Alcance</a:t>
          </a:r>
          <a:endParaRPr lang="es-ES" dirty="0"/>
        </a:p>
      </dgm:t>
    </dgm:pt>
    <dgm:pt modelId="{85E5D604-BCBA-4051-93C1-794C470B02AC}" type="parTrans" cxnId="{498AF54B-A207-483F-9584-7D391EB9736D}">
      <dgm:prSet/>
      <dgm:spPr/>
      <dgm:t>
        <a:bodyPr/>
        <a:lstStyle/>
        <a:p>
          <a:endParaRPr lang="es-ES"/>
        </a:p>
      </dgm:t>
    </dgm:pt>
    <dgm:pt modelId="{D7DF8CAF-2968-4B28-AF1A-683CD49B7A65}" type="sibTrans" cxnId="{498AF54B-A207-483F-9584-7D391EB9736D}">
      <dgm:prSet/>
      <dgm:spPr/>
      <dgm:t>
        <a:bodyPr/>
        <a:lstStyle/>
        <a:p>
          <a:endParaRPr lang="es-ES"/>
        </a:p>
      </dgm:t>
    </dgm:pt>
    <dgm:pt modelId="{0908BB08-6E3C-445C-9394-1099F4462D29}">
      <dgm:prSet/>
      <dgm:spPr/>
      <dgm:t>
        <a:bodyPr/>
        <a:lstStyle/>
        <a:p>
          <a:pPr rtl="0"/>
          <a:r>
            <a:rPr lang="es-ES" dirty="0" smtClean="0"/>
            <a:t>Machachi, área urbana, zona centro</a:t>
          </a:r>
          <a:endParaRPr lang="es-ES" dirty="0"/>
        </a:p>
      </dgm:t>
    </dgm:pt>
    <dgm:pt modelId="{3500A760-4305-403B-8195-373071D53F52}" type="parTrans" cxnId="{4FC62345-FA4C-4741-B720-2E7F0CA1111D}">
      <dgm:prSet/>
      <dgm:spPr/>
      <dgm:t>
        <a:bodyPr/>
        <a:lstStyle/>
        <a:p>
          <a:endParaRPr lang="es-ES"/>
        </a:p>
      </dgm:t>
    </dgm:pt>
    <dgm:pt modelId="{CEA2770F-8940-485D-BAA8-24B134EF0145}" type="sibTrans" cxnId="{4FC62345-FA4C-4741-B720-2E7F0CA1111D}">
      <dgm:prSet/>
      <dgm:spPr/>
      <dgm:t>
        <a:bodyPr/>
        <a:lstStyle/>
        <a:p>
          <a:endParaRPr lang="es-ES"/>
        </a:p>
      </dgm:t>
    </dgm:pt>
    <dgm:pt modelId="{C589C5B3-14CA-4969-BE84-1FA02B45F332}">
      <dgm:prSet/>
      <dgm:spPr/>
      <dgm:t>
        <a:bodyPr/>
        <a:lstStyle/>
        <a:p>
          <a:pPr rtl="0"/>
          <a:r>
            <a:rPr lang="es-ES" b="1" dirty="0" smtClean="0"/>
            <a:t>Tiempo</a:t>
          </a:r>
          <a:endParaRPr lang="es-ES" dirty="0"/>
        </a:p>
      </dgm:t>
    </dgm:pt>
    <dgm:pt modelId="{869639D2-B28D-409E-8C93-BAF2FF4DCFFD}" type="parTrans" cxnId="{B8E32496-D3E0-438C-B298-04FA56DE7CDA}">
      <dgm:prSet/>
      <dgm:spPr/>
      <dgm:t>
        <a:bodyPr/>
        <a:lstStyle/>
        <a:p>
          <a:endParaRPr lang="es-ES"/>
        </a:p>
      </dgm:t>
    </dgm:pt>
    <dgm:pt modelId="{D340564B-F26A-403D-BF80-7347C64DA33A}" type="sibTrans" cxnId="{B8E32496-D3E0-438C-B298-04FA56DE7CDA}">
      <dgm:prSet/>
      <dgm:spPr/>
      <dgm:t>
        <a:bodyPr/>
        <a:lstStyle/>
        <a:p>
          <a:endParaRPr lang="es-ES"/>
        </a:p>
      </dgm:t>
    </dgm:pt>
    <dgm:pt modelId="{5A751E03-C861-41E9-9370-36EEFF476A0C}">
      <dgm:prSet/>
      <dgm:spPr/>
      <dgm:t>
        <a:bodyPr/>
        <a:lstStyle/>
        <a:p>
          <a:pPr rtl="0"/>
          <a:r>
            <a:rPr lang="es-ES" dirty="0" smtClean="0"/>
            <a:t>Del 21 de Enero del 2013 al 12 de Febrero del 2013</a:t>
          </a:r>
          <a:endParaRPr lang="es-ES" dirty="0"/>
        </a:p>
      </dgm:t>
    </dgm:pt>
    <dgm:pt modelId="{9793467D-D11C-436B-BFFA-AE18EE8D88B8}" type="parTrans" cxnId="{C84FFCE4-0D53-4D7D-B52C-35DC7F08DCB8}">
      <dgm:prSet/>
      <dgm:spPr/>
      <dgm:t>
        <a:bodyPr/>
        <a:lstStyle/>
        <a:p>
          <a:endParaRPr lang="es-ES"/>
        </a:p>
      </dgm:t>
    </dgm:pt>
    <dgm:pt modelId="{752D153D-038C-4406-B961-071DE0A34F65}" type="sibTrans" cxnId="{C84FFCE4-0D53-4D7D-B52C-35DC7F08DCB8}">
      <dgm:prSet/>
      <dgm:spPr/>
      <dgm:t>
        <a:bodyPr/>
        <a:lstStyle/>
        <a:p>
          <a:endParaRPr lang="es-ES"/>
        </a:p>
      </dgm:t>
    </dgm:pt>
    <dgm:pt modelId="{5EF9E7A9-331B-4207-85FB-0110BD5E73D9}" type="pres">
      <dgm:prSet presAssocID="{3BB9BA15-9FE7-479B-AC60-12AB858148D4}" presName="Name0" presStyleCnt="0">
        <dgm:presLayoutVars>
          <dgm:dir/>
          <dgm:animLvl val="lvl"/>
          <dgm:resizeHandles val="exact"/>
        </dgm:presLayoutVars>
      </dgm:prSet>
      <dgm:spPr/>
      <dgm:t>
        <a:bodyPr/>
        <a:lstStyle/>
        <a:p>
          <a:endParaRPr lang="es-ES"/>
        </a:p>
      </dgm:t>
    </dgm:pt>
    <dgm:pt modelId="{244E9C9E-C09D-4334-83DF-74308BEA82F2}" type="pres">
      <dgm:prSet presAssocID="{724369A8-47BD-4BDA-8C93-21E1D3454A36}" presName="linNode" presStyleCnt="0"/>
      <dgm:spPr/>
    </dgm:pt>
    <dgm:pt modelId="{C3300E1F-D13F-4BFC-B118-05A6F36ED229}" type="pres">
      <dgm:prSet presAssocID="{724369A8-47BD-4BDA-8C93-21E1D3454A36}" presName="parentText" presStyleLbl="node1" presStyleIdx="0" presStyleCnt="4">
        <dgm:presLayoutVars>
          <dgm:chMax val="1"/>
          <dgm:bulletEnabled val="1"/>
        </dgm:presLayoutVars>
      </dgm:prSet>
      <dgm:spPr/>
      <dgm:t>
        <a:bodyPr/>
        <a:lstStyle/>
        <a:p>
          <a:endParaRPr lang="es-ES"/>
        </a:p>
      </dgm:t>
    </dgm:pt>
    <dgm:pt modelId="{5543CFD1-8B8C-4361-B564-09AE4FFC56AD}" type="pres">
      <dgm:prSet presAssocID="{724369A8-47BD-4BDA-8C93-21E1D3454A36}" presName="descendantText" presStyleLbl="alignAccFollowNode1" presStyleIdx="0" presStyleCnt="4">
        <dgm:presLayoutVars>
          <dgm:bulletEnabled val="1"/>
        </dgm:presLayoutVars>
      </dgm:prSet>
      <dgm:spPr/>
      <dgm:t>
        <a:bodyPr/>
        <a:lstStyle/>
        <a:p>
          <a:endParaRPr lang="es-ES"/>
        </a:p>
      </dgm:t>
    </dgm:pt>
    <dgm:pt modelId="{F0518BF4-44BF-4213-B154-69F9CA6F3AC7}" type="pres">
      <dgm:prSet presAssocID="{B25368F9-310E-406A-B638-EA5DB134B4E6}" presName="sp" presStyleCnt="0"/>
      <dgm:spPr/>
    </dgm:pt>
    <dgm:pt modelId="{529FB60E-55DC-4FD2-A71A-F056F933CAC2}" type="pres">
      <dgm:prSet presAssocID="{DFA0F770-4B54-459F-B85A-A1C99600F9DE}" presName="linNode" presStyleCnt="0"/>
      <dgm:spPr/>
    </dgm:pt>
    <dgm:pt modelId="{13F864A9-C4C3-4D22-89C9-67F8A4197DF0}" type="pres">
      <dgm:prSet presAssocID="{DFA0F770-4B54-459F-B85A-A1C99600F9DE}" presName="parentText" presStyleLbl="node1" presStyleIdx="1" presStyleCnt="4">
        <dgm:presLayoutVars>
          <dgm:chMax val="1"/>
          <dgm:bulletEnabled val="1"/>
        </dgm:presLayoutVars>
      </dgm:prSet>
      <dgm:spPr/>
      <dgm:t>
        <a:bodyPr/>
        <a:lstStyle/>
        <a:p>
          <a:endParaRPr lang="es-ES"/>
        </a:p>
      </dgm:t>
    </dgm:pt>
    <dgm:pt modelId="{C8C7B888-CB1D-4EDD-A4C1-D83C507F814A}" type="pres">
      <dgm:prSet presAssocID="{DFA0F770-4B54-459F-B85A-A1C99600F9DE}" presName="descendantText" presStyleLbl="alignAccFollowNode1" presStyleIdx="1" presStyleCnt="4">
        <dgm:presLayoutVars>
          <dgm:bulletEnabled val="1"/>
        </dgm:presLayoutVars>
      </dgm:prSet>
      <dgm:spPr/>
      <dgm:t>
        <a:bodyPr/>
        <a:lstStyle/>
        <a:p>
          <a:endParaRPr lang="es-ES"/>
        </a:p>
      </dgm:t>
    </dgm:pt>
    <dgm:pt modelId="{17475707-A499-4872-A058-B1C104CE9C2B}" type="pres">
      <dgm:prSet presAssocID="{2C40B854-5262-4606-908A-B472A4DD9094}" presName="sp" presStyleCnt="0"/>
      <dgm:spPr/>
    </dgm:pt>
    <dgm:pt modelId="{3B8C9684-AEC8-4B9A-8D43-AE38B53074FD}" type="pres">
      <dgm:prSet presAssocID="{73C59028-41B7-48B9-9626-6FD251AABA46}" presName="linNode" presStyleCnt="0"/>
      <dgm:spPr/>
    </dgm:pt>
    <dgm:pt modelId="{CF05DCDC-6E51-4A82-B1A4-096CA0CD0B87}" type="pres">
      <dgm:prSet presAssocID="{73C59028-41B7-48B9-9626-6FD251AABA46}" presName="parentText" presStyleLbl="node1" presStyleIdx="2" presStyleCnt="4">
        <dgm:presLayoutVars>
          <dgm:chMax val="1"/>
          <dgm:bulletEnabled val="1"/>
        </dgm:presLayoutVars>
      </dgm:prSet>
      <dgm:spPr/>
      <dgm:t>
        <a:bodyPr/>
        <a:lstStyle/>
        <a:p>
          <a:endParaRPr lang="es-ES"/>
        </a:p>
      </dgm:t>
    </dgm:pt>
    <dgm:pt modelId="{7C1C3819-9A8D-4D20-9927-DC01166A1A7E}" type="pres">
      <dgm:prSet presAssocID="{73C59028-41B7-48B9-9626-6FD251AABA46}" presName="descendantText" presStyleLbl="alignAccFollowNode1" presStyleIdx="2" presStyleCnt="4">
        <dgm:presLayoutVars>
          <dgm:bulletEnabled val="1"/>
        </dgm:presLayoutVars>
      </dgm:prSet>
      <dgm:spPr/>
      <dgm:t>
        <a:bodyPr/>
        <a:lstStyle/>
        <a:p>
          <a:endParaRPr lang="es-ES"/>
        </a:p>
      </dgm:t>
    </dgm:pt>
    <dgm:pt modelId="{B88A2083-25BD-49AA-8306-07B21F5BBB06}" type="pres">
      <dgm:prSet presAssocID="{D7DF8CAF-2968-4B28-AF1A-683CD49B7A65}" presName="sp" presStyleCnt="0"/>
      <dgm:spPr/>
    </dgm:pt>
    <dgm:pt modelId="{C968DD07-30A8-4639-8DC1-94858C2ED5A4}" type="pres">
      <dgm:prSet presAssocID="{C589C5B3-14CA-4969-BE84-1FA02B45F332}" presName="linNode" presStyleCnt="0"/>
      <dgm:spPr/>
    </dgm:pt>
    <dgm:pt modelId="{7ABEC5E6-2384-44CA-82CC-FBA25A80FA07}" type="pres">
      <dgm:prSet presAssocID="{C589C5B3-14CA-4969-BE84-1FA02B45F332}" presName="parentText" presStyleLbl="node1" presStyleIdx="3" presStyleCnt="4">
        <dgm:presLayoutVars>
          <dgm:chMax val="1"/>
          <dgm:bulletEnabled val="1"/>
        </dgm:presLayoutVars>
      </dgm:prSet>
      <dgm:spPr/>
      <dgm:t>
        <a:bodyPr/>
        <a:lstStyle/>
        <a:p>
          <a:endParaRPr lang="es-ES"/>
        </a:p>
      </dgm:t>
    </dgm:pt>
    <dgm:pt modelId="{3E7F405D-761F-45AA-953B-14C4DA58531C}" type="pres">
      <dgm:prSet presAssocID="{C589C5B3-14CA-4969-BE84-1FA02B45F332}" presName="descendantText" presStyleLbl="alignAccFollowNode1" presStyleIdx="3" presStyleCnt="4">
        <dgm:presLayoutVars>
          <dgm:bulletEnabled val="1"/>
        </dgm:presLayoutVars>
      </dgm:prSet>
      <dgm:spPr/>
      <dgm:t>
        <a:bodyPr/>
        <a:lstStyle/>
        <a:p>
          <a:endParaRPr lang="es-ES"/>
        </a:p>
      </dgm:t>
    </dgm:pt>
  </dgm:ptLst>
  <dgm:cxnLst>
    <dgm:cxn modelId="{B2899488-604E-46F6-AA8A-A57BCF7386B0}" type="presOf" srcId="{724369A8-47BD-4BDA-8C93-21E1D3454A36}" destId="{C3300E1F-D13F-4BFC-B118-05A6F36ED229}" srcOrd="0" destOrd="0" presId="urn:microsoft.com/office/officeart/2005/8/layout/vList5"/>
    <dgm:cxn modelId="{E83651A6-0AFA-4D7D-AC9B-3F4A82EEA883}" srcId="{DFA0F770-4B54-459F-B85A-A1C99600F9DE}" destId="{8520A3DF-26CF-44F8-B59E-5EFBCE45DD83}" srcOrd="0" destOrd="0" parTransId="{49218F86-F77D-4BAC-B9EF-B8BA8FE8C8F8}" sibTransId="{B5C6758E-1E82-4703-A57E-A2355010BC52}"/>
    <dgm:cxn modelId="{3720869E-61F1-487D-80BD-700554CD80B2}" type="presOf" srcId="{73C59028-41B7-48B9-9626-6FD251AABA46}" destId="{CF05DCDC-6E51-4A82-B1A4-096CA0CD0B87}" srcOrd="0" destOrd="0" presId="urn:microsoft.com/office/officeart/2005/8/layout/vList5"/>
    <dgm:cxn modelId="{080974EF-7C08-4172-8871-38C1E149E599}" type="presOf" srcId="{0908BB08-6E3C-445C-9394-1099F4462D29}" destId="{7C1C3819-9A8D-4D20-9927-DC01166A1A7E}" srcOrd="0" destOrd="0" presId="urn:microsoft.com/office/officeart/2005/8/layout/vList5"/>
    <dgm:cxn modelId="{5AD1D6B3-3D22-4BD0-811F-BB86BB7A607F}" srcId="{724369A8-47BD-4BDA-8C93-21E1D3454A36}" destId="{7666368A-8181-4DBB-BA63-D470D3A62FAA}" srcOrd="0" destOrd="0" parTransId="{DF82AEB7-A8C0-4A6A-A4AD-349729F0F725}" sibTransId="{9E106289-90B3-4DAD-94C5-1E5BC911D409}"/>
    <dgm:cxn modelId="{979C4D86-B93A-453E-8EC0-8F822266E84C}" type="presOf" srcId="{5A751E03-C861-41E9-9370-36EEFF476A0C}" destId="{3E7F405D-761F-45AA-953B-14C4DA58531C}" srcOrd="0" destOrd="0" presId="urn:microsoft.com/office/officeart/2005/8/layout/vList5"/>
    <dgm:cxn modelId="{321FE2D8-0765-49DD-B77A-BEA276B7D34F}" type="presOf" srcId="{DFA0F770-4B54-459F-B85A-A1C99600F9DE}" destId="{13F864A9-C4C3-4D22-89C9-67F8A4197DF0}" srcOrd="0" destOrd="0" presId="urn:microsoft.com/office/officeart/2005/8/layout/vList5"/>
    <dgm:cxn modelId="{A7F17F96-B046-4239-89B7-4065E3B20063}" srcId="{3BB9BA15-9FE7-479B-AC60-12AB858148D4}" destId="{724369A8-47BD-4BDA-8C93-21E1D3454A36}" srcOrd="0" destOrd="0" parTransId="{00D5768A-6AED-49F3-B2DC-A0F99FCADEB1}" sibTransId="{B25368F9-310E-406A-B638-EA5DB134B4E6}"/>
    <dgm:cxn modelId="{3697374D-A4C7-43E5-A5BF-7C26FE113236}" srcId="{3BB9BA15-9FE7-479B-AC60-12AB858148D4}" destId="{DFA0F770-4B54-459F-B85A-A1C99600F9DE}" srcOrd="1" destOrd="0" parTransId="{F5E830EB-83FF-4DFE-84FE-408F8B2039FD}" sibTransId="{2C40B854-5262-4606-908A-B472A4DD9094}"/>
    <dgm:cxn modelId="{498AF54B-A207-483F-9584-7D391EB9736D}" srcId="{3BB9BA15-9FE7-479B-AC60-12AB858148D4}" destId="{73C59028-41B7-48B9-9626-6FD251AABA46}" srcOrd="2" destOrd="0" parTransId="{85E5D604-BCBA-4051-93C1-794C470B02AC}" sibTransId="{D7DF8CAF-2968-4B28-AF1A-683CD49B7A65}"/>
    <dgm:cxn modelId="{0A72B238-0290-4FE9-9B23-CF6ED7D1B236}" type="presOf" srcId="{8520A3DF-26CF-44F8-B59E-5EFBCE45DD83}" destId="{C8C7B888-CB1D-4EDD-A4C1-D83C507F814A}" srcOrd="0" destOrd="0" presId="urn:microsoft.com/office/officeart/2005/8/layout/vList5"/>
    <dgm:cxn modelId="{C84FFCE4-0D53-4D7D-B52C-35DC7F08DCB8}" srcId="{C589C5B3-14CA-4969-BE84-1FA02B45F332}" destId="{5A751E03-C861-41E9-9370-36EEFF476A0C}" srcOrd="0" destOrd="0" parTransId="{9793467D-D11C-436B-BFFA-AE18EE8D88B8}" sibTransId="{752D153D-038C-4406-B961-071DE0A34F65}"/>
    <dgm:cxn modelId="{80DC56B1-F4BC-4952-97FB-6E4B0800079A}" type="presOf" srcId="{C589C5B3-14CA-4969-BE84-1FA02B45F332}" destId="{7ABEC5E6-2384-44CA-82CC-FBA25A80FA07}" srcOrd="0" destOrd="0" presId="urn:microsoft.com/office/officeart/2005/8/layout/vList5"/>
    <dgm:cxn modelId="{241890FD-F6E1-44D4-8555-21FE1C194ADF}" type="presOf" srcId="{7666368A-8181-4DBB-BA63-D470D3A62FAA}" destId="{5543CFD1-8B8C-4361-B564-09AE4FFC56AD}" srcOrd="0" destOrd="0" presId="urn:microsoft.com/office/officeart/2005/8/layout/vList5"/>
    <dgm:cxn modelId="{B8E32496-D3E0-438C-B298-04FA56DE7CDA}" srcId="{3BB9BA15-9FE7-479B-AC60-12AB858148D4}" destId="{C589C5B3-14CA-4969-BE84-1FA02B45F332}" srcOrd="3" destOrd="0" parTransId="{869639D2-B28D-409E-8C93-BAF2FF4DCFFD}" sibTransId="{D340564B-F26A-403D-BF80-7347C64DA33A}"/>
    <dgm:cxn modelId="{A22C3D66-E8FC-467A-9DC4-D2F2DB8D0AEC}" type="presOf" srcId="{3BB9BA15-9FE7-479B-AC60-12AB858148D4}" destId="{5EF9E7A9-331B-4207-85FB-0110BD5E73D9}" srcOrd="0" destOrd="0" presId="urn:microsoft.com/office/officeart/2005/8/layout/vList5"/>
    <dgm:cxn modelId="{4FC62345-FA4C-4741-B720-2E7F0CA1111D}" srcId="{73C59028-41B7-48B9-9626-6FD251AABA46}" destId="{0908BB08-6E3C-445C-9394-1099F4462D29}" srcOrd="0" destOrd="0" parTransId="{3500A760-4305-403B-8195-373071D53F52}" sibTransId="{CEA2770F-8940-485D-BAA8-24B134EF0145}"/>
    <dgm:cxn modelId="{C42F2E83-09FE-4AAE-8FA7-9F57B8A30219}" type="presParOf" srcId="{5EF9E7A9-331B-4207-85FB-0110BD5E73D9}" destId="{244E9C9E-C09D-4334-83DF-74308BEA82F2}" srcOrd="0" destOrd="0" presId="urn:microsoft.com/office/officeart/2005/8/layout/vList5"/>
    <dgm:cxn modelId="{000115B4-2595-429A-AB12-3523459418D5}" type="presParOf" srcId="{244E9C9E-C09D-4334-83DF-74308BEA82F2}" destId="{C3300E1F-D13F-4BFC-B118-05A6F36ED229}" srcOrd="0" destOrd="0" presId="urn:microsoft.com/office/officeart/2005/8/layout/vList5"/>
    <dgm:cxn modelId="{9B0ADCD9-E28A-4335-98AA-05432E766B2E}" type="presParOf" srcId="{244E9C9E-C09D-4334-83DF-74308BEA82F2}" destId="{5543CFD1-8B8C-4361-B564-09AE4FFC56AD}" srcOrd="1" destOrd="0" presId="urn:microsoft.com/office/officeart/2005/8/layout/vList5"/>
    <dgm:cxn modelId="{D8ED4692-C47A-4817-A2D4-917004BE2164}" type="presParOf" srcId="{5EF9E7A9-331B-4207-85FB-0110BD5E73D9}" destId="{F0518BF4-44BF-4213-B154-69F9CA6F3AC7}" srcOrd="1" destOrd="0" presId="urn:microsoft.com/office/officeart/2005/8/layout/vList5"/>
    <dgm:cxn modelId="{0F644CCC-E7F0-42C3-BF16-9AFDE4125FDC}" type="presParOf" srcId="{5EF9E7A9-331B-4207-85FB-0110BD5E73D9}" destId="{529FB60E-55DC-4FD2-A71A-F056F933CAC2}" srcOrd="2" destOrd="0" presId="urn:microsoft.com/office/officeart/2005/8/layout/vList5"/>
    <dgm:cxn modelId="{8F005F7A-94CF-4D90-A085-0A64C51BDEC3}" type="presParOf" srcId="{529FB60E-55DC-4FD2-A71A-F056F933CAC2}" destId="{13F864A9-C4C3-4D22-89C9-67F8A4197DF0}" srcOrd="0" destOrd="0" presId="urn:microsoft.com/office/officeart/2005/8/layout/vList5"/>
    <dgm:cxn modelId="{6C977EBD-7907-44C6-B43F-B4A5C587C94A}" type="presParOf" srcId="{529FB60E-55DC-4FD2-A71A-F056F933CAC2}" destId="{C8C7B888-CB1D-4EDD-A4C1-D83C507F814A}" srcOrd="1" destOrd="0" presId="urn:microsoft.com/office/officeart/2005/8/layout/vList5"/>
    <dgm:cxn modelId="{1149C12C-EC10-4E7F-8AF2-2CA26F0C293F}" type="presParOf" srcId="{5EF9E7A9-331B-4207-85FB-0110BD5E73D9}" destId="{17475707-A499-4872-A058-B1C104CE9C2B}" srcOrd="3" destOrd="0" presId="urn:microsoft.com/office/officeart/2005/8/layout/vList5"/>
    <dgm:cxn modelId="{977F8E84-92AF-48D4-B27C-0AD0AA61AA6D}" type="presParOf" srcId="{5EF9E7A9-331B-4207-85FB-0110BD5E73D9}" destId="{3B8C9684-AEC8-4B9A-8D43-AE38B53074FD}" srcOrd="4" destOrd="0" presId="urn:microsoft.com/office/officeart/2005/8/layout/vList5"/>
    <dgm:cxn modelId="{95503DD8-0061-425E-8701-02D50D65E06D}" type="presParOf" srcId="{3B8C9684-AEC8-4B9A-8D43-AE38B53074FD}" destId="{CF05DCDC-6E51-4A82-B1A4-096CA0CD0B87}" srcOrd="0" destOrd="0" presId="urn:microsoft.com/office/officeart/2005/8/layout/vList5"/>
    <dgm:cxn modelId="{290F5155-A847-4C65-80E4-D15CBDFF6DDC}" type="presParOf" srcId="{3B8C9684-AEC8-4B9A-8D43-AE38B53074FD}" destId="{7C1C3819-9A8D-4D20-9927-DC01166A1A7E}" srcOrd="1" destOrd="0" presId="urn:microsoft.com/office/officeart/2005/8/layout/vList5"/>
    <dgm:cxn modelId="{D9F4F309-9D72-4417-B356-7525A7F8A7F7}" type="presParOf" srcId="{5EF9E7A9-331B-4207-85FB-0110BD5E73D9}" destId="{B88A2083-25BD-49AA-8306-07B21F5BBB06}" srcOrd="5" destOrd="0" presId="urn:microsoft.com/office/officeart/2005/8/layout/vList5"/>
    <dgm:cxn modelId="{6DE1F9C8-3823-482A-96E3-6B947FBF0510}" type="presParOf" srcId="{5EF9E7A9-331B-4207-85FB-0110BD5E73D9}" destId="{C968DD07-30A8-4639-8DC1-94858C2ED5A4}" srcOrd="6" destOrd="0" presId="urn:microsoft.com/office/officeart/2005/8/layout/vList5"/>
    <dgm:cxn modelId="{7475D82E-AAA0-479D-BA66-348F09D1AB13}" type="presParOf" srcId="{C968DD07-30A8-4639-8DC1-94858C2ED5A4}" destId="{7ABEC5E6-2384-44CA-82CC-FBA25A80FA07}" srcOrd="0" destOrd="0" presId="urn:microsoft.com/office/officeart/2005/8/layout/vList5"/>
    <dgm:cxn modelId="{FD6AB5B5-E869-407D-8924-CD78D1EAE40C}" type="presParOf" srcId="{C968DD07-30A8-4639-8DC1-94858C2ED5A4}" destId="{3E7F405D-761F-45AA-953B-14C4DA58531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C64B99-7A79-4364-B26F-849C9AB3EDDC}" type="doc">
      <dgm:prSet loTypeId="urn:microsoft.com/office/officeart/2005/8/layout/hProcess4" loCatId="process" qsTypeId="urn:microsoft.com/office/officeart/2005/8/quickstyle/simple3" qsCatId="simple" csTypeId="urn:microsoft.com/office/officeart/2005/8/colors/colorful3" csCatId="colorful" phldr="1"/>
      <dgm:spPr/>
      <dgm:t>
        <a:bodyPr/>
        <a:lstStyle/>
        <a:p>
          <a:endParaRPr lang="es-ES"/>
        </a:p>
      </dgm:t>
    </dgm:pt>
    <dgm:pt modelId="{32930511-BB7D-468F-8ABA-BDDF50E37986}">
      <dgm:prSet/>
      <dgm:spPr/>
      <dgm:t>
        <a:bodyPr/>
        <a:lstStyle/>
        <a:p>
          <a:pPr rtl="0"/>
          <a:r>
            <a:rPr lang="es-ES" b="1" dirty="0" smtClean="0"/>
            <a:t>Método de investigación</a:t>
          </a:r>
          <a:endParaRPr lang="es-ES" dirty="0"/>
        </a:p>
      </dgm:t>
    </dgm:pt>
    <dgm:pt modelId="{490A8399-5585-4BB7-8731-D84438ACEA3A}" type="parTrans" cxnId="{5BBB30C7-7CE7-4F2F-B915-CA72E371850D}">
      <dgm:prSet/>
      <dgm:spPr/>
      <dgm:t>
        <a:bodyPr/>
        <a:lstStyle/>
        <a:p>
          <a:endParaRPr lang="es-ES"/>
        </a:p>
      </dgm:t>
    </dgm:pt>
    <dgm:pt modelId="{9E332804-0B9D-419C-B874-8703A128D48D}" type="sibTrans" cxnId="{5BBB30C7-7CE7-4F2F-B915-CA72E371850D}">
      <dgm:prSet/>
      <dgm:spPr/>
      <dgm:t>
        <a:bodyPr/>
        <a:lstStyle/>
        <a:p>
          <a:endParaRPr lang="es-ES"/>
        </a:p>
      </dgm:t>
    </dgm:pt>
    <dgm:pt modelId="{3F8F2E53-33DE-4E32-BCF2-B2B63CDF58C9}">
      <dgm:prSet/>
      <dgm:spPr/>
      <dgm:t>
        <a:bodyPr/>
        <a:lstStyle/>
        <a:p>
          <a:pPr rtl="0"/>
          <a:r>
            <a:rPr lang="es-ES" b="1" dirty="0" smtClean="0"/>
            <a:t>Muestreo Probabilístico</a:t>
          </a:r>
          <a:endParaRPr lang="es-ES" dirty="0"/>
        </a:p>
      </dgm:t>
    </dgm:pt>
    <dgm:pt modelId="{1A675C5F-B62F-4D08-AFBD-258B81CA8C8C}" type="parTrans" cxnId="{F71A48AA-D174-4949-B655-F353F1F2991D}">
      <dgm:prSet/>
      <dgm:spPr/>
      <dgm:t>
        <a:bodyPr/>
        <a:lstStyle/>
        <a:p>
          <a:endParaRPr lang="es-ES"/>
        </a:p>
      </dgm:t>
    </dgm:pt>
    <dgm:pt modelId="{599EDF38-7CDC-4EF6-9B52-60D943364B9B}" type="sibTrans" cxnId="{F71A48AA-D174-4949-B655-F353F1F2991D}">
      <dgm:prSet/>
      <dgm:spPr/>
      <dgm:t>
        <a:bodyPr/>
        <a:lstStyle/>
        <a:p>
          <a:endParaRPr lang="es-ES"/>
        </a:p>
      </dgm:t>
    </dgm:pt>
    <dgm:pt modelId="{23CCA304-A5B0-4531-A1A3-F61C5278FCFE}">
      <dgm:prSet/>
      <dgm:spPr/>
      <dgm:t>
        <a:bodyPr/>
        <a:lstStyle/>
        <a:p>
          <a:pPr rtl="0"/>
          <a:r>
            <a:rPr lang="es-ES" b="1" dirty="0" smtClean="0"/>
            <a:t>Muestreo Aleatorio Simple</a:t>
          </a:r>
          <a:endParaRPr lang="es-ES" b="1" dirty="0"/>
        </a:p>
      </dgm:t>
    </dgm:pt>
    <dgm:pt modelId="{2063989F-1086-44C9-88C1-E3229576DAF7}" type="parTrans" cxnId="{9BC87AC1-B594-463E-BD31-3A3AB431C478}">
      <dgm:prSet/>
      <dgm:spPr/>
      <dgm:t>
        <a:bodyPr/>
        <a:lstStyle/>
        <a:p>
          <a:endParaRPr lang="es-ES"/>
        </a:p>
      </dgm:t>
    </dgm:pt>
    <dgm:pt modelId="{9798B00E-B25E-4BFF-87DD-5A76D5C081C8}" type="sibTrans" cxnId="{9BC87AC1-B594-463E-BD31-3A3AB431C478}">
      <dgm:prSet/>
      <dgm:spPr/>
      <dgm:t>
        <a:bodyPr/>
        <a:lstStyle/>
        <a:p>
          <a:endParaRPr lang="es-ES"/>
        </a:p>
      </dgm:t>
    </dgm:pt>
    <dgm:pt modelId="{087885DF-8AA2-4D29-A9EE-087F2E7608FF}">
      <dgm:prSet custT="1"/>
      <dgm:spPr/>
      <dgm:t>
        <a:bodyPr/>
        <a:lstStyle/>
        <a:p>
          <a:r>
            <a:rPr lang="es-ES" sz="1400" dirty="0" smtClean="0"/>
            <a:t>Se empleará una investigación de tipo descriptivo realizando encuestas</a:t>
          </a:r>
          <a:endParaRPr lang="es-ES" sz="1400" dirty="0"/>
        </a:p>
      </dgm:t>
    </dgm:pt>
    <dgm:pt modelId="{8F37E290-921F-40C2-AD8A-4AB325CAF691}" type="parTrans" cxnId="{FF74FD69-004C-47BB-B219-002A39ED0A79}">
      <dgm:prSet/>
      <dgm:spPr/>
      <dgm:t>
        <a:bodyPr/>
        <a:lstStyle/>
        <a:p>
          <a:endParaRPr lang="es-ES"/>
        </a:p>
      </dgm:t>
    </dgm:pt>
    <dgm:pt modelId="{BACDA82D-E12A-4B7B-9EC3-40CC4035D555}" type="sibTrans" cxnId="{FF74FD69-004C-47BB-B219-002A39ED0A79}">
      <dgm:prSet/>
      <dgm:spPr/>
      <dgm:t>
        <a:bodyPr/>
        <a:lstStyle/>
        <a:p>
          <a:endParaRPr lang="es-ES"/>
        </a:p>
      </dgm:t>
    </dgm:pt>
    <dgm:pt modelId="{98F4E7B5-7E1F-4C8F-8E18-285AE71648B1}">
      <dgm:prSet custT="1"/>
      <dgm:spPr/>
      <dgm:t>
        <a:bodyPr/>
        <a:lstStyle/>
        <a:p>
          <a:r>
            <a:rPr lang="es-ES" sz="1400" dirty="0" smtClean="0"/>
            <a:t>Todos los participantes tengan las mismas oportunidades de ser seleccionados</a:t>
          </a:r>
          <a:endParaRPr lang="es-ES" sz="1400" dirty="0"/>
        </a:p>
      </dgm:t>
    </dgm:pt>
    <dgm:pt modelId="{AB128AA8-DE85-43F8-8924-7EDF010B7DDC}" type="parTrans" cxnId="{62EB25C8-1BEA-4957-8781-775CF3833BBF}">
      <dgm:prSet/>
      <dgm:spPr/>
      <dgm:t>
        <a:bodyPr/>
        <a:lstStyle/>
        <a:p>
          <a:endParaRPr lang="es-ES"/>
        </a:p>
      </dgm:t>
    </dgm:pt>
    <dgm:pt modelId="{9E48E55C-126F-4224-AE54-4878BC11CA21}" type="sibTrans" cxnId="{62EB25C8-1BEA-4957-8781-775CF3833BBF}">
      <dgm:prSet/>
      <dgm:spPr/>
      <dgm:t>
        <a:bodyPr/>
        <a:lstStyle/>
        <a:p>
          <a:endParaRPr lang="es-ES"/>
        </a:p>
      </dgm:t>
    </dgm:pt>
    <dgm:pt modelId="{C22D49B6-7043-4168-AAE5-D12FAAC32D8B}">
      <dgm:prSet/>
      <dgm:spPr/>
      <dgm:t>
        <a:bodyPr/>
        <a:lstStyle/>
        <a:p>
          <a:r>
            <a:rPr lang="es-ES" dirty="0" smtClean="0"/>
            <a:t>Cada elemento en la población tiene una posibilidad de selección conocida y equitativa</a:t>
          </a:r>
          <a:endParaRPr lang="es-ES" dirty="0"/>
        </a:p>
      </dgm:t>
    </dgm:pt>
    <dgm:pt modelId="{9568AE31-2241-4CA8-A897-8E2F4E34B867}" type="parTrans" cxnId="{531BE1AF-85FF-483A-8373-179AF7F255AC}">
      <dgm:prSet/>
      <dgm:spPr/>
      <dgm:t>
        <a:bodyPr/>
        <a:lstStyle/>
        <a:p>
          <a:endParaRPr lang="es-ES"/>
        </a:p>
      </dgm:t>
    </dgm:pt>
    <dgm:pt modelId="{43C1DD56-EF13-4483-A42C-7D7844AB74A1}" type="sibTrans" cxnId="{531BE1AF-85FF-483A-8373-179AF7F255AC}">
      <dgm:prSet/>
      <dgm:spPr/>
      <dgm:t>
        <a:bodyPr/>
        <a:lstStyle/>
        <a:p>
          <a:endParaRPr lang="es-ES"/>
        </a:p>
      </dgm:t>
    </dgm:pt>
    <dgm:pt modelId="{48C84384-93FB-457E-A6BB-E9507B832E7C}" type="pres">
      <dgm:prSet presAssocID="{D9C64B99-7A79-4364-B26F-849C9AB3EDDC}" presName="Name0" presStyleCnt="0">
        <dgm:presLayoutVars>
          <dgm:dir/>
          <dgm:animLvl val="lvl"/>
          <dgm:resizeHandles val="exact"/>
        </dgm:presLayoutVars>
      </dgm:prSet>
      <dgm:spPr/>
      <dgm:t>
        <a:bodyPr/>
        <a:lstStyle/>
        <a:p>
          <a:endParaRPr lang="es-ES"/>
        </a:p>
      </dgm:t>
    </dgm:pt>
    <dgm:pt modelId="{560E76E3-D843-4F23-9475-8FF452EEEB66}" type="pres">
      <dgm:prSet presAssocID="{D9C64B99-7A79-4364-B26F-849C9AB3EDDC}" presName="tSp" presStyleCnt="0"/>
      <dgm:spPr/>
    </dgm:pt>
    <dgm:pt modelId="{BDBFA1EA-B889-4526-8075-3FAE9A6423E3}" type="pres">
      <dgm:prSet presAssocID="{D9C64B99-7A79-4364-B26F-849C9AB3EDDC}" presName="bSp" presStyleCnt="0"/>
      <dgm:spPr/>
    </dgm:pt>
    <dgm:pt modelId="{06B5CCF7-C650-4A3F-B580-04D1A2E6E509}" type="pres">
      <dgm:prSet presAssocID="{D9C64B99-7A79-4364-B26F-849C9AB3EDDC}" presName="process" presStyleCnt="0"/>
      <dgm:spPr/>
    </dgm:pt>
    <dgm:pt modelId="{4CAE7117-B8C6-4A73-8AC6-93E69C256B2A}" type="pres">
      <dgm:prSet presAssocID="{32930511-BB7D-468F-8ABA-BDDF50E37986}" presName="composite1" presStyleCnt="0"/>
      <dgm:spPr/>
    </dgm:pt>
    <dgm:pt modelId="{97E41146-32DC-4D38-881E-7E1F95A77C48}" type="pres">
      <dgm:prSet presAssocID="{32930511-BB7D-468F-8ABA-BDDF50E37986}" presName="dummyNode1" presStyleLbl="node1" presStyleIdx="0" presStyleCnt="3"/>
      <dgm:spPr/>
    </dgm:pt>
    <dgm:pt modelId="{574852C5-7E54-4B93-99EC-682811460528}" type="pres">
      <dgm:prSet presAssocID="{32930511-BB7D-468F-8ABA-BDDF50E37986}" presName="childNode1" presStyleLbl="bgAcc1" presStyleIdx="0" presStyleCnt="3" custScaleX="190486">
        <dgm:presLayoutVars>
          <dgm:bulletEnabled val="1"/>
        </dgm:presLayoutVars>
      </dgm:prSet>
      <dgm:spPr/>
      <dgm:t>
        <a:bodyPr/>
        <a:lstStyle/>
        <a:p>
          <a:endParaRPr lang="es-ES"/>
        </a:p>
      </dgm:t>
    </dgm:pt>
    <dgm:pt modelId="{390B69C0-936B-4C2E-BD24-98F71F54590A}" type="pres">
      <dgm:prSet presAssocID="{32930511-BB7D-468F-8ABA-BDDF50E37986}" presName="childNode1tx" presStyleLbl="bgAcc1" presStyleIdx="0" presStyleCnt="3">
        <dgm:presLayoutVars>
          <dgm:bulletEnabled val="1"/>
        </dgm:presLayoutVars>
      </dgm:prSet>
      <dgm:spPr/>
      <dgm:t>
        <a:bodyPr/>
        <a:lstStyle/>
        <a:p>
          <a:endParaRPr lang="es-ES"/>
        </a:p>
      </dgm:t>
    </dgm:pt>
    <dgm:pt modelId="{61C86276-03C8-4AEB-87B1-F45236D7710B}" type="pres">
      <dgm:prSet presAssocID="{32930511-BB7D-468F-8ABA-BDDF50E37986}" presName="parentNode1" presStyleLbl="node1" presStyleIdx="0" presStyleCnt="3" custScaleX="165961">
        <dgm:presLayoutVars>
          <dgm:chMax val="1"/>
          <dgm:bulletEnabled val="1"/>
        </dgm:presLayoutVars>
      </dgm:prSet>
      <dgm:spPr/>
      <dgm:t>
        <a:bodyPr/>
        <a:lstStyle/>
        <a:p>
          <a:endParaRPr lang="es-ES"/>
        </a:p>
      </dgm:t>
    </dgm:pt>
    <dgm:pt modelId="{3747212F-2339-4DD6-8F75-ED3D70DA6EBE}" type="pres">
      <dgm:prSet presAssocID="{32930511-BB7D-468F-8ABA-BDDF50E37986}" presName="connSite1" presStyleCnt="0"/>
      <dgm:spPr/>
    </dgm:pt>
    <dgm:pt modelId="{C94031C1-CE7C-48B9-B825-D32294064A8F}" type="pres">
      <dgm:prSet presAssocID="{9E332804-0B9D-419C-B874-8703A128D48D}" presName="Name9" presStyleLbl="sibTrans2D1" presStyleIdx="0" presStyleCnt="2" custLinFactNeighborY="-10402"/>
      <dgm:spPr/>
      <dgm:t>
        <a:bodyPr/>
        <a:lstStyle/>
        <a:p>
          <a:endParaRPr lang="es-ES"/>
        </a:p>
      </dgm:t>
    </dgm:pt>
    <dgm:pt modelId="{2132D7B5-30C4-4F9A-94D8-96A700B7FD66}" type="pres">
      <dgm:prSet presAssocID="{3F8F2E53-33DE-4E32-BCF2-B2B63CDF58C9}" presName="composite2" presStyleCnt="0"/>
      <dgm:spPr/>
    </dgm:pt>
    <dgm:pt modelId="{80A11411-BAA3-4487-B792-316F47113485}" type="pres">
      <dgm:prSet presAssocID="{3F8F2E53-33DE-4E32-BCF2-B2B63CDF58C9}" presName="dummyNode2" presStyleLbl="node1" presStyleIdx="0" presStyleCnt="3"/>
      <dgm:spPr/>
    </dgm:pt>
    <dgm:pt modelId="{784A2633-EE81-49FF-B2EC-B2A36B1FA391}" type="pres">
      <dgm:prSet presAssocID="{3F8F2E53-33DE-4E32-BCF2-B2B63CDF58C9}" presName="childNode2" presStyleLbl="bgAcc1" presStyleIdx="1" presStyleCnt="3" custScaleX="201684">
        <dgm:presLayoutVars>
          <dgm:bulletEnabled val="1"/>
        </dgm:presLayoutVars>
      </dgm:prSet>
      <dgm:spPr/>
      <dgm:t>
        <a:bodyPr/>
        <a:lstStyle/>
        <a:p>
          <a:endParaRPr lang="es-ES"/>
        </a:p>
      </dgm:t>
    </dgm:pt>
    <dgm:pt modelId="{7B9BD86D-E15A-4761-AB4E-D4D21A1F08BA}" type="pres">
      <dgm:prSet presAssocID="{3F8F2E53-33DE-4E32-BCF2-B2B63CDF58C9}" presName="childNode2tx" presStyleLbl="bgAcc1" presStyleIdx="1" presStyleCnt="3">
        <dgm:presLayoutVars>
          <dgm:bulletEnabled val="1"/>
        </dgm:presLayoutVars>
      </dgm:prSet>
      <dgm:spPr/>
      <dgm:t>
        <a:bodyPr/>
        <a:lstStyle/>
        <a:p>
          <a:endParaRPr lang="es-ES"/>
        </a:p>
      </dgm:t>
    </dgm:pt>
    <dgm:pt modelId="{C8DB692B-A0FB-4BAD-BF6C-2C58E851335C}" type="pres">
      <dgm:prSet presAssocID="{3F8F2E53-33DE-4E32-BCF2-B2B63CDF58C9}" presName="parentNode2" presStyleLbl="node1" presStyleIdx="1" presStyleCnt="3" custScaleX="180717">
        <dgm:presLayoutVars>
          <dgm:chMax val="0"/>
          <dgm:bulletEnabled val="1"/>
        </dgm:presLayoutVars>
      </dgm:prSet>
      <dgm:spPr/>
      <dgm:t>
        <a:bodyPr/>
        <a:lstStyle/>
        <a:p>
          <a:endParaRPr lang="es-ES"/>
        </a:p>
      </dgm:t>
    </dgm:pt>
    <dgm:pt modelId="{9B2F8C7A-E098-4A0C-8627-35B1450626EF}" type="pres">
      <dgm:prSet presAssocID="{3F8F2E53-33DE-4E32-BCF2-B2B63CDF58C9}" presName="connSite2" presStyleCnt="0"/>
      <dgm:spPr/>
    </dgm:pt>
    <dgm:pt modelId="{F3172F9B-DA7F-4B68-834B-C0F15B6A8BE2}" type="pres">
      <dgm:prSet presAssocID="{599EDF38-7CDC-4EF6-9B52-60D943364B9B}" presName="Name18" presStyleLbl="sibTrans2D1" presStyleIdx="1" presStyleCnt="2" custLinFactNeighborY="10317"/>
      <dgm:spPr/>
      <dgm:t>
        <a:bodyPr/>
        <a:lstStyle/>
        <a:p>
          <a:endParaRPr lang="es-ES"/>
        </a:p>
      </dgm:t>
    </dgm:pt>
    <dgm:pt modelId="{CB882F84-F1D5-4661-83BF-0AC58356F35C}" type="pres">
      <dgm:prSet presAssocID="{23CCA304-A5B0-4531-A1A3-F61C5278FCFE}" presName="composite1" presStyleCnt="0"/>
      <dgm:spPr/>
    </dgm:pt>
    <dgm:pt modelId="{36EB2947-4FCD-4ED3-8736-803D383225BF}" type="pres">
      <dgm:prSet presAssocID="{23CCA304-A5B0-4531-A1A3-F61C5278FCFE}" presName="dummyNode1" presStyleLbl="node1" presStyleIdx="1" presStyleCnt="3"/>
      <dgm:spPr/>
    </dgm:pt>
    <dgm:pt modelId="{90006286-3C14-402A-9C5A-96B0071D84F5}" type="pres">
      <dgm:prSet presAssocID="{23CCA304-A5B0-4531-A1A3-F61C5278FCFE}" presName="childNode1" presStyleLbl="bgAcc1" presStyleIdx="2" presStyleCnt="3" custScaleX="173895">
        <dgm:presLayoutVars>
          <dgm:bulletEnabled val="1"/>
        </dgm:presLayoutVars>
      </dgm:prSet>
      <dgm:spPr/>
      <dgm:t>
        <a:bodyPr/>
        <a:lstStyle/>
        <a:p>
          <a:endParaRPr lang="es-ES"/>
        </a:p>
      </dgm:t>
    </dgm:pt>
    <dgm:pt modelId="{C28E9273-A000-4737-A490-48EB07A3B054}" type="pres">
      <dgm:prSet presAssocID="{23CCA304-A5B0-4531-A1A3-F61C5278FCFE}" presName="childNode1tx" presStyleLbl="bgAcc1" presStyleIdx="2" presStyleCnt="3">
        <dgm:presLayoutVars>
          <dgm:bulletEnabled val="1"/>
        </dgm:presLayoutVars>
      </dgm:prSet>
      <dgm:spPr/>
      <dgm:t>
        <a:bodyPr/>
        <a:lstStyle/>
        <a:p>
          <a:endParaRPr lang="es-ES"/>
        </a:p>
      </dgm:t>
    </dgm:pt>
    <dgm:pt modelId="{BE879E74-36D9-4D3A-8050-EE6F0307FC2F}" type="pres">
      <dgm:prSet presAssocID="{23CCA304-A5B0-4531-A1A3-F61C5278FCFE}" presName="parentNode1" presStyleLbl="node1" presStyleIdx="2" presStyleCnt="3" custScaleX="149696">
        <dgm:presLayoutVars>
          <dgm:chMax val="1"/>
          <dgm:bulletEnabled val="1"/>
        </dgm:presLayoutVars>
      </dgm:prSet>
      <dgm:spPr/>
      <dgm:t>
        <a:bodyPr/>
        <a:lstStyle/>
        <a:p>
          <a:endParaRPr lang="es-ES"/>
        </a:p>
      </dgm:t>
    </dgm:pt>
    <dgm:pt modelId="{6CB1A16A-3420-4D3C-A12C-E96DB5B67E3B}" type="pres">
      <dgm:prSet presAssocID="{23CCA304-A5B0-4531-A1A3-F61C5278FCFE}" presName="connSite1" presStyleCnt="0"/>
      <dgm:spPr/>
    </dgm:pt>
  </dgm:ptLst>
  <dgm:cxnLst>
    <dgm:cxn modelId="{9A9277C5-543E-435C-B25C-78AFB066C9FF}" type="presOf" srcId="{C22D49B6-7043-4168-AAE5-D12FAAC32D8B}" destId="{90006286-3C14-402A-9C5A-96B0071D84F5}" srcOrd="0" destOrd="0" presId="urn:microsoft.com/office/officeart/2005/8/layout/hProcess4"/>
    <dgm:cxn modelId="{F81084A5-E33F-4836-9626-7783D66241B8}" type="presOf" srcId="{087885DF-8AA2-4D29-A9EE-087F2E7608FF}" destId="{574852C5-7E54-4B93-99EC-682811460528}" srcOrd="0" destOrd="0" presId="urn:microsoft.com/office/officeart/2005/8/layout/hProcess4"/>
    <dgm:cxn modelId="{1974F35A-D2CE-46F3-AD67-DF630ACC5442}" type="presOf" srcId="{9E332804-0B9D-419C-B874-8703A128D48D}" destId="{C94031C1-CE7C-48B9-B825-D32294064A8F}" srcOrd="0" destOrd="0" presId="urn:microsoft.com/office/officeart/2005/8/layout/hProcess4"/>
    <dgm:cxn modelId="{5BBB30C7-7CE7-4F2F-B915-CA72E371850D}" srcId="{D9C64B99-7A79-4364-B26F-849C9AB3EDDC}" destId="{32930511-BB7D-468F-8ABA-BDDF50E37986}" srcOrd="0" destOrd="0" parTransId="{490A8399-5585-4BB7-8731-D84438ACEA3A}" sibTransId="{9E332804-0B9D-419C-B874-8703A128D48D}"/>
    <dgm:cxn modelId="{E4B124EA-7665-40E8-8A9F-E28A751ED526}" type="presOf" srcId="{98F4E7B5-7E1F-4C8F-8E18-285AE71648B1}" destId="{7B9BD86D-E15A-4761-AB4E-D4D21A1F08BA}" srcOrd="1" destOrd="0" presId="urn:microsoft.com/office/officeart/2005/8/layout/hProcess4"/>
    <dgm:cxn modelId="{8B4C4F35-AAC3-412B-8806-2D84D4E7C4D5}" type="presOf" srcId="{23CCA304-A5B0-4531-A1A3-F61C5278FCFE}" destId="{BE879E74-36D9-4D3A-8050-EE6F0307FC2F}" srcOrd="0" destOrd="0" presId="urn:microsoft.com/office/officeart/2005/8/layout/hProcess4"/>
    <dgm:cxn modelId="{7C478F4B-F267-410D-8FD9-15D483D40855}" type="presOf" srcId="{3F8F2E53-33DE-4E32-BCF2-B2B63CDF58C9}" destId="{C8DB692B-A0FB-4BAD-BF6C-2C58E851335C}" srcOrd="0" destOrd="0" presId="urn:microsoft.com/office/officeart/2005/8/layout/hProcess4"/>
    <dgm:cxn modelId="{62EB25C8-1BEA-4957-8781-775CF3833BBF}" srcId="{3F8F2E53-33DE-4E32-BCF2-B2B63CDF58C9}" destId="{98F4E7B5-7E1F-4C8F-8E18-285AE71648B1}" srcOrd="0" destOrd="0" parTransId="{AB128AA8-DE85-43F8-8924-7EDF010B7DDC}" sibTransId="{9E48E55C-126F-4224-AE54-4878BC11CA21}"/>
    <dgm:cxn modelId="{531BE1AF-85FF-483A-8373-179AF7F255AC}" srcId="{23CCA304-A5B0-4531-A1A3-F61C5278FCFE}" destId="{C22D49B6-7043-4168-AAE5-D12FAAC32D8B}" srcOrd="0" destOrd="0" parTransId="{9568AE31-2241-4CA8-A897-8E2F4E34B867}" sibTransId="{43C1DD56-EF13-4483-A42C-7D7844AB74A1}"/>
    <dgm:cxn modelId="{26289D20-5B80-4058-A5F3-B858EC27D167}" type="presOf" srcId="{087885DF-8AA2-4D29-A9EE-087F2E7608FF}" destId="{390B69C0-936B-4C2E-BD24-98F71F54590A}" srcOrd="1" destOrd="0" presId="urn:microsoft.com/office/officeart/2005/8/layout/hProcess4"/>
    <dgm:cxn modelId="{F71A48AA-D174-4949-B655-F353F1F2991D}" srcId="{D9C64B99-7A79-4364-B26F-849C9AB3EDDC}" destId="{3F8F2E53-33DE-4E32-BCF2-B2B63CDF58C9}" srcOrd="1" destOrd="0" parTransId="{1A675C5F-B62F-4D08-AFBD-258B81CA8C8C}" sibTransId="{599EDF38-7CDC-4EF6-9B52-60D943364B9B}"/>
    <dgm:cxn modelId="{CE23D30D-6E5C-4C4B-A61F-79135674E7E9}" type="presOf" srcId="{C22D49B6-7043-4168-AAE5-D12FAAC32D8B}" destId="{C28E9273-A000-4737-A490-48EB07A3B054}" srcOrd="1" destOrd="0" presId="urn:microsoft.com/office/officeart/2005/8/layout/hProcess4"/>
    <dgm:cxn modelId="{73BC4A05-8914-4A6B-83EA-2CAADC4CB48A}" type="presOf" srcId="{32930511-BB7D-468F-8ABA-BDDF50E37986}" destId="{61C86276-03C8-4AEB-87B1-F45236D7710B}" srcOrd="0" destOrd="0" presId="urn:microsoft.com/office/officeart/2005/8/layout/hProcess4"/>
    <dgm:cxn modelId="{FF74FD69-004C-47BB-B219-002A39ED0A79}" srcId="{32930511-BB7D-468F-8ABA-BDDF50E37986}" destId="{087885DF-8AA2-4D29-A9EE-087F2E7608FF}" srcOrd="0" destOrd="0" parTransId="{8F37E290-921F-40C2-AD8A-4AB325CAF691}" sibTransId="{BACDA82D-E12A-4B7B-9EC3-40CC4035D555}"/>
    <dgm:cxn modelId="{CDB5560C-A8C9-4183-82CF-942F71A8A98A}" type="presOf" srcId="{D9C64B99-7A79-4364-B26F-849C9AB3EDDC}" destId="{48C84384-93FB-457E-A6BB-E9507B832E7C}" srcOrd="0" destOrd="0" presId="urn:microsoft.com/office/officeart/2005/8/layout/hProcess4"/>
    <dgm:cxn modelId="{9BC87AC1-B594-463E-BD31-3A3AB431C478}" srcId="{D9C64B99-7A79-4364-B26F-849C9AB3EDDC}" destId="{23CCA304-A5B0-4531-A1A3-F61C5278FCFE}" srcOrd="2" destOrd="0" parTransId="{2063989F-1086-44C9-88C1-E3229576DAF7}" sibTransId="{9798B00E-B25E-4BFF-87DD-5A76D5C081C8}"/>
    <dgm:cxn modelId="{B3660D7E-97DE-4C59-9B26-59447315C36C}" type="presOf" srcId="{98F4E7B5-7E1F-4C8F-8E18-285AE71648B1}" destId="{784A2633-EE81-49FF-B2EC-B2A36B1FA391}" srcOrd="0" destOrd="0" presId="urn:microsoft.com/office/officeart/2005/8/layout/hProcess4"/>
    <dgm:cxn modelId="{8ACDE890-F0FB-474E-B7E4-8E0F7E60EAEA}" type="presOf" srcId="{599EDF38-7CDC-4EF6-9B52-60D943364B9B}" destId="{F3172F9B-DA7F-4B68-834B-C0F15B6A8BE2}" srcOrd="0" destOrd="0" presId="urn:microsoft.com/office/officeart/2005/8/layout/hProcess4"/>
    <dgm:cxn modelId="{FBD26D8D-620D-4796-8AF9-E875C237379D}" type="presParOf" srcId="{48C84384-93FB-457E-A6BB-E9507B832E7C}" destId="{560E76E3-D843-4F23-9475-8FF452EEEB66}" srcOrd="0" destOrd="0" presId="urn:microsoft.com/office/officeart/2005/8/layout/hProcess4"/>
    <dgm:cxn modelId="{97F0D06B-CDF2-44E3-81E3-059FFA1E80D0}" type="presParOf" srcId="{48C84384-93FB-457E-A6BB-E9507B832E7C}" destId="{BDBFA1EA-B889-4526-8075-3FAE9A6423E3}" srcOrd="1" destOrd="0" presId="urn:microsoft.com/office/officeart/2005/8/layout/hProcess4"/>
    <dgm:cxn modelId="{0B8BC7F1-4C40-461B-A57F-C56FBE94C656}" type="presParOf" srcId="{48C84384-93FB-457E-A6BB-E9507B832E7C}" destId="{06B5CCF7-C650-4A3F-B580-04D1A2E6E509}" srcOrd="2" destOrd="0" presId="urn:microsoft.com/office/officeart/2005/8/layout/hProcess4"/>
    <dgm:cxn modelId="{14F71D1E-FA70-4D0D-9694-75E01169FDAA}" type="presParOf" srcId="{06B5CCF7-C650-4A3F-B580-04D1A2E6E509}" destId="{4CAE7117-B8C6-4A73-8AC6-93E69C256B2A}" srcOrd="0" destOrd="0" presId="urn:microsoft.com/office/officeart/2005/8/layout/hProcess4"/>
    <dgm:cxn modelId="{90D8BCA2-9AE5-4733-A564-3315264C4C49}" type="presParOf" srcId="{4CAE7117-B8C6-4A73-8AC6-93E69C256B2A}" destId="{97E41146-32DC-4D38-881E-7E1F95A77C48}" srcOrd="0" destOrd="0" presId="urn:microsoft.com/office/officeart/2005/8/layout/hProcess4"/>
    <dgm:cxn modelId="{073C6816-6AE7-413B-915F-CED72772DCBF}" type="presParOf" srcId="{4CAE7117-B8C6-4A73-8AC6-93E69C256B2A}" destId="{574852C5-7E54-4B93-99EC-682811460528}" srcOrd="1" destOrd="0" presId="urn:microsoft.com/office/officeart/2005/8/layout/hProcess4"/>
    <dgm:cxn modelId="{D07DFF61-AE55-4E0A-9EAF-6807C6E7D3B8}" type="presParOf" srcId="{4CAE7117-B8C6-4A73-8AC6-93E69C256B2A}" destId="{390B69C0-936B-4C2E-BD24-98F71F54590A}" srcOrd="2" destOrd="0" presId="urn:microsoft.com/office/officeart/2005/8/layout/hProcess4"/>
    <dgm:cxn modelId="{28715392-7697-4BCC-95E7-21A44743988D}" type="presParOf" srcId="{4CAE7117-B8C6-4A73-8AC6-93E69C256B2A}" destId="{61C86276-03C8-4AEB-87B1-F45236D7710B}" srcOrd="3" destOrd="0" presId="urn:microsoft.com/office/officeart/2005/8/layout/hProcess4"/>
    <dgm:cxn modelId="{655AF74C-901C-4C5E-B86F-19971996A8D5}" type="presParOf" srcId="{4CAE7117-B8C6-4A73-8AC6-93E69C256B2A}" destId="{3747212F-2339-4DD6-8F75-ED3D70DA6EBE}" srcOrd="4" destOrd="0" presId="urn:microsoft.com/office/officeart/2005/8/layout/hProcess4"/>
    <dgm:cxn modelId="{D5B14898-09D1-4E89-AC20-6F760ACC43F7}" type="presParOf" srcId="{06B5CCF7-C650-4A3F-B580-04D1A2E6E509}" destId="{C94031C1-CE7C-48B9-B825-D32294064A8F}" srcOrd="1" destOrd="0" presId="urn:microsoft.com/office/officeart/2005/8/layout/hProcess4"/>
    <dgm:cxn modelId="{B785B20A-AC32-409D-B362-5CE4DC0FA630}" type="presParOf" srcId="{06B5CCF7-C650-4A3F-B580-04D1A2E6E509}" destId="{2132D7B5-30C4-4F9A-94D8-96A700B7FD66}" srcOrd="2" destOrd="0" presId="urn:microsoft.com/office/officeart/2005/8/layout/hProcess4"/>
    <dgm:cxn modelId="{9C2BEE41-AA4C-4255-8105-685C8C614D4D}" type="presParOf" srcId="{2132D7B5-30C4-4F9A-94D8-96A700B7FD66}" destId="{80A11411-BAA3-4487-B792-316F47113485}" srcOrd="0" destOrd="0" presId="urn:microsoft.com/office/officeart/2005/8/layout/hProcess4"/>
    <dgm:cxn modelId="{2ECD0EAA-2505-443B-9DCC-C0E625DDF52B}" type="presParOf" srcId="{2132D7B5-30C4-4F9A-94D8-96A700B7FD66}" destId="{784A2633-EE81-49FF-B2EC-B2A36B1FA391}" srcOrd="1" destOrd="0" presId="urn:microsoft.com/office/officeart/2005/8/layout/hProcess4"/>
    <dgm:cxn modelId="{76FBAA14-10EB-4501-8B68-C5FB0047263E}" type="presParOf" srcId="{2132D7B5-30C4-4F9A-94D8-96A700B7FD66}" destId="{7B9BD86D-E15A-4761-AB4E-D4D21A1F08BA}" srcOrd="2" destOrd="0" presId="urn:microsoft.com/office/officeart/2005/8/layout/hProcess4"/>
    <dgm:cxn modelId="{3F0E1A83-2063-4026-8FD0-2FDD20069650}" type="presParOf" srcId="{2132D7B5-30C4-4F9A-94D8-96A700B7FD66}" destId="{C8DB692B-A0FB-4BAD-BF6C-2C58E851335C}" srcOrd="3" destOrd="0" presId="urn:microsoft.com/office/officeart/2005/8/layout/hProcess4"/>
    <dgm:cxn modelId="{DBFB1F7B-7087-432D-A7FF-F4F97353DB0B}" type="presParOf" srcId="{2132D7B5-30C4-4F9A-94D8-96A700B7FD66}" destId="{9B2F8C7A-E098-4A0C-8627-35B1450626EF}" srcOrd="4" destOrd="0" presId="urn:microsoft.com/office/officeart/2005/8/layout/hProcess4"/>
    <dgm:cxn modelId="{13257E54-7C66-4CD3-B977-DF6573EF3784}" type="presParOf" srcId="{06B5CCF7-C650-4A3F-B580-04D1A2E6E509}" destId="{F3172F9B-DA7F-4B68-834B-C0F15B6A8BE2}" srcOrd="3" destOrd="0" presId="urn:microsoft.com/office/officeart/2005/8/layout/hProcess4"/>
    <dgm:cxn modelId="{B71EA434-C4FB-43B4-95FF-4F5B18E867B2}" type="presParOf" srcId="{06B5CCF7-C650-4A3F-B580-04D1A2E6E509}" destId="{CB882F84-F1D5-4661-83BF-0AC58356F35C}" srcOrd="4" destOrd="0" presId="urn:microsoft.com/office/officeart/2005/8/layout/hProcess4"/>
    <dgm:cxn modelId="{048C3E79-F0D0-4CF7-8DE2-56E6B32FAAD1}" type="presParOf" srcId="{CB882F84-F1D5-4661-83BF-0AC58356F35C}" destId="{36EB2947-4FCD-4ED3-8736-803D383225BF}" srcOrd="0" destOrd="0" presId="urn:microsoft.com/office/officeart/2005/8/layout/hProcess4"/>
    <dgm:cxn modelId="{F1D1C9F8-5B80-48BE-8E32-B22B765D21BD}" type="presParOf" srcId="{CB882F84-F1D5-4661-83BF-0AC58356F35C}" destId="{90006286-3C14-402A-9C5A-96B0071D84F5}" srcOrd="1" destOrd="0" presId="urn:microsoft.com/office/officeart/2005/8/layout/hProcess4"/>
    <dgm:cxn modelId="{588C55BE-17CC-47B4-9CA1-680FBBA0F17D}" type="presParOf" srcId="{CB882F84-F1D5-4661-83BF-0AC58356F35C}" destId="{C28E9273-A000-4737-A490-48EB07A3B054}" srcOrd="2" destOrd="0" presId="urn:microsoft.com/office/officeart/2005/8/layout/hProcess4"/>
    <dgm:cxn modelId="{407A17F0-7943-4E51-A297-5945A4259F41}" type="presParOf" srcId="{CB882F84-F1D5-4661-83BF-0AC58356F35C}" destId="{BE879E74-36D9-4D3A-8050-EE6F0307FC2F}" srcOrd="3" destOrd="0" presId="urn:microsoft.com/office/officeart/2005/8/layout/hProcess4"/>
    <dgm:cxn modelId="{005959DE-0B59-46E1-94FA-5E460F77E8EE}" type="presParOf" srcId="{CB882F84-F1D5-4661-83BF-0AC58356F35C}" destId="{6CB1A16A-3420-4D3C-A12C-E96DB5B67E3B}"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93F57C-9E87-4DFB-976D-4DBCD6D9F8D0}"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es-ES"/>
        </a:p>
      </dgm:t>
    </dgm:pt>
    <dgm:pt modelId="{CC715BE0-3F87-4333-A25C-04E0F39B2E8D}">
      <dgm:prSet phldrT="[Texto]" custT="1"/>
      <dgm:spPr/>
      <dgm:t>
        <a:bodyPr/>
        <a:lstStyle/>
        <a:p>
          <a:pPr algn="ctr"/>
          <a:r>
            <a:rPr lang="es-ES" sz="1400" dirty="0">
              <a:latin typeface="Times New Roman" pitchFamily="18" charset="0"/>
              <a:cs typeface="Times New Roman" pitchFamily="18" charset="0"/>
            </a:rPr>
            <a:t>Diseño de investigación </a:t>
          </a:r>
        </a:p>
      </dgm:t>
    </dgm:pt>
    <dgm:pt modelId="{E524A7D0-0628-490A-AD7E-6509775C2351}" type="parTrans" cxnId="{E6D852CE-D800-42E0-9A4F-3621F222397C}">
      <dgm:prSet/>
      <dgm:spPr/>
      <dgm:t>
        <a:bodyPr/>
        <a:lstStyle/>
        <a:p>
          <a:pPr algn="ctr"/>
          <a:endParaRPr lang="es-ES" sz="3200">
            <a:latin typeface="Times New Roman" pitchFamily="18" charset="0"/>
            <a:cs typeface="Times New Roman" pitchFamily="18" charset="0"/>
          </a:endParaRPr>
        </a:p>
      </dgm:t>
    </dgm:pt>
    <dgm:pt modelId="{BBED5C44-DF57-424F-B782-D581F59C8E87}" type="sibTrans" cxnId="{E6D852CE-D800-42E0-9A4F-3621F222397C}">
      <dgm:prSet/>
      <dgm:spPr/>
      <dgm:t>
        <a:bodyPr/>
        <a:lstStyle/>
        <a:p>
          <a:pPr algn="ctr"/>
          <a:endParaRPr lang="es-ES" sz="3200">
            <a:latin typeface="Times New Roman" pitchFamily="18" charset="0"/>
            <a:cs typeface="Times New Roman" pitchFamily="18" charset="0"/>
          </a:endParaRPr>
        </a:p>
      </dgm:t>
    </dgm:pt>
    <dgm:pt modelId="{36E2E47E-79A7-4AEC-9DAD-6247F8E5E4D1}">
      <dgm:prSet phldrT="[Texto]" custT="1"/>
      <dgm:spPr/>
      <dgm:t>
        <a:bodyPr/>
        <a:lstStyle/>
        <a:p>
          <a:pPr algn="ctr"/>
          <a:r>
            <a:rPr lang="es-ES" sz="1400" dirty="0">
              <a:latin typeface="Times New Roman" pitchFamily="18" charset="0"/>
              <a:cs typeface="Times New Roman" pitchFamily="18" charset="0"/>
            </a:rPr>
            <a:t>Diseño de investigación  exploratoria</a:t>
          </a:r>
        </a:p>
      </dgm:t>
    </dgm:pt>
    <dgm:pt modelId="{5979FF54-9DAE-4B89-8C91-C0F406216817}" type="parTrans" cxnId="{D9900D51-83AD-4A04-8B81-DA43D1EC98B7}">
      <dgm:prSet/>
      <dgm:spPr/>
      <dgm:t>
        <a:bodyPr/>
        <a:lstStyle/>
        <a:p>
          <a:pPr algn="ctr"/>
          <a:endParaRPr lang="es-ES" sz="3200">
            <a:latin typeface="Times New Roman" pitchFamily="18" charset="0"/>
            <a:cs typeface="Times New Roman" pitchFamily="18" charset="0"/>
          </a:endParaRPr>
        </a:p>
      </dgm:t>
    </dgm:pt>
    <dgm:pt modelId="{35823003-E51F-4F97-974E-98C71A21F4AE}" type="sibTrans" cxnId="{D9900D51-83AD-4A04-8B81-DA43D1EC98B7}">
      <dgm:prSet/>
      <dgm:spPr/>
      <dgm:t>
        <a:bodyPr/>
        <a:lstStyle/>
        <a:p>
          <a:pPr algn="ctr"/>
          <a:endParaRPr lang="es-ES" sz="3200">
            <a:latin typeface="Times New Roman" pitchFamily="18" charset="0"/>
            <a:cs typeface="Times New Roman" pitchFamily="18" charset="0"/>
          </a:endParaRPr>
        </a:p>
      </dgm:t>
    </dgm:pt>
    <dgm:pt modelId="{310751EF-24BE-4953-8213-AB49272994F4}">
      <dgm:prSet phldrT="[Texto]" custT="1"/>
      <dgm:spPr/>
      <dgm:t>
        <a:bodyPr/>
        <a:lstStyle/>
        <a:p>
          <a:pPr algn="ctr"/>
          <a:r>
            <a:rPr lang="es-ES" sz="1400" dirty="0">
              <a:latin typeface="Times New Roman" pitchFamily="18" charset="0"/>
              <a:cs typeface="Times New Roman" pitchFamily="18" charset="0"/>
            </a:rPr>
            <a:t>Diseño de investigación  </a:t>
          </a:r>
          <a:r>
            <a:rPr lang="es-ES" sz="1400" dirty="0" smtClean="0">
              <a:latin typeface="Times New Roman" pitchFamily="18" charset="0"/>
              <a:cs typeface="Times New Roman" pitchFamily="18" charset="0"/>
            </a:rPr>
            <a:t>concluyente</a:t>
          </a:r>
          <a:endParaRPr lang="es-ES" sz="1400" dirty="0">
            <a:latin typeface="Times New Roman" pitchFamily="18" charset="0"/>
            <a:cs typeface="Times New Roman" pitchFamily="18" charset="0"/>
          </a:endParaRPr>
        </a:p>
      </dgm:t>
    </dgm:pt>
    <dgm:pt modelId="{543440F2-6F91-44F0-B481-183A8D82A971}" type="parTrans" cxnId="{2A5FC556-CEB2-4846-BA95-9800A9B09D8D}">
      <dgm:prSet/>
      <dgm:spPr/>
      <dgm:t>
        <a:bodyPr/>
        <a:lstStyle/>
        <a:p>
          <a:pPr algn="ctr"/>
          <a:endParaRPr lang="es-ES" sz="3200">
            <a:latin typeface="Times New Roman" pitchFamily="18" charset="0"/>
            <a:cs typeface="Times New Roman" pitchFamily="18" charset="0"/>
          </a:endParaRPr>
        </a:p>
      </dgm:t>
    </dgm:pt>
    <dgm:pt modelId="{7459FAE2-55F3-4B1D-9B4E-D9FB916FD265}" type="sibTrans" cxnId="{2A5FC556-CEB2-4846-BA95-9800A9B09D8D}">
      <dgm:prSet/>
      <dgm:spPr/>
      <dgm:t>
        <a:bodyPr/>
        <a:lstStyle/>
        <a:p>
          <a:pPr algn="ctr"/>
          <a:endParaRPr lang="es-ES" sz="3200">
            <a:latin typeface="Times New Roman" pitchFamily="18" charset="0"/>
            <a:cs typeface="Times New Roman" pitchFamily="18" charset="0"/>
          </a:endParaRPr>
        </a:p>
      </dgm:t>
    </dgm:pt>
    <dgm:pt modelId="{CA8774FA-03EF-4CBF-B8E3-1698920428D8}">
      <dgm:prSet phldrT="[Texto]" custT="1"/>
      <dgm:spPr/>
      <dgm:t>
        <a:bodyPr/>
        <a:lstStyle/>
        <a:p>
          <a:pPr algn="ctr"/>
          <a:r>
            <a:rPr lang="es-ES" sz="1400" dirty="0">
              <a:latin typeface="Times New Roman" pitchFamily="18" charset="0"/>
              <a:cs typeface="Times New Roman" pitchFamily="18" charset="0"/>
            </a:rPr>
            <a:t>Diseño de investigación  descriptiva</a:t>
          </a:r>
        </a:p>
      </dgm:t>
    </dgm:pt>
    <dgm:pt modelId="{B624087C-B176-42A3-BFAA-A21D101D78A1}" type="parTrans" cxnId="{CFB414B5-12B1-486D-AE1F-CCC0F08AD853}">
      <dgm:prSet/>
      <dgm:spPr/>
      <dgm:t>
        <a:bodyPr/>
        <a:lstStyle/>
        <a:p>
          <a:pPr algn="ctr"/>
          <a:endParaRPr lang="es-ES" sz="3200">
            <a:latin typeface="Times New Roman" pitchFamily="18" charset="0"/>
            <a:cs typeface="Times New Roman" pitchFamily="18" charset="0"/>
          </a:endParaRPr>
        </a:p>
      </dgm:t>
    </dgm:pt>
    <dgm:pt modelId="{A60A9CB2-7621-48AA-A8DE-15C5C8F1EF20}" type="sibTrans" cxnId="{CFB414B5-12B1-486D-AE1F-CCC0F08AD853}">
      <dgm:prSet/>
      <dgm:spPr/>
      <dgm:t>
        <a:bodyPr/>
        <a:lstStyle/>
        <a:p>
          <a:pPr algn="ctr"/>
          <a:endParaRPr lang="es-ES" sz="3200">
            <a:latin typeface="Times New Roman" pitchFamily="18" charset="0"/>
            <a:cs typeface="Times New Roman" pitchFamily="18" charset="0"/>
          </a:endParaRPr>
        </a:p>
      </dgm:t>
    </dgm:pt>
    <dgm:pt modelId="{5F6F4DFB-8657-4CF2-8B29-2B8363CD1DC1}" type="pres">
      <dgm:prSet presAssocID="{DD93F57C-9E87-4DFB-976D-4DBCD6D9F8D0}" presName="hierChild1" presStyleCnt="0">
        <dgm:presLayoutVars>
          <dgm:chPref val="1"/>
          <dgm:dir/>
          <dgm:animOne val="branch"/>
          <dgm:animLvl val="lvl"/>
          <dgm:resizeHandles/>
        </dgm:presLayoutVars>
      </dgm:prSet>
      <dgm:spPr/>
      <dgm:t>
        <a:bodyPr/>
        <a:lstStyle/>
        <a:p>
          <a:endParaRPr lang="es-ES"/>
        </a:p>
      </dgm:t>
    </dgm:pt>
    <dgm:pt modelId="{8F9B13FF-2407-4805-B236-CD3C8BA77E7B}" type="pres">
      <dgm:prSet presAssocID="{CC715BE0-3F87-4333-A25C-04E0F39B2E8D}" presName="hierRoot1" presStyleCnt="0"/>
      <dgm:spPr/>
      <dgm:t>
        <a:bodyPr/>
        <a:lstStyle/>
        <a:p>
          <a:endParaRPr lang="es-ES"/>
        </a:p>
      </dgm:t>
    </dgm:pt>
    <dgm:pt modelId="{145186C9-5F66-458D-B65D-36CDABBB8D81}" type="pres">
      <dgm:prSet presAssocID="{CC715BE0-3F87-4333-A25C-04E0F39B2E8D}" presName="composite" presStyleCnt="0"/>
      <dgm:spPr/>
      <dgm:t>
        <a:bodyPr/>
        <a:lstStyle/>
        <a:p>
          <a:endParaRPr lang="es-ES"/>
        </a:p>
      </dgm:t>
    </dgm:pt>
    <dgm:pt modelId="{80C85EC4-EA58-4C22-9DE9-AF9B309C7206}" type="pres">
      <dgm:prSet presAssocID="{CC715BE0-3F87-4333-A25C-04E0F39B2E8D}" presName="background" presStyleLbl="node0" presStyleIdx="0" presStyleCnt="1"/>
      <dgm:spPr/>
      <dgm:t>
        <a:bodyPr/>
        <a:lstStyle/>
        <a:p>
          <a:endParaRPr lang="es-ES"/>
        </a:p>
      </dgm:t>
    </dgm:pt>
    <dgm:pt modelId="{61082468-C53C-4F00-BD4C-AB5D1B29579B}" type="pres">
      <dgm:prSet presAssocID="{CC715BE0-3F87-4333-A25C-04E0F39B2E8D}" presName="text" presStyleLbl="fgAcc0" presStyleIdx="0" presStyleCnt="1" custScaleX="217910">
        <dgm:presLayoutVars>
          <dgm:chPref val="3"/>
        </dgm:presLayoutVars>
      </dgm:prSet>
      <dgm:spPr/>
      <dgm:t>
        <a:bodyPr/>
        <a:lstStyle/>
        <a:p>
          <a:endParaRPr lang="es-ES"/>
        </a:p>
      </dgm:t>
    </dgm:pt>
    <dgm:pt modelId="{60D136AD-E5D8-405A-A0F4-9AFC8F4F679E}" type="pres">
      <dgm:prSet presAssocID="{CC715BE0-3F87-4333-A25C-04E0F39B2E8D}" presName="hierChild2" presStyleCnt="0"/>
      <dgm:spPr/>
      <dgm:t>
        <a:bodyPr/>
        <a:lstStyle/>
        <a:p>
          <a:endParaRPr lang="es-ES"/>
        </a:p>
      </dgm:t>
    </dgm:pt>
    <dgm:pt modelId="{EA492DCB-9755-4DE7-A1C9-79B753BBD1DF}" type="pres">
      <dgm:prSet presAssocID="{5979FF54-9DAE-4B89-8C91-C0F406216817}" presName="Name10" presStyleLbl="parChTrans1D2" presStyleIdx="0" presStyleCnt="2"/>
      <dgm:spPr/>
      <dgm:t>
        <a:bodyPr/>
        <a:lstStyle/>
        <a:p>
          <a:endParaRPr lang="es-ES"/>
        </a:p>
      </dgm:t>
    </dgm:pt>
    <dgm:pt modelId="{8D2BEA97-0E6D-44C6-ACC9-EE148389B657}" type="pres">
      <dgm:prSet presAssocID="{36E2E47E-79A7-4AEC-9DAD-6247F8E5E4D1}" presName="hierRoot2" presStyleCnt="0"/>
      <dgm:spPr/>
      <dgm:t>
        <a:bodyPr/>
        <a:lstStyle/>
        <a:p>
          <a:endParaRPr lang="es-ES"/>
        </a:p>
      </dgm:t>
    </dgm:pt>
    <dgm:pt modelId="{BF75602F-BA0C-4BE3-935D-590F6BC5A7DD}" type="pres">
      <dgm:prSet presAssocID="{36E2E47E-79A7-4AEC-9DAD-6247F8E5E4D1}" presName="composite2" presStyleCnt="0"/>
      <dgm:spPr/>
      <dgm:t>
        <a:bodyPr/>
        <a:lstStyle/>
        <a:p>
          <a:endParaRPr lang="es-ES"/>
        </a:p>
      </dgm:t>
    </dgm:pt>
    <dgm:pt modelId="{27CF9E0E-CECB-4A0F-A029-A6B31F9E2268}" type="pres">
      <dgm:prSet presAssocID="{36E2E47E-79A7-4AEC-9DAD-6247F8E5E4D1}" presName="background2" presStyleLbl="node2" presStyleIdx="0" presStyleCnt="2"/>
      <dgm:spPr/>
      <dgm:t>
        <a:bodyPr/>
        <a:lstStyle/>
        <a:p>
          <a:endParaRPr lang="es-ES"/>
        </a:p>
      </dgm:t>
    </dgm:pt>
    <dgm:pt modelId="{9C090C0B-7B1F-4A55-9DD7-3525D187C6DD}" type="pres">
      <dgm:prSet presAssocID="{36E2E47E-79A7-4AEC-9DAD-6247F8E5E4D1}" presName="text2" presStyleLbl="fgAcc2" presStyleIdx="0" presStyleCnt="2" custScaleX="217988">
        <dgm:presLayoutVars>
          <dgm:chPref val="3"/>
        </dgm:presLayoutVars>
      </dgm:prSet>
      <dgm:spPr/>
      <dgm:t>
        <a:bodyPr/>
        <a:lstStyle/>
        <a:p>
          <a:endParaRPr lang="es-ES"/>
        </a:p>
      </dgm:t>
    </dgm:pt>
    <dgm:pt modelId="{5BDEDC12-665C-4F2F-953F-6D2745BB2450}" type="pres">
      <dgm:prSet presAssocID="{36E2E47E-79A7-4AEC-9DAD-6247F8E5E4D1}" presName="hierChild3" presStyleCnt="0"/>
      <dgm:spPr/>
      <dgm:t>
        <a:bodyPr/>
        <a:lstStyle/>
        <a:p>
          <a:endParaRPr lang="es-ES"/>
        </a:p>
      </dgm:t>
    </dgm:pt>
    <dgm:pt modelId="{74231D9A-5CFA-449A-A33D-2F4AE4D41AF7}" type="pres">
      <dgm:prSet presAssocID="{543440F2-6F91-44F0-B481-183A8D82A971}" presName="Name10" presStyleLbl="parChTrans1D2" presStyleIdx="1" presStyleCnt="2"/>
      <dgm:spPr/>
      <dgm:t>
        <a:bodyPr/>
        <a:lstStyle/>
        <a:p>
          <a:endParaRPr lang="es-ES"/>
        </a:p>
      </dgm:t>
    </dgm:pt>
    <dgm:pt modelId="{6B0D3675-2970-4DD3-A2D7-B7EB11FF560B}" type="pres">
      <dgm:prSet presAssocID="{310751EF-24BE-4953-8213-AB49272994F4}" presName="hierRoot2" presStyleCnt="0"/>
      <dgm:spPr/>
      <dgm:t>
        <a:bodyPr/>
        <a:lstStyle/>
        <a:p>
          <a:endParaRPr lang="es-ES"/>
        </a:p>
      </dgm:t>
    </dgm:pt>
    <dgm:pt modelId="{59D1E955-1939-4EC5-9620-E2403FB1FD19}" type="pres">
      <dgm:prSet presAssocID="{310751EF-24BE-4953-8213-AB49272994F4}" presName="composite2" presStyleCnt="0"/>
      <dgm:spPr/>
      <dgm:t>
        <a:bodyPr/>
        <a:lstStyle/>
        <a:p>
          <a:endParaRPr lang="es-ES"/>
        </a:p>
      </dgm:t>
    </dgm:pt>
    <dgm:pt modelId="{72C6B7D2-9742-45A7-B258-849F4AB29958}" type="pres">
      <dgm:prSet presAssocID="{310751EF-24BE-4953-8213-AB49272994F4}" presName="background2" presStyleLbl="node2" presStyleIdx="1" presStyleCnt="2"/>
      <dgm:spPr/>
      <dgm:t>
        <a:bodyPr/>
        <a:lstStyle/>
        <a:p>
          <a:endParaRPr lang="es-ES"/>
        </a:p>
      </dgm:t>
    </dgm:pt>
    <dgm:pt modelId="{F2D20DAA-35F5-42BA-89A5-10D303375A72}" type="pres">
      <dgm:prSet presAssocID="{310751EF-24BE-4953-8213-AB49272994F4}" presName="text2" presStyleLbl="fgAcc2" presStyleIdx="1" presStyleCnt="2" custScaleX="251321">
        <dgm:presLayoutVars>
          <dgm:chPref val="3"/>
        </dgm:presLayoutVars>
      </dgm:prSet>
      <dgm:spPr/>
      <dgm:t>
        <a:bodyPr/>
        <a:lstStyle/>
        <a:p>
          <a:endParaRPr lang="es-ES"/>
        </a:p>
      </dgm:t>
    </dgm:pt>
    <dgm:pt modelId="{9F0ABD5C-844F-4805-9942-D0491441F435}" type="pres">
      <dgm:prSet presAssocID="{310751EF-24BE-4953-8213-AB49272994F4}" presName="hierChild3" presStyleCnt="0"/>
      <dgm:spPr/>
      <dgm:t>
        <a:bodyPr/>
        <a:lstStyle/>
        <a:p>
          <a:endParaRPr lang="es-ES"/>
        </a:p>
      </dgm:t>
    </dgm:pt>
    <dgm:pt modelId="{BE34C5C6-47EE-4EE8-A246-D145D6EE104B}" type="pres">
      <dgm:prSet presAssocID="{B624087C-B176-42A3-BFAA-A21D101D78A1}" presName="Name17" presStyleLbl="parChTrans1D3" presStyleIdx="0" presStyleCnt="1"/>
      <dgm:spPr/>
      <dgm:t>
        <a:bodyPr/>
        <a:lstStyle/>
        <a:p>
          <a:endParaRPr lang="es-ES"/>
        </a:p>
      </dgm:t>
    </dgm:pt>
    <dgm:pt modelId="{31ADD633-5A76-4A71-9DD2-5C9BB3C5ED27}" type="pres">
      <dgm:prSet presAssocID="{CA8774FA-03EF-4CBF-B8E3-1698920428D8}" presName="hierRoot3" presStyleCnt="0"/>
      <dgm:spPr/>
      <dgm:t>
        <a:bodyPr/>
        <a:lstStyle/>
        <a:p>
          <a:endParaRPr lang="es-ES"/>
        </a:p>
      </dgm:t>
    </dgm:pt>
    <dgm:pt modelId="{DCFD3942-5E06-4C82-BB3D-FD807A7CC2CE}" type="pres">
      <dgm:prSet presAssocID="{CA8774FA-03EF-4CBF-B8E3-1698920428D8}" presName="composite3" presStyleCnt="0"/>
      <dgm:spPr/>
      <dgm:t>
        <a:bodyPr/>
        <a:lstStyle/>
        <a:p>
          <a:endParaRPr lang="es-ES"/>
        </a:p>
      </dgm:t>
    </dgm:pt>
    <dgm:pt modelId="{9A63DE4D-BE39-48D6-AD9A-0E583972519F}" type="pres">
      <dgm:prSet presAssocID="{CA8774FA-03EF-4CBF-B8E3-1698920428D8}" presName="background3" presStyleLbl="node3" presStyleIdx="0" presStyleCnt="1"/>
      <dgm:spPr/>
      <dgm:t>
        <a:bodyPr/>
        <a:lstStyle/>
        <a:p>
          <a:endParaRPr lang="es-ES"/>
        </a:p>
      </dgm:t>
    </dgm:pt>
    <dgm:pt modelId="{9DBFD9CA-9E9E-43DA-8F58-2DF32A95492C}" type="pres">
      <dgm:prSet presAssocID="{CA8774FA-03EF-4CBF-B8E3-1698920428D8}" presName="text3" presStyleLbl="fgAcc3" presStyleIdx="0" presStyleCnt="1" custScaleX="252526">
        <dgm:presLayoutVars>
          <dgm:chPref val="3"/>
        </dgm:presLayoutVars>
      </dgm:prSet>
      <dgm:spPr/>
      <dgm:t>
        <a:bodyPr/>
        <a:lstStyle/>
        <a:p>
          <a:endParaRPr lang="es-ES"/>
        </a:p>
      </dgm:t>
    </dgm:pt>
    <dgm:pt modelId="{CDC56299-AA36-48C9-A989-966664A16D93}" type="pres">
      <dgm:prSet presAssocID="{CA8774FA-03EF-4CBF-B8E3-1698920428D8}" presName="hierChild4" presStyleCnt="0"/>
      <dgm:spPr/>
      <dgm:t>
        <a:bodyPr/>
        <a:lstStyle/>
        <a:p>
          <a:endParaRPr lang="es-ES"/>
        </a:p>
      </dgm:t>
    </dgm:pt>
  </dgm:ptLst>
  <dgm:cxnLst>
    <dgm:cxn modelId="{8209ADD2-80B5-4C52-8D8F-49BA80B86CD2}" type="presOf" srcId="{310751EF-24BE-4953-8213-AB49272994F4}" destId="{F2D20DAA-35F5-42BA-89A5-10D303375A72}" srcOrd="0" destOrd="0" presId="urn:microsoft.com/office/officeart/2005/8/layout/hierarchy1"/>
    <dgm:cxn modelId="{D9900D51-83AD-4A04-8B81-DA43D1EC98B7}" srcId="{CC715BE0-3F87-4333-A25C-04E0F39B2E8D}" destId="{36E2E47E-79A7-4AEC-9DAD-6247F8E5E4D1}" srcOrd="0" destOrd="0" parTransId="{5979FF54-9DAE-4B89-8C91-C0F406216817}" sibTransId="{35823003-E51F-4F97-974E-98C71A21F4AE}"/>
    <dgm:cxn modelId="{CFB414B5-12B1-486D-AE1F-CCC0F08AD853}" srcId="{310751EF-24BE-4953-8213-AB49272994F4}" destId="{CA8774FA-03EF-4CBF-B8E3-1698920428D8}" srcOrd="0" destOrd="0" parTransId="{B624087C-B176-42A3-BFAA-A21D101D78A1}" sibTransId="{A60A9CB2-7621-48AA-A8DE-15C5C8F1EF20}"/>
    <dgm:cxn modelId="{2A5FC556-CEB2-4846-BA95-9800A9B09D8D}" srcId="{CC715BE0-3F87-4333-A25C-04E0F39B2E8D}" destId="{310751EF-24BE-4953-8213-AB49272994F4}" srcOrd="1" destOrd="0" parTransId="{543440F2-6F91-44F0-B481-183A8D82A971}" sibTransId="{7459FAE2-55F3-4B1D-9B4E-D9FB916FD265}"/>
    <dgm:cxn modelId="{7D4F4FE5-B521-4CD6-93D9-C3BA9E64EE33}" type="presOf" srcId="{36E2E47E-79A7-4AEC-9DAD-6247F8E5E4D1}" destId="{9C090C0B-7B1F-4A55-9DD7-3525D187C6DD}" srcOrd="0" destOrd="0" presId="urn:microsoft.com/office/officeart/2005/8/layout/hierarchy1"/>
    <dgm:cxn modelId="{177817FF-752C-4968-B1B1-60B340A7C4ED}" type="presOf" srcId="{B624087C-B176-42A3-BFAA-A21D101D78A1}" destId="{BE34C5C6-47EE-4EE8-A246-D145D6EE104B}" srcOrd="0" destOrd="0" presId="urn:microsoft.com/office/officeart/2005/8/layout/hierarchy1"/>
    <dgm:cxn modelId="{145AC679-AA05-4ED0-8C7D-5D4576A56D5F}" type="presOf" srcId="{DD93F57C-9E87-4DFB-976D-4DBCD6D9F8D0}" destId="{5F6F4DFB-8657-4CF2-8B29-2B8363CD1DC1}" srcOrd="0" destOrd="0" presId="urn:microsoft.com/office/officeart/2005/8/layout/hierarchy1"/>
    <dgm:cxn modelId="{E6D852CE-D800-42E0-9A4F-3621F222397C}" srcId="{DD93F57C-9E87-4DFB-976D-4DBCD6D9F8D0}" destId="{CC715BE0-3F87-4333-A25C-04E0F39B2E8D}" srcOrd="0" destOrd="0" parTransId="{E524A7D0-0628-490A-AD7E-6509775C2351}" sibTransId="{BBED5C44-DF57-424F-B782-D581F59C8E87}"/>
    <dgm:cxn modelId="{ACEAA074-ADB1-4A7B-BC6E-22902123A1C7}" type="presOf" srcId="{CA8774FA-03EF-4CBF-B8E3-1698920428D8}" destId="{9DBFD9CA-9E9E-43DA-8F58-2DF32A95492C}" srcOrd="0" destOrd="0" presId="urn:microsoft.com/office/officeart/2005/8/layout/hierarchy1"/>
    <dgm:cxn modelId="{83126CB3-5DCC-476C-B0DB-53C28B96540F}" type="presOf" srcId="{5979FF54-9DAE-4B89-8C91-C0F406216817}" destId="{EA492DCB-9755-4DE7-A1C9-79B753BBD1DF}" srcOrd="0" destOrd="0" presId="urn:microsoft.com/office/officeart/2005/8/layout/hierarchy1"/>
    <dgm:cxn modelId="{4A3AC67F-D72F-4F76-8021-073614F67C36}" type="presOf" srcId="{543440F2-6F91-44F0-B481-183A8D82A971}" destId="{74231D9A-5CFA-449A-A33D-2F4AE4D41AF7}" srcOrd="0" destOrd="0" presId="urn:microsoft.com/office/officeart/2005/8/layout/hierarchy1"/>
    <dgm:cxn modelId="{FA7F82A2-87DA-40B0-AE46-01C641F7B549}" type="presOf" srcId="{CC715BE0-3F87-4333-A25C-04E0F39B2E8D}" destId="{61082468-C53C-4F00-BD4C-AB5D1B29579B}" srcOrd="0" destOrd="0" presId="urn:microsoft.com/office/officeart/2005/8/layout/hierarchy1"/>
    <dgm:cxn modelId="{C2C6FC09-425D-4C64-879E-43682E58FEEF}" type="presParOf" srcId="{5F6F4DFB-8657-4CF2-8B29-2B8363CD1DC1}" destId="{8F9B13FF-2407-4805-B236-CD3C8BA77E7B}" srcOrd="0" destOrd="0" presId="urn:microsoft.com/office/officeart/2005/8/layout/hierarchy1"/>
    <dgm:cxn modelId="{67AC17B7-5323-4AAC-BE9E-B6CD0F50DEB4}" type="presParOf" srcId="{8F9B13FF-2407-4805-B236-CD3C8BA77E7B}" destId="{145186C9-5F66-458D-B65D-36CDABBB8D81}" srcOrd="0" destOrd="0" presId="urn:microsoft.com/office/officeart/2005/8/layout/hierarchy1"/>
    <dgm:cxn modelId="{FEB49CD7-051E-4C4C-AC22-477DE8C3BC55}" type="presParOf" srcId="{145186C9-5F66-458D-B65D-36CDABBB8D81}" destId="{80C85EC4-EA58-4C22-9DE9-AF9B309C7206}" srcOrd="0" destOrd="0" presId="urn:microsoft.com/office/officeart/2005/8/layout/hierarchy1"/>
    <dgm:cxn modelId="{FB88D697-291C-409D-AF27-DDF7C2394F94}" type="presParOf" srcId="{145186C9-5F66-458D-B65D-36CDABBB8D81}" destId="{61082468-C53C-4F00-BD4C-AB5D1B29579B}" srcOrd="1" destOrd="0" presId="urn:microsoft.com/office/officeart/2005/8/layout/hierarchy1"/>
    <dgm:cxn modelId="{91DCB4F1-F7CC-47E1-98AC-5AA56C4E1100}" type="presParOf" srcId="{8F9B13FF-2407-4805-B236-CD3C8BA77E7B}" destId="{60D136AD-E5D8-405A-A0F4-9AFC8F4F679E}" srcOrd="1" destOrd="0" presId="urn:microsoft.com/office/officeart/2005/8/layout/hierarchy1"/>
    <dgm:cxn modelId="{B86D3715-2C0B-4798-892E-822B707892A7}" type="presParOf" srcId="{60D136AD-E5D8-405A-A0F4-9AFC8F4F679E}" destId="{EA492DCB-9755-4DE7-A1C9-79B753BBD1DF}" srcOrd="0" destOrd="0" presId="urn:microsoft.com/office/officeart/2005/8/layout/hierarchy1"/>
    <dgm:cxn modelId="{7DF87313-AF4E-451A-8BFF-35A17022D0A0}" type="presParOf" srcId="{60D136AD-E5D8-405A-A0F4-9AFC8F4F679E}" destId="{8D2BEA97-0E6D-44C6-ACC9-EE148389B657}" srcOrd="1" destOrd="0" presId="urn:microsoft.com/office/officeart/2005/8/layout/hierarchy1"/>
    <dgm:cxn modelId="{999E32F8-44D4-4FBC-BBCB-C9ED77E088E1}" type="presParOf" srcId="{8D2BEA97-0E6D-44C6-ACC9-EE148389B657}" destId="{BF75602F-BA0C-4BE3-935D-590F6BC5A7DD}" srcOrd="0" destOrd="0" presId="urn:microsoft.com/office/officeart/2005/8/layout/hierarchy1"/>
    <dgm:cxn modelId="{2363D558-060D-42D2-B323-840E3ABBF1B4}" type="presParOf" srcId="{BF75602F-BA0C-4BE3-935D-590F6BC5A7DD}" destId="{27CF9E0E-CECB-4A0F-A029-A6B31F9E2268}" srcOrd="0" destOrd="0" presId="urn:microsoft.com/office/officeart/2005/8/layout/hierarchy1"/>
    <dgm:cxn modelId="{2E1E0CA8-A391-4F21-AC98-D183960EDE1F}" type="presParOf" srcId="{BF75602F-BA0C-4BE3-935D-590F6BC5A7DD}" destId="{9C090C0B-7B1F-4A55-9DD7-3525D187C6DD}" srcOrd="1" destOrd="0" presId="urn:microsoft.com/office/officeart/2005/8/layout/hierarchy1"/>
    <dgm:cxn modelId="{E4484103-C968-4B43-A9E6-E6624EE2A60C}" type="presParOf" srcId="{8D2BEA97-0E6D-44C6-ACC9-EE148389B657}" destId="{5BDEDC12-665C-4F2F-953F-6D2745BB2450}" srcOrd="1" destOrd="0" presId="urn:microsoft.com/office/officeart/2005/8/layout/hierarchy1"/>
    <dgm:cxn modelId="{8425721A-872A-4726-9417-0B45F08C1B56}" type="presParOf" srcId="{60D136AD-E5D8-405A-A0F4-9AFC8F4F679E}" destId="{74231D9A-5CFA-449A-A33D-2F4AE4D41AF7}" srcOrd="2" destOrd="0" presId="urn:microsoft.com/office/officeart/2005/8/layout/hierarchy1"/>
    <dgm:cxn modelId="{943D549B-F65B-4340-95C4-1769CBD6F9E8}" type="presParOf" srcId="{60D136AD-E5D8-405A-A0F4-9AFC8F4F679E}" destId="{6B0D3675-2970-4DD3-A2D7-B7EB11FF560B}" srcOrd="3" destOrd="0" presId="urn:microsoft.com/office/officeart/2005/8/layout/hierarchy1"/>
    <dgm:cxn modelId="{AB02D83D-BE33-4E02-B673-B9618664B7D6}" type="presParOf" srcId="{6B0D3675-2970-4DD3-A2D7-B7EB11FF560B}" destId="{59D1E955-1939-4EC5-9620-E2403FB1FD19}" srcOrd="0" destOrd="0" presId="urn:microsoft.com/office/officeart/2005/8/layout/hierarchy1"/>
    <dgm:cxn modelId="{F7C20C8E-B1C4-4DEA-85C7-14995A7C28FD}" type="presParOf" srcId="{59D1E955-1939-4EC5-9620-E2403FB1FD19}" destId="{72C6B7D2-9742-45A7-B258-849F4AB29958}" srcOrd="0" destOrd="0" presId="urn:microsoft.com/office/officeart/2005/8/layout/hierarchy1"/>
    <dgm:cxn modelId="{E0088CFD-0A3F-46B2-A770-E231518E548C}" type="presParOf" srcId="{59D1E955-1939-4EC5-9620-E2403FB1FD19}" destId="{F2D20DAA-35F5-42BA-89A5-10D303375A72}" srcOrd="1" destOrd="0" presId="urn:microsoft.com/office/officeart/2005/8/layout/hierarchy1"/>
    <dgm:cxn modelId="{EE700C2C-E25B-4451-9CA3-21873D3BB2B5}" type="presParOf" srcId="{6B0D3675-2970-4DD3-A2D7-B7EB11FF560B}" destId="{9F0ABD5C-844F-4805-9942-D0491441F435}" srcOrd="1" destOrd="0" presId="urn:microsoft.com/office/officeart/2005/8/layout/hierarchy1"/>
    <dgm:cxn modelId="{1D9F1042-81A2-4C66-9F74-97AE301EEC4B}" type="presParOf" srcId="{9F0ABD5C-844F-4805-9942-D0491441F435}" destId="{BE34C5C6-47EE-4EE8-A246-D145D6EE104B}" srcOrd="0" destOrd="0" presId="urn:microsoft.com/office/officeart/2005/8/layout/hierarchy1"/>
    <dgm:cxn modelId="{C5F5BE94-313F-48A1-BBCD-8CF223154B94}" type="presParOf" srcId="{9F0ABD5C-844F-4805-9942-D0491441F435}" destId="{31ADD633-5A76-4A71-9DD2-5C9BB3C5ED27}" srcOrd="1" destOrd="0" presId="urn:microsoft.com/office/officeart/2005/8/layout/hierarchy1"/>
    <dgm:cxn modelId="{5BF5219B-4AC8-4690-A36A-DBC28AD897A1}" type="presParOf" srcId="{31ADD633-5A76-4A71-9DD2-5C9BB3C5ED27}" destId="{DCFD3942-5E06-4C82-BB3D-FD807A7CC2CE}" srcOrd="0" destOrd="0" presId="urn:microsoft.com/office/officeart/2005/8/layout/hierarchy1"/>
    <dgm:cxn modelId="{EFAA3FE3-15A9-4440-85CC-6212D9CB4D2E}" type="presParOf" srcId="{DCFD3942-5E06-4C82-BB3D-FD807A7CC2CE}" destId="{9A63DE4D-BE39-48D6-AD9A-0E583972519F}" srcOrd="0" destOrd="0" presId="urn:microsoft.com/office/officeart/2005/8/layout/hierarchy1"/>
    <dgm:cxn modelId="{844CFB88-4AC8-4DCC-A2EC-4AC524C4440A}" type="presParOf" srcId="{DCFD3942-5E06-4C82-BB3D-FD807A7CC2CE}" destId="{9DBFD9CA-9E9E-43DA-8F58-2DF32A95492C}" srcOrd="1" destOrd="0" presId="urn:microsoft.com/office/officeart/2005/8/layout/hierarchy1"/>
    <dgm:cxn modelId="{226F36CD-3C22-4445-A872-05E94BE086B4}" type="presParOf" srcId="{31ADD633-5A76-4A71-9DD2-5C9BB3C5ED27}" destId="{CDC56299-AA36-48C9-A989-966664A16D93}" srcOrd="1" destOrd="0" presId="urn:microsoft.com/office/officeart/2005/8/layout/hierarchy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7B19E5-F03A-4BBE-B0D2-DE62D9761B56}"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s-ES"/>
        </a:p>
      </dgm:t>
    </dgm:pt>
    <dgm:pt modelId="{1D39A630-2396-4323-98E7-861DD880B890}">
      <dgm:prSet custT="1"/>
      <dgm:spPr/>
      <dgm:t>
        <a:bodyPr/>
        <a:lstStyle/>
        <a:p>
          <a:pPr rtl="0"/>
          <a:r>
            <a:rPr lang="es-ES" sz="1100" b="1" dirty="0" smtClean="0"/>
            <a:t>Estadísticos</a:t>
          </a:r>
          <a:endParaRPr lang="es-ES" sz="1100" dirty="0"/>
        </a:p>
      </dgm:t>
    </dgm:pt>
    <dgm:pt modelId="{2CC26EBA-0333-41B5-9E9A-2D449C2D1007}" type="parTrans" cxnId="{719CAEEF-746A-45A6-AAD1-3C7B2D65BA66}">
      <dgm:prSet/>
      <dgm:spPr/>
      <dgm:t>
        <a:bodyPr/>
        <a:lstStyle/>
        <a:p>
          <a:endParaRPr lang="es-ES" sz="1400"/>
        </a:p>
      </dgm:t>
    </dgm:pt>
    <dgm:pt modelId="{454103D4-A7C4-4FD3-8922-88B2EFC2A6D1}" type="sibTrans" cxnId="{719CAEEF-746A-45A6-AAD1-3C7B2D65BA66}">
      <dgm:prSet/>
      <dgm:spPr/>
      <dgm:t>
        <a:bodyPr/>
        <a:lstStyle/>
        <a:p>
          <a:endParaRPr lang="es-ES" sz="1400"/>
        </a:p>
      </dgm:t>
    </dgm:pt>
    <dgm:pt modelId="{8064E5F5-DD52-4EF9-AFA4-8B7BFECBB7F1}">
      <dgm:prSet custT="1"/>
      <dgm:spPr/>
      <dgm:t>
        <a:bodyPr anchor="ctr"/>
        <a:lstStyle/>
        <a:p>
          <a:pPr algn="ctr" rtl="0"/>
          <a:r>
            <a:rPr lang="es-ES" sz="1100" b="0" dirty="0" smtClean="0"/>
            <a:t>Medidas de tendencia central</a:t>
          </a:r>
          <a:endParaRPr lang="es-ES" sz="1400" b="0" dirty="0"/>
        </a:p>
      </dgm:t>
    </dgm:pt>
    <dgm:pt modelId="{1A603298-FB1F-4227-843A-0A51D196C962}" type="parTrans" cxnId="{8ECA6EA6-6746-4005-890F-D3241B9EE5DC}">
      <dgm:prSet/>
      <dgm:spPr/>
      <dgm:t>
        <a:bodyPr/>
        <a:lstStyle/>
        <a:p>
          <a:endParaRPr lang="es-ES" sz="1400"/>
        </a:p>
      </dgm:t>
    </dgm:pt>
    <dgm:pt modelId="{D76C6964-8927-48F3-8005-7C6BAE7B1392}" type="sibTrans" cxnId="{8ECA6EA6-6746-4005-890F-D3241B9EE5DC}">
      <dgm:prSet/>
      <dgm:spPr/>
      <dgm:t>
        <a:bodyPr/>
        <a:lstStyle/>
        <a:p>
          <a:endParaRPr lang="es-ES" sz="1400"/>
        </a:p>
      </dgm:t>
    </dgm:pt>
    <dgm:pt modelId="{5310A401-8D04-4F6C-B0D9-26B54AF65AC5}">
      <dgm:prSet custT="1"/>
      <dgm:spPr/>
      <dgm:t>
        <a:bodyPr/>
        <a:lstStyle/>
        <a:p>
          <a:pPr algn="just" rtl="0"/>
          <a:r>
            <a:rPr lang="es-ES" sz="1100" b="1" dirty="0" smtClean="0"/>
            <a:t>Moda.- </a:t>
          </a:r>
          <a:r>
            <a:rPr lang="es-ES" sz="1100" dirty="0" smtClean="0"/>
            <a:t>Más frecuente</a:t>
          </a:r>
        </a:p>
        <a:p>
          <a:pPr algn="just" rtl="0"/>
          <a:r>
            <a:rPr lang="es-ES" sz="1100" b="1" dirty="0" smtClean="0"/>
            <a:t>Media.- </a:t>
          </a:r>
          <a:r>
            <a:rPr lang="es-ES" sz="1100" dirty="0" smtClean="0"/>
            <a:t>Promedio aritmético</a:t>
          </a:r>
        </a:p>
        <a:p>
          <a:pPr algn="just" rtl="0"/>
          <a:r>
            <a:rPr lang="es-ES" sz="1100" b="1" dirty="0" smtClean="0"/>
            <a:t>Mediana.- </a:t>
          </a:r>
          <a:r>
            <a:rPr lang="es-ES" sz="1100" dirty="0" smtClean="0"/>
            <a:t>Punto medio</a:t>
          </a:r>
          <a:r>
            <a:rPr lang="es-ES" sz="1100" b="1" dirty="0" smtClean="0"/>
            <a:t> </a:t>
          </a:r>
          <a:endParaRPr lang="es-ES" sz="1100" dirty="0"/>
        </a:p>
      </dgm:t>
    </dgm:pt>
    <dgm:pt modelId="{5AC03B4C-73F3-44A4-ABB5-49FFED07D626}" type="parTrans" cxnId="{2C41D98A-300A-4F38-A6DD-EB653D834066}">
      <dgm:prSet/>
      <dgm:spPr/>
      <dgm:t>
        <a:bodyPr/>
        <a:lstStyle/>
        <a:p>
          <a:endParaRPr lang="es-ES" sz="1400"/>
        </a:p>
      </dgm:t>
    </dgm:pt>
    <dgm:pt modelId="{D75A7324-6280-4426-BCDD-0DEE29E57898}" type="sibTrans" cxnId="{2C41D98A-300A-4F38-A6DD-EB653D834066}">
      <dgm:prSet/>
      <dgm:spPr/>
      <dgm:t>
        <a:bodyPr/>
        <a:lstStyle/>
        <a:p>
          <a:endParaRPr lang="es-ES" sz="1400"/>
        </a:p>
      </dgm:t>
    </dgm:pt>
    <dgm:pt modelId="{E259F4D5-7DE6-4EFD-8433-60D1FBA2DECB}" type="pres">
      <dgm:prSet presAssocID="{F87B19E5-F03A-4BBE-B0D2-DE62D9761B56}" presName="CompostProcess" presStyleCnt="0">
        <dgm:presLayoutVars>
          <dgm:dir/>
          <dgm:resizeHandles val="exact"/>
        </dgm:presLayoutVars>
      </dgm:prSet>
      <dgm:spPr/>
      <dgm:t>
        <a:bodyPr/>
        <a:lstStyle/>
        <a:p>
          <a:endParaRPr lang="es-ES"/>
        </a:p>
      </dgm:t>
    </dgm:pt>
    <dgm:pt modelId="{D8A64464-CA1C-43AE-9353-0EBA1673BB3A}" type="pres">
      <dgm:prSet presAssocID="{F87B19E5-F03A-4BBE-B0D2-DE62D9761B56}" presName="arrow" presStyleLbl="bgShp" presStyleIdx="0" presStyleCnt="1"/>
      <dgm:spPr/>
      <dgm:t>
        <a:bodyPr/>
        <a:lstStyle/>
        <a:p>
          <a:endParaRPr lang="es-ES"/>
        </a:p>
      </dgm:t>
    </dgm:pt>
    <dgm:pt modelId="{FC43A71A-3F51-417B-8B54-5A32D389445A}" type="pres">
      <dgm:prSet presAssocID="{F87B19E5-F03A-4BBE-B0D2-DE62D9761B56}" presName="linearProcess" presStyleCnt="0"/>
      <dgm:spPr/>
      <dgm:t>
        <a:bodyPr/>
        <a:lstStyle/>
        <a:p>
          <a:endParaRPr lang="es-ES"/>
        </a:p>
      </dgm:t>
    </dgm:pt>
    <dgm:pt modelId="{46BF6DAF-2808-42E7-BC15-34BA81A6CC67}" type="pres">
      <dgm:prSet presAssocID="{1D39A630-2396-4323-98E7-861DD880B890}" presName="textNode" presStyleLbl="node1" presStyleIdx="0" presStyleCnt="3">
        <dgm:presLayoutVars>
          <dgm:bulletEnabled val="1"/>
        </dgm:presLayoutVars>
      </dgm:prSet>
      <dgm:spPr/>
      <dgm:t>
        <a:bodyPr/>
        <a:lstStyle/>
        <a:p>
          <a:endParaRPr lang="es-ES"/>
        </a:p>
      </dgm:t>
    </dgm:pt>
    <dgm:pt modelId="{A1FDDA90-D1B9-48E4-9D2C-856D44628455}" type="pres">
      <dgm:prSet presAssocID="{454103D4-A7C4-4FD3-8922-88B2EFC2A6D1}" presName="sibTrans" presStyleCnt="0"/>
      <dgm:spPr/>
      <dgm:t>
        <a:bodyPr/>
        <a:lstStyle/>
        <a:p>
          <a:endParaRPr lang="es-ES"/>
        </a:p>
      </dgm:t>
    </dgm:pt>
    <dgm:pt modelId="{E6A2E254-5C13-415E-8D97-8ED7E1FDA555}" type="pres">
      <dgm:prSet presAssocID="{8064E5F5-DD52-4EF9-AFA4-8B7BFECBB7F1}" presName="textNode" presStyleLbl="node1" presStyleIdx="1" presStyleCnt="3">
        <dgm:presLayoutVars>
          <dgm:bulletEnabled val="1"/>
        </dgm:presLayoutVars>
      </dgm:prSet>
      <dgm:spPr/>
      <dgm:t>
        <a:bodyPr/>
        <a:lstStyle/>
        <a:p>
          <a:endParaRPr lang="es-ES"/>
        </a:p>
      </dgm:t>
    </dgm:pt>
    <dgm:pt modelId="{C4220861-20D8-4B66-B8BE-7A5DBD168434}" type="pres">
      <dgm:prSet presAssocID="{D76C6964-8927-48F3-8005-7C6BAE7B1392}" presName="sibTrans" presStyleCnt="0"/>
      <dgm:spPr/>
      <dgm:t>
        <a:bodyPr/>
        <a:lstStyle/>
        <a:p>
          <a:endParaRPr lang="es-ES"/>
        </a:p>
      </dgm:t>
    </dgm:pt>
    <dgm:pt modelId="{1D857852-BD98-4855-8A0C-A7324B4051C9}" type="pres">
      <dgm:prSet presAssocID="{5310A401-8D04-4F6C-B0D9-26B54AF65AC5}" presName="textNode" presStyleLbl="node1" presStyleIdx="2" presStyleCnt="3">
        <dgm:presLayoutVars>
          <dgm:bulletEnabled val="1"/>
        </dgm:presLayoutVars>
      </dgm:prSet>
      <dgm:spPr/>
      <dgm:t>
        <a:bodyPr/>
        <a:lstStyle/>
        <a:p>
          <a:endParaRPr lang="es-ES"/>
        </a:p>
      </dgm:t>
    </dgm:pt>
  </dgm:ptLst>
  <dgm:cxnLst>
    <dgm:cxn modelId="{8ECA6EA6-6746-4005-890F-D3241B9EE5DC}" srcId="{F87B19E5-F03A-4BBE-B0D2-DE62D9761B56}" destId="{8064E5F5-DD52-4EF9-AFA4-8B7BFECBB7F1}" srcOrd="1" destOrd="0" parTransId="{1A603298-FB1F-4227-843A-0A51D196C962}" sibTransId="{D76C6964-8927-48F3-8005-7C6BAE7B1392}"/>
    <dgm:cxn modelId="{2C41D98A-300A-4F38-A6DD-EB653D834066}" srcId="{F87B19E5-F03A-4BBE-B0D2-DE62D9761B56}" destId="{5310A401-8D04-4F6C-B0D9-26B54AF65AC5}" srcOrd="2" destOrd="0" parTransId="{5AC03B4C-73F3-44A4-ABB5-49FFED07D626}" sibTransId="{D75A7324-6280-4426-BCDD-0DEE29E57898}"/>
    <dgm:cxn modelId="{AF9F922E-87E3-4B9A-82A9-79044910590F}" type="presOf" srcId="{5310A401-8D04-4F6C-B0D9-26B54AF65AC5}" destId="{1D857852-BD98-4855-8A0C-A7324B4051C9}" srcOrd="0" destOrd="0" presId="urn:microsoft.com/office/officeart/2005/8/layout/hProcess9"/>
    <dgm:cxn modelId="{997A1485-A113-406C-8C99-581C03E6C892}" type="presOf" srcId="{1D39A630-2396-4323-98E7-861DD880B890}" destId="{46BF6DAF-2808-42E7-BC15-34BA81A6CC67}" srcOrd="0" destOrd="0" presId="urn:microsoft.com/office/officeart/2005/8/layout/hProcess9"/>
    <dgm:cxn modelId="{79735B9D-EA32-4D9F-B46D-EF3BFCC4D0DE}" type="presOf" srcId="{F87B19E5-F03A-4BBE-B0D2-DE62D9761B56}" destId="{E259F4D5-7DE6-4EFD-8433-60D1FBA2DECB}" srcOrd="0" destOrd="0" presId="urn:microsoft.com/office/officeart/2005/8/layout/hProcess9"/>
    <dgm:cxn modelId="{719CAEEF-746A-45A6-AAD1-3C7B2D65BA66}" srcId="{F87B19E5-F03A-4BBE-B0D2-DE62D9761B56}" destId="{1D39A630-2396-4323-98E7-861DD880B890}" srcOrd="0" destOrd="0" parTransId="{2CC26EBA-0333-41B5-9E9A-2D449C2D1007}" sibTransId="{454103D4-A7C4-4FD3-8922-88B2EFC2A6D1}"/>
    <dgm:cxn modelId="{895E4437-F2AB-4D98-8BAE-26132B44D13E}" type="presOf" srcId="{8064E5F5-DD52-4EF9-AFA4-8B7BFECBB7F1}" destId="{E6A2E254-5C13-415E-8D97-8ED7E1FDA555}" srcOrd="0" destOrd="0" presId="urn:microsoft.com/office/officeart/2005/8/layout/hProcess9"/>
    <dgm:cxn modelId="{86B38C38-5770-48E5-A92C-A5A754FA89DA}" type="presParOf" srcId="{E259F4D5-7DE6-4EFD-8433-60D1FBA2DECB}" destId="{D8A64464-CA1C-43AE-9353-0EBA1673BB3A}" srcOrd="0" destOrd="0" presId="urn:microsoft.com/office/officeart/2005/8/layout/hProcess9"/>
    <dgm:cxn modelId="{D219C63C-4C3A-4C24-998F-938D8B409892}" type="presParOf" srcId="{E259F4D5-7DE6-4EFD-8433-60D1FBA2DECB}" destId="{FC43A71A-3F51-417B-8B54-5A32D389445A}" srcOrd="1" destOrd="0" presId="urn:microsoft.com/office/officeart/2005/8/layout/hProcess9"/>
    <dgm:cxn modelId="{E94E6A86-D5CC-46EB-8A54-D465428A9DFE}" type="presParOf" srcId="{FC43A71A-3F51-417B-8B54-5A32D389445A}" destId="{46BF6DAF-2808-42E7-BC15-34BA81A6CC67}" srcOrd="0" destOrd="0" presId="urn:microsoft.com/office/officeart/2005/8/layout/hProcess9"/>
    <dgm:cxn modelId="{E23303A5-27C9-4BF7-8CB8-916B6105DB74}" type="presParOf" srcId="{FC43A71A-3F51-417B-8B54-5A32D389445A}" destId="{A1FDDA90-D1B9-48E4-9D2C-856D44628455}" srcOrd="1" destOrd="0" presId="urn:microsoft.com/office/officeart/2005/8/layout/hProcess9"/>
    <dgm:cxn modelId="{F93741ED-438A-4B02-83A7-7F77A28DF254}" type="presParOf" srcId="{FC43A71A-3F51-417B-8B54-5A32D389445A}" destId="{E6A2E254-5C13-415E-8D97-8ED7E1FDA555}" srcOrd="2" destOrd="0" presId="urn:microsoft.com/office/officeart/2005/8/layout/hProcess9"/>
    <dgm:cxn modelId="{199F3303-672B-4047-9805-5C280DAEBBD8}" type="presParOf" srcId="{FC43A71A-3F51-417B-8B54-5A32D389445A}" destId="{C4220861-20D8-4B66-B8BE-7A5DBD168434}" srcOrd="3" destOrd="0" presId="urn:microsoft.com/office/officeart/2005/8/layout/hProcess9"/>
    <dgm:cxn modelId="{62E94224-429C-4B34-B0C2-10C434DECA64}" type="presParOf" srcId="{FC43A71A-3F51-417B-8B54-5A32D389445A}" destId="{1D857852-BD98-4855-8A0C-A7324B4051C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541C3E-78B2-4FB7-B27A-3364265DB589}" type="doc">
      <dgm:prSet loTypeId="urn:microsoft.com/office/officeart/2005/8/layout/hProcess4" loCatId="process" qsTypeId="urn:microsoft.com/office/officeart/2005/8/quickstyle/simple3" qsCatId="simple" csTypeId="urn:microsoft.com/office/officeart/2005/8/colors/colorful5" csCatId="colorful" phldr="1"/>
      <dgm:spPr/>
      <dgm:t>
        <a:bodyPr/>
        <a:lstStyle/>
        <a:p>
          <a:endParaRPr lang="es-ES"/>
        </a:p>
      </dgm:t>
    </dgm:pt>
    <dgm:pt modelId="{82376974-41E4-4508-A3B8-163B65FF9BB1}">
      <dgm:prSet phldrT="[Texto]" custT="1"/>
      <dgm:spPr/>
      <dgm:t>
        <a:bodyPr/>
        <a:lstStyle/>
        <a:p>
          <a:r>
            <a:rPr lang="es-ES" sz="2000" dirty="0" smtClean="0"/>
            <a:t>Chí-cuadrado</a:t>
          </a:r>
          <a:endParaRPr lang="es-ES" sz="2000" dirty="0"/>
        </a:p>
      </dgm:t>
    </dgm:pt>
    <dgm:pt modelId="{9D471B1E-0409-441E-B634-CECA33EB4152}" type="parTrans" cxnId="{826DFE51-E7A5-4833-B85A-A64827BC0EE5}">
      <dgm:prSet/>
      <dgm:spPr/>
      <dgm:t>
        <a:bodyPr/>
        <a:lstStyle/>
        <a:p>
          <a:endParaRPr lang="es-ES"/>
        </a:p>
      </dgm:t>
    </dgm:pt>
    <dgm:pt modelId="{02DE0ECB-0CBF-40A0-95F9-165CEB9B4A2D}" type="sibTrans" cxnId="{826DFE51-E7A5-4833-B85A-A64827BC0EE5}">
      <dgm:prSet/>
      <dgm:spPr/>
      <dgm:t>
        <a:bodyPr/>
        <a:lstStyle/>
        <a:p>
          <a:endParaRPr lang="es-ES"/>
        </a:p>
      </dgm:t>
    </dgm:pt>
    <dgm:pt modelId="{E452CF30-F859-461A-8DCC-70632EC6C380}">
      <dgm:prSet phldrT="[Texto]" custT="1"/>
      <dgm:spPr/>
      <dgm:t>
        <a:bodyPr/>
        <a:lstStyle/>
        <a:p>
          <a:r>
            <a:rPr lang="es-ES" sz="1500" dirty="0" smtClean="0"/>
            <a:t>2 variables nominales</a:t>
          </a:r>
          <a:endParaRPr lang="es-ES" sz="1500" dirty="0"/>
        </a:p>
      </dgm:t>
    </dgm:pt>
    <dgm:pt modelId="{0BC0D11C-D14F-4603-A135-AE8B5B00EA23}" type="parTrans" cxnId="{5AED8F4F-1DB2-4705-9C84-2566BDE4ADFB}">
      <dgm:prSet/>
      <dgm:spPr/>
      <dgm:t>
        <a:bodyPr/>
        <a:lstStyle/>
        <a:p>
          <a:endParaRPr lang="es-ES"/>
        </a:p>
      </dgm:t>
    </dgm:pt>
    <dgm:pt modelId="{63FECE0C-FBBD-4E05-B1FF-0DB521A33D1D}" type="sibTrans" cxnId="{5AED8F4F-1DB2-4705-9C84-2566BDE4ADFB}">
      <dgm:prSet/>
      <dgm:spPr/>
      <dgm:t>
        <a:bodyPr/>
        <a:lstStyle/>
        <a:p>
          <a:endParaRPr lang="es-ES"/>
        </a:p>
      </dgm:t>
    </dgm:pt>
    <dgm:pt modelId="{0F943212-AFE6-467A-B928-C1A18F438A16}">
      <dgm:prSet phldrT="[Texto]"/>
      <dgm:spPr/>
      <dgm:t>
        <a:bodyPr/>
        <a:lstStyle/>
        <a:p>
          <a:r>
            <a:rPr lang="es-ES" dirty="0" smtClean="0"/>
            <a:t>Correlación</a:t>
          </a:r>
          <a:endParaRPr lang="es-ES" dirty="0"/>
        </a:p>
      </dgm:t>
    </dgm:pt>
    <dgm:pt modelId="{4C7F60E3-9FE8-461B-8F42-2447AE5D246E}" type="parTrans" cxnId="{C481399A-113A-4785-A610-301CFB501D49}">
      <dgm:prSet/>
      <dgm:spPr/>
      <dgm:t>
        <a:bodyPr/>
        <a:lstStyle/>
        <a:p>
          <a:endParaRPr lang="es-ES"/>
        </a:p>
      </dgm:t>
    </dgm:pt>
    <dgm:pt modelId="{61C127AC-61FD-4071-A4AB-FD342880CA7B}" type="sibTrans" cxnId="{C481399A-113A-4785-A610-301CFB501D49}">
      <dgm:prSet/>
      <dgm:spPr/>
      <dgm:t>
        <a:bodyPr/>
        <a:lstStyle/>
        <a:p>
          <a:endParaRPr lang="es-ES"/>
        </a:p>
      </dgm:t>
    </dgm:pt>
    <dgm:pt modelId="{4E2A4B6B-E5D9-42C0-9E90-B43BCD10AFD2}">
      <dgm:prSet phldrT="[Texto]"/>
      <dgm:spPr/>
      <dgm:t>
        <a:bodyPr/>
        <a:lstStyle/>
        <a:p>
          <a:r>
            <a:rPr lang="es-ES" dirty="0" smtClean="0"/>
            <a:t>2 variables de razón</a:t>
          </a:r>
          <a:endParaRPr lang="es-ES" dirty="0"/>
        </a:p>
      </dgm:t>
    </dgm:pt>
    <dgm:pt modelId="{B6BC8015-F8B6-4F59-8CA3-B8FF33A24814}" type="parTrans" cxnId="{BCC1D7EC-FAEA-4B3B-974D-38E44C6AEBDC}">
      <dgm:prSet/>
      <dgm:spPr/>
      <dgm:t>
        <a:bodyPr/>
        <a:lstStyle/>
        <a:p>
          <a:endParaRPr lang="es-ES"/>
        </a:p>
      </dgm:t>
    </dgm:pt>
    <dgm:pt modelId="{E0DF999F-167E-4B2D-A348-2E0CE5884FAA}" type="sibTrans" cxnId="{BCC1D7EC-FAEA-4B3B-974D-38E44C6AEBDC}">
      <dgm:prSet/>
      <dgm:spPr/>
      <dgm:t>
        <a:bodyPr/>
        <a:lstStyle/>
        <a:p>
          <a:endParaRPr lang="es-ES"/>
        </a:p>
      </dgm:t>
    </dgm:pt>
    <dgm:pt modelId="{9CF4A9F2-1035-4160-9426-CE97028F81A8}">
      <dgm:prSet phldrT="[Texto]"/>
      <dgm:spPr/>
      <dgm:t>
        <a:bodyPr/>
        <a:lstStyle/>
        <a:p>
          <a:r>
            <a:rPr lang="es-ES" dirty="0" smtClean="0"/>
            <a:t>Chi-cuadrado de Pearson ≤ 0.05</a:t>
          </a:r>
          <a:endParaRPr lang="es-ES" dirty="0"/>
        </a:p>
      </dgm:t>
    </dgm:pt>
    <dgm:pt modelId="{689317D1-BD82-468C-959F-934820BD55FE}" type="parTrans" cxnId="{4B77B657-7746-4FA2-B194-3335C5AA4C27}">
      <dgm:prSet/>
      <dgm:spPr/>
      <dgm:t>
        <a:bodyPr/>
        <a:lstStyle/>
        <a:p>
          <a:endParaRPr lang="es-ES"/>
        </a:p>
      </dgm:t>
    </dgm:pt>
    <dgm:pt modelId="{B68E8351-2304-4740-A8A2-848EEC2BCAE1}" type="sibTrans" cxnId="{4B77B657-7746-4FA2-B194-3335C5AA4C27}">
      <dgm:prSet/>
      <dgm:spPr/>
      <dgm:t>
        <a:bodyPr/>
        <a:lstStyle/>
        <a:p>
          <a:endParaRPr lang="es-ES"/>
        </a:p>
      </dgm:t>
    </dgm:pt>
    <dgm:pt modelId="{58093423-FE0C-4D91-8A97-23FE5451E2F7}">
      <dgm:prSet phldrT="[Texto]"/>
      <dgm:spPr/>
      <dgm:t>
        <a:bodyPr/>
        <a:lstStyle/>
        <a:p>
          <a:r>
            <a:rPr lang="es-ES" dirty="0" smtClean="0"/>
            <a:t>Anovas</a:t>
          </a:r>
          <a:endParaRPr lang="es-ES" dirty="0"/>
        </a:p>
      </dgm:t>
    </dgm:pt>
    <dgm:pt modelId="{9B5AB70F-1EF0-4192-AF6A-89F6624C3D72}" type="parTrans" cxnId="{693B5784-774B-42EC-A468-CECC83B4676E}">
      <dgm:prSet/>
      <dgm:spPr/>
      <dgm:t>
        <a:bodyPr/>
        <a:lstStyle/>
        <a:p>
          <a:endParaRPr lang="es-ES"/>
        </a:p>
      </dgm:t>
    </dgm:pt>
    <dgm:pt modelId="{56FF1468-C4C0-4BB7-AB6E-B41EFFB5C5AC}" type="sibTrans" cxnId="{693B5784-774B-42EC-A468-CECC83B4676E}">
      <dgm:prSet/>
      <dgm:spPr/>
      <dgm:t>
        <a:bodyPr/>
        <a:lstStyle/>
        <a:p>
          <a:endParaRPr lang="es-ES"/>
        </a:p>
      </dgm:t>
    </dgm:pt>
    <dgm:pt modelId="{DE76EF47-FF0B-4C9B-ABA2-CB7910662430}">
      <dgm:prSet phldrT="[Texto]" custT="1"/>
      <dgm:spPr/>
      <dgm:t>
        <a:bodyPr/>
        <a:lstStyle/>
        <a:p>
          <a:r>
            <a:rPr lang="es-ES" sz="1500" dirty="0" smtClean="0"/>
            <a:t>1 variable nominal con 1 de razón</a:t>
          </a:r>
          <a:endParaRPr lang="es-ES" sz="1500" dirty="0"/>
        </a:p>
      </dgm:t>
    </dgm:pt>
    <dgm:pt modelId="{87AAB037-CE2A-4574-92A1-0CA3C74B25CE}" type="parTrans" cxnId="{BCBCA94B-3145-4A0B-A7B8-79610F92E7A1}">
      <dgm:prSet/>
      <dgm:spPr/>
      <dgm:t>
        <a:bodyPr/>
        <a:lstStyle/>
        <a:p>
          <a:endParaRPr lang="es-ES"/>
        </a:p>
      </dgm:t>
    </dgm:pt>
    <dgm:pt modelId="{BFF0E8B0-CFF1-4643-9068-A5AA83EE40CE}" type="sibTrans" cxnId="{BCBCA94B-3145-4A0B-A7B8-79610F92E7A1}">
      <dgm:prSet/>
      <dgm:spPr/>
      <dgm:t>
        <a:bodyPr/>
        <a:lstStyle/>
        <a:p>
          <a:endParaRPr lang="es-ES"/>
        </a:p>
      </dgm:t>
    </dgm:pt>
    <dgm:pt modelId="{3E55EAF0-F8F0-4EA2-ADFD-C349B1DD84E0}">
      <dgm:prSet phldrT="[Texto]" custT="1"/>
      <dgm:spPr/>
      <dgm:t>
        <a:bodyPr/>
        <a:lstStyle/>
        <a:p>
          <a:r>
            <a:rPr lang="es-ES" sz="1500" dirty="0" smtClean="0"/>
            <a:t>Nivel de significancia entre dos variables</a:t>
          </a:r>
          <a:endParaRPr lang="es-ES" sz="1500" dirty="0"/>
        </a:p>
      </dgm:t>
    </dgm:pt>
    <dgm:pt modelId="{CD201B6D-21DF-4F17-9633-D2A5638D4495}" type="parTrans" cxnId="{D65C530A-C17A-4AF8-9899-336E6FA9D7C9}">
      <dgm:prSet/>
      <dgm:spPr/>
      <dgm:t>
        <a:bodyPr/>
        <a:lstStyle/>
        <a:p>
          <a:endParaRPr lang="es-ES"/>
        </a:p>
      </dgm:t>
    </dgm:pt>
    <dgm:pt modelId="{85473810-249B-4980-B2E2-B4BA699F4646}" type="sibTrans" cxnId="{D65C530A-C17A-4AF8-9899-336E6FA9D7C9}">
      <dgm:prSet/>
      <dgm:spPr/>
      <dgm:t>
        <a:bodyPr/>
        <a:lstStyle/>
        <a:p>
          <a:endParaRPr lang="es-ES"/>
        </a:p>
      </dgm:t>
    </dgm:pt>
    <dgm:pt modelId="{67F03CC1-44E4-4EFC-9130-516CE129D4A9}">
      <dgm:prSet phldrT="[Texto]" custT="1"/>
      <dgm:spPr/>
      <dgm:t>
        <a:bodyPr/>
        <a:lstStyle/>
        <a:p>
          <a:r>
            <a:rPr lang="es-ES" sz="1500" dirty="0" smtClean="0"/>
            <a:t>Chi-cuadrado de Pearson ≤ 0.05</a:t>
          </a:r>
          <a:endParaRPr lang="es-ES" sz="1500" dirty="0"/>
        </a:p>
      </dgm:t>
    </dgm:pt>
    <dgm:pt modelId="{71628937-3211-46D5-ABF1-47CA72F4D8B4}" type="parTrans" cxnId="{1D6E6D9F-FCBF-42BB-88B2-0A5F460AE5CD}">
      <dgm:prSet/>
      <dgm:spPr/>
      <dgm:t>
        <a:bodyPr/>
        <a:lstStyle/>
        <a:p>
          <a:endParaRPr lang="es-ES"/>
        </a:p>
      </dgm:t>
    </dgm:pt>
    <dgm:pt modelId="{CA95C916-CE0D-4175-B5F0-16544C3784E0}" type="sibTrans" cxnId="{1D6E6D9F-FCBF-42BB-88B2-0A5F460AE5CD}">
      <dgm:prSet/>
      <dgm:spPr/>
      <dgm:t>
        <a:bodyPr/>
        <a:lstStyle/>
        <a:p>
          <a:endParaRPr lang="es-ES"/>
        </a:p>
      </dgm:t>
    </dgm:pt>
    <dgm:pt modelId="{D36F76EF-F3FC-43BD-8BF2-2D0CB9517F5D}">
      <dgm:prSet phldrT="[Texto]" custT="1"/>
      <dgm:spPr/>
      <dgm:t>
        <a:bodyPr/>
        <a:lstStyle/>
        <a:p>
          <a:r>
            <a:rPr lang="es-ES" sz="1500" dirty="0" smtClean="0"/>
            <a:t>Relación entre las variables </a:t>
          </a:r>
          <a:endParaRPr lang="es-ES" sz="1500" dirty="0"/>
        </a:p>
      </dgm:t>
    </dgm:pt>
    <dgm:pt modelId="{15C08797-4E4E-4B10-9056-A47865857E4C}" type="parTrans" cxnId="{5DBB9705-8598-407F-A0B0-FD8EAFEFF347}">
      <dgm:prSet/>
      <dgm:spPr/>
      <dgm:t>
        <a:bodyPr/>
        <a:lstStyle/>
        <a:p>
          <a:endParaRPr lang="es-ES"/>
        </a:p>
      </dgm:t>
    </dgm:pt>
    <dgm:pt modelId="{6CD0FD68-9F04-4F49-879F-6E87860638C1}" type="sibTrans" cxnId="{5DBB9705-8598-407F-A0B0-FD8EAFEFF347}">
      <dgm:prSet/>
      <dgm:spPr/>
      <dgm:t>
        <a:bodyPr/>
        <a:lstStyle/>
        <a:p>
          <a:endParaRPr lang="es-ES"/>
        </a:p>
      </dgm:t>
    </dgm:pt>
    <dgm:pt modelId="{0F6F268E-262F-4876-8B49-04585954C0D6}">
      <dgm:prSet phldrT="[Texto]"/>
      <dgm:spPr/>
      <dgm:t>
        <a:bodyPr/>
        <a:lstStyle/>
        <a:p>
          <a:r>
            <a:rPr lang="es-ES" dirty="0" smtClean="0"/>
            <a:t>Grado de asociación entre dos variables dependientes</a:t>
          </a:r>
          <a:endParaRPr lang="es-ES" dirty="0"/>
        </a:p>
      </dgm:t>
    </dgm:pt>
    <dgm:pt modelId="{1FC1E6B8-E3C8-468F-BAED-B95A8FA4FDC1}" type="parTrans" cxnId="{00A2B63E-5463-4EEB-973F-338EC4DF13DD}">
      <dgm:prSet/>
      <dgm:spPr/>
      <dgm:t>
        <a:bodyPr/>
        <a:lstStyle/>
        <a:p>
          <a:endParaRPr lang="es-ES"/>
        </a:p>
      </dgm:t>
    </dgm:pt>
    <dgm:pt modelId="{9627BF67-3CAB-43EF-86F5-7811260FBE07}" type="sibTrans" cxnId="{00A2B63E-5463-4EEB-973F-338EC4DF13DD}">
      <dgm:prSet/>
      <dgm:spPr/>
      <dgm:t>
        <a:bodyPr/>
        <a:lstStyle/>
        <a:p>
          <a:endParaRPr lang="es-ES"/>
        </a:p>
      </dgm:t>
    </dgm:pt>
    <dgm:pt modelId="{2150BA1E-DAE6-44DA-AC02-8D1132B795FC}">
      <dgm:prSet phldrT="[Texto]" custT="1"/>
      <dgm:spPr/>
      <dgm:t>
        <a:bodyPr/>
        <a:lstStyle/>
        <a:p>
          <a:r>
            <a:rPr lang="es-ES" sz="1500" dirty="0" smtClean="0"/>
            <a:t>Significancia ≥ 0.05</a:t>
          </a:r>
          <a:endParaRPr lang="es-ES" sz="1500" dirty="0"/>
        </a:p>
      </dgm:t>
    </dgm:pt>
    <dgm:pt modelId="{032720B0-CD96-47AB-8E4D-67011E7DA06D}" type="parTrans" cxnId="{D10267E2-49E8-4E60-BFD7-10B3916D376A}">
      <dgm:prSet/>
      <dgm:spPr/>
      <dgm:t>
        <a:bodyPr/>
        <a:lstStyle/>
        <a:p>
          <a:endParaRPr lang="es-ES"/>
        </a:p>
      </dgm:t>
    </dgm:pt>
    <dgm:pt modelId="{97E6C42B-2B20-491A-A3DE-B4CBA13A2F76}" type="sibTrans" cxnId="{D10267E2-49E8-4E60-BFD7-10B3916D376A}">
      <dgm:prSet/>
      <dgm:spPr/>
      <dgm:t>
        <a:bodyPr/>
        <a:lstStyle/>
        <a:p>
          <a:endParaRPr lang="es-ES"/>
        </a:p>
      </dgm:t>
    </dgm:pt>
    <dgm:pt modelId="{82B1C5C5-275C-4AF5-A08E-9259A0ED9CE0}" type="pres">
      <dgm:prSet presAssocID="{E1541C3E-78B2-4FB7-B27A-3364265DB589}" presName="Name0" presStyleCnt="0">
        <dgm:presLayoutVars>
          <dgm:dir/>
          <dgm:animLvl val="lvl"/>
          <dgm:resizeHandles val="exact"/>
        </dgm:presLayoutVars>
      </dgm:prSet>
      <dgm:spPr/>
      <dgm:t>
        <a:bodyPr/>
        <a:lstStyle/>
        <a:p>
          <a:endParaRPr lang="es-ES"/>
        </a:p>
      </dgm:t>
    </dgm:pt>
    <dgm:pt modelId="{A94F7AFD-5045-4A4F-8995-98B65A0E5112}" type="pres">
      <dgm:prSet presAssocID="{E1541C3E-78B2-4FB7-B27A-3364265DB589}" presName="tSp" presStyleCnt="0"/>
      <dgm:spPr/>
    </dgm:pt>
    <dgm:pt modelId="{B199CC87-DD3A-40A5-8057-5351978BA161}" type="pres">
      <dgm:prSet presAssocID="{E1541C3E-78B2-4FB7-B27A-3364265DB589}" presName="bSp" presStyleCnt="0"/>
      <dgm:spPr/>
    </dgm:pt>
    <dgm:pt modelId="{B77E343F-6E56-4027-AD66-71FAEAE8186A}" type="pres">
      <dgm:prSet presAssocID="{E1541C3E-78B2-4FB7-B27A-3364265DB589}" presName="process" presStyleCnt="0"/>
      <dgm:spPr/>
    </dgm:pt>
    <dgm:pt modelId="{08E49529-479B-4EBC-91B5-4C316E15BFDC}" type="pres">
      <dgm:prSet presAssocID="{82376974-41E4-4508-A3B8-163B65FF9BB1}" presName="composite1" presStyleCnt="0"/>
      <dgm:spPr/>
    </dgm:pt>
    <dgm:pt modelId="{7565A235-BD3F-4B7A-B86B-D01FEA49600C}" type="pres">
      <dgm:prSet presAssocID="{82376974-41E4-4508-A3B8-163B65FF9BB1}" presName="dummyNode1" presStyleLbl="node1" presStyleIdx="0" presStyleCnt="3"/>
      <dgm:spPr/>
    </dgm:pt>
    <dgm:pt modelId="{88417557-6EA5-43D1-A51B-180E2075B421}" type="pres">
      <dgm:prSet presAssocID="{82376974-41E4-4508-A3B8-163B65FF9BB1}" presName="childNode1" presStyleLbl="bgAcc1" presStyleIdx="0" presStyleCnt="3">
        <dgm:presLayoutVars>
          <dgm:bulletEnabled val="1"/>
        </dgm:presLayoutVars>
      </dgm:prSet>
      <dgm:spPr/>
      <dgm:t>
        <a:bodyPr/>
        <a:lstStyle/>
        <a:p>
          <a:endParaRPr lang="es-ES"/>
        </a:p>
      </dgm:t>
    </dgm:pt>
    <dgm:pt modelId="{FB5E3CC1-E511-4871-A8EA-A19EF7ADB285}" type="pres">
      <dgm:prSet presAssocID="{82376974-41E4-4508-A3B8-163B65FF9BB1}" presName="childNode1tx" presStyleLbl="bgAcc1" presStyleIdx="0" presStyleCnt="3">
        <dgm:presLayoutVars>
          <dgm:bulletEnabled val="1"/>
        </dgm:presLayoutVars>
      </dgm:prSet>
      <dgm:spPr/>
      <dgm:t>
        <a:bodyPr/>
        <a:lstStyle/>
        <a:p>
          <a:endParaRPr lang="es-ES"/>
        </a:p>
      </dgm:t>
    </dgm:pt>
    <dgm:pt modelId="{09A6D097-29CB-4FD7-B0A2-A929CB8D5C1E}" type="pres">
      <dgm:prSet presAssocID="{82376974-41E4-4508-A3B8-163B65FF9BB1}" presName="parentNode1" presStyleLbl="node1" presStyleIdx="0" presStyleCnt="3">
        <dgm:presLayoutVars>
          <dgm:chMax val="1"/>
          <dgm:bulletEnabled val="1"/>
        </dgm:presLayoutVars>
      </dgm:prSet>
      <dgm:spPr/>
      <dgm:t>
        <a:bodyPr/>
        <a:lstStyle/>
        <a:p>
          <a:endParaRPr lang="es-ES"/>
        </a:p>
      </dgm:t>
    </dgm:pt>
    <dgm:pt modelId="{CB07C399-AB80-4925-9E4F-AAF28DD3413D}" type="pres">
      <dgm:prSet presAssocID="{82376974-41E4-4508-A3B8-163B65FF9BB1}" presName="connSite1" presStyleCnt="0"/>
      <dgm:spPr/>
    </dgm:pt>
    <dgm:pt modelId="{17925A57-6A72-441F-B096-89EF1B8064BF}" type="pres">
      <dgm:prSet presAssocID="{02DE0ECB-0CBF-40A0-95F9-165CEB9B4A2D}" presName="Name9" presStyleLbl="sibTrans2D1" presStyleIdx="0" presStyleCnt="2"/>
      <dgm:spPr/>
      <dgm:t>
        <a:bodyPr/>
        <a:lstStyle/>
        <a:p>
          <a:endParaRPr lang="es-ES"/>
        </a:p>
      </dgm:t>
    </dgm:pt>
    <dgm:pt modelId="{25BF89F2-F2E7-4B1F-BAEB-0A9C91AA503B}" type="pres">
      <dgm:prSet presAssocID="{0F943212-AFE6-467A-B928-C1A18F438A16}" presName="composite2" presStyleCnt="0"/>
      <dgm:spPr/>
    </dgm:pt>
    <dgm:pt modelId="{540D5E33-3801-4B4A-82A7-733E1D801BC2}" type="pres">
      <dgm:prSet presAssocID="{0F943212-AFE6-467A-B928-C1A18F438A16}" presName="dummyNode2" presStyleLbl="node1" presStyleIdx="0" presStyleCnt="3"/>
      <dgm:spPr/>
    </dgm:pt>
    <dgm:pt modelId="{5F99DEA8-9B00-4043-8C48-63C9CE5B3433}" type="pres">
      <dgm:prSet presAssocID="{0F943212-AFE6-467A-B928-C1A18F438A16}" presName="childNode2" presStyleLbl="bgAcc1" presStyleIdx="1" presStyleCnt="3">
        <dgm:presLayoutVars>
          <dgm:bulletEnabled val="1"/>
        </dgm:presLayoutVars>
      </dgm:prSet>
      <dgm:spPr/>
      <dgm:t>
        <a:bodyPr/>
        <a:lstStyle/>
        <a:p>
          <a:endParaRPr lang="es-ES"/>
        </a:p>
      </dgm:t>
    </dgm:pt>
    <dgm:pt modelId="{62FCE065-90FC-45AC-8BDB-A05F0465615D}" type="pres">
      <dgm:prSet presAssocID="{0F943212-AFE6-467A-B928-C1A18F438A16}" presName="childNode2tx" presStyleLbl="bgAcc1" presStyleIdx="1" presStyleCnt="3">
        <dgm:presLayoutVars>
          <dgm:bulletEnabled val="1"/>
        </dgm:presLayoutVars>
      </dgm:prSet>
      <dgm:spPr/>
      <dgm:t>
        <a:bodyPr/>
        <a:lstStyle/>
        <a:p>
          <a:endParaRPr lang="es-ES"/>
        </a:p>
      </dgm:t>
    </dgm:pt>
    <dgm:pt modelId="{C7039200-FA18-4AAF-8454-D000D7D1CD36}" type="pres">
      <dgm:prSet presAssocID="{0F943212-AFE6-467A-B928-C1A18F438A16}" presName="parentNode2" presStyleLbl="node1" presStyleIdx="1" presStyleCnt="3">
        <dgm:presLayoutVars>
          <dgm:chMax val="0"/>
          <dgm:bulletEnabled val="1"/>
        </dgm:presLayoutVars>
      </dgm:prSet>
      <dgm:spPr/>
      <dgm:t>
        <a:bodyPr/>
        <a:lstStyle/>
        <a:p>
          <a:endParaRPr lang="es-ES"/>
        </a:p>
      </dgm:t>
    </dgm:pt>
    <dgm:pt modelId="{F4E4BA0F-AC2D-4A6F-8A21-3F48CF1FF062}" type="pres">
      <dgm:prSet presAssocID="{0F943212-AFE6-467A-B928-C1A18F438A16}" presName="connSite2" presStyleCnt="0"/>
      <dgm:spPr/>
    </dgm:pt>
    <dgm:pt modelId="{58CB9864-4339-42DB-AD0D-A596DE0D1EF5}" type="pres">
      <dgm:prSet presAssocID="{61C127AC-61FD-4071-A4AB-FD342880CA7B}" presName="Name18" presStyleLbl="sibTrans2D1" presStyleIdx="1" presStyleCnt="2"/>
      <dgm:spPr/>
      <dgm:t>
        <a:bodyPr/>
        <a:lstStyle/>
        <a:p>
          <a:endParaRPr lang="es-ES"/>
        </a:p>
      </dgm:t>
    </dgm:pt>
    <dgm:pt modelId="{6D20419B-7BB6-46D2-AF99-BB40BA2E52A2}" type="pres">
      <dgm:prSet presAssocID="{58093423-FE0C-4D91-8A97-23FE5451E2F7}" presName="composite1" presStyleCnt="0"/>
      <dgm:spPr/>
    </dgm:pt>
    <dgm:pt modelId="{55ECA12A-0B81-4F75-A8FD-A22D7027B7F4}" type="pres">
      <dgm:prSet presAssocID="{58093423-FE0C-4D91-8A97-23FE5451E2F7}" presName="dummyNode1" presStyleLbl="node1" presStyleIdx="1" presStyleCnt="3"/>
      <dgm:spPr/>
    </dgm:pt>
    <dgm:pt modelId="{D0DA4220-B716-40F9-A873-2D40797B5BAE}" type="pres">
      <dgm:prSet presAssocID="{58093423-FE0C-4D91-8A97-23FE5451E2F7}" presName="childNode1" presStyleLbl="bgAcc1" presStyleIdx="2" presStyleCnt="3">
        <dgm:presLayoutVars>
          <dgm:bulletEnabled val="1"/>
        </dgm:presLayoutVars>
      </dgm:prSet>
      <dgm:spPr/>
      <dgm:t>
        <a:bodyPr/>
        <a:lstStyle/>
        <a:p>
          <a:endParaRPr lang="es-ES"/>
        </a:p>
      </dgm:t>
    </dgm:pt>
    <dgm:pt modelId="{5B51A021-9E1C-48B5-83DA-A8BB5EA63303}" type="pres">
      <dgm:prSet presAssocID="{58093423-FE0C-4D91-8A97-23FE5451E2F7}" presName="childNode1tx" presStyleLbl="bgAcc1" presStyleIdx="2" presStyleCnt="3">
        <dgm:presLayoutVars>
          <dgm:bulletEnabled val="1"/>
        </dgm:presLayoutVars>
      </dgm:prSet>
      <dgm:spPr/>
      <dgm:t>
        <a:bodyPr/>
        <a:lstStyle/>
        <a:p>
          <a:endParaRPr lang="es-ES"/>
        </a:p>
      </dgm:t>
    </dgm:pt>
    <dgm:pt modelId="{203AA9DE-534E-44CB-B105-CBC161AC759C}" type="pres">
      <dgm:prSet presAssocID="{58093423-FE0C-4D91-8A97-23FE5451E2F7}" presName="parentNode1" presStyleLbl="node1" presStyleIdx="2" presStyleCnt="3">
        <dgm:presLayoutVars>
          <dgm:chMax val="1"/>
          <dgm:bulletEnabled val="1"/>
        </dgm:presLayoutVars>
      </dgm:prSet>
      <dgm:spPr/>
      <dgm:t>
        <a:bodyPr/>
        <a:lstStyle/>
        <a:p>
          <a:endParaRPr lang="es-ES"/>
        </a:p>
      </dgm:t>
    </dgm:pt>
    <dgm:pt modelId="{B534B4C2-D8FB-4F69-ADAD-23C6EC11C5AF}" type="pres">
      <dgm:prSet presAssocID="{58093423-FE0C-4D91-8A97-23FE5451E2F7}" presName="connSite1" presStyleCnt="0"/>
      <dgm:spPr/>
    </dgm:pt>
  </dgm:ptLst>
  <dgm:cxnLst>
    <dgm:cxn modelId="{693B5784-774B-42EC-A468-CECC83B4676E}" srcId="{E1541C3E-78B2-4FB7-B27A-3364265DB589}" destId="{58093423-FE0C-4D91-8A97-23FE5451E2F7}" srcOrd="2" destOrd="0" parTransId="{9B5AB70F-1EF0-4192-AF6A-89F6624C3D72}" sibTransId="{56FF1468-C4C0-4BB7-AB6E-B41EFFB5C5AC}"/>
    <dgm:cxn modelId="{3746655E-8590-466C-B028-1740D89C0A2D}" type="presOf" srcId="{0F943212-AFE6-467A-B928-C1A18F438A16}" destId="{C7039200-FA18-4AAF-8454-D000D7D1CD36}" srcOrd="0" destOrd="0" presId="urn:microsoft.com/office/officeart/2005/8/layout/hProcess4"/>
    <dgm:cxn modelId="{00A2B63E-5463-4EEB-973F-338EC4DF13DD}" srcId="{0F943212-AFE6-467A-B928-C1A18F438A16}" destId="{0F6F268E-262F-4876-8B49-04585954C0D6}" srcOrd="2" destOrd="0" parTransId="{1FC1E6B8-E3C8-468F-BAED-B95A8FA4FDC1}" sibTransId="{9627BF67-3CAB-43EF-86F5-7811260FBE07}"/>
    <dgm:cxn modelId="{95BDC647-0B6B-485C-9F8E-167E2EA7228E}" type="presOf" srcId="{E452CF30-F859-461A-8DCC-70632EC6C380}" destId="{FB5E3CC1-E511-4871-A8EA-A19EF7ADB285}" srcOrd="1" destOrd="0" presId="urn:microsoft.com/office/officeart/2005/8/layout/hProcess4"/>
    <dgm:cxn modelId="{C78F61D7-AA7D-4C5C-8483-AD892D5BDAA6}" type="presOf" srcId="{0F6F268E-262F-4876-8B49-04585954C0D6}" destId="{62FCE065-90FC-45AC-8BDB-A05F0465615D}" srcOrd="1" destOrd="2" presId="urn:microsoft.com/office/officeart/2005/8/layout/hProcess4"/>
    <dgm:cxn modelId="{61648FF4-7BF8-449D-BD4E-6327193F4809}" type="presOf" srcId="{9CF4A9F2-1035-4160-9426-CE97028F81A8}" destId="{5F99DEA8-9B00-4043-8C48-63C9CE5B3433}" srcOrd="0" destOrd="1" presId="urn:microsoft.com/office/officeart/2005/8/layout/hProcess4"/>
    <dgm:cxn modelId="{5DBB9705-8598-407F-A0B0-FD8EAFEFF347}" srcId="{82376974-41E4-4508-A3B8-163B65FF9BB1}" destId="{D36F76EF-F3FC-43BD-8BF2-2D0CB9517F5D}" srcOrd="2" destOrd="0" parTransId="{15C08797-4E4E-4B10-9056-A47865857E4C}" sibTransId="{6CD0FD68-9F04-4F49-879F-6E87860638C1}"/>
    <dgm:cxn modelId="{A1C7E7FE-996D-4324-9C86-14C4EFD8C06D}" type="presOf" srcId="{D36F76EF-F3FC-43BD-8BF2-2D0CB9517F5D}" destId="{FB5E3CC1-E511-4871-A8EA-A19EF7ADB285}" srcOrd="1" destOrd="2" presId="urn:microsoft.com/office/officeart/2005/8/layout/hProcess4"/>
    <dgm:cxn modelId="{D10267E2-49E8-4E60-BFD7-10B3916D376A}" srcId="{58093423-FE0C-4D91-8A97-23FE5451E2F7}" destId="{2150BA1E-DAE6-44DA-AC02-8D1132B795FC}" srcOrd="1" destOrd="0" parTransId="{032720B0-CD96-47AB-8E4D-67011E7DA06D}" sibTransId="{97E6C42B-2B20-491A-A3DE-B4CBA13A2F76}"/>
    <dgm:cxn modelId="{07351E9C-9878-4B41-AD98-56D97D828B42}" type="presOf" srcId="{67F03CC1-44E4-4EFC-9130-516CE129D4A9}" destId="{FB5E3CC1-E511-4871-A8EA-A19EF7ADB285}" srcOrd="1" destOrd="1" presId="urn:microsoft.com/office/officeart/2005/8/layout/hProcess4"/>
    <dgm:cxn modelId="{6106A843-7920-4AD7-B2F7-3F46FEBD7B14}" type="presOf" srcId="{58093423-FE0C-4D91-8A97-23FE5451E2F7}" destId="{203AA9DE-534E-44CB-B105-CBC161AC759C}" srcOrd="0" destOrd="0" presId="urn:microsoft.com/office/officeart/2005/8/layout/hProcess4"/>
    <dgm:cxn modelId="{CD42B65D-929C-422A-AB17-2712CD71B85A}" type="presOf" srcId="{02DE0ECB-0CBF-40A0-95F9-165CEB9B4A2D}" destId="{17925A57-6A72-441F-B096-89EF1B8064BF}" srcOrd="0" destOrd="0" presId="urn:microsoft.com/office/officeart/2005/8/layout/hProcess4"/>
    <dgm:cxn modelId="{580AA2CB-6864-4915-B5EF-81649F23DC6F}" type="presOf" srcId="{82376974-41E4-4508-A3B8-163B65FF9BB1}" destId="{09A6D097-29CB-4FD7-B0A2-A929CB8D5C1E}" srcOrd="0" destOrd="0" presId="urn:microsoft.com/office/officeart/2005/8/layout/hProcess4"/>
    <dgm:cxn modelId="{FDEB4F8A-7A80-46AA-A7C5-A35D6A90036E}" type="presOf" srcId="{DE76EF47-FF0B-4C9B-ABA2-CB7910662430}" destId="{5B51A021-9E1C-48B5-83DA-A8BB5EA63303}" srcOrd="1" destOrd="0" presId="urn:microsoft.com/office/officeart/2005/8/layout/hProcess4"/>
    <dgm:cxn modelId="{4B77B657-7746-4FA2-B194-3335C5AA4C27}" srcId="{0F943212-AFE6-467A-B928-C1A18F438A16}" destId="{9CF4A9F2-1035-4160-9426-CE97028F81A8}" srcOrd="1" destOrd="0" parTransId="{689317D1-BD82-468C-959F-934820BD55FE}" sibTransId="{B68E8351-2304-4740-A8A2-848EEC2BCAE1}"/>
    <dgm:cxn modelId="{19AA9FBD-A153-4772-82D5-4F6CC7CAFFC6}" type="presOf" srcId="{9CF4A9F2-1035-4160-9426-CE97028F81A8}" destId="{62FCE065-90FC-45AC-8BDB-A05F0465615D}" srcOrd="1" destOrd="1" presId="urn:microsoft.com/office/officeart/2005/8/layout/hProcess4"/>
    <dgm:cxn modelId="{C1335FEE-76E4-4507-8C3A-F9BE0961DCCD}" type="presOf" srcId="{E452CF30-F859-461A-8DCC-70632EC6C380}" destId="{88417557-6EA5-43D1-A51B-180E2075B421}" srcOrd="0" destOrd="0" presId="urn:microsoft.com/office/officeart/2005/8/layout/hProcess4"/>
    <dgm:cxn modelId="{62F4E5D1-934B-4CE9-B9C5-3E5897368E50}" type="presOf" srcId="{3E55EAF0-F8F0-4EA2-ADFD-C349B1DD84E0}" destId="{D0DA4220-B716-40F9-A873-2D40797B5BAE}" srcOrd="0" destOrd="2" presId="urn:microsoft.com/office/officeart/2005/8/layout/hProcess4"/>
    <dgm:cxn modelId="{488A841E-DA84-4AFC-8E5F-6EE9598AE9D0}" type="presOf" srcId="{DE76EF47-FF0B-4C9B-ABA2-CB7910662430}" destId="{D0DA4220-B716-40F9-A873-2D40797B5BAE}" srcOrd="0" destOrd="0" presId="urn:microsoft.com/office/officeart/2005/8/layout/hProcess4"/>
    <dgm:cxn modelId="{826DFE51-E7A5-4833-B85A-A64827BC0EE5}" srcId="{E1541C3E-78B2-4FB7-B27A-3364265DB589}" destId="{82376974-41E4-4508-A3B8-163B65FF9BB1}" srcOrd="0" destOrd="0" parTransId="{9D471B1E-0409-441E-B634-CECA33EB4152}" sibTransId="{02DE0ECB-0CBF-40A0-95F9-165CEB9B4A2D}"/>
    <dgm:cxn modelId="{1D6E6D9F-FCBF-42BB-88B2-0A5F460AE5CD}" srcId="{82376974-41E4-4508-A3B8-163B65FF9BB1}" destId="{67F03CC1-44E4-4EFC-9130-516CE129D4A9}" srcOrd="1" destOrd="0" parTransId="{71628937-3211-46D5-ABF1-47CA72F4D8B4}" sibTransId="{CA95C916-CE0D-4175-B5F0-16544C3784E0}"/>
    <dgm:cxn modelId="{0FA72660-92A9-461C-A790-8B032D75E688}" type="presOf" srcId="{61C127AC-61FD-4071-A4AB-FD342880CA7B}" destId="{58CB9864-4339-42DB-AD0D-A596DE0D1EF5}" srcOrd="0" destOrd="0" presId="urn:microsoft.com/office/officeart/2005/8/layout/hProcess4"/>
    <dgm:cxn modelId="{72A44E9E-9247-49FE-976E-8E561CEF288A}" type="presOf" srcId="{0F6F268E-262F-4876-8B49-04585954C0D6}" destId="{5F99DEA8-9B00-4043-8C48-63C9CE5B3433}" srcOrd="0" destOrd="2" presId="urn:microsoft.com/office/officeart/2005/8/layout/hProcess4"/>
    <dgm:cxn modelId="{11DD6BEA-75AE-45DB-AC3B-5742C367BACA}" type="presOf" srcId="{3E55EAF0-F8F0-4EA2-ADFD-C349B1DD84E0}" destId="{5B51A021-9E1C-48B5-83DA-A8BB5EA63303}" srcOrd="1" destOrd="2" presId="urn:microsoft.com/office/officeart/2005/8/layout/hProcess4"/>
    <dgm:cxn modelId="{4A4768F5-6AB4-48BB-84AC-0289819BAE5D}" type="presOf" srcId="{2150BA1E-DAE6-44DA-AC02-8D1132B795FC}" destId="{5B51A021-9E1C-48B5-83DA-A8BB5EA63303}" srcOrd="1" destOrd="1" presId="urn:microsoft.com/office/officeart/2005/8/layout/hProcess4"/>
    <dgm:cxn modelId="{BCBCA94B-3145-4A0B-A7B8-79610F92E7A1}" srcId="{58093423-FE0C-4D91-8A97-23FE5451E2F7}" destId="{DE76EF47-FF0B-4C9B-ABA2-CB7910662430}" srcOrd="0" destOrd="0" parTransId="{87AAB037-CE2A-4574-92A1-0CA3C74B25CE}" sibTransId="{BFF0E8B0-CFF1-4643-9068-A5AA83EE40CE}"/>
    <dgm:cxn modelId="{20F5BE4E-7320-4E9F-857F-E5A535D0ACA1}" type="presOf" srcId="{2150BA1E-DAE6-44DA-AC02-8D1132B795FC}" destId="{D0DA4220-B716-40F9-A873-2D40797B5BAE}" srcOrd="0" destOrd="1" presId="urn:microsoft.com/office/officeart/2005/8/layout/hProcess4"/>
    <dgm:cxn modelId="{CE4214C2-9E41-4F18-835B-0FFB18838D17}" type="presOf" srcId="{4E2A4B6B-E5D9-42C0-9E90-B43BCD10AFD2}" destId="{62FCE065-90FC-45AC-8BDB-A05F0465615D}" srcOrd="1" destOrd="0" presId="urn:microsoft.com/office/officeart/2005/8/layout/hProcess4"/>
    <dgm:cxn modelId="{1CD46DAC-F7E8-486C-A144-FADDACC02A99}" type="presOf" srcId="{D36F76EF-F3FC-43BD-8BF2-2D0CB9517F5D}" destId="{88417557-6EA5-43D1-A51B-180E2075B421}" srcOrd="0" destOrd="2" presId="urn:microsoft.com/office/officeart/2005/8/layout/hProcess4"/>
    <dgm:cxn modelId="{F42C8C85-A589-483A-8EB9-836DABA549B9}" type="presOf" srcId="{67F03CC1-44E4-4EFC-9130-516CE129D4A9}" destId="{88417557-6EA5-43D1-A51B-180E2075B421}" srcOrd="0" destOrd="1" presId="urn:microsoft.com/office/officeart/2005/8/layout/hProcess4"/>
    <dgm:cxn modelId="{C481399A-113A-4785-A610-301CFB501D49}" srcId="{E1541C3E-78B2-4FB7-B27A-3364265DB589}" destId="{0F943212-AFE6-467A-B928-C1A18F438A16}" srcOrd="1" destOrd="0" parTransId="{4C7F60E3-9FE8-461B-8F42-2447AE5D246E}" sibTransId="{61C127AC-61FD-4071-A4AB-FD342880CA7B}"/>
    <dgm:cxn modelId="{CA867A09-6A81-464B-AFA3-324CE3FC4D1C}" type="presOf" srcId="{4E2A4B6B-E5D9-42C0-9E90-B43BCD10AFD2}" destId="{5F99DEA8-9B00-4043-8C48-63C9CE5B3433}" srcOrd="0" destOrd="0" presId="urn:microsoft.com/office/officeart/2005/8/layout/hProcess4"/>
    <dgm:cxn modelId="{BCC1D7EC-FAEA-4B3B-974D-38E44C6AEBDC}" srcId="{0F943212-AFE6-467A-B928-C1A18F438A16}" destId="{4E2A4B6B-E5D9-42C0-9E90-B43BCD10AFD2}" srcOrd="0" destOrd="0" parTransId="{B6BC8015-F8B6-4F59-8CA3-B8FF33A24814}" sibTransId="{E0DF999F-167E-4B2D-A348-2E0CE5884FAA}"/>
    <dgm:cxn modelId="{B2D57599-06C2-4A68-AE7D-89DB4D5873EE}" type="presOf" srcId="{E1541C3E-78B2-4FB7-B27A-3364265DB589}" destId="{82B1C5C5-275C-4AF5-A08E-9259A0ED9CE0}" srcOrd="0" destOrd="0" presId="urn:microsoft.com/office/officeart/2005/8/layout/hProcess4"/>
    <dgm:cxn modelId="{D65C530A-C17A-4AF8-9899-336E6FA9D7C9}" srcId="{58093423-FE0C-4D91-8A97-23FE5451E2F7}" destId="{3E55EAF0-F8F0-4EA2-ADFD-C349B1DD84E0}" srcOrd="2" destOrd="0" parTransId="{CD201B6D-21DF-4F17-9633-D2A5638D4495}" sibTransId="{85473810-249B-4980-B2E2-B4BA699F4646}"/>
    <dgm:cxn modelId="{5AED8F4F-1DB2-4705-9C84-2566BDE4ADFB}" srcId="{82376974-41E4-4508-A3B8-163B65FF9BB1}" destId="{E452CF30-F859-461A-8DCC-70632EC6C380}" srcOrd="0" destOrd="0" parTransId="{0BC0D11C-D14F-4603-A135-AE8B5B00EA23}" sibTransId="{63FECE0C-FBBD-4E05-B1FF-0DB521A33D1D}"/>
    <dgm:cxn modelId="{2908ABFB-0ABB-40B0-BBFF-BC075443DBB9}" type="presParOf" srcId="{82B1C5C5-275C-4AF5-A08E-9259A0ED9CE0}" destId="{A94F7AFD-5045-4A4F-8995-98B65A0E5112}" srcOrd="0" destOrd="0" presId="urn:microsoft.com/office/officeart/2005/8/layout/hProcess4"/>
    <dgm:cxn modelId="{16CBF026-4FFE-4278-8E84-862F4473F48F}" type="presParOf" srcId="{82B1C5C5-275C-4AF5-A08E-9259A0ED9CE0}" destId="{B199CC87-DD3A-40A5-8057-5351978BA161}" srcOrd="1" destOrd="0" presId="urn:microsoft.com/office/officeart/2005/8/layout/hProcess4"/>
    <dgm:cxn modelId="{4B82B2DD-C58F-4654-9E62-7C9F0A18CFA1}" type="presParOf" srcId="{82B1C5C5-275C-4AF5-A08E-9259A0ED9CE0}" destId="{B77E343F-6E56-4027-AD66-71FAEAE8186A}" srcOrd="2" destOrd="0" presId="urn:microsoft.com/office/officeart/2005/8/layout/hProcess4"/>
    <dgm:cxn modelId="{48D51192-20E0-493E-85F1-01333C278D42}" type="presParOf" srcId="{B77E343F-6E56-4027-AD66-71FAEAE8186A}" destId="{08E49529-479B-4EBC-91B5-4C316E15BFDC}" srcOrd="0" destOrd="0" presId="urn:microsoft.com/office/officeart/2005/8/layout/hProcess4"/>
    <dgm:cxn modelId="{2AA50450-4593-45D2-A715-B755E53B33AE}" type="presParOf" srcId="{08E49529-479B-4EBC-91B5-4C316E15BFDC}" destId="{7565A235-BD3F-4B7A-B86B-D01FEA49600C}" srcOrd="0" destOrd="0" presId="urn:microsoft.com/office/officeart/2005/8/layout/hProcess4"/>
    <dgm:cxn modelId="{80A7B20E-EC1C-4904-BD1D-B3153B80E9E6}" type="presParOf" srcId="{08E49529-479B-4EBC-91B5-4C316E15BFDC}" destId="{88417557-6EA5-43D1-A51B-180E2075B421}" srcOrd="1" destOrd="0" presId="urn:microsoft.com/office/officeart/2005/8/layout/hProcess4"/>
    <dgm:cxn modelId="{92C9515C-6F54-4C5A-BE77-705C6E635CC7}" type="presParOf" srcId="{08E49529-479B-4EBC-91B5-4C316E15BFDC}" destId="{FB5E3CC1-E511-4871-A8EA-A19EF7ADB285}" srcOrd="2" destOrd="0" presId="urn:microsoft.com/office/officeart/2005/8/layout/hProcess4"/>
    <dgm:cxn modelId="{4BB4D3F6-2174-4CBF-B45F-9AD68BFA6A65}" type="presParOf" srcId="{08E49529-479B-4EBC-91B5-4C316E15BFDC}" destId="{09A6D097-29CB-4FD7-B0A2-A929CB8D5C1E}" srcOrd="3" destOrd="0" presId="urn:microsoft.com/office/officeart/2005/8/layout/hProcess4"/>
    <dgm:cxn modelId="{A21342E1-5E8E-4B62-A962-009954244A05}" type="presParOf" srcId="{08E49529-479B-4EBC-91B5-4C316E15BFDC}" destId="{CB07C399-AB80-4925-9E4F-AAF28DD3413D}" srcOrd="4" destOrd="0" presId="urn:microsoft.com/office/officeart/2005/8/layout/hProcess4"/>
    <dgm:cxn modelId="{DE8F2242-2C00-45A6-B326-0172D5575885}" type="presParOf" srcId="{B77E343F-6E56-4027-AD66-71FAEAE8186A}" destId="{17925A57-6A72-441F-B096-89EF1B8064BF}" srcOrd="1" destOrd="0" presId="urn:microsoft.com/office/officeart/2005/8/layout/hProcess4"/>
    <dgm:cxn modelId="{4259222D-EC56-4C31-BD20-BB1041814C07}" type="presParOf" srcId="{B77E343F-6E56-4027-AD66-71FAEAE8186A}" destId="{25BF89F2-F2E7-4B1F-BAEB-0A9C91AA503B}" srcOrd="2" destOrd="0" presId="urn:microsoft.com/office/officeart/2005/8/layout/hProcess4"/>
    <dgm:cxn modelId="{6BD23129-6F26-41EC-8F72-12B0D555DA38}" type="presParOf" srcId="{25BF89F2-F2E7-4B1F-BAEB-0A9C91AA503B}" destId="{540D5E33-3801-4B4A-82A7-733E1D801BC2}" srcOrd="0" destOrd="0" presId="urn:microsoft.com/office/officeart/2005/8/layout/hProcess4"/>
    <dgm:cxn modelId="{860B98DD-C6CF-4E99-9EF3-1D1E7EDB80DF}" type="presParOf" srcId="{25BF89F2-F2E7-4B1F-BAEB-0A9C91AA503B}" destId="{5F99DEA8-9B00-4043-8C48-63C9CE5B3433}" srcOrd="1" destOrd="0" presId="urn:microsoft.com/office/officeart/2005/8/layout/hProcess4"/>
    <dgm:cxn modelId="{AD008C45-8FC1-4238-ABB0-8DB7AC5889D5}" type="presParOf" srcId="{25BF89F2-F2E7-4B1F-BAEB-0A9C91AA503B}" destId="{62FCE065-90FC-45AC-8BDB-A05F0465615D}" srcOrd="2" destOrd="0" presId="urn:microsoft.com/office/officeart/2005/8/layout/hProcess4"/>
    <dgm:cxn modelId="{D335C37E-1686-4780-8403-0B5369F18F2E}" type="presParOf" srcId="{25BF89F2-F2E7-4B1F-BAEB-0A9C91AA503B}" destId="{C7039200-FA18-4AAF-8454-D000D7D1CD36}" srcOrd="3" destOrd="0" presId="urn:microsoft.com/office/officeart/2005/8/layout/hProcess4"/>
    <dgm:cxn modelId="{8DDB8624-20A9-4F0D-91B9-69687DCC6432}" type="presParOf" srcId="{25BF89F2-F2E7-4B1F-BAEB-0A9C91AA503B}" destId="{F4E4BA0F-AC2D-4A6F-8A21-3F48CF1FF062}" srcOrd="4" destOrd="0" presId="urn:microsoft.com/office/officeart/2005/8/layout/hProcess4"/>
    <dgm:cxn modelId="{DC00F7CA-3331-4F58-82AF-C691FF215FF4}" type="presParOf" srcId="{B77E343F-6E56-4027-AD66-71FAEAE8186A}" destId="{58CB9864-4339-42DB-AD0D-A596DE0D1EF5}" srcOrd="3" destOrd="0" presId="urn:microsoft.com/office/officeart/2005/8/layout/hProcess4"/>
    <dgm:cxn modelId="{BC980370-D16D-4959-9483-E81BAE353BEE}" type="presParOf" srcId="{B77E343F-6E56-4027-AD66-71FAEAE8186A}" destId="{6D20419B-7BB6-46D2-AF99-BB40BA2E52A2}" srcOrd="4" destOrd="0" presId="urn:microsoft.com/office/officeart/2005/8/layout/hProcess4"/>
    <dgm:cxn modelId="{A2751B95-CCEA-4E0C-9D30-2A48D7D04D4A}" type="presParOf" srcId="{6D20419B-7BB6-46D2-AF99-BB40BA2E52A2}" destId="{55ECA12A-0B81-4F75-A8FD-A22D7027B7F4}" srcOrd="0" destOrd="0" presId="urn:microsoft.com/office/officeart/2005/8/layout/hProcess4"/>
    <dgm:cxn modelId="{447DB6FC-B3E8-4C35-AA13-D3CCF3BCE167}" type="presParOf" srcId="{6D20419B-7BB6-46D2-AF99-BB40BA2E52A2}" destId="{D0DA4220-B716-40F9-A873-2D40797B5BAE}" srcOrd="1" destOrd="0" presId="urn:microsoft.com/office/officeart/2005/8/layout/hProcess4"/>
    <dgm:cxn modelId="{F6E559B2-3238-4E26-A72C-FA8FBA70F5CB}" type="presParOf" srcId="{6D20419B-7BB6-46D2-AF99-BB40BA2E52A2}" destId="{5B51A021-9E1C-48B5-83DA-A8BB5EA63303}" srcOrd="2" destOrd="0" presId="urn:microsoft.com/office/officeart/2005/8/layout/hProcess4"/>
    <dgm:cxn modelId="{A6043075-331E-4E97-AAF7-610613E28644}" type="presParOf" srcId="{6D20419B-7BB6-46D2-AF99-BB40BA2E52A2}" destId="{203AA9DE-534E-44CB-B105-CBC161AC759C}" srcOrd="3" destOrd="0" presId="urn:microsoft.com/office/officeart/2005/8/layout/hProcess4"/>
    <dgm:cxn modelId="{7FAE7923-9FEF-4DB0-9902-D917D5908E10}" type="presParOf" srcId="{6D20419B-7BB6-46D2-AF99-BB40BA2E52A2}" destId="{B534B4C2-D8FB-4F69-ADAD-23C6EC11C5AF}" srcOrd="4" destOrd="0" presId="urn:microsoft.com/office/officeart/2005/8/layout/h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10E257-4AF5-4CF6-81D8-1AF754706D24}" type="doc">
      <dgm:prSet loTypeId="urn:microsoft.com/office/officeart/2005/8/layout/process1" loCatId="process" qsTypeId="urn:microsoft.com/office/officeart/2005/8/quickstyle/simple3" qsCatId="simple" csTypeId="urn:microsoft.com/office/officeart/2005/8/colors/colorful5" csCatId="colorful"/>
      <dgm:spPr/>
      <dgm:t>
        <a:bodyPr/>
        <a:lstStyle/>
        <a:p>
          <a:endParaRPr lang="es-ES"/>
        </a:p>
      </dgm:t>
    </dgm:pt>
    <dgm:pt modelId="{7DB83BCE-FD86-4767-9AD3-417EFFAA0CAD}">
      <dgm:prSet/>
      <dgm:spPr/>
      <dgm:t>
        <a:bodyPr/>
        <a:lstStyle/>
        <a:p>
          <a:pPr rtl="0"/>
          <a:r>
            <a:rPr lang="es-ES" b="1" dirty="0" smtClean="0"/>
            <a:t>¿Cuál es nuestro negocio actual?</a:t>
          </a:r>
          <a:endParaRPr lang="es-ES" dirty="0"/>
        </a:p>
      </dgm:t>
    </dgm:pt>
    <dgm:pt modelId="{89D1E2AB-351F-4252-B4E2-825A9BD62283}" type="parTrans" cxnId="{A4DE2C7B-DD95-49D3-8A70-30228E1D8E4F}">
      <dgm:prSet/>
      <dgm:spPr/>
      <dgm:t>
        <a:bodyPr/>
        <a:lstStyle/>
        <a:p>
          <a:endParaRPr lang="es-ES"/>
        </a:p>
      </dgm:t>
    </dgm:pt>
    <dgm:pt modelId="{F3B79D04-5C09-4E50-BFD2-27E8784057BB}" type="sibTrans" cxnId="{A4DE2C7B-DD95-49D3-8A70-30228E1D8E4F}">
      <dgm:prSet/>
      <dgm:spPr/>
      <dgm:t>
        <a:bodyPr/>
        <a:lstStyle/>
        <a:p>
          <a:endParaRPr lang="es-ES"/>
        </a:p>
      </dgm:t>
    </dgm:pt>
    <dgm:pt modelId="{20F92C79-F301-470D-904E-B0524E558A91}">
      <dgm:prSet/>
      <dgm:spPr/>
      <dgm:t>
        <a:bodyPr/>
        <a:lstStyle/>
        <a:p>
          <a:pPr rtl="0"/>
          <a:r>
            <a:rPr lang="es-ES" dirty="0" smtClean="0"/>
            <a:t>¿</a:t>
          </a:r>
          <a:r>
            <a:rPr lang="es-ES" b="1" dirty="0" smtClean="0"/>
            <a:t>Cuál será nuestro negocio en el futuro?</a:t>
          </a:r>
          <a:endParaRPr lang="es-ES" dirty="0"/>
        </a:p>
      </dgm:t>
    </dgm:pt>
    <dgm:pt modelId="{A884E09D-197F-47DA-9C70-9CA54848BB9D}" type="parTrans" cxnId="{F68519E7-A1CA-4326-8529-58291DD3DE49}">
      <dgm:prSet/>
      <dgm:spPr/>
      <dgm:t>
        <a:bodyPr/>
        <a:lstStyle/>
        <a:p>
          <a:endParaRPr lang="es-ES"/>
        </a:p>
      </dgm:t>
    </dgm:pt>
    <dgm:pt modelId="{46BC8171-06C9-4480-9FB9-3C846242324E}" type="sibTrans" cxnId="{F68519E7-A1CA-4326-8529-58291DD3DE49}">
      <dgm:prSet/>
      <dgm:spPr/>
      <dgm:t>
        <a:bodyPr/>
        <a:lstStyle/>
        <a:p>
          <a:endParaRPr lang="es-ES"/>
        </a:p>
      </dgm:t>
    </dgm:pt>
    <dgm:pt modelId="{3633DE3C-7D19-4CFB-8AAF-22FBF1E595CD}" type="pres">
      <dgm:prSet presAssocID="{C410E257-4AF5-4CF6-81D8-1AF754706D24}" presName="Name0" presStyleCnt="0">
        <dgm:presLayoutVars>
          <dgm:dir/>
          <dgm:resizeHandles val="exact"/>
        </dgm:presLayoutVars>
      </dgm:prSet>
      <dgm:spPr/>
      <dgm:t>
        <a:bodyPr/>
        <a:lstStyle/>
        <a:p>
          <a:endParaRPr lang="es-ES"/>
        </a:p>
      </dgm:t>
    </dgm:pt>
    <dgm:pt modelId="{DDB2BB5A-506F-4B0B-A09A-F38FAE932733}" type="pres">
      <dgm:prSet presAssocID="{7DB83BCE-FD86-4767-9AD3-417EFFAA0CAD}" presName="node" presStyleLbl="node1" presStyleIdx="0" presStyleCnt="2" custLinFactNeighborX="-5369" custLinFactNeighborY="-1899">
        <dgm:presLayoutVars>
          <dgm:bulletEnabled val="1"/>
        </dgm:presLayoutVars>
      </dgm:prSet>
      <dgm:spPr/>
      <dgm:t>
        <a:bodyPr/>
        <a:lstStyle/>
        <a:p>
          <a:endParaRPr lang="es-ES"/>
        </a:p>
      </dgm:t>
    </dgm:pt>
    <dgm:pt modelId="{4AC94E24-B967-46B0-BA63-842CE8B92775}" type="pres">
      <dgm:prSet presAssocID="{F3B79D04-5C09-4E50-BFD2-27E8784057BB}" presName="sibTrans" presStyleLbl="sibTrans2D1" presStyleIdx="0" presStyleCnt="1"/>
      <dgm:spPr/>
      <dgm:t>
        <a:bodyPr/>
        <a:lstStyle/>
        <a:p>
          <a:endParaRPr lang="es-ES"/>
        </a:p>
      </dgm:t>
    </dgm:pt>
    <dgm:pt modelId="{3EFEDECE-C032-4977-A602-DC281EEA2F6F}" type="pres">
      <dgm:prSet presAssocID="{F3B79D04-5C09-4E50-BFD2-27E8784057BB}" presName="connectorText" presStyleLbl="sibTrans2D1" presStyleIdx="0" presStyleCnt="1"/>
      <dgm:spPr/>
      <dgm:t>
        <a:bodyPr/>
        <a:lstStyle/>
        <a:p>
          <a:endParaRPr lang="es-ES"/>
        </a:p>
      </dgm:t>
    </dgm:pt>
    <dgm:pt modelId="{5413478E-8CBC-4C82-8101-677FADFB9E99}" type="pres">
      <dgm:prSet presAssocID="{20F92C79-F301-470D-904E-B0524E558A91}" presName="node" presStyleLbl="node1" presStyleIdx="1" presStyleCnt="2">
        <dgm:presLayoutVars>
          <dgm:bulletEnabled val="1"/>
        </dgm:presLayoutVars>
      </dgm:prSet>
      <dgm:spPr/>
      <dgm:t>
        <a:bodyPr/>
        <a:lstStyle/>
        <a:p>
          <a:endParaRPr lang="es-ES"/>
        </a:p>
      </dgm:t>
    </dgm:pt>
  </dgm:ptLst>
  <dgm:cxnLst>
    <dgm:cxn modelId="{F68519E7-A1CA-4326-8529-58291DD3DE49}" srcId="{C410E257-4AF5-4CF6-81D8-1AF754706D24}" destId="{20F92C79-F301-470D-904E-B0524E558A91}" srcOrd="1" destOrd="0" parTransId="{A884E09D-197F-47DA-9C70-9CA54848BB9D}" sibTransId="{46BC8171-06C9-4480-9FB9-3C846242324E}"/>
    <dgm:cxn modelId="{1888E224-1AB3-4538-929D-295B667EAFD5}" type="presOf" srcId="{F3B79D04-5C09-4E50-BFD2-27E8784057BB}" destId="{3EFEDECE-C032-4977-A602-DC281EEA2F6F}" srcOrd="1" destOrd="0" presId="urn:microsoft.com/office/officeart/2005/8/layout/process1"/>
    <dgm:cxn modelId="{FDF72544-500F-4A97-B1A5-71FB2B70ACAB}" type="presOf" srcId="{20F92C79-F301-470D-904E-B0524E558A91}" destId="{5413478E-8CBC-4C82-8101-677FADFB9E99}" srcOrd="0" destOrd="0" presId="urn:microsoft.com/office/officeart/2005/8/layout/process1"/>
    <dgm:cxn modelId="{40996928-8276-477C-8C3C-2465954BB883}" type="presOf" srcId="{7DB83BCE-FD86-4767-9AD3-417EFFAA0CAD}" destId="{DDB2BB5A-506F-4B0B-A09A-F38FAE932733}" srcOrd="0" destOrd="0" presId="urn:microsoft.com/office/officeart/2005/8/layout/process1"/>
    <dgm:cxn modelId="{A4DE2C7B-DD95-49D3-8A70-30228E1D8E4F}" srcId="{C410E257-4AF5-4CF6-81D8-1AF754706D24}" destId="{7DB83BCE-FD86-4767-9AD3-417EFFAA0CAD}" srcOrd="0" destOrd="0" parTransId="{89D1E2AB-351F-4252-B4E2-825A9BD62283}" sibTransId="{F3B79D04-5C09-4E50-BFD2-27E8784057BB}"/>
    <dgm:cxn modelId="{5650979E-2EB3-41D6-BC7A-08C09EC526D0}" type="presOf" srcId="{F3B79D04-5C09-4E50-BFD2-27E8784057BB}" destId="{4AC94E24-B967-46B0-BA63-842CE8B92775}" srcOrd="0" destOrd="0" presId="urn:microsoft.com/office/officeart/2005/8/layout/process1"/>
    <dgm:cxn modelId="{4BC813A4-FB81-411F-95C7-B0BF66C832E6}" type="presOf" srcId="{C410E257-4AF5-4CF6-81D8-1AF754706D24}" destId="{3633DE3C-7D19-4CFB-8AAF-22FBF1E595CD}" srcOrd="0" destOrd="0" presId="urn:microsoft.com/office/officeart/2005/8/layout/process1"/>
    <dgm:cxn modelId="{86E12292-4B55-4953-997E-B0151D5C022A}" type="presParOf" srcId="{3633DE3C-7D19-4CFB-8AAF-22FBF1E595CD}" destId="{DDB2BB5A-506F-4B0B-A09A-F38FAE932733}" srcOrd="0" destOrd="0" presId="urn:microsoft.com/office/officeart/2005/8/layout/process1"/>
    <dgm:cxn modelId="{A6B3EEAB-8037-4A4A-9C72-138BE44460AB}" type="presParOf" srcId="{3633DE3C-7D19-4CFB-8AAF-22FBF1E595CD}" destId="{4AC94E24-B967-46B0-BA63-842CE8B92775}" srcOrd="1" destOrd="0" presId="urn:microsoft.com/office/officeart/2005/8/layout/process1"/>
    <dgm:cxn modelId="{453196AB-F895-4DEE-94D1-67A3EABF1A98}" type="presParOf" srcId="{4AC94E24-B967-46B0-BA63-842CE8B92775}" destId="{3EFEDECE-C032-4977-A602-DC281EEA2F6F}" srcOrd="0" destOrd="0" presId="urn:microsoft.com/office/officeart/2005/8/layout/process1"/>
    <dgm:cxn modelId="{F8D2A237-9FA3-4DFD-A368-37C547B49564}" type="presParOf" srcId="{3633DE3C-7D19-4CFB-8AAF-22FBF1E595CD}" destId="{5413478E-8CBC-4C82-8101-677FADFB9E99}"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D429DC-6F6C-4CE5-AF15-004788B9A03A}">
      <dsp:nvSpPr>
        <dsp:cNvPr id="0" name=""/>
        <dsp:cNvSpPr/>
      </dsp:nvSpPr>
      <dsp:spPr>
        <a:xfrm rot="5400000">
          <a:off x="5210044" y="-2148860"/>
          <a:ext cx="772167"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t>“Víveres Anita”</a:t>
          </a:r>
          <a:endParaRPr lang="es-ES" sz="2300" kern="1200" dirty="0"/>
        </a:p>
      </dsp:txBody>
      <dsp:txXfrm rot="5400000">
        <a:off x="5210044" y="-2148860"/>
        <a:ext cx="772167" cy="5266944"/>
      </dsp:txXfrm>
    </dsp:sp>
    <dsp:sp modelId="{A88F5AC8-3612-43F7-B710-9ACEDA92C990}">
      <dsp:nvSpPr>
        <dsp:cNvPr id="0" name=""/>
        <dsp:cNvSpPr/>
      </dsp:nvSpPr>
      <dsp:spPr>
        <a:xfrm>
          <a:off x="0" y="2006"/>
          <a:ext cx="2962656" cy="965209"/>
        </a:xfrm>
        <a:prstGeom prst="round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97155" rIns="194310" bIns="97155" numCol="1" spcCol="1270" anchor="ctr" anchorCtr="0">
          <a:noAutofit/>
        </a:bodyPr>
        <a:lstStyle/>
        <a:p>
          <a:pPr lvl="0" algn="ctr" defTabSz="2266950" rtl="0">
            <a:lnSpc>
              <a:spcPct val="90000"/>
            </a:lnSpc>
            <a:spcBef>
              <a:spcPct val="0"/>
            </a:spcBef>
            <a:spcAft>
              <a:spcPct val="35000"/>
            </a:spcAft>
          </a:pPr>
          <a:r>
            <a:rPr lang="es-ES" sz="5100" kern="1200" dirty="0" smtClean="0"/>
            <a:t>1990</a:t>
          </a:r>
          <a:endParaRPr lang="es-ES" sz="5100" kern="1200" dirty="0"/>
        </a:p>
      </dsp:txBody>
      <dsp:txXfrm>
        <a:off x="0" y="2006"/>
        <a:ext cx="2962656" cy="965209"/>
      </dsp:txXfrm>
    </dsp:sp>
    <dsp:sp modelId="{53A8F11B-1BA0-4103-8D7B-870FB277B6DE}">
      <dsp:nvSpPr>
        <dsp:cNvPr id="0" name=""/>
        <dsp:cNvSpPr/>
      </dsp:nvSpPr>
      <dsp:spPr>
        <a:xfrm rot="5400000">
          <a:off x="5210044" y="-1135390"/>
          <a:ext cx="772167" cy="5266944"/>
        </a:xfrm>
        <a:prstGeom prst="round2SameRect">
          <a:avLst/>
        </a:prstGeom>
        <a:solidFill>
          <a:schemeClr val="accent3">
            <a:tint val="40000"/>
            <a:alpha val="90000"/>
            <a:hueOff val="-5687897"/>
            <a:satOff val="6484"/>
            <a:lumOff val="442"/>
            <a:alphaOff val="0"/>
          </a:schemeClr>
        </a:solidFill>
        <a:ln w="9525" cap="flat" cmpd="sng" algn="ctr">
          <a:solidFill>
            <a:schemeClr val="accent3">
              <a:tint val="40000"/>
              <a:alpha val="90000"/>
              <a:hueOff val="-5687897"/>
              <a:satOff val="6484"/>
              <a:lumOff val="4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t>Panadería Súper Pan </a:t>
          </a:r>
          <a:endParaRPr lang="es-ES" sz="2300" kern="1200" dirty="0"/>
        </a:p>
      </dsp:txBody>
      <dsp:txXfrm rot="5400000">
        <a:off x="5210044" y="-1135390"/>
        <a:ext cx="772167" cy="5266944"/>
      </dsp:txXfrm>
    </dsp:sp>
    <dsp:sp modelId="{B6169AC7-D8CB-4454-A686-1105CE721734}">
      <dsp:nvSpPr>
        <dsp:cNvPr id="0" name=""/>
        <dsp:cNvSpPr/>
      </dsp:nvSpPr>
      <dsp:spPr>
        <a:xfrm>
          <a:off x="0" y="1015476"/>
          <a:ext cx="2962656" cy="965209"/>
        </a:xfrm>
        <a:prstGeom prst="roundRect">
          <a:avLst/>
        </a:prstGeom>
        <a:gradFill rotWithShape="0">
          <a:gsLst>
            <a:gs pos="0">
              <a:schemeClr val="accent3">
                <a:hueOff val="-5513091"/>
                <a:satOff val="8941"/>
                <a:lumOff val="66"/>
                <a:alphaOff val="0"/>
                <a:tint val="1000"/>
                <a:satMod val="255000"/>
              </a:schemeClr>
            </a:gs>
            <a:gs pos="55000">
              <a:schemeClr val="accent3">
                <a:hueOff val="-5513091"/>
                <a:satOff val="8941"/>
                <a:lumOff val="66"/>
                <a:alphaOff val="0"/>
                <a:tint val="12000"/>
                <a:satMod val="255000"/>
              </a:schemeClr>
            </a:gs>
            <a:gs pos="100000">
              <a:schemeClr val="accent3">
                <a:hueOff val="-5513091"/>
                <a:satOff val="8941"/>
                <a:lumOff val="66"/>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97155" rIns="194310" bIns="97155" numCol="1" spcCol="1270" anchor="ctr" anchorCtr="0">
          <a:noAutofit/>
        </a:bodyPr>
        <a:lstStyle/>
        <a:p>
          <a:pPr lvl="0" algn="ctr" defTabSz="2266950" rtl="0">
            <a:lnSpc>
              <a:spcPct val="90000"/>
            </a:lnSpc>
            <a:spcBef>
              <a:spcPct val="0"/>
            </a:spcBef>
            <a:spcAft>
              <a:spcPct val="35000"/>
            </a:spcAft>
          </a:pPr>
          <a:r>
            <a:rPr lang="es-ES" sz="5100" kern="1200" dirty="0" smtClean="0"/>
            <a:t>1994 </a:t>
          </a:r>
          <a:endParaRPr lang="es-ES" sz="5100" kern="1200" dirty="0"/>
        </a:p>
      </dsp:txBody>
      <dsp:txXfrm>
        <a:off x="0" y="1015476"/>
        <a:ext cx="2962656" cy="965209"/>
      </dsp:txXfrm>
    </dsp:sp>
    <dsp:sp modelId="{11D62B83-C53C-4730-ADE4-E9173554F34C}">
      <dsp:nvSpPr>
        <dsp:cNvPr id="0" name=""/>
        <dsp:cNvSpPr/>
      </dsp:nvSpPr>
      <dsp:spPr>
        <a:xfrm rot="5400000">
          <a:off x="5210044" y="-121921"/>
          <a:ext cx="772167" cy="5266944"/>
        </a:xfrm>
        <a:prstGeom prst="round2SameRect">
          <a:avLst/>
        </a:prstGeom>
        <a:solidFill>
          <a:schemeClr val="accent3">
            <a:tint val="40000"/>
            <a:alpha val="90000"/>
            <a:hueOff val="-11375793"/>
            <a:satOff val="12968"/>
            <a:lumOff val="885"/>
            <a:alphaOff val="0"/>
          </a:schemeClr>
        </a:solidFill>
        <a:ln w="9525" cap="flat" cmpd="sng" algn="ctr">
          <a:solidFill>
            <a:schemeClr val="accent3">
              <a:tint val="40000"/>
              <a:alpha val="90000"/>
              <a:hueOff val="-11375793"/>
              <a:satOff val="12968"/>
              <a:lumOff val="8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t>Maquinaria Eléctrica – Industrialización</a:t>
          </a:r>
          <a:endParaRPr lang="es-ES" sz="2300" kern="1200" dirty="0"/>
        </a:p>
      </dsp:txBody>
      <dsp:txXfrm rot="5400000">
        <a:off x="5210044" y="-121921"/>
        <a:ext cx="772167" cy="5266944"/>
      </dsp:txXfrm>
    </dsp:sp>
    <dsp:sp modelId="{51C87620-3986-4A65-9AA7-7D62EB33AB6B}">
      <dsp:nvSpPr>
        <dsp:cNvPr id="0" name=""/>
        <dsp:cNvSpPr/>
      </dsp:nvSpPr>
      <dsp:spPr>
        <a:xfrm>
          <a:off x="0" y="2028946"/>
          <a:ext cx="2962656" cy="965209"/>
        </a:xfrm>
        <a:prstGeom prst="roundRect">
          <a:avLst/>
        </a:prstGeom>
        <a:gradFill rotWithShape="0">
          <a:gsLst>
            <a:gs pos="0">
              <a:schemeClr val="accent3">
                <a:hueOff val="-11026182"/>
                <a:satOff val="17881"/>
                <a:lumOff val="131"/>
                <a:alphaOff val="0"/>
                <a:tint val="1000"/>
                <a:satMod val="255000"/>
              </a:schemeClr>
            </a:gs>
            <a:gs pos="55000">
              <a:schemeClr val="accent3">
                <a:hueOff val="-11026182"/>
                <a:satOff val="17881"/>
                <a:lumOff val="131"/>
                <a:alphaOff val="0"/>
                <a:tint val="12000"/>
                <a:satMod val="255000"/>
              </a:schemeClr>
            </a:gs>
            <a:gs pos="100000">
              <a:schemeClr val="accent3">
                <a:hueOff val="-11026182"/>
                <a:satOff val="17881"/>
                <a:lumOff val="131"/>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97155" rIns="194310" bIns="97155" numCol="1" spcCol="1270" anchor="ctr" anchorCtr="0">
          <a:noAutofit/>
        </a:bodyPr>
        <a:lstStyle/>
        <a:p>
          <a:pPr lvl="0" algn="ctr" defTabSz="2266950" rtl="0">
            <a:lnSpc>
              <a:spcPct val="90000"/>
            </a:lnSpc>
            <a:spcBef>
              <a:spcPct val="0"/>
            </a:spcBef>
            <a:spcAft>
              <a:spcPct val="35000"/>
            </a:spcAft>
          </a:pPr>
          <a:r>
            <a:rPr lang="es-ES" sz="5100" kern="1200" dirty="0" smtClean="0"/>
            <a:t>1996 </a:t>
          </a:r>
          <a:endParaRPr lang="es-ES" sz="5100" kern="1200" dirty="0"/>
        </a:p>
      </dsp:txBody>
      <dsp:txXfrm>
        <a:off x="0" y="2028946"/>
        <a:ext cx="2962656" cy="965209"/>
      </dsp:txXfrm>
    </dsp:sp>
    <dsp:sp modelId="{70659E46-72FB-46F5-868D-C4812B29ED07}">
      <dsp:nvSpPr>
        <dsp:cNvPr id="0" name=""/>
        <dsp:cNvSpPr/>
      </dsp:nvSpPr>
      <dsp:spPr>
        <a:xfrm rot="5400000">
          <a:off x="5210044" y="891548"/>
          <a:ext cx="772167" cy="5266944"/>
        </a:xfrm>
        <a:prstGeom prst="round2SameRect">
          <a:avLst/>
        </a:prstGeom>
        <a:solidFill>
          <a:schemeClr val="accent3">
            <a:tint val="40000"/>
            <a:alpha val="90000"/>
            <a:hueOff val="-17063690"/>
            <a:satOff val="19452"/>
            <a:lumOff val="1327"/>
            <a:alphaOff val="0"/>
          </a:schemeClr>
        </a:solidFill>
        <a:ln w="9525" cap="flat" cmpd="sng" algn="ctr">
          <a:solidFill>
            <a:schemeClr val="accent3">
              <a:tint val="40000"/>
              <a:alpha val="90000"/>
              <a:hueOff val="-17063690"/>
              <a:satOff val="19452"/>
              <a:lumOff val="1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smtClean="0"/>
            <a:t>Panificadora “Súper Pan”</a:t>
          </a:r>
          <a:endParaRPr lang="es-ES" sz="2300" kern="1200" dirty="0"/>
        </a:p>
      </dsp:txBody>
      <dsp:txXfrm rot="5400000">
        <a:off x="5210044" y="891548"/>
        <a:ext cx="772167" cy="5266944"/>
      </dsp:txXfrm>
    </dsp:sp>
    <dsp:sp modelId="{6ABD729E-5105-4F71-9550-91036C5C069E}">
      <dsp:nvSpPr>
        <dsp:cNvPr id="0" name=""/>
        <dsp:cNvSpPr/>
      </dsp:nvSpPr>
      <dsp:spPr>
        <a:xfrm>
          <a:off x="0" y="3042415"/>
          <a:ext cx="2962656" cy="965209"/>
        </a:xfrm>
        <a:prstGeom prst="roundRect">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97155" rIns="194310" bIns="97155" numCol="1" spcCol="1270" anchor="ctr" anchorCtr="0">
          <a:noAutofit/>
        </a:bodyPr>
        <a:lstStyle/>
        <a:p>
          <a:pPr lvl="0" algn="ctr" defTabSz="2266950" rtl="0">
            <a:lnSpc>
              <a:spcPct val="90000"/>
            </a:lnSpc>
            <a:spcBef>
              <a:spcPct val="0"/>
            </a:spcBef>
            <a:spcAft>
              <a:spcPct val="35000"/>
            </a:spcAft>
          </a:pPr>
          <a:r>
            <a:rPr lang="es-ES" sz="5100" kern="1200" dirty="0" smtClean="0"/>
            <a:t>1999 </a:t>
          </a:r>
          <a:endParaRPr lang="es-ES" sz="5100" kern="1200" dirty="0"/>
        </a:p>
      </dsp:txBody>
      <dsp:txXfrm>
        <a:off x="0" y="3042415"/>
        <a:ext cx="2962656" cy="9652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30441-08AB-4669-A407-B50FEBB078D9}">
      <dsp:nvSpPr>
        <dsp:cNvPr id="0" name=""/>
        <dsp:cNvSpPr/>
      </dsp:nvSpPr>
      <dsp:spPr>
        <a:xfrm rot="5400000">
          <a:off x="3940106" y="-1103336"/>
          <a:ext cx="2682240" cy="555947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rtl="0">
            <a:lnSpc>
              <a:spcPct val="90000"/>
            </a:lnSpc>
            <a:spcBef>
              <a:spcPct val="0"/>
            </a:spcBef>
            <a:spcAft>
              <a:spcPct val="15000"/>
            </a:spcAft>
            <a:buChar char="••"/>
          </a:pPr>
          <a:r>
            <a:rPr lang="es-ES" sz="1700" kern="1200" dirty="0" smtClean="0">
              <a:latin typeface="Times New Roman" pitchFamily="18" charset="0"/>
              <a:cs typeface="Times New Roman" pitchFamily="18" charset="0"/>
            </a:rPr>
            <a:t>Satisfacer las necesidades, requerimientos y la creciente demanda de alimentos dentro de la industria de la panificación, mediante la producción y comercialización de productos de panadería y pastelería, ofreciendo la mayor variedad de productos propios y complementarios como lácteos, embutidos, snacks y otros; contando con tecnología de punta en todos nuestros procesos, que maximice la satisfacción de nuestros clientes actuales y potenciales en base a la imagen de calidad de nuestros productos.</a:t>
          </a:r>
          <a:endParaRPr lang="es-ES" sz="1700" kern="1200" dirty="0">
            <a:latin typeface="Times New Roman" pitchFamily="18" charset="0"/>
            <a:cs typeface="Times New Roman" pitchFamily="18" charset="0"/>
          </a:endParaRPr>
        </a:p>
      </dsp:txBody>
      <dsp:txXfrm rot="5400000">
        <a:off x="3940106" y="-1103336"/>
        <a:ext cx="2682240" cy="5559472"/>
      </dsp:txXfrm>
    </dsp:sp>
    <dsp:sp modelId="{9E1BEE9A-C40F-4163-9BB4-BFB6A4F8BC2B}">
      <dsp:nvSpPr>
        <dsp:cNvPr id="0" name=""/>
        <dsp:cNvSpPr/>
      </dsp:nvSpPr>
      <dsp:spPr>
        <a:xfrm>
          <a:off x="3933" y="0"/>
          <a:ext cx="2497556" cy="3352800"/>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 sz="1800" b="1" kern="1200" dirty="0" smtClean="0"/>
            <a:t>DEFINICIÓN DE NEGOCIO “PANIFICADORA SÚPER PAN”</a:t>
          </a:r>
          <a:endParaRPr lang="es-ES" sz="1800" kern="1200" dirty="0"/>
        </a:p>
      </dsp:txBody>
      <dsp:txXfrm>
        <a:off x="3933" y="0"/>
        <a:ext cx="2497556" cy="3352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24CEB4-25A0-446A-856A-2CD33C567F07}">
      <dsp:nvSpPr>
        <dsp:cNvPr id="0" name=""/>
        <dsp:cNvSpPr/>
      </dsp:nvSpPr>
      <dsp:spPr>
        <a:xfrm>
          <a:off x="0" y="30703"/>
          <a:ext cx="8496944" cy="1036642"/>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Creación de una imagen mental de la oferta de productos y sus características distintivas en la mente de los consumidores</a:t>
          </a:r>
          <a:endParaRPr lang="es-ES" sz="2300" kern="1200" dirty="0"/>
        </a:p>
      </dsp:txBody>
      <dsp:txXfrm>
        <a:off x="0" y="30703"/>
        <a:ext cx="8496944" cy="103664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91911B-60F2-4CC7-B984-FBBCBE3E139F}">
      <dsp:nvSpPr>
        <dsp:cNvPr id="0" name=""/>
        <dsp:cNvSpPr/>
      </dsp:nvSpPr>
      <dsp:spPr>
        <a:xfrm>
          <a:off x="0" y="185658"/>
          <a:ext cx="8424936" cy="898560"/>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0" kern="1200" dirty="0" smtClean="0"/>
            <a:t>Herramientas o variables de las que dispone el responsable de marketing para cumplir con los objetivos de la empresa.</a:t>
          </a:r>
          <a:endParaRPr lang="es-ES" sz="2400" b="0" kern="1200" dirty="0"/>
        </a:p>
      </dsp:txBody>
      <dsp:txXfrm>
        <a:off x="0" y="185658"/>
        <a:ext cx="8424936" cy="89856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D0382-8CC2-4237-B2E4-6F6FED96365F}">
      <dsp:nvSpPr>
        <dsp:cNvPr id="0" name=""/>
        <dsp:cNvSpPr/>
      </dsp:nvSpPr>
      <dsp:spPr>
        <a:xfrm>
          <a:off x="2148" y="749627"/>
          <a:ext cx="911645" cy="51839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S" sz="1200" kern="1200" dirty="0" smtClean="0"/>
            <a:t>Producto </a:t>
          </a:r>
          <a:endParaRPr lang="es-ES" sz="1200" kern="1200" dirty="0"/>
        </a:p>
      </dsp:txBody>
      <dsp:txXfrm>
        <a:off x="2148" y="749627"/>
        <a:ext cx="911645" cy="345600"/>
      </dsp:txXfrm>
    </dsp:sp>
    <dsp:sp modelId="{B96A0AA5-516F-4B07-A096-FB8064DEEA41}">
      <dsp:nvSpPr>
        <dsp:cNvPr id="0" name=""/>
        <dsp:cNvSpPr/>
      </dsp:nvSpPr>
      <dsp:spPr>
        <a:xfrm>
          <a:off x="188870" y="1095228"/>
          <a:ext cx="911645" cy="691200"/>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dsp:txBody>
      <dsp:txXfrm>
        <a:off x="188870" y="1095228"/>
        <a:ext cx="911645" cy="691200"/>
      </dsp:txXfrm>
    </dsp:sp>
    <dsp:sp modelId="{111BC470-3751-458D-834B-8689E5B4F138}">
      <dsp:nvSpPr>
        <dsp:cNvPr id="0" name=""/>
        <dsp:cNvSpPr/>
      </dsp:nvSpPr>
      <dsp:spPr>
        <a:xfrm>
          <a:off x="1051996" y="808941"/>
          <a:ext cx="292988" cy="226973"/>
        </a:xfrm>
        <a:prstGeom prst="righ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051996" y="808941"/>
        <a:ext cx="292988" cy="226973"/>
      </dsp:txXfrm>
    </dsp:sp>
    <dsp:sp modelId="{8E3C486D-C6FD-400A-A1CF-178DB910BD72}">
      <dsp:nvSpPr>
        <dsp:cNvPr id="0" name=""/>
        <dsp:cNvSpPr/>
      </dsp:nvSpPr>
      <dsp:spPr>
        <a:xfrm>
          <a:off x="1466602" y="749627"/>
          <a:ext cx="911645" cy="51839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S" sz="1200" kern="1200" dirty="0" smtClean="0"/>
            <a:t>Precio	</a:t>
          </a:r>
          <a:endParaRPr lang="es-ES" sz="1200" kern="1200" dirty="0"/>
        </a:p>
      </dsp:txBody>
      <dsp:txXfrm>
        <a:off x="1466602" y="749627"/>
        <a:ext cx="911645" cy="345600"/>
      </dsp:txXfrm>
    </dsp:sp>
    <dsp:sp modelId="{8C5692A7-67D7-4464-BF6C-686672F8C44D}">
      <dsp:nvSpPr>
        <dsp:cNvPr id="0" name=""/>
        <dsp:cNvSpPr/>
      </dsp:nvSpPr>
      <dsp:spPr>
        <a:xfrm>
          <a:off x="1653325" y="1095228"/>
          <a:ext cx="911645" cy="691200"/>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dsp:txBody>
      <dsp:txXfrm>
        <a:off x="1653325" y="1095228"/>
        <a:ext cx="911645" cy="691200"/>
      </dsp:txXfrm>
    </dsp:sp>
    <dsp:sp modelId="{3C718C09-A5D0-4187-8B0A-E7809E0F8FFC}">
      <dsp:nvSpPr>
        <dsp:cNvPr id="0" name=""/>
        <dsp:cNvSpPr/>
      </dsp:nvSpPr>
      <dsp:spPr>
        <a:xfrm>
          <a:off x="2516450" y="808941"/>
          <a:ext cx="292988" cy="226973"/>
        </a:xfrm>
        <a:prstGeom prst="righ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516450" y="808941"/>
        <a:ext cx="292988" cy="226973"/>
      </dsp:txXfrm>
    </dsp:sp>
    <dsp:sp modelId="{40F8A6DE-F9F4-4001-8209-045E2B7D22E6}">
      <dsp:nvSpPr>
        <dsp:cNvPr id="0" name=""/>
        <dsp:cNvSpPr/>
      </dsp:nvSpPr>
      <dsp:spPr>
        <a:xfrm>
          <a:off x="2931056" y="749627"/>
          <a:ext cx="911645" cy="51839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S" sz="1200" kern="1200" dirty="0" smtClean="0"/>
            <a:t>Plaza</a:t>
          </a:r>
          <a:endParaRPr lang="es-ES" sz="1200" kern="1200" dirty="0"/>
        </a:p>
      </dsp:txBody>
      <dsp:txXfrm>
        <a:off x="2931056" y="749627"/>
        <a:ext cx="911645" cy="345600"/>
      </dsp:txXfrm>
    </dsp:sp>
    <dsp:sp modelId="{8965B717-E1C5-4C18-8627-5D41B616B175}">
      <dsp:nvSpPr>
        <dsp:cNvPr id="0" name=""/>
        <dsp:cNvSpPr/>
      </dsp:nvSpPr>
      <dsp:spPr>
        <a:xfrm>
          <a:off x="3117779" y="1095228"/>
          <a:ext cx="911645" cy="691200"/>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2F028E-0C78-4F53-94EB-5B2FC8B67AFF}">
      <dsp:nvSpPr>
        <dsp:cNvPr id="0" name=""/>
        <dsp:cNvSpPr/>
      </dsp:nvSpPr>
      <dsp:spPr>
        <a:xfrm>
          <a:off x="3980904" y="808941"/>
          <a:ext cx="292988" cy="226973"/>
        </a:xfrm>
        <a:prstGeom prst="righ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980904" y="808941"/>
        <a:ext cx="292988" cy="226973"/>
      </dsp:txXfrm>
    </dsp:sp>
    <dsp:sp modelId="{926F56E4-98DA-4526-80C6-FC1B22C3712D}">
      <dsp:nvSpPr>
        <dsp:cNvPr id="0" name=""/>
        <dsp:cNvSpPr/>
      </dsp:nvSpPr>
      <dsp:spPr>
        <a:xfrm>
          <a:off x="4395511" y="749627"/>
          <a:ext cx="911645" cy="51839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S" sz="1200" kern="1200" dirty="0" smtClean="0"/>
            <a:t>Promoción</a:t>
          </a:r>
          <a:endParaRPr lang="es-ES" sz="1200" kern="1200" dirty="0"/>
        </a:p>
      </dsp:txBody>
      <dsp:txXfrm>
        <a:off x="4395511" y="749627"/>
        <a:ext cx="911645" cy="345600"/>
      </dsp:txXfrm>
    </dsp:sp>
    <dsp:sp modelId="{096BBC2A-094C-4A67-A0E5-672EDF0B2772}">
      <dsp:nvSpPr>
        <dsp:cNvPr id="0" name=""/>
        <dsp:cNvSpPr/>
      </dsp:nvSpPr>
      <dsp:spPr>
        <a:xfrm>
          <a:off x="4582233" y="1095228"/>
          <a:ext cx="911645" cy="691200"/>
        </a:xfrm>
        <a:prstGeom prst="roundRect">
          <a:avLst>
            <a:gd name="adj" fmla="val 10000"/>
          </a:avLst>
        </a:prstGeom>
        <a:blipFill rotWithShape="0">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E0FFE-1B1C-4CBE-9D42-0C513D594EEE}">
      <dsp:nvSpPr>
        <dsp:cNvPr id="0" name=""/>
        <dsp:cNvSpPr/>
      </dsp:nvSpPr>
      <dsp:spPr>
        <a:xfrm>
          <a:off x="5445358" y="808941"/>
          <a:ext cx="292988" cy="226973"/>
        </a:xfrm>
        <a:prstGeom prst="righ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5445358" y="808941"/>
        <a:ext cx="292988" cy="226973"/>
      </dsp:txXfrm>
    </dsp:sp>
    <dsp:sp modelId="{CBC2F14E-D55D-4E3E-A2C3-BD77FF122590}">
      <dsp:nvSpPr>
        <dsp:cNvPr id="0" name=""/>
        <dsp:cNvSpPr/>
      </dsp:nvSpPr>
      <dsp:spPr>
        <a:xfrm>
          <a:off x="5859965" y="749627"/>
          <a:ext cx="911645" cy="51839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S" sz="1200" kern="1200" dirty="0" smtClean="0"/>
            <a:t>Procesos</a:t>
          </a:r>
          <a:endParaRPr lang="es-ES" sz="1200" kern="1200" dirty="0"/>
        </a:p>
      </dsp:txBody>
      <dsp:txXfrm>
        <a:off x="5859965" y="749627"/>
        <a:ext cx="911645" cy="345600"/>
      </dsp:txXfrm>
    </dsp:sp>
    <dsp:sp modelId="{B47FDB5B-1306-4596-B3D2-8534F5FAA50B}">
      <dsp:nvSpPr>
        <dsp:cNvPr id="0" name=""/>
        <dsp:cNvSpPr/>
      </dsp:nvSpPr>
      <dsp:spPr>
        <a:xfrm>
          <a:off x="6046687" y="1095228"/>
          <a:ext cx="911645" cy="691200"/>
        </a:xfrm>
        <a:prstGeom prst="roundRect">
          <a:avLst>
            <a:gd name="adj" fmla="val 10000"/>
          </a:avLst>
        </a:prstGeom>
        <a:blipFill rotWithShape="0">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0C4282-9CDB-401E-8E98-E81432E69751}">
      <dsp:nvSpPr>
        <dsp:cNvPr id="0" name=""/>
        <dsp:cNvSpPr/>
      </dsp:nvSpPr>
      <dsp:spPr>
        <a:xfrm>
          <a:off x="6909812" y="808941"/>
          <a:ext cx="292988" cy="226973"/>
        </a:xfrm>
        <a:prstGeom prst="righ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6909812" y="808941"/>
        <a:ext cx="292988" cy="226973"/>
      </dsp:txXfrm>
    </dsp:sp>
    <dsp:sp modelId="{222C395C-96B1-4E68-ACC3-4B057D217C73}">
      <dsp:nvSpPr>
        <dsp:cNvPr id="0" name=""/>
        <dsp:cNvSpPr/>
      </dsp:nvSpPr>
      <dsp:spPr>
        <a:xfrm>
          <a:off x="7324419" y="749627"/>
          <a:ext cx="911645" cy="51839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S" sz="1200" kern="1200" dirty="0" smtClean="0"/>
            <a:t>Personal</a:t>
          </a:r>
          <a:endParaRPr lang="es-ES" sz="1200" kern="1200" dirty="0"/>
        </a:p>
      </dsp:txBody>
      <dsp:txXfrm>
        <a:off x="7324419" y="749627"/>
        <a:ext cx="911645" cy="345600"/>
      </dsp:txXfrm>
    </dsp:sp>
    <dsp:sp modelId="{FCF05486-1D58-4AE6-A511-DDA5597D1566}">
      <dsp:nvSpPr>
        <dsp:cNvPr id="0" name=""/>
        <dsp:cNvSpPr/>
      </dsp:nvSpPr>
      <dsp:spPr>
        <a:xfrm>
          <a:off x="7511142" y="1095228"/>
          <a:ext cx="911645" cy="691200"/>
        </a:xfrm>
        <a:prstGeom prst="roundRect">
          <a:avLst>
            <a:gd name="adj" fmla="val 10000"/>
          </a:avLst>
        </a:prstGeom>
        <a:blipFill rotWithShape="0">
          <a:blip xmlns:r="http://schemas.openxmlformats.org/officeDocument/2006/relationships" r:embed="rId6"/>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dsp:txBody>
      <dsp:txXfrm>
        <a:off x="7511142" y="1095228"/>
        <a:ext cx="911645" cy="6912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C65082-0B8B-4654-8620-8514D80D608C}">
      <dsp:nvSpPr>
        <dsp:cNvPr id="0" name=""/>
        <dsp:cNvSpPr/>
      </dsp:nvSpPr>
      <dsp:spPr>
        <a:xfrm>
          <a:off x="1392" y="966738"/>
          <a:ext cx="2793966" cy="1117586"/>
        </a:xfrm>
        <a:prstGeom prst="chevron">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s-ES" sz="1300" b="1" kern="1200" dirty="0" smtClean="0"/>
            <a:t>Perfeccionamiento del producto</a:t>
          </a:r>
          <a:endParaRPr lang="es-ES" sz="1300" kern="1200" dirty="0"/>
        </a:p>
      </dsp:txBody>
      <dsp:txXfrm>
        <a:off x="1392" y="966738"/>
        <a:ext cx="2793966" cy="1117586"/>
      </dsp:txXfrm>
    </dsp:sp>
    <dsp:sp modelId="{4C5E8552-6660-43F0-8304-0F1BCD39B0B6}">
      <dsp:nvSpPr>
        <dsp:cNvPr id="0" name=""/>
        <dsp:cNvSpPr/>
      </dsp:nvSpPr>
      <dsp:spPr>
        <a:xfrm>
          <a:off x="2432143" y="1061733"/>
          <a:ext cx="2318992" cy="927596"/>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s-ES" sz="2200" b="1" kern="1200" dirty="0" smtClean="0"/>
            <a:t>Calidad</a:t>
          </a:r>
          <a:endParaRPr lang="es-ES" sz="2200" kern="1200" dirty="0"/>
        </a:p>
      </dsp:txBody>
      <dsp:txXfrm>
        <a:off x="2432143" y="1061733"/>
        <a:ext cx="2318992" cy="927596"/>
      </dsp:txXfrm>
    </dsp:sp>
    <dsp:sp modelId="{3871FD8E-93B9-46BF-AE73-899F95459C00}">
      <dsp:nvSpPr>
        <dsp:cNvPr id="0" name=""/>
        <dsp:cNvSpPr/>
      </dsp:nvSpPr>
      <dsp:spPr>
        <a:xfrm>
          <a:off x="1392" y="2240787"/>
          <a:ext cx="2793966" cy="1117586"/>
        </a:xfrm>
        <a:prstGeom prst="chevron">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s-ES" sz="1300" b="1" kern="1200" dirty="0" smtClean="0"/>
            <a:t>Ampliación de la mezcla productos</a:t>
          </a:r>
          <a:endParaRPr lang="es-ES" sz="1300" kern="1200" dirty="0"/>
        </a:p>
      </dsp:txBody>
      <dsp:txXfrm>
        <a:off x="1392" y="2240787"/>
        <a:ext cx="2793966" cy="1117586"/>
      </dsp:txXfrm>
    </dsp:sp>
    <dsp:sp modelId="{3E26ED91-F08C-44DB-8CF1-576129457EB2}">
      <dsp:nvSpPr>
        <dsp:cNvPr id="0" name=""/>
        <dsp:cNvSpPr/>
      </dsp:nvSpPr>
      <dsp:spPr>
        <a:xfrm>
          <a:off x="2432143" y="2335781"/>
          <a:ext cx="2318992" cy="927596"/>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s-ES" sz="2200" b="1" kern="1200" dirty="0" smtClean="0"/>
            <a:t>Cafetería</a:t>
          </a:r>
          <a:endParaRPr lang="es-ES" sz="2200" kern="1200" dirty="0"/>
        </a:p>
      </dsp:txBody>
      <dsp:txXfrm>
        <a:off x="2432143" y="2335781"/>
        <a:ext cx="2318992" cy="9275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2D6897-784C-4B68-8C06-437F6BC0F878}">
      <dsp:nvSpPr>
        <dsp:cNvPr id="0" name=""/>
        <dsp:cNvSpPr/>
      </dsp:nvSpPr>
      <dsp:spPr>
        <a:xfrm>
          <a:off x="2662" y="0"/>
          <a:ext cx="8707643" cy="826384"/>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b="1" kern="1200" dirty="0" smtClean="0"/>
            <a:t>Análisis externo</a:t>
          </a:r>
          <a:endParaRPr lang="es-ES" sz="3600" kern="1200" dirty="0"/>
        </a:p>
      </dsp:txBody>
      <dsp:txXfrm>
        <a:off x="2662" y="0"/>
        <a:ext cx="8707643" cy="826384"/>
      </dsp:txXfrm>
    </dsp:sp>
    <dsp:sp modelId="{9B3AD6CD-E644-48EE-9691-3E53D48D2EBB}">
      <dsp:nvSpPr>
        <dsp:cNvPr id="0" name=""/>
        <dsp:cNvSpPr/>
      </dsp:nvSpPr>
      <dsp:spPr>
        <a:xfrm>
          <a:off x="11161" y="1045805"/>
          <a:ext cx="3823587" cy="839713"/>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Macroambiente</a:t>
          </a:r>
          <a:endParaRPr lang="es-ES" sz="3200" kern="1200" dirty="0"/>
        </a:p>
      </dsp:txBody>
      <dsp:txXfrm>
        <a:off x="11161" y="1045805"/>
        <a:ext cx="3823587" cy="839713"/>
      </dsp:txXfrm>
    </dsp:sp>
    <dsp:sp modelId="{C023AC0B-DA19-4FD1-BC14-781DF7C6BCA7}">
      <dsp:nvSpPr>
        <dsp:cNvPr id="0" name=""/>
        <dsp:cNvSpPr/>
      </dsp:nvSpPr>
      <dsp:spPr>
        <a:xfrm>
          <a:off x="11161" y="2103989"/>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Económico – Demográfico</a:t>
          </a:r>
          <a:endParaRPr lang="es-ES" sz="1800" kern="1200" dirty="0"/>
        </a:p>
      </dsp:txBody>
      <dsp:txXfrm>
        <a:off x="11161" y="2103989"/>
        <a:ext cx="926705" cy="1708818"/>
      </dsp:txXfrm>
    </dsp:sp>
    <dsp:sp modelId="{FED1A62D-DE57-4717-B3E4-65DA85D34049}">
      <dsp:nvSpPr>
        <dsp:cNvPr id="0" name=""/>
        <dsp:cNvSpPr/>
      </dsp:nvSpPr>
      <dsp:spPr>
        <a:xfrm>
          <a:off x="976788" y="2103989"/>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Político – legal</a:t>
          </a:r>
          <a:endParaRPr lang="es-ES" sz="1800" kern="1200" dirty="0"/>
        </a:p>
      </dsp:txBody>
      <dsp:txXfrm>
        <a:off x="976788" y="2103989"/>
        <a:ext cx="926705" cy="1708818"/>
      </dsp:txXfrm>
    </dsp:sp>
    <dsp:sp modelId="{4275C4EE-A096-492D-9C0C-0DC8D746FA58}">
      <dsp:nvSpPr>
        <dsp:cNvPr id="0" name=""/>
        <dsp:cNvSpPr/>
      </dsp:nvSpPr>
      <dsp:spPr>
        <a:xfrm>
          <a:off x="1942415" y="2103989"/>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Físico – tecnológico</a:t>
          </a:r>
          <a:endParaRPr lang="es-ES" sz="1800" kern="1200" dirty="0"/>
        </a:p>
      </dsp:txBody>
      <dsp:txXfrm>
        <a:off x="1942415" y="2103989"/>
        <a:ext cx="926705" cy="1708818"/>
      </dsp:txXfrm>
    </dsp:sp>
    <dsp:sp modelId="{6BE3FE3D-25B2-412B-A048-6527092E1BD4}">
      <dsp:nvSpPr>
        <dsp:cNvPr id="0" name=""/>
        <dsp:cNvSpPr/>
      </dsp:nvSpPr>
      <dsp:spPr>
        <a:xfrm>
          <a:off x="2908043" y="2103989"/>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Socio – cultural</a:t>
          </a:r>
          <a:endParaRPr lang="es-ES" sz="1800" kern="1200" dirty="0"/>
        </a:p>
      </dsp:txBody>
      <dsp:txXfrm>
        <a:off x="2908043" y="2103989"/>
        <a:ext cx="926705" cy="1708818"/>
      </dsp:txXfrm>
    </dsp:sp>
    <dsp:sp modelId="{DEA091DF-C61D-4539-BF35-29A20BAEF5DA}">
      <dsp:nvSpPr>
        <dsp:cNvPr id="0" name=""/>
        <dsp:cNvSpPr/>
      </dsp:nvSpPr>
      <dsp:spPr>
        <a:xfrm>
          <a:off x="3912592" y="1045805"/>
          <a:ext cx="4789214" cy="842379"/>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Microambiente</a:t>
          </a:r>
          <a:endParaRPr lang="es-ES" sz="3200" b="1" kern="1200" dirty="0"/>
        </a:p>
      </dsp:txBody>
      <dsp:txXfrm>
        <a:off x="3912592" y="1045805"/>
        <a:ext cx="4789214" cy="842379"/>
      </dsp:txXfrm>
    </dsp:sp>
    <dsp:sp modelId="{EED60305-A800-4FCF-8065-9EAB0B9D5902}">
      <dsp:nvSpPr>
        <dsp:cNvPr id="0" name=""/>
        <dsp:cNvSpPr/>
      </dsp:nvSpPr>
      <dsp:spPr>
        <a:xfrm>
          <a:off x="3912592" y="2106655"/>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Clientes</a:t>
          </a:r>
          <a:endParaRPr lang="es-ES" sz="1800" kern="1200" dirty="0"/>
        </a:p>
      </dsp:txBody>
      <dsp:txXfrm>
        <a:off x="3912592" y="2106655"/>
        <a:ext cx="926705" cy="1708818"/>
      </dsp:txXfrm>
    </dsp:sp>
    <dsp:sp modelId="{F7EBB6BF-E20E-4832-9531-58DE371FBB52}">
      <dsp:nvSpPr>
        <dsp:cNvPr id="0" name=""/>
        <dsp:cNvSpPr/>
      </dsp:nvSpPr>
      <dsp:spPr>
        <a:xfrm>
          <a:off x="4878219" y="2106655"/>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Competencia</a:t>
          </a:r>
          <a:endParaRPr lang="es-ES" sz="1700" b="1" kern="1200" dirty="0"/>
        </a:p>
      </dsp:txBody>
      <dsp:txXfrm>
        <a:off x="4878219" y="2106655"/>
        <a:ext cx="926705" cy="1708818"/>
      </dsp:txXfrm>
    </dsp:sp>
    <dsp:sp modelId="{EFFDB687-4F96-49D5-9BD6-8BFB9EF238FA}">
      <dsp:nvSpPr>
        <dsp:cNvPr id="0" name=""/>
        <dsp:cNvSpPr/>
      </dsp:nvSpPr>
      <dsp:spPr>
        <a:xfrm>
          <a:off x="5843846" y="2106655"/>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Barreras de entrada</a:t>
          </a:r>
          <a:endParaRPr lang="es-ES" sz="1800" b="1" kern="1200" dirty="0"/>
        </a:p>
      </dsp:txBody>
      <dsp:txXfrm>
        <a:off x="5843846" y="2106655"/>
        <a:ext cx="926705" cy="1708818"/>
      </dsp:txXfrm>
    </dsp:sp>
    <dsp:sp modelId="{D23946CE-F757-4F14-8BB7-E02642C02EE6}">
      <dsp:nvSpPr>
        <dsp:cNvPr id="0" name=""/>
        <dsp:cNvSpPr/>
      </dsp:nvSpPr>
      <dsp:spPr>
        <a:xfrm>
          <a:off x="6809473" y="2106655"/>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Proveedores</a:t>
          </a:r>
          <a:endParaRPr lang="es-ES" sz="1800" b="1" kern="1200" dirty="0"/>
        </a:p>
      </dsp:txBody>
      <dsp:txXfrm>
        <a:off x="6809473" y="2106655"/>
        <a:ext cx="926705" cy="1708818"/>
      </dsp:txXfrm>
    </dsp:sp>
    <dsp:sp modelId="{A2787B5A-08C3-426C-8189-7B10A8F2E2E4}">
      <dsp:nvSpPr>
        <dsp:cNvPr id="0" name=""/>
        <dsp:cNvSpPr/>
      </dsp:nvSpPr>
      <dsp:spPr>
        <a:xfrm>
          <a:off x="7775100" y="2106655"/>
          <a:ext cx="926705" cy="1708818"/>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Productos sustitutos</a:t>
          </a:r>
          <a:endParaRPr lang="es-ES" sz="1800" b="1" kern="1200" dirty="0"/>
        </a:p>
      </dsp:txBody>
      <dsp:txXfrm>
        <a:off x="7775100" y="2106655"/>
        <a:ext cx="926705" cy="17088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BD328B-201C-4A13-9D73-C9A6D5928A99}">
      <dsp:nvSpPr>
        <dsp:cNvPr id="0" name=""/>
        <dsp:cNvSpPr/>
      </dsp:nvSpPr>
      <dsp:spPr>
        <a:xfrm>
          <a:off x="4514403" y="658620"/>
          <a:ext cx="2976438" cy="301517"/>
        </a:xfrm>
        <a:custGeom>
          <a:avLst/>
          <a:gdLst/>
          <a:ahLst/>
          <a:cxnLst/>
          <a:rect l="0" t="0" r="0" b="0"/>
          <a:pathLst>
            <a:path>
              <a:moveTo>
                <a:pt x="0" y="0"/>
              </a:moveTo>
              <a:lnTo>
                <a:pt x="0" y="205475"/>
              </a:lnTo>
              <a:lnTo>
                <a:pt x="2976438" y="205475"/>
              </a:lnTo>
              <a:lnTo>
                <a:pt x="2976438" y="30151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F2663-A8A9-45C6-BCE1-4E4A76895D9D}">
      <dsp:nvSpPr>
        <dsp:cNvPr id="0" name=""/>
        <dsp:cNvSpPr/>
      </dsp:nvSpPr>
      <dsp:spPr>
        <a:xfrm>
          <a:off x="4514403" y="658620"/>
          <a:ext cx="960211" cy="301517"/>
        </a:xfrm>
        <a:custGeom>
          <a:avLst/>
          <a:gdLst/>
          <a:ahLst/>
          <a:cxnLst/>
          <a:rect l="0" t="0" r="0" b="0"/>
          <a:pathLst>
            <a:path>
              <a:moveTo>
                <a:pt x="0" y="0"/>
              </a:moveTo>
              <a:lnTo>
                <a:pt x="0" y="205475"/>
              </a:lnTo>
              <a:lnTo>
                <a:pt x="960211" y="205475"/>
              </a:lnTo>
              <a:lnTo>
                <a:pt x="960211" y="30151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EBBA4F-125D-4C21-BD4D-2A007595F9E4}">
      <dsp:nvSpPr>
        <dsp:cNvPr id="0" name=""/>
        <dsp:cNvSpPr/>
      </dsp:nvSpPr>
      <dsp:spPr>
        <a:xfrm>
          <a:off x="3573781" y="658620"/>
          <a:ext cx="940622" cy="301517"/>
        </a:xfrm>
        <a:custGeom>
          <a:avLst/>
          <a:gdLst/>
          <a:ahLst/>
          <a:cxnLst/>
          <a:rect l="0" t="0" r="0" b="0"/>
          <a:pathLst>
            <a:path>
              <a:moveTo>
                <a:pt x="940622" y="0"/>
              </a:moveTo>
              <a:lnTo>
                <a:pt x="940622" y="205475"/>
              </a:lnTo>
              <a:lnTo>
                <a:pt x="0" y="205475"/>
              </a:lnTo>
              <a:lnTo>
                <a:pt x="0" y="30151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583D0-EE18-419D-B945-56662F39CA3D}">
      <dsp:nvSpPr>
        <dsp:cNvPr id="0" name=""/>
        <dsp:cNvSpPr/>
      </dsp:nvSpPr>
      <dsp:spPr>
        <a:xfrm>
          <a:off x="1533356" y="658620"/>
          <a:ext cx="2981046" cy="301517"/>
        </a:xfrm>
        <a:custGeom>
          <a:avLst/>
          <a:gdLst/>
          <a:ahLst/>
          <a:cxnLst/>
          <a:rect l="0" t="0" r="0" b="0"/>
          <a:pathLst>
            <a:path>
              <a:moveTo>
                <a:pt x="2981046" y="0"/>
              </a:moveTo>
              <a:lnTo>
                <a:pt x="2981046" y="205475"/>
              </a:lnTo>
              <a:lnTo>
                <a:pt x="0" y="205475"/>
              </a:lnTo>
              <a:lnTo>
                <a:pt x="0" y="30151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D6AB0-1575-4567-B42B-C08D40327C58}">
      <dsp:nvSpPr>
        <dsp:cNvPr id="0" name=""/>
        <dsp:cNvSpPr/>
      </dsp:nvSpPr>
      <dsp:spPr>
        <a:xfrm>
          <a:off x="3996035" y="292"/>
          <a:ext cx="1036736" cy="658327"/>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C11AED-F7C7-4D22-AACE-D6369EEBBC62}">
      <dsp:nvSpPr>
        <dsp:cNvPr id="0" name=""/>
        <dsp:cNvSpPr/>
      </dsp:nvSpPr>
      <dsp:spPr>
        <a:xfrm>
          <a:off x="4111228" y="109726"/>
          <a:ext cx="1036736" cy="65832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Análisis Interno</a:t>
          </a:r>
          <a:endParaRPr lang="es-ES" sz="1600" kern="1200" dirty="0"/>
        </a:p>
      </dsp:txBody>
      <dsp:txXfrm>
        <a:off x="4111228" y="109726"/>
        <a:ext cx="1036736" cy="658327"/>
      </dsp:txXfrm>
    </dsp:sp>
    <dsp:sp modelId="{DEAB1215-EC0A-4613-899D-DEEE80DB48D2}">
      <dsp:nvSpPr>
        <dsp:cNvPr id="0" name=""/>
        <dsp:cNvSpPr/>
      </dsp:nvSpPr>
      <dsp:spPr>
        <a:xfrm>
          <a:off x="774766" y="960138"/>
          <a:ext cx="1517181" cy="658327"/>
        </a:xfrm>
        <a:prstGeom prst="roundRect">
          <a:avLst>
            <a:gd name="adj" fmla="val 1000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185B16-58CD-4C2B-BA0F-53383AE191DF}">
      <dsp:nvSpPr>
        <dsp:cNvPr id="0" name=""/>
        <dsp:cNvSpPr/>
      </dsp:nvSpPr>
      <dsp:spPr>
        <a:xfrm>
          <a:off x="889959" y="1069571"/>
          <a:ext cx="1517181"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Administrativo</a:t>
          </a:r>
          <a:endParaRPr lang="es-ES" sz="1600" kern="1200" dirty="0"/>
        </a:p>
      </dsp:txBody>
      <dsp:txXfrm>
        <a:off x="889959" y="1069571"/>
        <a:ext cx="1517181" cy="658327"/>
      </dsp:txXfrm>
    </dsp:sp>
    <dsp:sp modelId="{DB70B262-0E33-4019-8EDD-BF9E6463D482}">
      <dsp:nvSpPr>
        <dsp:cNvPr id="0" name=""/>
        <dsp:cNvSpPr/>
      </dsp:nvSpPr>
      <dsp:spPr>
        <a:xfrm>
          <a:off x="2810764" y="960138"/>
          <a:ext cx="1526034" cy="658327"/>
        </a:xfrm>
        <a:prstGeom prst="roundRect">
          <a:avLst>
            <a:gd name="adj" fmla="val 1000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B583BD-CCF2-4EE5-ABE9-6AF257E02AEF}">
      <dsp:nvSpPr>
        <dsp:cNvPr id="0" name=""/>
        <dsp:cNvSpPr/>
      </dsp:nvSpPr>
      <dsp:spPr>
        <a:xfrm>
          <a:off x="2925956" y="1069571"/>
          <a:ext cx="1526034"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Financiero</a:t>
          </a:r>
          <a:endParaRPr lang="es-ES" sz="1600" kern="1200" dirty="0"/>
        </a:p>
      </dsp:txBody>
      <dsp:txXfrm>
        <a:off x="2925956" y="1069571"/>
        <a:ext cx="1526034" cy="658327"/>
      </dsp:txXfrm>
    </dsp:sp>
    <dsp:sp modelId="{E6AF3F8D-B3E5-424A-82E8-862619341050}">
      <dsp:nvSpPr>
        <dsp:cNvPr id="0" name=""/>
        <dsp:cNvSpPr/>
      </dsp:nvSpPr>
      <dsp:spPr>
        <a:xfrm>
          <a:off x="4740216" y="960138"/>
          <a:ext cx="1468796" cy="658327"/>
        </a:xfrm>
        <a:prstGeom prst="roundRect">
          <a:avLst>
            <a:gd name="adj" fmla="val 1000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0C3CA9-618F-4257-9D90-296E37CFAEB5}">
      <dsp:nvSpPr>
        <dsp:cNvPr id="0" name=""/>
        <dsp:cNvSpPr/>
      </dsp:nvSpPr>
      <dsp:spPr>
        <a:xfrm>
          <a:off x="4855409" y="1069571"/>
          <a:ext cx="1468796"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Operativo</a:t>
          </a:r>
          <a:endParaRPr lang="es-ES" sz="1600" kern="1200" dirty="0"/>
        </a:p>
      </dsp:txBody>
      <dsp:txXfrm>
        <a:off x="4855409" y="1069571"/>
        <a:ext cx="1468796" cy="658327"/>
      </dsp:txXfrm>
    </dsp:sp>
    <dsp:sp modelId="{C66A6C17-47E4-47FC-AA71-8514634C5F7F}">
      <dsp:nvSpPr>
        <dsp:cNvPr id="0" name=""/>
        <dsp:cNvSpPr/>
      </dsp:nvSpPr>
      <dsp:spPr>
        <a:xfrm>
          <a:off x="6708452" y="960138"/>
          <a:ext cx="1564777" cy="658327"/>
        </a:xfrm>
        <a:prstGeom prst="roundRect">
          <a:avLst>
            <a:gd name="adj" fmla="val 1000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B9A5E1-6AF7-4E72-8756-864A775BD6AB}">
      <dsp:nvSpPr>
        <dsp:cNvPr id="0" name=""/>
        <dsp:cNvSpPr/>
      </dsp:nvSpPr>
      <dsp:spPr>
        <a:xfrm>
          <a:off x="6823645" y="1069571"/>
          <a:ext cx="1564777"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Marketing</a:t>
          </a:r>
          <a:endParaRPr lang="es-ES" sz="1600" kern="1200" dirty="0"/>
        </a:p>
      </dsp:txBody>
      <dsp:txXfrm>
        <a:off x="6823645" y="1069571"/>
        <a:ext cx="1564777" cy="6583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43CFD1-8B8C-4361-B564-09AE4FFC56AD}">
      <dsp:nvSpPr>
        <dsp:cNvPr id="0" name=""/>
        <dsp:cNvSpPr/>
      </dsp:nvSpPr>
      <dsp:spPr>
        <a:xfrm rot="5400000">
          <a:off x="5293247" y="-2253296"/>
          <a:ext cx="605761"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t>Ciudad de Machachi, Zona centro</a:t>
          </a:r>
          <a:endParaRPr lang="es-ES" sz="1200" kern="1200" dirty="0"/>
        </a:p>
      </dsp:txBody>
      <dsp:txXfrm rot="5400000">
        <a:off x="5293247" y="-2253296"/>
        <a:ext cx="605761" cy="5266944"/>
      </dsp:txXfrm>
    </dsp:sp>
    <dsp:sp modelId="{C3300E1F-D13F-4BFC-B118-05A6F36ED229}">
      <dsp:nvSpPr>
        <dsp:cNvPr id="0" name=""/>
        <dsp:cNvSpPr/>
      </dsp:nvSpPr>
      <dsp:spPr>
        <a:xfrm>
          <a:off x="0" y="1574"/>
          <a:ext cx="2962656" cy="757201"/>
        </a:xfrm>
        <a:prstGeom prst="roundRect">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S" sz="2200" b="1" kern="1200" dirty="0" smtClean="0"/>
            <a:t>Elementos</a:t>
          </a:r>
          <a:endParaRPr lang="es-ES" sz="2200" kern="1200" dirty="0"/>
        </a:p>
      </dsp:txBody>
      <dsp:txXfrm>
        <a:off x="0" y="1574"/>
        <a:ext cx="2962656" cy="757201"/>
      </dsp:txXfrm>
    </dsp:sp>
    <dsp:sp modelId="{C8C7B888-CB1D-4EDD-A4C1-D83C507F814A}">
      <dsp:nvSpPr>
        <dsp:cNvPr id="0" name=""/>
        <dsp:cNvSpPr/>
      </dsp:nvSpPr>
      <dsp:spPr>
        <a:xfrm rot="5400000">
          <a:off x="5293247" y="-1458234"/>
          <a:ext cx="605761" cy="5266944"/>
        </a:xfrm>
        <a:prstGeom prst="round2SameRect">
          <a:avLst/>
        </a:prstGeom>
        <a:solidFill>
          <a:schemeClr val="accent5">
            <a:tint val="40000"/>
            <a:alpha val="90000"/>
            <a:hueOff val="3807119"/>
            <a:satOff val="4392"/>
            <a:lumOff val="942"/>
            <a:alphaOff val="0"/>
          </a:schemeClr>
        </a:solidFill>
        <a:ln w="9525" cap="flat" cmpd="sng" algn="ctr">
          <a:solidFill>
            <a:schemeClr val="accent5">
              <a:tint val="40000"/>
              <a:alpha val="90000"/>
              <a:hueOff val="3807119"/>
              <a:satOff val="4392"/>
              <a:lumOff val="9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t>Personas establecidas en la ciudad de Machachi, de ambos géneros, de diversos niveles socio-económicos, que estén ubicadas en la zona centro.</a:t>
          </a:r>
          <a:endParaRPr lang="es-ES" sz="1200" kern="1200" dirty="0"/>
        </a:p>
      </dsp:txBody>
      <dsp:txXfrm rot="5400000">
        <a:off x="5293247" y="-1458234"/>
        <a:ext cx="605761" cy="5266944"/>
      </dsp:txXfrm>
    </dsp:sp>
    <dsp:sp modelId="{13F864A9-C4C3-4D22-89C9-67F8A4197DF0}">
      <dsp:nvSpPr>
        <dsp:cNvPr id="0" name=""/>
        <dsp:cNvSpPr/>
      </dsp:nvSpPr>
      <dsp:spPr>
        <a:xfrm>
          <a:off x="0" y="796636"/>
          <a:ext cx="2962656" cy="757201"/>
        </a:xfrm>
        <a:prstGeom prst="roundRect">
          <a:avLst/>
        </a:prstGeom>
        <a:gradFill rotWithShape="0">
          <a:gsLst>
            <a:gs pos="0">
              <a:schemeClr val="accent5">
                <a:hueOff val="3579639"/>
                <a:satOff val="-481"/>
                <a:lumOff val="4771"/>
                <a:alphaOff val="0"/>
                <a:tint val="1000"/>
                <a:satMod val="255000"/>
              </a:schemeClr>
            </a:gs>
            <a:gs pos="55000">
              <a:schemeClr val="accent5">
                <a:hueOff val="3579639"/>
                <a:satOff val="-481"/>
                <a:lumOff val="4771"/>
                <a:alphaOff val="0"/>
                <a:tint val="12000"/>
                <a:satMod val="255000"/>
              </a:schemeClr>
            </a:gs>
            <a:gs pos="100000">
              <a:schemeClr val="accent5">
                <a:hueOff val="3579639"/>
                <a:satOff val="-481"/>
                <a:lumOff val="4771"/>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S" sz="2200" b="1" kern="1200" dirty="0" smtClean="0"/>
            <a:t>Unidades de muestreo</a:t>
          </a:r>
          <a:endParaRPr lang="es-ES" sz="2200" kern="1200" dirty="0"/>
        </a:p>
      </dsp:txBody>
      <dsp:txXfrm>
        <a:off x="0" y="796636"/>
        <a:ext cx="2962656" cy="757201"/>
      </dsp:txXfrm>
    </dsp:sp>
    <dsp:sp modelId="{7C1C3819-9A8D-4D20-9927-DC01166A1A7E}">
      <dsp:nvSpPr>
        <dsp:cNvPr id="0" name=""/>
        <dsp:cNvSpPr/>
      </dsp:nvSpPr>
      <dsp:spPr>
        <a:xfrm rot="5400000">
          <a:off x="5293247" y="-663173"/>
          <a:ext cx="605761" cy="5266944"/>
        </a:xfrm>
        <a:prstGeom prst="round2SameRect">
          <a:avLst/>
        </a:prstGeom>
        <a:solidFill>
          <a:schemeClr val="accent5">
            <a:tint val="40000"/>
            <a:alpha val="90000"/>
            <a:hueOff val="7614238"/>
            <a:satOff val="8783"/>
            <a:lumOff val="1884"/>
            <a:alphaOff val="0"/>
          </a:schemeClr>
        </a:solidFill>
        <a:ln w="9525" cap="flat" cmpd="sng" algn="ctr">
          <a:solidFill>
            <a:schemeClr val="accent5">
              <a:tint val="40000"/>
              <a:alpha val="90000"/>
              <a:hueOff val="7614238"/>
              <a:satOff val="8783"/>
              <a:lumOff val="18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t>Machachi, área urbana, zona centro</a:t>
          </a:r>
          <a:endParaRPr lang="es-ES" sz="1200" kern="1200" dirty="0"/>
        </a:p>
      </dsp:txBody>
      <dsp:txXfrm rot="5400000">
        <a:off x="5293247" y="-663173"/>
        <a:ext cx="605761" cy="5266944"/>
      </dsp:txXfrm>
    </dsp:sp>
    <dsp:sp modelId="{CF05DCDC-6E51-4A82-B1A4-096CA0CD0B87}">
      <dsp:nvSpPr>
        <dsp:cNvPr id="0" name=""/>
        <dsp:cNvSpPr/>
      </dsp:nvSpPr>
      <dsp:spPr>
        <a:xfrm>
          <a:off x="0" y="1591698"/>
          <a:ext cx="2962656" cy="757201"/>
        </a:xfrm>
        <a:prstGeom prst="roundRect">
          <a:avLst/>
        </a:prstGeom>
        <a:gradFill rotWithShape="0">
          <a:gsLst>
            <a:gs pos="0">
              <a:schemeClr val="accent5">
                <a:hueOff val="7159277"/>
                <a:satOff val="-963"/>
                <a:lumOff val="9542"/>
                <a:alphaOff val="0"/>
                <a:tint val="1000"/>
                <a:satMod val="255000"/>
              </a:schemeClr>
            </a:gs>
            <a:gs pos="55000">
              <a:schemeClr val="accent5">
                <a:hueOff val="7159277"/>
                <a:satOff val="-963"/>
                <a:lumOff val="9542"/>
                <a:alphaOff val="0"/>
                <a:tint val="12000"/>
                <a:satMod val="255000"/>
              </a:schemeClr>
            </a:gs>
            <a:gs pos="100000">
              <a:schemeClr val="accent5">
                <a:hueOff val="7159277"/>
                <a:satOff val="-963"/>
                <a:lumOff val="9542"/>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S" sz="2200" b="1" kern="1200" dirty="0" smtClean="0"/>
            <a:t>Alcance</a:t>
          </a:r>
          <a:endParaRPr lang="es-ES" sz="2200" kern="1200" dirty="0"/>
        </a:p>
      </dsp:txBody>
      <dsp:txXfrm>
        <a:off x="0" y="1591698"/>
        <a:ext cx="2962656" cy="757201"/>
      </dsp:txXfrm>
    </dsp:sp>
    <dsp:sp modelId="{3E7F405D-761F-45AA-953B-14C4DA58531C}">
      <dsp:nvSpPr>
        <dsp:cNvPr id="0" name=""/>
        <dsp:cNvSpPr/>
      </dsp:nvSpPr>
      <dsp:spPr>
        <a:xfrm rot="5400000">
          <a:off x="5293247" y="131888"/>
          <a:ext cx="605761" cy="5266944"/>
        </a:xfrm>
        <a:prstGeom prst="round2SameRect">
          <a:avLst/>
        </a:prstGeom>
        <a:solidFill>
          <a:schemeClr val="accent5">
            <a:tint val="40000"/>
            <a:alpha val="90000"/>
            <a:hueOff val="11421357"/>
            <a:satOff val="13175"/>
            <a:lumOff val="2826"/>
            <a:alphaOff val="0"/>
          </a:schemeClr>
        </a:solidFill>
        <a:ln w="9525" cap="flat" cmpd="sng" algn="ctr">
          <a:solidFill>
            <a:schemeClr val="accent5">
              <a:tint val="40000"/>
              <a:alpha val="90000"/>
              <a:hueOff val="11421357"/>
              <a:satOff val="13175"/>
              <a:lumOff val="28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t>Del 21 de Enero del 2013 al 12 de Febrero del 2013</a:t>
          </a:r>
          <a:endParaRPr lang="es-ES" sz="1200" kern="1200" dirty="0"/>
        </a:p>
      </dsp:txBody>
      <dsp:txXfrm rot="5400000">
        <a:off x="5293247" y="131888"/>
        <a:ext cx="605761" cy="5266944"/>
      </dsp:txXfrm>
    </dsp:sp>
    <dsp:sp modelId="{7ABEC5E6-2384-44CA-82CC-FBA25A80FA07}">
      <dsp:nvSpPr>
        <dsp:cNvPr id="0" name=""/>
        <dsp:cNvSpPr/>
      </dsp:nvSpPr>
      <dsp:spPr>
        <a:xfrm>
          <a:off x="0" y="2386759"/>
          <a:ext cx="2962656" cy="757201"/>
        </a:xfrm>
        <a:prstGeom prst="roundRect">
          <a:avLst/>
        </a:prstGeom>
        <a:gradFill rotWithShape="0">
          <a:gsLst>
            <a:gs pos="0">
              <a:schemeClr val="accent5">
                <a:hueOff val="10738916"/>
                <a:satOff val="-1444"/>
                <a:lumOff val="14313"/>
                <a:alphaOff val="0"/>
                <a:tint val="1000"/>
                <a:satMod val="255000"/>
              </a:schemeClr>
            </a:gs>
            <a:gs pos="55000">
              <a:schemeClr val="accent5">
                <a:hueOff val="10738916"/>
                <a:satOff val="-1444"/>
                <a:lumOff val="14313"/>
                <a:alphaOff val="0"/>
                <a:tint val="12000"/>
                <a:satMod val="255000"/>
              </a:schemeClr>
            </a:gs>
            <a:gs pos="100000">
              <a:schemeClr val="accent5">
                <a:hueOff val="10738916"/>
                <a:satOff val="-1444"/>
                <a:lumOff val="1431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S" sz="2200" b="1" kern="1200" dirty="0" smtClean="0"/>
            <a:t>Tiempo</a:t>
          </a:r>
          <a:endParaRPr lang="es-ES" sz="2200" kern="1200" dirty="0"/>
        </a:p>
      </dsp:txBody>
      <dsp:txXfrm>
        <a:off x="0" y="2386759"/>
        <a:ext cx="2962656" cy="7572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4852C5-7E54-4B93-99EC-682811460528}">
      <dsp:nvSpPr>
        <dsp:cNvPr id="0" name=""/>
        <dsp:cNvSpPr/>
      </dsp:nvSpPr>
      <dsp:spPr>
        <a:xfrm>
          <a:off x="641869" y="526681"/>
          <a:ext cx="2337345" cy="10120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Se empleará una investigación de tipo descriptivo realizando encuestas</a:t>
          </a:r>
          <a:endParaRPr lang="es-ES" sz="1400" kern="1200" dirty="0"/>
        </a:p>
      </dsp:txBody>
      <dsp:txXfrm>
        <a:off x="641869" y="526681"/>
        <a:ext cx="2337345" cy="795185"/>
      </dsp:txXfrm>
    </dsp:sp>
    <dsp:sp modelId="{C94031C1-CE7C-48B9-B825-D32294064A8F}">
      <dsp:nvSpPr>
        <dsp:cNvPr id="0" name=""/>
        <dsp:cNvSpPr/>
      </dsp:nvSpPr>
      <dsp:spPr>
        <a:xfrm>
          <a:off x="1731570" y="-711645"/>
          <a:ext cx="2959838" cy="2959838"/>
        </a:xfrm>
        <a:prstGeom prst="leftCircularArrow">
          <a:avLst>
            <a:gd name="adj1" fmla="val 3244"/>
            <a:gd name="adj2" fmla="val 400041"/>
            <a:gd name="adj3" fmla="val 2175552"/>
            <a:gd name="adj4" fmla="val 9024489"/>
            <a:gd name="adj5" fmla="val 3784"/>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61C86276-03C8-4AEB-87B1-F45236D7710B}">
      <dsp:nvSpPr>
        <dsp:cNvPr id="0" name=""/>
        <dsp:cNvSpPr/>
      </dsp:nvSpPr>
      <dsp:spPr>
        <a:xfrm>
          <a:off x="1109976" y="1321866"/>
          <a:ext cx="1810144" cy="433737"/>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s-ES" sz="1300" b="1" kern="1200" dirty="0" smtClean="0"/>
            <a:t>Método de investigación</a:t>
          </a:r>
          <a:endParaRPr lang="es-ES" sz="1300" kern="1200" dirty="0"/>
        </a:p>
      </dsp:txBody>
      <dsp:txXfrm>
        <a:off x="1109976" y="1321866"/>
        <a:ext cx="1810144" cy="433737"/>
      </dsp:txXfrm>
    </dsp:sp>
    <dsp:sp modelId="{784A2633-EE81-49FF-B2EC-B2A36B1FA391}">
      <dsp:nvSpPr>
        <dsp:cNvPr id="0" name=""/>
        <dsp:cNvSpPr/>
      </dsp:nvSpPr>
      <dsp:spPr>
        <a:xfrm>
          <a:off x="3436414" y="526681"/>
          <a:ext cx="2474749" cy="10120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269636"/>
              <a:satOff val="13411"/>
              <a:lumOff val="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Todos los participantes tengan las mismas oportunidades de ser seleccionados</a:t>
          </a:r>
          <a:endParaRPr lang="es-ES" sz="1400" kern="1200" dirty="0"/>
        </a:p>
      </dsp:txBody>
      <dsp:txXfrm>
        <a:off x="3436414" y="743549"/>
        <a:ext cx="2474749" cy="795185"/>
      </dsp:txXfrm>
    </dsp:sp>
    <dsp:sp modelId="{F3172F9B-DA7F-4B68-834B-C0F15B6A8BE2}">
      <dsp:nvSpPr>
        <dsp:cNvPr id="0" name=""/>
        <dsp:cNvSpPr/>
      </dsp:nvSpPr>
      <dsp:spPr>
        <a:xfrm>
          <a:off x="4592226" y="-191249"/>
          <a:ext cx="2999569" cy="2999569"/>
        </a:xfrm>
        <a:prstGeom prst="circularArrow">
          <a:avLst>
            <a:gd name="adj1" fmla="val 3201"/>
            <a:gd name="adj2" fmla="val 394341"/>
            <a:gd name="adj3" fmla="val 19430148"/>
            <a:gd name="adj4" fmla="val 12575511"/>
            <a:gd name="adj5" fmla="val 3734"/>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C8DB692B-A0FB-4BAD-BF6C-2C58E851335C}">
      <dsp:nvSpPr>
        <dsp:cNvPr id="0" name=""/>
        <dsp:cNvSpPr/>
      </dsp:nvSpPr>
      <dsp:spPr>
        <a:xfrm>
          <a:off x="3892751" y="309812"/>
          <a:ext cx="1971089" cy="433737"/>
        </a:xfrm>
        <a:prstGeom prst="roundRect">
          <a:avLst>
            <a:gd name="adj" fmla="val 10000"/>
          </a:avLst>
        </a:prstGeom>
        <a:gradFill rotWithShape="0">
          <a:gsLst>
            <a:gs pos="0">
              <a:schemeClr val="accent3">
                <a:hueOff val="-8269636"/>
                <a:satOff val="13411"/>
                <a:lumOff val="98"/>
                <a:alphaOff val="0"/>
                <a:tint val="1000"/>
                <a:satMod val="255000"/>
              </a:schemeClr>
            </a:gs>
            <a:gs pos="55000">
              <a:schemeClr val="accent3">
                <a:hueOff val="-8269636"/>
                <a:satOff val="13411"/>
                <a:lumOff val="98"/>
                <a:alphaOff val="0"/>
                <a:tint val="12000"/>
                <a:satMod val="255000"/>
              </a:schemeClr>
            </a:gs>
            <a:gs pos="100000">
              <a:schemeClr val="accent3">
                <a:hueOff val="-8269636"/>
                <a:satOff val="13411"/>
                <a:lumOff val="9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ES" sz="1200" b="1" kern="1200" dirty="0" smtClean="0"/>
            <a:t>Muestreo Probabilístico</a:t>
          </a:r>
          <a:endParaRPr lang="es-ES" sz="1200" kern="1200" dirty="0"/>
        </a:p>
      </dsp:txBody>
      <dsp:txXfrm>
        <a:off x="3892751" y="309812"/>
        <a:ext cx="1971089" cy="433737"/>
      </dsp:txXfrm>
    </dsp:sp>
    <dsp:sp modelId="{90006286-3C14-402A-9C5A-96B0071D84F5}">
      <dsp:nvSpPr>
        <dsp:cNvPr id="0" name=""/>
        <dsp:cNvSpPr/>
      </dsp:nvSpPr>
      <dsp:spPr>
        <a:xfrm>
          <a:off x="6368364" y="526681"/>
          <a:ext cx="2133766" cy="10120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6539272"/>
              <a:satOff val="26822"/>
              <a:lumOff val="1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ES" sz="1300" kern="1200" dirty="0" smtClean="0"/>
            <a:t>Cada elemento en la población tiene una posibilidad de selección conocida y equitativa</a:t>
          </a:r>
          <a:endParaRPr lang="es-ES" sz="1300" kern="1200" dirty="0"/>
        </a:p>
      </dsp:txBody>
      <dsp:txXfrm>
        <a:off x="6368364" y="526681"/>
        <a:ext cx="2133766" cy="795185"/>
      </dsp:txXfrm>
    </dsp:sp>
    <dsp:sp modelId="{BE879E74-36D9-4D3A-8050-EE6F0307FC2F}">
      <dsp:nvSpPr>
        <dsp:cNvPr id="0" name=""/>
        <dsp:cNvSpPr/>
      </dsp:nvSpPr>
      <dsp:spPr>
        <a:xfrm>
          <a:off x="6823383" y="1321866"/>
          <a:ext cx="1632741" cy="433737"/>
        </a:xfrm>
        <a:prstGeom prst="roundRect">
          <a:avLst>
            <a:gd name="adj" fmla="val 10000"/>
          </a:avLst>
        </a:prstGeom>
        <a:gradFill rotWithShape="0">
          <a:gsLst>
            <a:gs pos="0">
              <a:schemeClr val="accent3">
                <a:hueOff val="-16539272"/>
                <a:satOff val="26822"/>
                <a:lumOff val="197"/>
                <a:alphaOff val="0"/>
                <a:tint val="1000"/>
                <a:satMod val="255000"/>
              </a:schemeClr>
            </a:gs>
            <a:gs pos="55000">
              <a:schemeClr val="accent3">
                <a:hueOff val="-16539272"/>
                <a:satOff val="26822"/>
                <a:lumOff val="197"/>
                <a:alphaOff val="0"/>
                <a:tint val="12000"/>
                <a:satMod val="255000"/>
              </a:schemeClr>
            </a:gs>
            <a:gs pos="100000">
              <a:schemeClr val="accent3">
                <a:hueOff val="-16539272"/>
                <a:satOff val="26822"/>
                <a:lumOff val="19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s-ES" sz="1100" b="1" kern="1200" dirty="0" smtClean="0"/>
            <a:t>Muestreo Aleatorio Simple</a:t>
          </a:r>
          <a:endParaRPr lang="es-ES" sz="1100" b="1" kern="1200" dirty="0"/>
        </a:p>
      </dsp:txBody>
      <dsp:txXfrm>
        <a:off x="6823383" y="1321866"/>
        <a:ext cx="1632741" cy="43373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34C5C6-47EE-4EE8-A246-D145D6EE104B}">
      <dsp:nvSpPr>
        <dsp:cNvPr id="0" name=""/>
        <dsp:cNvSpPr/>
      </dsp:nvSpPr>
      <dsp:spPr>
        <a:xfrm>
          <a:off x="4825673" y="1343883"/>
          <a:ext cx="91440" cy="250225"/>
        </a:xfrm>
        <a:custGeom>
          <a:avLst/>
          <a:gdLst/>
          <a:ahLst/>
          <a:cxnLst/>
          <a:rect l="0" t="0" r="0" b="0"/>
          <a:pathLst>
            <a:path>
              <a:moveTo>
                <a:pt x="45720" y="0"/>
              </a:moveTo>
              <a:lnTo>
                <a:pt x="45720" y="250225"/>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31D9A-5CFA-449A-A33D-2F4AE4D41AF7}">
      <dsp:nvSpPr>
        <dsp:cNvPr id="0" name=""/>
        <dsp:cNvSpPr/>
      </dsp:nvSpPr>
      <dsp:spPr>
        <a:xfrm>
          <a:off x="3838041" y="547322"/>
          <a:ext cx="1033351" cy="250225"/>
        </a:xfrm>
        <a:custGeom>
          <a:avLst/>
          <a:gdLst/>
          <a:ahLst/>
          <a:cxnLst/>
          <a:rect l="0" t="0" r="0" b="0"/>
          <a:pathLst>
            <a:path>
              <a:moveTo>
                <a:pt x="0" y="0"/>
              </a:moveTo>
              <a:lnTo>
                <a:pt x="0" y="170521"/>
              </a:lnTo>
              <a:lnTo>
                <a:pt x="1033351" y="170521"/>
              </a:lnTo>
              <a:lnTo>
                <a:pt x="1033351" y="25022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92DCB-9755-4DE7-A1C9-79B753BBD1DF}">
      <dsp:nvSpPr>
        <dsp:cNvPr id="0" name=""/>
        <dsp:cNvSpPr/>
      </dsp:nvSpPr>
      <dsp:spPr>
        <a:xfrm>
          <a:off x="2661296" y="547322"/>
          <a:ext cx="1176745" cy="250225"/>
        </a:xfrm>
        <a:custGeom>
          <a:avLst/>
          <a:gdLst/>
          <a:ahLst/>
          <a:cxnLst/>
          <a:rect l="0" t="0" r="0" b="0"/>
          <a:pathLst>
            <a:path>
              <a:moveTo>
                <a:pt x="1176745" y="0"/>
              </a:moveTo>
              <a:lnTo>
                <a:pt x="1176745" y="170521"/>
              </a:lnTo>
              <a:lnTo>
                <a:pt x="0" y="170521"/>
              </a:lnTo>
              <a:lnTo>
                <a:pt x="0" y="25022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85EC4-EA58-4C22-9DE9-AF9B309C7206}">
      <dsp:nvSpPr>
        <dsp:cNvPr id="0" name=""/>
        <dsp:cNvSpPr/>
      </dsp:nvSpPr>
      <dsp:spPr>
        <a:xfrm>
          <a:off x="2900622" y="985"/>
          <a:ext cx="1874837" cy="546336"/>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082468-C53C-4F00-BD4C-AB5D1B29579B}">
      <dsp:nvSpPr>
        <dsp:cNvPr id="0" name=""/>
        <dsp:cNvSpPr/>
      </dsp:nvSpPr>
      <dsp:spPr>
        <a:xfrm>
          <a:off x="2996219" y="91802"/>
          <a:ext cx="1874837" cy="54633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latin typeface="Times New Roman" pitchFamily="18" charset="0"/>
              <a:cs typeface="Times New Roman" pitchFamily="18" charset="0"/>
            </a:rPr>
            <a:t>Diseño de investigación </a:t>
          </a:r>
        </a:p>
      </dsp:txBody>
      <dsp:txXfrm>
        <a:off x="2996219" y="91802"/>
        <a:ext cx="1874837" cy="546336"/>
      </dsp:txXfrm>
    </dsp:sp>
    <dsp:sp modelId="{27CF9E0E-CECB-4A0F-A029-A6B31F9E2268}">
      <dsp:nvSpPr>
        <dsp:cNvPr id="0" name=""/>
        <dsp:cNvSpPr/>
      </dsp:nvSpPr>
      <dsp:spPr>
        <a:xfrm>
          <a:off x="1723541" y="797547"/>
          <a:ext cx="1875508" cy="546336"/>
        </a:xfrm>
        <a:prstGeom prst="roundRect">
          <a:avLst>
            <a:gd name="adj" fmla="val 1000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090C0B-7B1F-4A55-9DD7-3525D187C6DD}">
      <dsp:nvSpPr>
        <dsp:cNvPr id="0" name=""/>
        <dsp:cNvSpPr/>
      </dsp:nvSpPr>
      <dsp:spPr>
        <a:xfrm>
          <a:off x="1819138" y="888364"/>
          <a:ext cx="1875508" cy="54633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latin typeface="Times New Roman" pitchFamily="18" charset="0"/>
              <a:cs typeface="Times New Roman" pitchFamily="18" charset="0"/>
            </a:rPr>
            <a:t>Diseño de investigación  exploratoria</a:t>
          </a:r>
        </a:p>
      </dsp:txBody>
      <dsp:txXfrm>
        <a:off x="1819138" y="888364"/>
        <a:ext cx="1875508" cy="546336"/>
      </dsp:txXfrm>
    </dsp:sp>
    <dsp:sp modelId="{72C6B7D2-9742-45A7-B258-849F4AB29958}">
      <dsp:nvSpPr>
        <dsp:cNvPr id="0" name=""/>
        <dsp:cNvSpPr/>
      </dsp:nvSpPr>
      <dsp:spPr>
        <a:xfrm>
          <a:off x="3790244" y="797547"/>
          <a:ext cx="2162296" cy="546336"/>
        </a:xfrm>
        <a:prstGeom prst="roundRect">
          <a:avLst>
            <a:gd name="adj" fmla="val 1000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D20DAA-35F5-42BA-89A5-10D303375A72}">
      <dsp:nvSpPr>
        <dsp:cNvPr id="0" name=""/>
        <dsp:cNvSpPr/>
      </dsp:nvSpPr>
      <dsp:spPr>
        <a:xfrm>
          <a:off x="3885841" y="888364"/>
          <a:ext cx="2162296" cy="54633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latin typeface="Times New Roman" pitchFamily="18" charset="0"/>
              <a:cs typeface="Times New Roman" pitchFamily="18" charset="0"/>
            </a:rPr>
            <a:t>Diseño de investigación  </a:t>
          </a:r>
          <a:r>
            <a:rPr lang="es-ES" sz="1400" kern="1200" dirty="0" smtClean="0">
              <a:latin typeface="Times New Roman" pitchFamily="18" charset="0"/>
              <a:cs typeface="Times New Roman" pitchFamily="18" charset="0"/>
            </a:rPr>
            <a:t>concluyente</a:t>
          </a:r>
          <a:endParaRPr lang="es-ES" sz="1400" kern="1200" dirty="0">
            <a:latin typeface="Times New Roman" pitchFamily="18" charset="0"/>
            <a:cs typeface="Times New Roman" pitchFamily="18" charset="0"/>
          </a:endParaRPr>
        </a:p>
      </dsp:txBody>
      <dsp:txXfrm>
        <a:off x="3885841" y="888364"/>
        <a:ext cx="2162296" cy="546336"/>
      </dsp:txXfrm>
    </dsp:sp>
    <dsp:sp modelId="{9A63DE4D-BE39-48D6-AD9A-0E583972519F}">
      <dsp:nvSpPr>
        <dsp:cNvPr id="0" name=""/>
        <dsp:cNvSpPr/>
      </dsp:nvSpPr>
      <dsp:spPr>
        <a:xfrm>
          <a:off x="3785060" y="1594108"/>
          <a:ext cx="2172664" cy="546336"/>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BFD9CA-9E9E-43DA-8F58-2DF32A95492C}">
      <dsp:nvSpPr>
        <dsp:cNvPr id="0" name=""/>
        <dsp:cNvSpPr/>
      </dsp:nvSpPr>
      <dsp:spPr>
        <a:xfrm>
          <a:off x="3880657" y="1684925"/>
          <a:ext cx="2172664" cy="5463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latin typeface="Times New Roman" pitchFamily="18" charset="0"/>
              <a:cs typeface="Times New Roman" pitchFamily="18" charset="0"/>
            </a:rPr>
            <a:t>Diseño de investigación  descriptiva</a:t>
          </a:r>
        </a:p>
      </dsp:txBody>
      <dsp:txXfrm>
        <a:off x="3880657" y="1684925"/>
        <a:ext cx="2172664" cy="5463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A64464-CA1C-43AE-9353-0EBA1673BB3A}">
      <dsp:nvSpPr>
        <dsp:cNvPr id="0" name=""/>
        <dsp:cNvSpPr/>
      </dsp:nvSpPr>
      <dsp:spPr>
        <a:xfrm>
          <a:off x="617219" y="0"/>
          <a:ext cx="6995160" cy="1800200"/>
        </a:xfrm>
        <a:prstGeom prst="rightArrow">
          <a:avLst/>
        </a:prstGeom>
        <a:solidFill>
          <a:schemeClr val="accent2">
            <a:tint val="4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46BF6DAF-2808-42E7-BC15-34BA81A6CC67}">
      <dsp:nvSpPr>
        <dsp:cNvPr id="0" name=""/>
        <dsp:cNvSpPr/>
      </dsp:nvSpPr>
      <dsp:spPr>
        <a:xfrm>
          <a:off x="0" y="540059"/>
          <a:ext cx="2468880" cy="720080"/>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b="1" kern="1200" dirty="0" smtClean="0"/>
            <a:t>Estadísticos</a:t>
          </a:r>
          <a:endParaRPr lang="es-ES" sz="1100" kern="1200" dirty="0"/>
        </a:p>
      </dsp:txBody>
      <dsp:txXfrm>
        <a:off x="0" y="540059"/>
        <a:ext cx="2468880" cy="720080"/>
      </dsp:txXfrm>
    </dsp:sp>
    <dsp:sp modelId="{E6A2E254-5C13-415E-8D97-8ED7E1FDA555}">
      <dsp:nvSpPr>
        <dsp:cNvPr id="0" name=""/>
        <dsp:cNvSpPr/>
      </dsp:nvSpPr>
      <dsp:spPr>
        <a:xfrm>
          <a:off x="2880359" y="540059"/>
          <a:ext cx="2468880" cy="720080"/>
        </a:xfrm>
        <a:prstGeom prst="round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b="0" kern="1200" dirty="0" smtClean="0"/>
            <a:t>Medidas de tendencia central</a:t>
          </a:r>
          <a:endParaRPr lang="es-ES" sz="1400" b="0" kern="1200" dirty="0"/>
        </a:p>
      </dsp:txBody>
      <dsp:txXfrm>
        <a:off x="2880359" y="540059"/>
        <a:ext cx="2468880" cy="720080"/>
      </dsp:txXfrm>
    </dsp:sp>
    <dsp:sp modelId="{1D857852-BD98-4855-8A0C-A7324B4051C9}">
      <dsp:nvSpPr>
        <dsp:cNvPr id="0" name=""/>
        <dsp:cNvSpPr/>
      </dsp:nvSpPr>
      <dsp:spPr>
        <a:xfrm>
          <a:off x="5760720" y="540059"/>
          <a:ext cx="2468880" cy="720080"/>
        </a:xfrm>
        <a:prstGeom prst="round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es-ES" sz="1100" b="1" kern="1200" dirty="0" smtClean="0"/>
            <a:t>Moda.- </a:t>
          </a:r>
          <a:r>
            <a:rPr lang="es-ES" sz="1100" kern="1200" dirty="0" smtClean="0"/>
            <a:t>Más frecuente</a:t>
          </a:r>
        </a:p>
        <a:p>
          <a:pPr lvl="0" algn="just" defTabSz="488950" rtl="0">
            <a:lnSpc>
              <a:spcPct val="90000"/>
            </a:lnSpc>
            <a:spcBef>
              <a:spcPct val="0"/>
            </a:spcBef>
            <a:spcAft>
              <a:spcPct val="35000"/>
            </a:spcAft>
          </a:pPr>
          <a:r>
            <a:rPr lang="es-ES" sz="1100" b="1" kern="1200" dirty="0" smtClean="0"/>
            <a:t>Media.- </a:t>
          </a:r>
          <a:r>
            <a:rPr lang="es-ES" sz="1100" kern="1200" dirty="0" smtClean="0"/>
            <a:t>Promedio aritmético</a:t>
          </a:r>
        </a:p>
        <a:p>
          <a:pPr lvl="0" algn="just" defTabSz="488950" rtl="0">
            <a:lnSpc>
              <a:spcPct val="90000"/>
            </a:lnSpc>
            <a:spcBef>
              <a:spcPct val="0"/>
            </a:spcBef>
            <a:spcAft>
              <a:spcPct val="35000"/>
            </a:spcAft>
          </a:pPr>
          <a:r>
            <a:rPr lang="es-ES" sz="1100" b="1" kern="1200" dirty="0" smtClean="0"/>
            <a:t>Mediana.- </a:t>
          </a:r>
          <a:r>
            <a:rPr lang="es-ES" sz="1100" kern="1200" dirty="0" smtClean="0"/>
            <a:t>Punto medio</a:t>
          </a:r>
          <a:r>
            <a:rPr lang="es-ES" sz="1100" b="1" kern="1200" dirty="0" smtClean="0"/>
            <a:t> </a:t>
          </a:r>
          <a:endParaRPr lang="es-ES" sz="1100" kern="1200" dirty="0"/>
        </a:p>
      </dsp:txBody>
      <dsp:txXfrm>
        <a:off x="5760720" y="540059"/>
        <a:ext cx="2468880" cy="7200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417557-6EA5-43D1-A51B-180E2075B421}">
      <dsp:nvSpPr>
        <dsp:cNvPr id="0" name=""/>
        <dsp:cNvSpPr/>
      </dsp:nvSpPr>
      <dsp:spPr>
        <a:xfrm>
          <a:off x="763760" y="863015"/>
          <a:ext cx="2010623" cy="165834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2 variables nominales</a:t>
          </a:r>
          <a:endParaRPr lang="es-ES" sz="1500" kern="1200" dirty="0"/>
        </a:p>
        <a:p>
          <a:pPr marL="114300" lvl="1" indent="-114300" algn="l" defTabSz="666750">
            <a:lnSpc>
              <a:spcPct val="90000"/>
            </a:lnSpc>
            <a:spcBef>
              <a:spcPct val="0"/>
            </a:spcBef>
            <a:spcAft>
              <a:spcPct val="15000"/>
            </a:spcAft>
            <a:buChar char="••"/>
          </a:pPr>
          <a:r>
            <a:rPr lang="es-ES" sz="1500" kern="1200" dirty="0" smtClean="0"/>
            <a:t>Chi-cuadrado de Pearson ≤ 0.05</a:t>
          </a:r>
          <a:endParaRPr lang="es-ES" sz="1500" kern="1200" dirty="0"/>
        </a:p>
        <a:p>
          <a:pPr marL="114300" lvl="1" indent="-114300" algn="l" defTabSz="666750">
            <a:lnSpc>
              <a:spcPct val="90000"/>
            </a:lnSpc>
            <a:spcBef>
              <a:spcPct val="0"/>
            </a:spcBef>
            <a:spcAft>
              <a:spcPct val="15000"/>
            </a:spcAft>
            <a:buChar char="••"/>
          </a:pPr>
          <a:r>
            <a:rPr lang="es-ES" sz="1500" kern="1200" dirty="0" smtClean="0"/>
            <a:t>Relación entre las variables </a:t>
          </a:r>
          <a:endParaRPr lang="es-ES" sz="1500" kern="1200" dirty="0"/>
        </a:p>
      </dsp:txBody>
      <dsp:txXfrm>
        <a:off x="763760" y="863015"/>
        <a:ext cx="2010623" cy="1302984"/>
      </dsp:txXfrm>
    </dsp:sp>
    <dsp:sp modelId="{17925A57-6A72-441F-B096-89EF1B8064BF}">
      <dsp:nvSpPr>
        <dsp:cNvPr id="0" name=""/>
        <dsp:cNvSpPr/>
      </dsp:nvSpPr>
      <dsp:spPr>
        <a:xfrm>
          <a:off x="1856126" y="1123112"/>
          <a:ext cx="2416586" cy="2416586"/>
        </a:xfrm>
        <a:prstGeom prst="leftCircularArrow">
          <a:avLst>
            <a:gd name="adj1" fmla="val 3973"/>
            <a:gd name="adj2" fmla="val 498597"/>
            <a:gd name="adj3" fmla="val 2274108"/>
            <a:gd name="adj4" fmla="val 9024489"/>
            <a:gd name="adj5" fmla="val 4635"/>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09A6D097-29CB-4FD7-B0A2-A929CB8D5C1E}">
      <dsp:nvSpPr>
        <dsp:cNvPr id="0" name=""/>
        <dsp:cNvSpPr/>
      </dsp:nvSpPr>
      <dsp:spPr>
        <a:xfrm>
          <a:off x="1210565" y="2166000"/>
          <a:ext cx="1787221" cy="710718"/>
        </a:xfrm>
        <a:prstGeom prst="roundRect">
          <a:avLst>
            <a:gd name="adj" fmla="val 10000"/>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Chí-cuadrado</a:t>
          </a:r>
          <a:endParaRPr lang="es-ES" sz="2000" kern="1200" dirty="0"/>
        </a:p>
      </dsp:txBody>
      <dsp:txXfrm>
        <a:off x="1210565" y="2166000"/>
        <a:ext cx="1787221" cy="710718"/>
      </dsp:txXfrm>
    </dsp:sp>
    <dsp:sp modelId="{5F99DEA8-9B00-4043-8C48-63C9CE5B3433}">
      <dsp:nvSpPr>
        <dsp:cNvPr id="0" name=""/>
        <dsp:cNvSpPr/>
      </dsp:nvSpPr>
      <dsp:spPr>
        <a:xfrm>
          <a:off x="3454986" y="863015"/>
          <a:ext cx="2010623" cy="165834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5369458"/>
              <a:satOff val="-722"/>
              <a:lumOff val="7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2 variables de razón</a:t>
          </a:r>
          <a:endParaRPr lang="es-ES" sz="1400" kern="1200" dirty="0"/>
        </a:p>
        <a:p>
          <a:pPr marL="114300" lvl="1" indent="-114300" algn="l" defTabSz="622300">
            <a:lnSpc>
              <a:spcPct val="90000"/>
            </a:lnSpc>
            <a:spcBef>
              <a:spcPct val="0"/>
            </a:spcBef>
            <a:spcAft>
              <a:spcPct val="15000"/>
            </a:spcAft>
            <a:buChar char="••"/>
          </a:pPr>
          <a:r>
            <a:rPr lang="es-ES" sz="1400" kern="1200" dirty="0" smtClean="0"/>
            <a:t>Chi-cuadrado de Pearson ≤ 0.05</a:t>
          </a:r>
          <a:endParaRPr lang="es-ES" sz="1400" kern="1200" dirty="0"/>
        </a:p>
        <a:p>
          <a:pPr marL="114300" lvl="1" indent="-114300" algn="l" defTabSz="622300">
            <a:lnSpc>
              <a:spcPct val="90000"/>
            </a:lnSpc>
            <a:spcBef>
              <a:spcPct val="0"/>
            </a:spcBef>
            <a:spcAft>
              <a:spcPct val="15000"/>
            </a:spcAft>
            <a:buChar char="••"/>
          </a:pPr>
          <a:r>
            <a:rPr lang="es-ES" sz="1400" kern="1200" dirty="0" smtClean="0"/>
            <a:t>Grado de asociación entre dos variables dependientes</a:t>
          </a:r>
          <a:endParaRPr lang="es-ES" sz="1400" kern="1200" dirty="0"/>
        </a:p>
      </dsp:txBody>
      <dsp:txXfrm>
        <a:off x="3454986" y="1218375"/>
        <a:ext cx="2010623" cy="1302984"/>
      </dsp:txXfrm>
    </dsp:sp>
    <dsp:sp modelId="{58CB9864-4339-42DB-AD0D-A596DE0D1EF5}">
      <dsp:nvSpPr>
        <dsp:cNvPr id="0" name=""/>
        <dsp:cNvSpPr/>
      </dsp:nvSpPr>
      <dsp:spPr>
        <a:xfrm>
          <a:off x="4530597" y="-220345"/>
          <a:ext cx="2673499" cy="2673499"/>
        </a:xfrm>
        <a:prstGeom prst="circularArrow">
          <a:avLst>
            <a:gd name="adj1" fmla="val 3591"/>
            <a:gd name="adj2" fmla="val 446563"/>
            <a:gd name="adj3" fmla="val 19377926"/>
            <a:gd name="adj4" fmla="val 12575511"/>
            <a:gd name="adj5" fmla="val 4190"/>
          </a:avLst>
        </a:prstGeom>
        <a:gradFill rotWithShape="0">
          <a:gsLst>
            <a:gs pos="0">
              <a:schemeClr val="accent5">
                <a:hueOff val="10738916"/>
                <a:satOff val="-1444"/>
                <a:lumOff val="14313"/>
                <a:alphaOff val="0"/>
                <a:tint val="1000"/>
                <a:satMod val="255000"/>
              </a:schemeClr>
            </a:gs>
            <a:gs pos="55000">
              <a:schemeClr val="accent5">
                <a:hueOff val="10738916"/>
                <a:satOff val="-1444"/>
                <a:lumOff val="14313"/>
                <a:alphaOff val="0"/>
                <a:tint val="12000"/>
                <a:satMod val="255000"/>
              </a:schemeClr>
            </a:gs>
            <a:gs pos="100000">
              <a:schemeClr val="accent5">
                <a:hueOff val="10738916"/>
                <a:satOff val="-1444"/>
                <a:lumOff val="1431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C7039200-FA18-4AAF-8454-D000D7D1CD36}">
      <dsp:nvSpPr>
        <dsp:cNvPr id="0" name=""/>
        <dsp:cNvSpPr/>
      </dsp:nvSpPr>
      <dsp:spPr>
        <a:xfrm>
          <a:off x="3901792" y="507656"/>
          <a:ext cx="1787221" cy="710718"/>
        </a:xfrm>
        <a:prstGeom prst="roundRect">
          <a:avLst>
            <a:gd name="adj" fmla="val 10000"/>
          </a:avLst>
        </a:prstGeom>
        <a:gradFill rotWithShape="0">
          <a:gsLst>
            <a:gs pos="0">
              <a:schemeClr val="accent5">
                <a:hueOff val="5369458"/>
                <a:satOff val="-722"/>
                <a:lumOff val="7157"/>
                <a:alphaOff val="0"/>
                <a:tint val="1000"/>
                <a:satMod val="255000"/>
              </a:schemeClr>
            </a:gs>
            <a:gs pos="55000">
              <a:schemeClr val="accent5">
                <a:hueOff val="5369458"/>
                <a:satOff val="-722"/>
                <a:lumOff val="7157"/>
                <a:alphaOff val="0"/>
                <a:tint val="12000"/>
                <a:satMod val="255000"/>
              </a:schemeClr>
            </a:gs>
            <a:gs pos="100000">
              <a:schemeClr val="accent5">
                <a:hueOff val="5369458"/>
                <a:satOff val="-722"/>
                <a:lumOff val="7157"/>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Correlación</a:t>
          </a:r>
          <a:endParaRPr lang="es-ES" sz="2500" kern="1200" dirty="0"/>
        </a:p>
      </dsp:txBody>
      <dsp:txXfrm>
        <a:off x="3901792" y="507656"/>
        <a:ext cx="1787221" cy="710718"/>
      </dsp:txXfrm>
    </dsp:sp>
    <dsp:sp modelId="{D0DA4220-B716-40F9-A873-2D40797B5BAE}">
      <dsp:nvSpPr>
        <dsp:cNvPr id="0" name=""/>
        <dsp:cNvSpPr/>
      </dsp:nvSpPr>
      <dsp:spPr>
        <a:xfrm>
          <a:off x="6146213" y="863015"/>
          <a:ext cx="2010623" cy="165834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0738916"/>
              <a:satOff val="-1444"/>
              <a:lumOff val="143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1 variable nominal con 1 de razón</a:t>
          </a:r>
          <a:endParaRPr lang="es-ES" sz="1500" kern="1200" dirty="0"/>
        </a:p>
        <a:p>
          <a:pPr marL="114300" lvl="1" indent="-114300" algn="l" defTabSz="666750">
            <a:lnSpc>
              <a:spcPct val="90000"/>
            </a:lnSpc>
            <a:spcBef>
              <a:spcPct val="0"/>
            </a:spcBef>
            <a:spcAft>
              <a:spcPct val="15000"/>
            </a:spcAft>
            <a:buChar char="••"/>
          </a:pPr>
          <a:r>
            <a:rPr lang="es-ES" sz="1500" kern="1200" dirty="0" smtClean="0"/>
            <a:t>Significancia ≥ 0.05</a:t>
          </a:r>
          <a:endParaRPr lang="es-ES" sz="1500" kern="1200" dirty="0"/>
        </a:p>
        <a:p>
          <a:pPr marL="114300" lvl="1" indent="-114300" algn="l" defTabSz="666750">
            <a:lnSpc>
              <a:spcPct val="90000"/>
            </a:lnSpc>
            <a:spcBef>
              <a:spcPct val="0"/>
            </a:spcBef>
            <a:spcAft>
              <a:spcPct val="15000"/>
            </a:spcAft>
            <a:buChar char="••"/>
          </a:pPr>
          <a:r>
            <a:rPr lang="es-ES" sz="1500" kern="1200" dirty="0" smtClean="0"/>
            <a:t>Nivel de significancia entre dos variables</a:t>
          </a:r>
          <a:endParaRPr lang="es-ES" sz="1500" kern="1200" dirty="0"/>
        </a:p>
      </dsp:txBody>
      <dsp:txXfrm>
        <a:off x="6146213" y="863015"/>
        <a:ext cx="2010623" cy="1302984"/>
      </dsp:txXfrm>
    </dsp:sp>
    <dsp:sp modelId="{203AA9DE-534E-44CB-B105-CBC161AC759C}">
      <dsp:nvSpPr>
        <dsp:cNvPr id="0" name=""/>
        <dsp:cNvSpPr/>
      </dsp:nvSpPr>
      <dsp:spPr>
        <a:xfrm>
          <a:off x="6593018" y="2166000"/>
          <a:ext cx="1787221" cy="710718"/>
        </a:xfrm>
        <a:prstGeom prst="roundRect">
          <a:avLst>
            <a:gd name="adj" fmla="val 10000"/>
          </a:avLst>
        </a:prstGeom>
        <a:gradFill rotWithShape="0">
          <a:gsLst>
            <a:gs pos="0">
              <a:schemeClr val="accent5">
                <a:hueOff val="10738916"/>
                <a:satOff val="-1444"/>
                <a:lumOff val="14313"/>
                <a:alphaOff val="0"/>
                <a:tint val="1000"/>
                <a:satMod val="255000"/>
              </a:schemeClr>
            </a:gs>
            <a:gs pos="55000">
              <a:schemeClr val="accent5">
                <a:hueOff val="10738916"/>
                <a:satOff val="-1444"/>
                <a:lumOff val="14313"/>
                <a:alphaOff val="0"/>
                <a:tint val="12000"/>
                <a:satMod val="255000"/>
              </a:schemeClr>
            </a:gs>
            <a:gs pos="100000">
              <a:schemeClr val="accent5">
                <a:hueOff val="10738916"/>
                <a:satOff val="-1444"/>
                <a:lumOff val="1431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Anovas</a:t>
          </a:r>
          <a:endParaRPr lang="es-ES" sz="2500" kern="1200" dirty="0"/>
        </a:p>
      </dsp:txBody>
      <dsp:txXfrm>
        <a:off x="6593018" y="2166000"/>
        <a:ext cx="1787221" cy="71071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2BB5A-506F-4B0B-A09A-F38FAE932733}">
      <dsp:nvSpPr>
        <dsp:cNvPr id="0" name=""/>
        <dsp:cNvSpPr/>
      </dsp:nvSpPr>
      <dsp:spPr>
        <a:xfrm>
          <a:off x="0" y="0"/>
          <a:ext cx="3427660" cy="1201320"/>
        </a:xfrm>
        <a:prstGeom prst="roundRect">
          <a:avLst>
            <a:gd name="adj" fmla="val 10000"/>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¿Cuál es nuestro negocio actual?</a:t>
          </a:r>
          <a:endParaRPr lang="es-ES" sz="2400" kern="1200" dirty="0"/>
        </a:p>
      </dsp:txBody>
      <dsp:txXfrm>
        <a:off x="0" y="0"/>
        <a:ext cx="3427660" cy="1201320"/>
      </dsp:txXfrm>
    </dsp:sp>
    <dsp:sp modelId="{4AC94E24-B967-46B0-BA63-842CE8B92775}">
      <dsp:nvSpPr>
        <dsp:cNvPr id="0" name=""/>
        <dsp:cNvSpPr/>
      </dsp:nvSpPr>
      <dsp:spPr>
        <a:xfrm>
          <a:off x="3770828" y="175630"/>
          <a:ext cx="727515" cy="850059"/>
        </a:xfrm>
        <a:prstGeom prst="rightArrow">
          <a:avLst>
            <a:gd name="adj1" fmla="val 60000"/>
            <a:gd name="adj2" fmla="val 50000"/>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3770828" y="175630"/>
        <a:ext cx="727515" cy="850059"/>
      </dsp:txXfrm>
    </dsp:sp>
    <dsp:sp modelId="{5413478E-8CBC-4C82-8101-677FADFB9E99}">
      <dsp:nvSpPr>
        <dsp:cNvPr id="0" name=""/>
        <dsp:cNvSpPr/>
      </dsp:nvSpPr>
      <dsp:spPr>
        <a:xfrm>
          <a:off x="4800332" y="0"/>
          <a:ext cx="3427660" cy="1201320"/>
        </a:xfrm>
        <a:prstGeom prst="roundRect">
          <a:avLst>
            <a:gd name="adj" fmla="val 10000"/>
          </a:avLst>
        </a:prstGeom>
        <a:gradFill rotWithShape="0">
          <a:gsLst>
            <a:gs pos="0">
              <a:schemeClr val="accent5">
                <a:hueOff val="10738916"/>
                <a:satOff val="-1444"/>
                <a:lumOff val="14313"/>
                <a:alphaOff val="0"/>
                <a:tint val="1000"/>
                <a:satMod val="255000"/>
              </a:schemeClr>
            </a:gs>
            <a:gs pos="55000">
              <a:schemeClr val="accent5">
                <a:hueOff val="10738916"/>
                <a:satOff val="-1444"/>
                <a:lumOff val="14313"/>
                <a:alphaOff val="0"/>
                <a:tint val="12000"/>
                <a:satMod val="255000"/>
              </a:schemeClr>
            </a:gs>
            <a:gs pos="100000">
              <a:schemeClr val="accent5">
                <a:hueOff val="10738916"/>
                <a:satOff val="-1444"/>
                <a:lumOff val="1431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kern="1200" dirty="0" smtClean="0"/>
            <a:t>¿</a:t>
          </a:r>
          <a:r>
            <a:rPr lang="es-ES" sz="2400" b="1" kern="1200" dirty="0" smtClean="0"/>
            <a:t>Cuál será nuestro negocio en el futuro?</a:t>
          </a:r>
          <a:endParaRPr lang="es-ES" sz="2400" kern="1200" dirty="0"/>
        </a:p>
      </dsp:txBody>
      <dsp:txXfrm>
        <a:off x="4800332" y="0"/>
        <a:ext cx="3427660" cy="12013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74E1841C-9143-4C0B-B09C-41F02503472A}" type="datetimeFigureOut">
              <a:rPr lang="es-ES" smtClean="0"/>
              <a:pPr/>
              <a:t>09/05/2013</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48443B3-F5A1-44D7-9F41-C93EE0EB1C2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p>
        </p:txBody>
      </p:sp>
      <p:pic>
        <p:nvPicPr>
          <p:cNvPr id="9" name="Picture 49" descr="LOGO ESPE ORIGINAL copia"/>
          <p:cNvPicPr>
            <a:picLocks noChangeAspect="1" noChangeArrowheads="1"/>
          </p:cNvPicPr>
          <p:nvPr userDrawn="1"/>
        </p:nvPicPr>
        <p:blipFill>
          <a:blip r:embed="rId3"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4E1841C-9143-4C0B-B09C-41F02503472A}" type="datetimeFigureOut">
              <a:rPr lang="es-ES" smtClean="0"/>
              <a:pPr/>
              <a:t>09/05/2013</a:t>
            </a:fld>
            <a:endParaRPr lang="es-ES"/>
          </a:p>
        </p:txBody>
      </p:sp>
      <p:sp>
        <p:nvSpPr>
          <p:cNvPr id="27" name="26 Marcador de número de diapositiva"/>
          <p:cNvSpPr>
            <a:spLocks noGrp="1"/>
          </p:cNvSpPr>
          <p:nvPr>
            <p:ph type="sldNum" sz="quarter" idx="11"/>
          </p:nvPr>
        </p:nvSpPr>
        <p:spPr/>
        <p:txBody>
          <a:bodyPr rtlCol="0"/>
          <a:lstStyle/>
          <a:p>
            <a:fld id="{648443B3-F5A1-44D7-9F41-C93EE0EB1C27}"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74E1841C-9143-4C0B-B09C-41F02503472A}" type="datetimeFigureOut">
              <a:rPr lang="es-ES" smtClean="0"/>
              <a:pPr/>
              <a:t>09/05/2013</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648443B3-F5A1-44D7-9F41-C93EE0EB1C2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4E1841C-9143-4C0B-B09C-41F02503472A}" type="datetimeFigureOut">
              <a:rPr lang="es-ES" smtClean="0"/>
              <a:pPr/>
              <a:t>09/05/2013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8443B3-F5A1-44D7-9F41-C93EE0EB1C2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E1841C-9143-4C0B-B09C-41F02503472A}" type="datetimeFigureOut">
              <a:rPr lang="es-ES" smtClean="0"/>
              <a:pPr/>
              <a:t>09/05/2013</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48443B3-F5A1-44D7-9F41-C93EE0EB1C2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8.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Rectángulo"/>
          <p:cNvSpPr>
            <a:spLocks noChangeArrowheads="1"/>
          </p:cNvSpPr>
          <p:nvPr/>
        </p:nvSpPr>
        <p:spPr bwMode="auto">
          <a:xfrm>
            <a:off x="251520" y="1125538"/>
            <a:ext cx="8641655" cy="4524315"/>
          </a:xfrm>
          <a:prstGeom prst="rect">
            <a:avLst/>
          </a:prstGeom>
          <a:noFill/>
          <a:ln w="9525">
            <a:noFill/>
            <a:miter lim="800000"/>
            <a:headEnd/>
            <a:tailEnd/>
          </a:ln>
        </p:spPr>
        <p:txBody>
          <a:bodyPr wrap="square">
            <a:spAutoFit/>
          </a:bodyPr>
          <a:lstStyle/>
          <a:p>
            <a:pPr algn="ctr">
              <a:lnSpc>
                <a:spcPct val="80000"/>
              </a:lnSpc>
              <a:buFont typeface="Arial" charset="0"/>
              <a:buNone/>
            </a:pPr>
            <a:r>
              <a:rPr lang="es-ES" sz="2000" b="1" dirty="0">
                <a:cs typeface="Arial" charset="0"/>
              </a:rPr>
              <a:t>DEPARTAMENTO DE CIENCIAS ECONÓMICAS, ADMINISTRATIVAS Y DE COMERCIO</a:t>
            </a:r>
          </a:p>
          <a:p>
            <a:pPr algn="ctr">
              <a:lnSpc>
                <a:spcPct val="80000"/>
              </a:lnSpc>
              <a:buFont typeface="Arial" charset="0"/>
              <a:buNone/>
            </a:pPr>
            <a:endParaRPr lang="es-ES" sz="2000" b="1" dirty="0">
              <a:cs typeface="Arial" charset="0"/>
            </a:endParaRPr>
          </a:p>
          <a:p>
            <a:pPr algn="ctr">
              <a:lnSpc>
                <a:spcPct val="80000"/>
              </a:lnSpc>
              <a:buFont typeface="Arial" charset="0"/>
              <a:buNone/>
            </a:pPr>
            <a:r>
              <a:rPr lang="es-ES" sz="2000" b="1" dirty="0">
                <a:cs typeface="Arial" charset="0"/>
              </a:rPr>
              <a:t>TÉSIS DE GRADO</a:t>
            </a:r>
          </a:p>
          <a:p>
            <a:pPr algn="ctr">
              <a:lnSpc>
                <a:spcPct val="80000"/>
              </a:lnSpc>
              <a:buFont typeface="Arial" charset="0"/>
              <a:buNone/>
            </a:pPr>
            <a:endParaRPr lang="es-ES" sz="2000" b="1" dirty="0">
              <a:cs typeface="Arial" charset="0"/>
            </a:endParaRPr>
          </a:p>
          <a:p>
            <a:pPr algn="ctr">
              <a:lnSpc>
                <a:spcPct val="80000"/>
              </a:lnSpc>
              <a:buFont typeface="Arial" charset="0"/>
              <a:buNone/>
            </a:pPr>
            <a:r>
              <a:rPr lang="es-ES" sz="2000" b="1" dirty="0">
                <a:cs typeface="Arial" charset="0"/>
              </a:rPr>
              <a:t>Previa a la obtención del Título de:</a:t>
            </a:r>
          </a:p>
          <a:p>
            <a:pPr algn="ctr">
              <a:lnSpc>
                <a:spcPct val="80000"/>
              </a:lnSpc>
              <a:buFont typeface="Arial" charset="0"/>
              <a:buNone/>
            </a:pPr>
            <a:endParaRPr lang="es-ES" sz="2000" b="1" dirty="0">
              <a:cs typeface="Arial" charset="0"/>
            </a:endParaRPr>
          </a:p>
          <a:p>
            <a:pPr algn="ctr">
              <a:lnSpc>
                <a:spcPct val="80000"/>
              </a:lnSpc>
              <a:buFont typeface="Arial" charset="0"/>
              <a:buNone/>
            </a:pPr>
            <a:r>
              <a:rPr lang="es-ES" sz="2000" b="1" dirty="0">
                <a:cs typeface="Arial" charset="0"/>
              </a:rPr>
              <a:t>INGENIERO EN MERCADOTECNIA </a:t>
            </a:r>
          </a:p>
          <a:p>
            <a:pPr algn="ctr">
              <a:lnSpc>
                <a:spcPct val="80000"/>
              </a:lnSpc>
              <a:buFont typeface="Arial" charset="0"/>
              <a:buNone/>
            </a:pPr>
            <a:endParaRPr lang="es-ES" sz="2000" b="1" dirty="0">
              <a:cs typeface="Arial" charset="0"/>
            </a:endParaRPr>
          </a:p>
          <a:p>
            <a:pPr algn="ctr">
              <a:lnSpc>
                <a:spcPct val="80000"/>
              </a:lnSpc>
              <a:buFont typeface="Arial" charset="0"/>
              <a:buNone/>
            </a:pPr>
            <a:r>
              <a:rPr lang="es-ES" sz="2000" b="1" dirty="0">
                <a:cs typeface="Arial" charset="0"/>
              </a:rPr>
              <a:t>AUTOR: CHAFLA CAIZA HÉCTOR DARÍO</a:t>
            </a:r>
          </a:p>
          <a:p>
            <a:pPr algn="ctr">
              <a:lnSpc>
                <a:spcPct val="80000"/>
              </a:lnSpc>
              <a:buFont typeface="Arial" charset="0"/>
              <a:buNone/>
            </a:pPr>
            <a:endParaRPr lang="es-ES" sz="2000" b="1" dirty="0">
              <a:cs typeface="Arial" charset="0"/>
            </a:endParaRPr>
          </a:p>
          <a:p>
            <a:pPr algn="ctr">
              <a:lnSpc>
                <a:spcPct val="80000"/>
              </a:lnSpc>
              <a:buFont typeface="Arial" charset="0"/>
              <a:buNone/>
            </a:pPr>
            <a:r>
              <a:rPr lang="es-ES" sz="2000" b="1" dirty="0">
                <a:cs typeface="Arial" charset="0"/>
              </a:rPr>
              <a:t>TEMA: “PROPUESTA ESTRATÉGICA DE MARKETING PARA POSICIONAR LA PANIFICADORA SÚPER PAN EN LA CIUDAD DE MACHACHI”</a:t>
            </a:r>
          </a:p>
          <a:p>
            <a:pPr algn="ctr">
              <a:lnSpc>
                <a:spcPct val="80000"/>
              </a:lnSpc>
              <a:buFont typeface="Arial" charset="0"/>
              <a:buNone/>
            </a:pPr>
            <a:endParaRPr lang="es-ES" sz="2000" b="1" dirty="0">
              <a:cs typeface="Arial" charset="0"/>
            </a:endParaRPr>
          </a:p>
          <a:p>
            <a:pPr algn="ctr">
              <a:lnSpc>
                <a:spcPct val="80000"/>
              </a:lnSpc>
              <a:buFont typeface="Arial" charset="0"/>
              <a:buNone/>
            </a:pPr>
            <a:endParaRPr lang="es-ES" sz="2000" b="1" dirty="0">
              <a:cs typeface="Arial" charset="0"/>
            </a:endParaRPr>
          </a:p>
          <a:p>
            <a:pPr algn="ctr">
              <a:lnSpc>
                <a:spcPct val="80000"/>
              </a:lnSpc>
              <a:buFont typeface="Arial" charset="0"/>
              <a:buNone/>
            </a:pPr>
            <a:r>
              <a:rPr lang="es-ES" sz="2000" b="1" dirty="0">
                <a:cs typeface="Arial" charset="0"/>
              </a:rPr>
              <a:t>DIRECTOR: ING. MARCELO TERÁN </a:t>
            </a:r>
          </a:p>
          <a:p>
            <a:pPr algn="ctr">
              <a:lnSpc>
                <a:spcPct val="80000"/>
              </a:lnSpc>
              <a:buFont typeface="Arial" charset="0"/>
              <a:buNone/>
            </a:pPr>
            <a:r>
              <a:rPr lang="es-ES" sz="2000" b="1" dirty="0" smtClean="0">
                <a:cs typeface="Arial" charset="0"/>
              </a:rPr>
              <a:t>CODIRECTOR</a:t>
            </a:r>
            <a:r>
              <a:rPr lang="es-ES" sz="2000" b="1" dirty="0">
                <a:cs typeface="Arial" charset="0"/>
              </a:rPr>
              <a:t>: EC. PABLO ROBAYO</a:t>
            </a:r>
            <a:endParaRPr lang="es-ES" b="1" dirty="0">
              <a:cs typeface="Arial" charset="0"/>
            </a:endParaRPr>
          </a:p>
        </p:txBody>
      </p:sp>
      <p:pic>
        <p:nvPicPr>
          <p:cNvPr id="1026" name="Picture 2" descr="C:\Users\PC\AppData\Local\Temp\LOGO ESPE ORIGINAL copia.jpg"/>
          <p:cNvPicPr>
            <a:picLocks noChangeAspect="1" noChangeArrowheads="1"/>
          </p:cNvPicPr>
          <p:nvPr/>
        </p:nvPicPr>
        <p:blipFill>
          <a:blip r:embed="rId2" cstate="print"/>
          <a:srcRect/>
          <a:stretch>
            <a:fillRect/>
          </a:stretch>
        </p:blipFill>
        <p:spPr bwMode="auto">
          <a:xfrm>
            <a:off x="0" y="-27383"/>
            <a:ext cx="9144000" cy="108011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765076"/>
            <a:ext cx="8229600" cy="647700"/>
          </a:xfrm>
        </p:spPr>
        <p:txBody>
          <a:bodyPr>
            <a:normAutofit fontScale="90000"/>
          </a:bodyPr>
          <a:lstStyle/>
          <a:p>
            <a:pPr algn="l" eaLnBrk="1" hangingPunct="1">
              <a:defRPr/>
            </a:pPr>
            <a:r>
              <a:rPr lang="es-ES" dirty="0" smtClean="0">
                <a:solidFill>
                  <a:srgbClr val="0070C0"/>
                </a:solidFill>
              </a:rPr>
              <a:t>Matriz PEYEA</a:t>
            </a:r>
            <a:endParaRPr lang="es-ES" dirty="0">
              <a:solidFill>
                <a:srgbClr val="0070C0"/>
              </a:solidFill>
            </a:endParaRPr>
          </a:p>
        </p:txBody>
      </p:sp>
      <p:graphicFrame>
        <p:nvGraphicFramePr>
          <p:cNvPr id="5" name="4 Marcador de contenido"/>
          <p:cNvGraphicFramePr>
            <a:graphicFrameLocks noGrp="1"/>
          </p:cNvGraphicFramePr>
          <p:nvPr>
            <p:ph idx="1"/>
          </p:nvPr>
        </p:nvGraphicFramePr>
        <p:xfrm>
          <a:off x="395288" y="1988842"/>
          <a:ext cx="4104456" cy="4464494"/>
        </p:xfrm>
        <a:graphic>
          <a:graphicData uri="http://schemas.openxmlformats.org/drawingml/2006/table">
            <a:tbl>
              <a:tblPr/>
              <a:tblGrid>
                <a:gridCol w="2736304"/>
                <a:gridCol w="1368152"/>
              </a:tblGrid>
              <a:tr h="273815">
                <a:tc gridSpan="2">
                  <a:txBody>
                    <a:bodyPr/>
                    <a:lstStyle/>
                    <a:p>
                      <a:pPr algn="ctr">
                        <a:spcAft>
                          <a:spcPts val="0"/>
                        </a:spcAft>
                      </a:pPr>
                      <a:r>
                        <a:rPr lang="es-ES" sz="1600" b="1" dirty="0">
                          <a:solidFill>
                            <a:srgbClr val="000000"/>
                          </a:solidFill>
                          <a:latin typeface="Times New Roman"/>
                          <a:ea typeface="Times New Roman"/>
                        </a:rPr>
                        <a:t>POSICIÓN ESTRATÉGICA</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s-ES"/>
                    </a:p>
                  </a:txBody>
                  <a:tcPr/>
                </a:tc>
              </a:tr>
              <a:tr h="365088">
                <a:tc gridSpan="2">
                  <a:txBody>
                    <a:bodyPr/>
                    <a:lstStyle/>
                    <a:p>
                      <a:pPr algn="ctr">
                        <a:spcAft>
                          <a:spcPts val="0"/>
                        </a:spcAft>
                      </a:pPr>
                      <a:r>
                        <a:rPr lang="es-ES" sz="1600" b="1" dirty="0">
                          <a:solidFill>
                            <a:srgbClr val="000000"/>
                          </a:solidFill>
                          <a:latin typeface="Times New Roman"/>
                          <a:ea typeface="Times New Roman"/>
                        </a:rPr>
                        <a:t>DIMENSIONES INTERNAS</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s-ES"/>
                    </a:p>
                  </a:txBody>
                  <a:tcPr/>
                </a:tc>
              </a:tr>
              <a:tr h="500690">
                <a:tc>
                  <a:txBody>
                    <a:bodyPr/>
                    <a:lstStyle/>
                    <a:p>
                      <a:pPr algn="ctr">
                        <a:spcAft>
                          <a:spcPts val="0"/>
                        </a:spcAft>
                      </a:pPr>
                      <a:r>
                        <a:rPr lang="es-MX" sz="1600" b="1">
                          <a:solidFill>
                            <a:srgbClr val="000000"/>
                          </a:solidFill>
                          <a:latin typeface="Times New Roman"/>
                          <a:ea typeface="Times New Roman"/>
                        </a:rPr>
                        <a:t>Fuerza financiera (FF)</a:t>
                      </a:r>
                      <a:endParaRPr lang="es-ES" sz="1800" b="1">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b="1" dirty="0">
                          <a:solidFill>
                            <a:srgbClr val="000000"/>
                          </a:solidFill>
                          <a:latin typeface="Times New Roman"/>
                          <a:ea typeface="Times New Roman"/>
                        </a:rPr>
                        <a:t>Calificaciones</a:t>
                      </a:r>
                      <a:endParaRPr lang="es-ES" sz="1800" b="1"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352049">
                <a:tc>
                  <a:txBody>
                    <a:bodyPr/>
                    <a:lstStyle/>
                    <a:p>
                      <a:pPr algn="ctr">
                        <a:spcAft>
                          <a:spcPts val="0"/>
                        </a:spcAft>
                      </a:pPr>
                      <a:r>
                        <a:rPr lang="es-MX" sz="1600" b="0" dirty="0">
                          <a:solidFill>
                            <a:srgbClr val="000000"/>
                          </a:solidFill>
                          <a:latin typeface="Times New Roman"/>
                          <a:ea typeface="Times New Roman"/>
                        </a:rPr>
                        <a:t>Liquidez</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dirty="0">
                          <a:solidFill>
                            <a:srgbClr val="000000"/>
                          </a:solidFill>
                          <a:latin typeface="Times New Roman"/>
                          <a:ea typeface="Times New Roman"/>
                        </a:rPr>
                        <a:t>4</a:t>
                      </a:r>
                      <a:endParaRPr lang="es-ES" sz="1800"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352049">
                <a:tc>
                  <a:txBody>
                    <a:bodyPr/>
                    <a:lstStyle/>
                    <a:p>
                      <a:pPr algn="ctr">
                        <a:spcAft>
                          <a:spcPts val="0"/>
                        </a:spcAft>
                      </a:pPr>
                      <a:r>
                        <a:rPr lang="es-MX" sz="1600" b="0" dirty="0">
                          <a:solidFill>
                            <a:srgbClr val="000000"/>
                          </a:solidFill>
                          <a:latin typeface="Times New Roman"/>
                          <a:ea typeface="Times New Roman"/>
                        </a:rPr>
                        <a:t>Flujo de efectivo</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a:solidFill>
                            <a:srgbClr val="000000"/>
                          </a:solidFill>
                          <a:latin typeface="Times New Roman"/>
                          <a:ea typeface="Times New Roman"/>
                        </a:rPr>
                        <a:t>3</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352049">
                <a:tc>
                  <a:txBody>
                    <a:bodyPr/>
                    <a:lstStyle/>
                    <a:p>
                      <a:pPr algn="ctr">
                        <a:spcAft>
                          <a:spcPts val="0"/>
                        </a:spcAft>
                      </a:pPr>
                      <a:r>
                        <a:rPr lang="es-MX" sz="1600" b="0" dirty="0">
                          <a:solidFill>
                            <a:srgbClr val="000000"/>
                          </a:solidFill>
                          <a:latin typeface="Times New Roman"/>
                          <a:ea typeface="Times New Roman"/>
                        </a:rPr>
                        <a:t>Capital de trabajo</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a:solidFill>
                            <a:srgbClr val="000000"/>
                          </a:solidFill>
                          <a:latin typeface="Times New Roman"/>
                          <a:ea typeface="Times New Roman"/>
                        </a:rPr>
                        <a:t>5</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352049">
                <a:tc>
                  <a:txBody>
                    <a:bodyPr/>
                    <a:lstStyle/>
                    <a:p>
                      <a:pPr algn="ctr">
                        <a:spcAft>
                          <a:spcPts val="0"/>
                        </a:spcAft>
                      </a:pPr>
                      <a:r>
                        <a:rPr lang="es-MX" sz="1600" b="0" dirty="0">
                          <a:solidFill>
                            <a:srgbClr val="000000"/>
                          </a:solidFill>
                          <a:latin typeface="Times New Roman"/>
                          <a:ea typeface="Times New Roman"/>
                        </a:rPr>
                        <a:t>Rendimiento sobre la inversión</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a:solidFill>
                            <a:srgbClr val="000000"/>
                          </a:solidFill>
                          <a:latin typeface="Times New Roman"/>
                          <a:ea typeface="Times New Roman"/>
                        </a:rPr>
                        <a:t>4</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273815">
                <a:tc>
                  <a:txBody>
                    <a:bodyPr/>
                    <a:lstStyle/>
                    <a:p>
                      <a:pPr algn="ctr">
                        <a:spcAft>
                          <a:spcPts val="0"/>
                        </a:spcAft>
                      </a:pPr>
                      <a:r>
                        <a:rPr lang="es-ES" sz="1600" b="1" dirty="0">
                          <a:solidFill>
                            <a:srgbClr val="000000"/>
                          </a:solidFill>
                          <a:latin typeface="Times New Roman"/>
                          <a:ea typeface="Times New Roman"/>
                        </a:rPr>
                        <a:t>Total</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b="1">
                          <a:solidFill>
                            <a:srgbClr val="000000"/>
                          </a:solidFill>
                          <a:latin typeface="Times New Roman"/>
                          <a:ea typeface="Times New Roman"/>
                        </a:rPr>
                        <a:t>16</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273815">
                <a:tc>
                  <a:txBody>
                    <a:bodyPr/>
                    <a:lstStyle/>
                    <a:p>
                      <a:pPr algn="ctr">
                        <a:spcAft>
                          <a:spcPts val="0"/>
                        </a:spcAft>
                      </a:pPr>
                      <a:r>
                        <a:rPr lang="es-MX" sz="1600" b="1" dirty="0">
                          <a:solidFill>
                            <a:srgbClr val="000000"/>
                          </a:solidFill>
                          <a:latin typeface="Times New Roman"/>
                          <a:ea typeface="Times New Roman"/>
                        </a:rPr>
                        <a:t>Ventaja competitiva (VC)</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endParaRPr lang="es-ES" sz="1400">
                        <a:latin typeface="Calibri"/>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273815">
                <a:tc>
                  <a:txBody>
                    <a:bodyPr/>
                    <a:lstStyle/>
                    <a:p>
                      <a:pPr algn="ctr">
                        <a:spcAft>
                          <a:spcPts val="0"/>
                        </a:spcAft>
                      </a:pPr>
                      <a:r>
                        <a:rPr lang="es-MX" sz="1600" b="0" dirty="0">
                          <a:solidFill>
                            <a:srgbClr val="000000"/>
                          </a:solidFill>
                          <a:latin typeface="Times New Roman"/>
                          <a:ea typeface="Times New Roman"/>
                        </a:rPr>
                        <a:t>Calidad del producto</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a:solidFill>
                            <a:srgbClr val="000000"/>
                          </a:solidFill>
                          <a:latin typeface="Times New Roman"/>
                          <a:ea typeface="Times New Roman"/>
                        </a:rPr>
                        <a:t>-5</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273815">
                <a:tc>
                  <a:txBody>
                    <a:bodyPr/>
                    <a:lstStyle/>
                    <a:p>
                      <a:pPr algn="ctr">
                        <a:spcAft>
                          <a:spcPts val="0"/>
                        </a:spcAft>
                      </a:pPr>
                      <a:r>
                        <a:rPr lang="es-MX" sz="1600" b="0" dirty="0">
                          <a:solidFill>
                            <a:srgbClr val="000000"/>
                          </a:solidFill>
                          <a:latin typeface="Times New Roman"/>
                          <a:ea typeface="Times New Roman"/>
                        </a:rPr>
                        <a:t>Capacidad tecnológica</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a:solidFill>
                            <a:srgbClr val="000000"/>
                          </a:solidFill>
                          <a:latin typeface="Times New Roman"/>
                          <a:ea typeface="Times New Roman"/>
                        </a:rPr>
                        <a:t>-4</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273815">
                <a:tc>
                  <a:txBody>
                    <a:bodyPr/>
                    <a:lstStyle/>
                    <a:p>
                      <a:pPr algn="ctr">
                        <a:spcAft>
                          <a:spcPts val="0"/>
                        </a:spcAft>
                      </a:pPr>
                      <a:r>
                        <a:rPr lang="es-MX" sz="1600" b="0" dirty="0">
                          <a:solidFill>
                            <a:srgbClr val="000000"/>
                          </a:solidFill>
                          <a:latin typeface="Times New Roman"/>
                          <a:ea typeface="Times New Roman"/>
                        </a:rPr>
                        <a:t>Alianzas con proveedores</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a:solidFill>
                            <a:srgbClr val="000000"/>
                          </a:solidFill>
                          <a:latin typeface="Times New Roman"/>
                          <a:ea typeface="Times New Roman"/>
                        </a:rPr>
                        <a:t>-5</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273815">
                <a:tc>
                  <a:txBody>
                    <a:bodyPr/>
                    <a:lstStyle/>
                    <a:p>
                      <a:pPr algn="ctr">
                        <a:spcAft>
                          <a:spcPts val="0"/>
                        </a:spcAft>
                      </a:pPr>
                      <a:r>
                        <a:rPr lang="es-ES" sz="1600" b="0" dirty="0">
                          <a:solidFill>
                            <a:srgbClr val="000000"/>
                          </a:solidFill>
                          <a:latin typeface="Times New Roman"/>
                          <a:ea typeface="Times New Roman"/>
                        </a:rPr>
                        <a:t>Participación de mercado</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1600">
                          <a:solidFill>
                            <a:srgbClr val="000000"/>
                          </a:solidFill>
                          <a:latin typeface="Times New Roman"/>
                          <a:ea typeface="Times New Roman"/>
                        </a:rPr>
                        <a:t>-3</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273815">
                <a:tc>
                  <a:txBody>
                    <a:bodyPr/>
                    <a:lstStyle/>
                    <a:p>
                      <a:pPr algn="ctr">
                        <a:spcAft>
                          <a:spcPts val="0"/>
                        </a:spcAft>
                      </a:pPr>
                      <a:r>
                        <a:rPr lang="es-ES" sz="1600" b="0" dirty="0">
                          <a:solidFill>
                            <a:srgbClr val="000000"/>
                          </a:solidFill>
                          <a:latin typeface="Times New Roman"/>
                          <a:ea typeface="Times New Roman"/>
                        </a:rPr>
                        <a:t>Total</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b="0" dirty="0">
                          <a:solidFill>
                            <a:srgbClr val="000000"/>
                          </a:solidFill>
                          <a:latin typeface="Times New Roman"/>
                          <a:ea typeface="Times New Roman"/>
                        </a:rPr>
                        <a:t>-17</a:t>
                      </a:r>
                      <a:endParaRPr lang="es-ES" sz="1800" b="0"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bl>
          </a:graphicData>
        </a:graphic>
      </p:graphicFrame>
      <p:graphicFrame>
        <p:nvGraphicFramePr>
          <p:cNvPr id="6" name="5 Tabla"/>
          <p:cNvGraphicFramePr>
            <a:graphicFrameLocks noGrp="1"/>
          </p:cNvGraphicFramePr>
          <p:nvPr/>
        </p:nvGraphicFramePr>
        <p:xfrm>
          <a:off x="4572000" y="1969402"/>
          <a:ext cx="4032448" cy="4483934"/>
        </p:xfrm>
        <a:graphic>
          <a:graphicData uri="http://schemas.openxmlformats.org/drawingml/2006/table">
            <a:tbl>
              <a:tblPr/>
              <a:tblGrid>
                <a:gridCol w="2592288"/>
                <a:gridCol w="1440160"/>
              </a:tblGrid>
              <a:tr h="276841">
                <a:tc gridSpan="2">
                  <a:txBody>
                    <a:bodyPr/>
                    <a:lstStyle/>
                    <a:p>
                      <a:pPr algn="ctr">
                        <a:spcAft>
                          <a:spcPts val="0"/>
                        </a:spcAft>
                      </a:pPr>
                      <a:r>
                        <a:rPr lang="es-ES" sz="1600" b="1" dirty="0">
                          <a:solidFill>
                            <a:srgbClr val="000000"/>
                          </a:solidFill>
                          <a:latin typeface="Times New Roman"/>
                          <a:ea typeface="Times New Roman"/>
                        </a:rPr>
                        <a:t>DIMENSIONES EXTERNAS</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s-ES"/>
                    </a:p>
                  </a:txBody>
                  <a:tcPr/>
                </a:tc>
              </a:tr>
              <a:tr h="346056">
                <a:tc>
                  <a:txBody>
                    <a:bodyPr/>
                    <a:lstStyle/>
                    <a:p>
                      <a:pPr algn="r">
                        <a:spcAft>
                          <a:spcPts val="0"/>
                        </a:spcAft>
                      </a:pPr>
                      <a:r>
                        <a:rPr lang="es-MX" sz="1600" b="1" dirty="0">
                          <a:solidFill>
                            <a:srgbClr val="000000"/>
                          </a:solidFill>
                          <a:latin typeface="Times New Roman"/>
                          <a:ea typeface="Times New Roman"/>
                        </a:rPr>
                        <a:t>Fuerza de la industria (FI)</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es-ES" sz="1600" b="1" dirty="0">
                          <a:solidFill>
                            <a:srgbClr val="000000"/>
                          </a:solidFill>
                          <a:latin typeface="Times New Roman"/>
                          <a:ea typeface="Times New Roman"/>
                        </a:rPr>
                        <a:t>Calificaciones</a:t>
                      </a:r>
                      <a:endParaRPr lang="es-ES" sz="1800" b="1"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386366">
                <a:tc>
                  <a:txBody>
                    <a:bodyPr/>
                    <a:lstStyle/>
                    <a:p>
                      <a:pPr algn="ctr">
                        <a:spcAft>
                          <a:spcPts val="0"/>
                        </a:spcAft>
                      </a:pPr>
                      <a:r>
                        <a:rPr lang="es-MX" sz="1600" b="0" dirty="0">
                          <a:solidFill>
                            <a:srgbClr val="000000"/>
                          </a:solidFill>
                          <a:latin typeface="Times New Roman"/>
                          <a:ea typeface="Times New Roman"/>
                        </a:rPr>
                        <a:t>Estabilidad de la industria</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dirty="0">
                          <a:solidFill>
                            <a:srgbClr val="000000"/>
                          </a:solidFill>
                          <a:latin typeface="Times New Roman"/>
                          <a:ea typeface="Times New Roman"/>
                        </a:rPr>
                        <a:t>4</a:t>
                      </a:r>
                      <a:endParaRPr lang="es-ES" sz="1800"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362220">
                <a:tc>
                  <a:txBody>
                    <a:bodyPr/>
                    <a:lstStyle/>
                    <a:p>
                      <a:pPr algn="ctr">
                        <a:spcAft>
                          <a:spcPts val="0"/>
                        </a:spcAft>
                      </a:pPr>
                      <a:r>
                        <a:rPr lang="es-MX" sz="1600" b="0" dirty="0">
                          <a:solidFill>
                            <a:srgbClr val="000000"/>
                          </a:solidFill>
                          <a:latin typeface="Times New Roman"/>
                          <a:ea typeface="Times New Roman"/>
                        </a:rPr>
                        <a:t>Crecimiento de la industria</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a:solidFill>
                            <a:srgbClr val="000000"/>
                          </a:solidFill>
                          <a:latin typeface="Times New Roman"/>
                          <a:ea typeface="Times New Roman"/>
                        </a:rPr>
                        <a:t>3</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325997">
                <a:tc>
                  <a:txBody>
                    <a:bodyPr/>
                    <a:lstStyle/>
                    <a:p>
                      <a:pPr algn="ctr">
                        <a:spcAft>
                          <a:spcPts val="0"/>
                        </a:spcAft>
                      </a:pPr>
                      <a:r>
                        <a:rPr lang="es-MX" sz="1600" b="0" dirty="0">
                          <a:solidFill>
                            <a:srgbClr val="000000"/>
                          </a:solidFill>
                          <a:latin typeface="Times New Roman"/>
                          <a:ea typeface="Times New Roman"/>
                        </a:rPr>
                        <a:t>Maquinaria industrial</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a:solidFill>
                            <a:srgbClr val="000000"/>
                          </a:solidFill>
                          <a:latin typeface="Times New Roman"/>
                          <a:ea typeface="Times New Roman"/>
                        </a:rPr>
                        <a:t>5</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325997">
                <a:tc>
                  <a:txBody>
                    <a:bodyPr/>
                    <a:lstStyle/>
                    <a:p>
                      <a:pPr algn="ctr">
                        <a:spcAft>
                          <a:spcPts val="0"/>
                        </a:spcAft>
                      </a:pPr>
                      <a:r>
                        <a:rPr lang="es-ES" sz="1600" b="0" dirty="0">
                          <a:solidFill>
                            <a:srgbClr val="000000"/>
                          </a:solidFill>
                          <a:latin typeface="Times New Roman"/>
                          <a:ea typeface="Times New Roman"/>
                        </a:rPr>
                        <a:t>Barreras de entrada</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1600">
                          <a:solidFill>
                            <a:srgbClr val="000000"/>
                          </a:solidFill>
                          <a:latin typeface="Times New Roman"/>
                          <a:ea typeface="Times New Roman"/>
                        </a:rPr>
                        <a:t>2</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253553">
                <a:tc>
                  <a:txBody>
                    <a:bodyPr/>
                    <a:lstStyle/>
                    <a:p>
                      <a:pPr algn="ctr">
                        <a:spcAft>
                          <a:spcPts val="0"/>
                        </a:spcAft>
                      </a:pPr>
                      <a:r>
                        <a:rPr lang="es-ES" sz="1600" b="1" dirty="0">
                          <a:solidFill>
                            <a:srgbClr val="000000"/>
                          </a:solidFill>
                          <a:latin typeface="Times New Roman"/>
                          <a:ea typeface="Times New Roman"/>
                        </a:rPr>
                        <a:t>Total</a:t>
                      </a:r>
                      <a:endParaRPr lang="es-ES" sz="1800" b="1"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b="1" dirty="0">
                          <a:solidFill>
                            <a:srgbClr val="000000"/>
                          </a:solidFill>
                          <a:latin typeface="Times New Roman"/>
                          <a:ea typeface="Times New Roman"/>
                        </a:rPr>
                        <a:t>14</a:t>
                      </a:r>
                      <a:endParaRPr lang="es-ES" sz="1800" b="1"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477957">
                <a:tc>
                  <a:txBody>
                    <a:bodyPr/>
                    <a:lstStyle/>
                    <a:p>
                      <a:pPr algn="ctr">
                        <a:spcAft>
                          <a:spcPts val="0"/>
                        </a:spcAft>
                      </a:pPr>
                      <a:r>
                        <a:rPr lang="es-MX" sz="1600" b="1">
                          <a:solidFill>
                            <a:srgbClr val="000000"/>
                          </a:solidFill>
                          <a:latin typeface="Times New Roman"/>
                          <a:ea typeface="Times New Roman"/>
                        </a:rPr>
                        <a:t>Estabilidad del ambiente (EA)</a:t>
                      </a:r>
                      <a:endParaRPr lang="es-ES" sz="1800" b="1">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endParaRPr lang="es-ES" sz="1400" b="1" dirty="0">
                        <a:latin typeface="Calibri"/>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325997">
                <a:tc>
                  <a:txBody>
                    <a:bodyPr/>
                    <a:lstStyle/>
                    <a:p>
                      <a:pPr algn="ctr">
                        <a:spcAft>
                          <a:spcPts val="0"/>
                        </a:spcAft>
                      </a:pPr>
                      <a:r>
                        <a:rPr lang="es-MX" sz="1600" b="0" dirty="0">
                          <a:solidFill>
                            <a:srgbClr val="000000"/>
                          </a:solidFill>
                          <a:latin typeface="Times New Roman"/>
                          <a:ea typeface="Times New Roman"/>
                        </a:rPr>
                        <a:t>Cambio tecnológico</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a:solidFill>
                            <a:srgbClr val="000000"/>
                          </a:solidFill>
                          <a:latin typeface="Times New Roman"/>
                          <a:ea typeface="Times New Roman"/>
                        </a:rPr>
                        <a:t>-1</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325997">
                <a:tc>
                  <a:txBody>
                    <a:bodyPr/>
                    <a:lstStyle/>
                    <a:p>
                      <a:pPr algn="ctr">
                        <a:spcAft>
                          <a:spcPts val="0"/>
                        </a:spcAft>
                      </a:pPr>
                      <a:r>
                        <a:rPr lang="es-MX" sz="1600" b="0" dirty="0">
                          <a:solidFill>
                            <a:srgbClr val="000000"/>
                          </a:solidFill>
                          <a:latin typeface="Times New Roman"/>
                          <a:ea typeface="Times New Roman"/>
                        </a:rPr>
                        <a:t>Variabilidad de la demanda</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MX" sz="1600">
                          <a:solidFill>
                            <a:srgbClr val="000000"/>
                          </a:solidFill>
                          <a:latin typeface="Times New Roman"/>
                          <a:ea typeface="Times New Roman"/>
                        </a:rPr>
                        <a:t>-3</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477957">
                <a:tc>
                  <a:txBody>
                    <a:bodyPr/>
                    <a:lstStyle/>
                    <a:p>
                      <a:pPr algn="ctr">
                        <a:spcAft>
                          <a:spcPts val="0"/>
                        </a:spcAft>
                      </a:pPr>
                      <a:r>
                        <a:rPr lang="es-MX" sz="1600" b="0" dirty="0">
                          <a:solidFill>
                            <a:srgbClr val="000000"/>
                          </a:solidFill>
                          <a:latin typeface="Times New Roman"/>
                          <a:ea typeface="Times New Roman"/>
                        </a:rPr>
                        <a:t>Crecimiento de la competencia</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a:solidFill>
                            <a:srgbClr val="000000"/>
                          </a:solidFill>
                          <a:latin typeface="Times New Roman"/>
                          <a:ea typeface="Times New Roman"/>
                        </a:rPr>
                        <a:t>-3</a:t>
                      </a:r>
                      <a:endParaRPr lang="es-ES" sz="180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325997">
                <a:tc>
                  <a:txBody>
                    <a:bodyPr/>
                    <a:lstStyle/>
                    <a:p>
                      <a:pPr algn="ctr">
                        <a:spcAft>
                          <a:spcPts val="0"/>
                        </a:spcAft>
                      </a:pPr>
                      <a:r>
                        <a:rPr lang="es-ES" sz="1600" b="0" dirty="0">
                          <a:solidFill>
                            <a:srgbClr val="000000"/>
                          </a:solidFill>
                          <a:latin typeface="Times New Roman"/>
                          <a:ea typeface="Times New Roman"/>
                        </a:rPr>
                        <a:t>Acceso a nuevas tecnologías</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1600" dirty="0">
                          <a:solidFill>
                            <a:srgbClr val="000000"/>
                          </a:solidFill>
                          <a:latin typeface="Times New Roman"/>
                          <a:ea typeface="Times New Roman"/>
                        </a:rPr>
                        <a:t>-3</a:t>
                      </a:r>
                      <a:endParaRPr lang="es-ES" sz="1800"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r>
              <a:tr h="253553">
                <a:tc>
                  <a:txBody>
                    <a:bodyPr/>
                    <a:lstStyle/>
                    <a:p>
                      <a:pPr algn="ctr">
                        <a:spcAft>
                          <a:spcPts val="0"/>
                        </a:spcAft>
                      </a:pPr>
                      <a:r>
                        <a:rPr lang="es-ES" sz="1600" b="0" dirty="0">
                          <a:solidFill>
                            <a:srgbClr val="000000"/>
                          </a:solidFill>
                          <a:latin typeface="Times New Roman"/>
                          <a:ea typeface="Times New Roman"/>
                        </a:rPr>
                        <a:t>Total</a:t>
                      </a:r>
                      <a:endParaRPr lang="es-ES" sz="1800" b="0" dirty="0">
                        <a:latin typeface="Times New Roman"/>
                        <a:ea typeface="Times New Roman"/>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MX" sz="1600" b="0" dirty="0">
                          <a:solidFill>
                            <a:srgbClr val="000000"/>
                          </a:solidFill>
                          <a:latin typeface="Times New Roman"/>
                          <a:ea typeface="Times New Roman"/>
                        </a:rPr>
                        <a:t>-10</a:t>
                      </a:r>
                      <a:endParaRPr lang="es-ES" sz="1800" b="0" dirty="0">
                        <a:latin typeface="Times New Roman"/>
                        <a:ea typeface="Times New Roman"/>
                      </a:endParaRPr>
                    </a:p>
                  </a:txBody>
                  <a:tcPr marL="68580" marR="6858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0825" y="1739690"/>
          <a:ext cx="3816424" cy="3777542"/>
        </p:xfrm>
        <a:graphic>
          <a:graphicData uri="http://schemas.openxmlformats.org/drawingml/2006/table">
            <a:tbl>
              <a:tblPr/>
              <a:tblGrid>
                <a:gridCol w="2791781"/>
                <a:gridCol w="1024643"/>
              </a:tblGrid>
              <a:tr h="428123">
                <a:tc>
                  <a:txBody>
                    <a:bodyPr/>
                    <a:lstStyle/>
                    <a:p>
                      <a:pPr>
                        <a:lnSpc>
                          <a:spcPct val="115000"/>
                        </a:lnSpc>
                        <a:spcAft>
                          <a:spcPts val="0"/>
                        </a:spcAft>
                      </a:pPr>
                      <a:r>
                        <a:rPr lang="es-MX" sz="2400" b="1" dirty="0" smtClean="0">
                          <a:solidFill>
                            <a:srgbClr val="000000"/>
                          </a:solidFill>
                          <a:latin typeface="Times New Roman"/>
                          <a:ea typeface="Times New Roman"/>
                        </a:rPr>
                        <a:t>Análisis </a:t>
                      </a:r>
                      <a:endParaRPr lang="es-ES" sz="2800" dirty="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pPr>
                      <a:endParaRPr lang="es-ES" sz="1400">
                        <a:latin typeface="Calibri"/>
                      </a:endParaRPr>
                    </a:p>
                  </a:txBody>
                  <a:tcPr marL="44450" marR="44450" marT="0" marB="0" anchor="ctr">
                    <a:lnL>
                      <a:noFill/>
                    </a:lnL>
                    <a:lnR>
                      <a:noFill/>
                    </a:lnR>
                    <a:lnT>
                      <a:noFill/>
                    </a:lnT>
                    <a:lnB>
                      <a:noFill/>
                    </a:lnB>
                  </a:tcPr>
                </a:tc>
              </a:tr>
              <a:tr h="579989">
                <a:tc gridSpan="2">
                  <a:txBody>
                    <a:bodyPr/>
                    <a:lstStyle/>
                    <a:p>
                      <a:pPr>
                        <a:lnSpc>
                          <a:spcPct val="100000"/>
                        </a:lnSpc>
                        <a:spcAft>
                          <a:spcPts val="0"/>
                        </a:spcAft>
                      </a:pPr>
                      <a:r>
                        <a:rPr lang="es-MX" sz="1600" dirty="0">
                          <a:solidFill>
                            <a:srgbClr val="000000"/>
                          </a:solidFill>
                          <a:latin typeface="Times New Roman"/>
                          <a:ea typeface="Times New Roman"/>
                        </a:rPr>
                        <a:t>El promedio para la EA es </a:t>
                      </a:r>
                      <a:r>
                        <a:rPr lang="es-MX" sz="1600" dirty="0" smtClean="0">
                          <a:solidFill>
                            <a:srgbClr val="000000"/>
                          </a:solidFill>
                          <a:latin typeface="Times New Roman"/>
                          <a:ea typeface="Times New Roman"/>
                        </a:rPr>
                        <a:t>–10/4 </a:t>
                      </a:r>
                      <a:r>
                        <a:rPr lang="es-MX" sz="1600" dirty="0">
                          <a:solidFill>
                            <a:srgbClr val="000000"/>
                          </a:solidFill>
                          <a:latin typeface="Times New Roman"/>
                          <a:ea typeface="Times New Roman"/>
                        </a:rPr>
                        <a:t>= -2,5</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r h="432048">
                <a:tc gridSpan="2">
                  <a:txBody>
                    <a:bodyPr/>
                    <a:lstStyle/>
                    <a:p>
                      <a:pPr>
                        <a:lnSpc>
                          <a:spcPct val="100000"/>
                        </a:lnSpc>
                        <a:spcAft>
                          <a:spcPts val="0"/>
                        </a:spcAft>
                      </a:pPr>
                      <a:r>
                        <a:rPr lang="es-MX" sz="1600" dirty="0">
                          <a:solidFill>
                            <a:srgbClr val="000000"/>
                          </a:solidFill>
                          <a:latin typeface="Times New Roman"/>
                          <a:ea typeface="Times New Roman"/>
                        </a:rPr>
                        <a:t>El promedio para la FI es +14/4 = +3,5 </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r h="458478">
                <a:tc gridSpan="2">
                  <a:txBody>
                    <a:bodyPr/>
                    <a:lstStyle/>
                    <a:p>
                      <a:pPr>
                        <a:lnSpc>
                          <a:spcPct val="100000"/>
                        </a:lnSpc>
                        <a:spcAft>
                          <a:spcPts val="0"/>
                        </a:spcAft>
                      </a:pPr>
                      <a:r>
                        <a:rPr lang="es-MX" sz="1600" dirty="0">
                          <a:solidFill>
                            <a:srgbClr val="000000"/>
                          </a:solidFill>
                          <a:latin typeface="Times New Roman"/>
                          <a:ea typeface="Times New Roman"/>
                        </a:rPr>
                        <a:t>El promedio para la FF es + 16/4 = +4</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r h="549634">
                <a:tc gridSpan="2">
                  <a:txBody>
                    <a:bodyPr/>
                    <a:lstStyle/>
                    <a:p>
                      <a:pPr>
                        <a:lnSpc>
                          <a:spcPct val="100000"/>
                        </a:lnSpc>
                        <a:spcAft>
                          <a:spcPts val="0"/>
                        </a:spcAft>
                      </a:pPr>
                      <a:r>
                        <a:rPr lang="es-MX" sz="1600" dirty="0">
                          <a:solidFill>
                            <a:srgbClr val="000000"/>
                          </a:solidFill>
                          <a:latin typeface="Times New Roman"/>
                          <a:ea typeface="Times New Roman"/>
                        </a:rPr>
                        <a:t>El promedio para la VC es  – 17/4 = -4,25</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r h="428123">
                <a:tc gridSpan="2">
                  <a:txBody>
                    <a:bodyPr/>
                    <a:lstStyle/>
                    <a:p>
                      <a:pPr>
                        <a:lnSpc>
                          <a:spcPct val="100000"/>
                        </a:lnSpc>
                        <a:spcAft>
                          <a:spcPts val="0"/>
                        </a:spcAft>
                      </a:pPr>
                      <a:r>
                        <a:rPr lang="es-ES" sz="1600" dirty="0">
                          <a:solidFill>
                            <a:srgbClr val="000000"/>
                          </a:solidFill>
                          <a:latin typeface="Times New Roman"/>
                          <a:ea typeface="Times New Roman"/>
                        </a:rPr>
                        <a:t>El vector direccional coordina: </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r h="442669">
                <a:tc gridSpan="2">
                  <a:txBody>
                    <a:bodyPr/>
                    <a:lstStyle/>
                    <a:p>
                      <a:pPr>
                        <a:lnSpc>
                          <a:spcPct val="100000"/>
                        </a:lnSpc>
                        <a:spcAft>
                          <a:spcPts val="0"/>
                        </a:spcAft>
                      </a:pPr>
                      <a:r>
                        <a:rPr lang="es-MX" sz="1600" dirty="0">
                          <a:solidFill>
                            <a:srgbClr val="000000"/>
                          </a:solidFill>
                          <a:latin typeface="Times New Roman"/>
                          <a:ea typeface="Times New Roman"/>
                        </a:rPr>
                        <a:t>eje x:   -4,25 + 3,5 = -0,75</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r h="458478">
                <a:tc gridSpan="2">
                  <a:txBody>
                    <a:bodyPr/>
                    <a:lstStyle/>
                    <a:p>
                      <a:pPr>
                        <a:lnSpc>
                          <a:spcPct val="100000"/>
                        </a:lnSpc>
                        <a:spcAft>
                          <a:spcPts val="0"/>
                        </a:spcAft>
                      </a:pPr>
                      <a:r>
                        <a:rPr lang="es-ES" sz="1600" dirty="0">
                          <a:solidFill>
                            <a:srgbClr val="000000"/>
                          </a:solidFill>
                          <a:latin typeface="Times New Roman"/>
                          <a:ea typeface="Times New Roman"/>
                        </a:rPr>
                        <a:t>eje y:   -2,5 + 4 = +1,5</a:t>
                      </a:r>
                      <a:endParaRPr lang="es-ES" sz="1800" dirty="0">
                        <a:latin typeface="Times New Roman"/>
                        <a:ea typeface="Times New Roman"/>
                      </a:endParaRPr>
                    </a:p>
                  </a:txBody>
                  <a:tcPr marL="44450" marR="44450" marT="0" marB="0" anchor="ctr">
                    <a:lnL>
                      <a:noFill/>
                    </a:lnL>
                    <a:lnR>
                      <a:noFill/>
                    </a:lnR>
                    <a:lnT>
                      <a:noFill/>
                    </a:lnT>
                    <a:lnB>
                      <a:noFill/>
                    </a:lnB>
                  </a:tcPr>
                </a:tc>
                <a:tc hMerge="1">
                  <a:txBody>
                    <a:bodyPr/>
                    <a:lstStyle/>
                    <a:p>
                      <a:endParaRPr lang="es-ES"/>
                    </a:p>
                  </a:txBody>
                  <a:tcPr/>
                </a:tc>
              </a:tr>
            </a:tbl>
          </a:graphicData>
        </a:graphic>
      </p:graphicFrame>
      <p:pic>
        <p:nvPicPr>
          <p:cNvPr id="5" name="4 Imagen"/>
          <p:cNvPicPr/>
          <p:nvPr/>
        </p:nvPicPr>
        <p:blipFill>
          <a:blip r:embed="rId2" cstate="print"/>
          <a:srcRect/>
          <a:stretch>
            <a:fillRect/>
          </a:stretch>
        </p:blipFill>
        <p:spPr bwMode="auto">
          <a:xfrm>
            <a:off x="4067175" y="1629569"/>
            <a:ext cx="4608513" cy="4103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45" name="5 Rectángulo"/>
          <p:cNvSpPr>
            <a:spLocks noChangeArrowheads="1"/>
          </p:cNvSpPr>
          <p:nvPr/>
        </p:nvSpPr>
        <p:spPr bwMode="auto">
          <a:xfrm>
            <a:off x="684213" y="5941020"/>
            <a:ext cx="2149475" cy="368300"/>
          </a:xfrm>
          <a:prstGeom prst="rect">
            <a:avLst/>
          </a:prstGeom>
          <a:noFill/>
          <a:ln w="9525">
            <a:noFill/>
            <a:miter lim="800000"/>
            <a:headEnd/>
            <a:tailEnd/>
          </a:ln>
        </p:spPr>
        <p:txBody>
          <a:bodyPr wrap="none">
            <a:spAutoFit/>
          </a:bodyPr>
          <a:lstStyle/>
          <a:p>
            <a:r>
              <a:rPr lang="es-ES" b="1" dirty="0"/>
              <a:t>CONSERVADOR</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81075"/>
            <a:ext cx="2900363" cy="773113"/>
          </a:xfrm>
        </p:spPr>
        <p:txBody>
          <a:bodyPr>
            <a:normAutofit fontScale="90000"/>
          </a:bodyPr>
          <a:lstStyle/>
          <a:p>
            <a:pPr eaLnBrk="1" hangingPunct="1">
              <a:defRPr/>
            </a:pPr>
            <a:r>
              <a:rPr lang="es-ES" dirty="0" smtClean="0">
                <a:solidFill>
                  <a:srgbClr val="0070C0"/>
                </a:solidFill>
              </a:rPr>
              <a:t>Matriz DOFA</a:t>
            </a:r>
            <a:endParaRPr lang="es-ES" dirty="0">
              <a:solidFill>
                <a:srgbClr val="0070C0"/>
              </a:solidFill>
            </a:endParaRPr>
          </a:p>
        </p:txBody>
      </p:sp>
      <p:graphicFrame>
        <p:nvGraphicFramePr>
          <p:cNvPr id="4" name="3 Marcador de contenido"/>
          <p:cNvGraphicFramePr>
            <a:graphicFrameLocks noGrp="1"/>
          </p:cNvGraphicFramePr>
          <p:nvPr>
            <p:ph idx="1"/>
          </p:nvPr>
        </p:nvGraphicFramePr>
        <p:xfrm>
          <a:off x="0" y="-26988"/>
          <a:ext cx="9143999" cy="6896970"/>
        </p:xfrm>
        <a:graphic>
          <a:graphicData uri="http://schemas.openxmlformats.org/drawingml/2006/table">
            <a:tbl>
              <a:tblPr>
                <a:tableStyleId>{08FB837D-C827-4EFA-A057-4D05807E0F7C}</a:tableStyleId>
              </a:tblPr>
              <a:tblGrid>
                <a:gridCol w="286132"/>
                <a:gridCol w="1507588"/>
                <a:gridCol w="1380231"/>
                <a:gridCol w="302281"/>
                <a:gridCol w="321854"/>
                <a:gridCol w="1251650"/>
                <a:gridCol w="1147026"/>
                <a:gridCol w="377851"/>
                <a:gridCol w="473719"/>
                <a:gridCol w="1511901"/>
                <a:gridCol w="583766"/>
              </a:tblGrid>
              <a:tr h="203993">
                <a:tc>
                  <a:txBody>
                    <a:bodyPr/>
                    <a:lstStyle/>
                    <a:p>
                      <a:pPr algn="l">
                        <a:lnSpc>
                          <a:spcPct val="115000"/>
                        </a:lnSpc>
                      </a:pPr>
                      <a:endParaRPr lang="es-ES" sz="1100" dirty="0">
                        <a:latin typeface="Calibri"/>
                      </a:endParaRPr>
                    </a:p>
                  </a:txBody>
                  <a:tcPr marL="25506" marR="25506" marT="0" marB="0"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l">
                        <a:lnSpc>
                          <a:spcPct val="115000"/>
                        </a:lnSpc>
                      </a:pPr>
                      <a:endParaRPr lang="es-ES" sz="110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l">
                        <a:lnSpc>
                          <a:spcPct val="115000"/>
                        </a:lnSpc>
                      </a:pPr>
                      <a:endParaRPr lang="es-ES" sz="1100">
                        <a:latin typeface="Calibri"/>
                      </a:endParaRPr>
                    </a:p>
                  </a:txBody>
                  <a:tcPr marL="25506" marR="25506"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 </a:t>
                      </a:r>
                      <a:endParaRPr lang="es-ES" sz="1100">
                        <a:latin typeface="Times New Roman"/>
                        <a:ea typeface="Times New Roman"/>
                      </a:endParaRPr>
                    </a:p>
                  </a:txBody>
                  <a:tcPr marL="25506" marR="25506" marT="0" marB="0" anchor="ctr"/>
                </a:tc>
                <a:tc gridSpan="3">
                  <a:txBody>
                    <a:bodyPr/>
                    <a:lstStyle/>
                    <a:p>
                      <a:pPr algn="ctr">
                        <a:lnSpc>
                          <a:spcPct val="115000"/>
                        </a:lnSpc>
                        <a:spcAft>
                          <a:spcPts val="0"/>
                        </a:spcAft>
                      </a:pPr>
                      <a:r>
                        <a:rPr lang="es-ES" sz="1100" dirty="0" smtClean="0"/>
                        <a:t>FORTALEZAS</a:t>
                      </a:r>
                      <a:endParaRPr lang="es-ES" sz="1100" dirty="0">
                        <a:latin typeface="Times New Roman"/>
                        <a:ea typeface="Times New Roman"/>
                      </a:endParaRPr>
                    </a:p>
                  </a:txBody>
                  <a:tcPr marL="25506" marR="25506" marT="0" marB="0" anchor="ctr"/>
                </a:tc>
                <a:tc hMerge="1">
                  <a:txBody>
                    <a:bodyPr/>
                    <a:lstStyle/>
                    <a:p>
                      <a:pPr algn="ctr">
                        <a:lnSpc>
                          <a:spcPct val="115000"/>
                        </a:lnSpc>
                        <a:spcAft>
                          <a:spcPts val="0"/>
                        </a:spcAft>
                      </a:pPr>
                      <a:endParaRPr lang="es-ES" sz="1050" dirty="0">
                        <a:latin typeface="Times New Roman"/>
                        <a:ea typeface="Times New Roman"/>
                      </a:endParaRPr>
                    </a:p>
                  </a:txBody>
                  <a:tcPr marL="25506" marR="255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algn="l">
                        <a:lnSpc>
                          <a:spcPct val="115000"/>
                        </a:lnSpc>
                        <a:spcAft>
                          <a:spcPts val="0"/>
                        </a:spcAft>
                      </a:pPr>
                      <a:endParaRPr lang="es-ES" sz="1100" dirty="0">
                        <a:latin typeface="Times New Roman"/>
                        <a:ea typeface="Times New Roman"/>
                      </a:endParaRPr>
                    </a:p>
                  </a:txBody>
                  <a:tcPr marL="25506" marR="255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4">
                  <a:txBody>
                    <a:bodyPr/>
                    <a:lstStyle/>
                    <a:p>
                      <a:pPr algn="ctr">
                        <a:lnSpc>
                          <a:spcPct val="115000"/>
                        </a:lnSpc>
                        <a:spcAft>
                          <a:spcPts val="0"/>
                        </a:spcAft>
                      </a:pPr>
                      <a:r>
                        <a:rPr lang="es-ES" sz="1100"/>
                        <a:t>DEBILIDADES</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00419">
                <a:tc>
                  <a:txBody>
                    <a:bodyPr/>
                    <a:lstStyle/>
                    <a:p>
                      <a:pPr algn="l">
                        <a:lnSpc>
                          <a:spcPct val="115000"/>
                        </a:lnSpc>
                      </a:pPr>
                      <a:endParaRPr lang="es-ES" sz="1100">
                        <a:latin typeface="Calibri"/>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dirty="0"/>
                        <a:t>F1</a:t>
                      </a:r>
                      <a:endParaRPr lang="es-ES" sz="1100" dirty="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Capacidad de inversión</a:t>
                      </a:r>
                      <a:endParaRPr lang="es-ES" sz="1100" dirty="0">
                        <a:latin typeface="Times New Roman"/>
                        <a:ea typeface="Times New Roman"/>
                      </a:endParaRPr>
                    </a:p>
                  </a:txBody>
                  <a:tcPr marL="25506" marR="25506" marT="0" marB="0" anchor="ctr"/>
                </a:tc>
                <a:tc hMerge="1">
                  <a:txBody>
                    <a:bodyPr/>
                    <a:lstStyle/>
                    <a:p>
                      <a:pPr algn="l">
                        <a:lnSpc>
                          <a:spcPct val="115000"/>
                        </a:lnSpc>
                        <a:spcAft>
                          <a:spcPts val="0"/>
                        </a:spcAft>
                      </a:pPr>
                      <a:endParaRPr lang="es-ES" sz="1050">
                        <a:latin typeface="Times New Roman"/>
                        <a:ea typeface="Times New Roman"/>
                      </a:endParaRPr>
                    </a:p>
                  </a:txBody>
                  <a:tcPr marL="25506" marR="255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a:lnSpc>
                          <a:spcPct val="115000"/>
                        </a:lnSpc>
                        <a:spcAft>
                          <a:spcPts val="0"/>
                        </a:spcAft>
                      </a:pPr>
                      <a:r>
                        <a:rPr lang="es-ES" sz="1100" dirty="0"/>
                        <a:t>D1</a:t>
                      </a:r>
                      <a:endParaRPr lang="es-ES" sz="1100" dirty="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Falta de direccionamiento estratégico</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r>
              <a:tr h="407985">
                <a:tc>
                  <a:txBody>
                    <a:bodyPr/>
                    <a:lstStyle/>
                    <a:p>
                      <a:pPr algn="l">
                        <a:lnSpc>
                          <a:spcPct val="115000"/>
                        </a:lnSpc>
                      </a:pPr>
                      <a:endParaRPr lang="es-ES" sz="1100">
                        <a:latin typeface="Calibri"/>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F2</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Personal adecuado y capacitado</a:t>
                      </a:r>
                      <a:endParaRPr lang="es-ES" sz="1100" dirty="0">
                        <a:latin typeface="Times New Roman"/>
                        <a:ea typeface="Times New Roman"/>
                      </a:endParaRPr>
                    </a:p>
                  </a:txBody>
                  <a:tcPr marL="25506" marR="25506" marT="0" marB="0" anchor="ctr"/>
                </a:tc>
                <a:tc hMerge="1">
                  <a:txBody>
                    <a:bodyPr/>
                    <a:lstStyle/>
                    <a:p>
                      <a:pPr algn="l">
                        <a:lnSpc>
                          <a:spcPct val="115000"/>
                        </a:lnSpc>
                        <a:spcAft>
                          <a:spcPts val="0"/>
                        </a:spcAft>
                      </a:pPr>
                      <a:endParaRPr lang="es-ES" sz="1050">
                        <a:latin typeface="Times New Roman"/>
                        <a:ea typeface="Times New Roman"/>
                      </a:endParaRPr>
                    </a:p>
                  </a:txBody>
                  <a:tcPr marL="25506" marR="25506"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a:lnSpc>
                          <a:spcPct val="115000"/>
                        </a:lnSpc>
                        <a:spcAft>
                          <a:spcPts val="0"/>
                        </a:spcAft>
                      </a:pPr>
                      <a:r>
                        <a:rPr lang="es-ES" sz="1100"/>
                        <a:t>D2</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No existen estrategias de posicionamiento</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r>
              <a:tr h="300419">
                <a:tc>
                  <a:txBody>
                    <a:bodyPr/>
                    <a:lstStyle/>
                    <a:p>
                      <a:pPr algn="l">
                        <a:lnSpc>
                          <a:spcPct val="115000"/>
                        </a:lnSpc>
                      </a:pPr>
                      <a:endParaRPr lang="es-ES" sz="1100">
                        <a:latin typeface="Calibri"/>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F3</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a:t>Experiencia y conocimiento laboral</a:t>
                      </a:r>
                      <a:endParaRPr lang="es-ES" sz="1100">
                        <a:latin typeface="Times New Roman"/>
                        <a:ea typeface="Times New Roman"/>
                      </a:endParaRPr>
                    </a:p>
                  </a:txBody>
                  <a:tcPr marL="25506" marR="25506" marT="0" marB="0" anchor="ctr"/>
                </a:tc>
                <a:tc hMerge="1">
                  <a:txBody>
                    <a:bodyPr/>
                    <a:lstStyle/>
                    <a:p>
                      <a:pPr algn="l">
                        <a:lnSpc>
                          <a:spcPct val="115000"/>
                        </a:lnSpc>
                        <a:spcAft>
                          <a:spcPts val="0"/>
                        </a:spcAft>
                      </a:pPr>
                      <a:endParaRPr lang="es-ES" sz="1050">
                        <a:latin typeface="Times New Roman"/>
                        <a:ea typeface="Times New Roman"/>
                      </a:endParaRPr>
                    </a:p>
                  </a:txBody>
                  <a:tcPr marL="25506" marR="25506"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a:lnSpc>
                          <a:spcPct val="115000"/>
                        </a:lnSpc>
                        <a:spcAft>
                          <a:spcPts val="0"/>
                        </a:spcAft>
                      </a:pPr>
                      <a:r>
                        <a:rPr lang="es-ES" sz="1100"/>
                        <a:t>D3</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No se desarrollan nuevos productos</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r>
              <a:tr h="407985">
                <a:tc>
                  <a:txBody>
                    <a:bodyPr/>
                    <a:lstStyle/>
                    <a:p>
                      <a:pPr algn="l">
                        <a:lnSpc>
                          <a:spcPct val="115000"/>
                        </a:lnSpc>
                      </a:pPr>
                      <a:endParaRPr lang="es-ES" sz="1100">
                        <a:latin typeface="Calibri"/>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F4</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a:t>Ubicación geográfica de la empresa</a:t>
                      </a:r>
                      <a:endParaRPr lang="es-ES" sz="1100">
                        <a:latin typeface="Times New Roman"/>
                        <a:ea typeface="Times New Roman"/>
                      </a:endParaRPr>
                    </a:p>
                  </a:txBody>
                  <a:tcPr marL="25506" marR="25506" marT="0" marB="0" anchor="ctr"/>
                </a:tc>
                <a:tc hMerge="1">
                  <a:txBody>
                    <a:bodyPr/>
                    <a:lstStyle/>
                    <a:p>
                      <a:pPr algn="l">
                        <a:lnSpc>
                          <a:spcPct val="115000"/>
                        </a:lnSpc>
                        <a:spcAft>
                          <a:spcPts val="0"/>
                        </a:spcAft>
                      </a:pPr>
                      <a:endParaRPr lang="es-ES" sz="1050">
                        <a:latin typeface="Times New Roman"/>
                        <a:ea typeface="Times New Roman"/>
                      </a:endParaRPr>
                    </a:p>
                  </a:txBody>
                  <a:tcPr marL="25506" marR="25506"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tc>
                  <a:txBody>
                    <a:bodyPr/>
                    <a:lstStyle/>
                    <a:p>
                      <a:pPr algn="l">
                        <a:lnSpc>
                          <a:spcPct val="115000"/>
                        </a:lnSpc>
                        <a:spcAft>
                          <a:spcPts val="0"/>
                        </a:spcAft>
                      </a:pPr>
                      <a:r>
                        <a:rPr lang="es-ES" sz="1100"/>
                        <a:t>D4</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Pérdida de clientes por mal servicio al cliente</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r>
              <a:tr h="413898">
                <a:tc>
                  <a:txBody>
                    <a:bodyPr/>
                    <a:lstStyle/>
                    <a:p>
                      <a:pPr algn="l">
                        <a:lnSpc>
                          <a:spcPct val="115000"/>
                        </a:lnSpc>
                      </a:pPr>
                      <a:endParaRPr lang="es-ES" sz="1100">
                        <a:latin typeface="Calibri"/>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 </a:t>
                      </a:r>
                      <a:endParaRPr lang="es-ES" sz="1100">
                        <a:latin typeface="Times New Roman"/>
                        <a:ea typeface="Times New Roman"/>
                      </a:endParaRPr>
                    </a:p>
                  </a:txBody>
                  <a:tcPr marL="25506" marR="25506" marT="0" marB="0" anchor="ctr"/>
                </a:tc>
                <a:tc gridSpan="2">
                  <a:txBody>
                    <a:bodyPr/>
                    <a:lstStyle/>
                    <a:p>
                      <a:endParaRPr lang="es-ES" sz="1100" dirty="0"/>
                    </a:p>
                  </a:txBody>
                  <a:tcPr marL="25506" marR="25506"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algn="l">
                        <a:lnSpc>
                          <a:spcPct val="115000"/>
                        </a:lnSpc>
                      </a:pPr>
                      <a:endParaRPr lang="es-ES" sz="900">
                        <a:latin typeface="Calibri"/>
                      </a:endParaRPr>
                    </a:p>
                  </a:txBody>
                  <a:tcPr marL="25506" marR="25506" marT="0" marB="0" anchor="ctr">
                    <a:lnL>
                      <a:noFill/>
                    </a:lnL>
                    <a:lnR>
                      <a:noFill/>
                    </a:lnR>
                    <a:lnT>
                      <a:noFill/>
                    </a:lnT>
                    <a:lnB>
                      <a:noFill/>
                    </a:lnB>
                  </a:tcPr>
                </a:tc>
                <a:tc>
                  <a:txBody>
                    <a:bodyPr/>
                    <a:lstStyle/>
                    <a:p>
                      <a:pPr algn="l">
                        <a:lnSpc>
                          <a:spcPct val="115000"/>
                        </a:lnSpc>
                        <a:spcAft>
                          <a:spcPts val="0"/>
                        </a:spcAft>
                      </a:pPr>
                      <a:r>
                        <a:rPr lang="es-ES" sz="1100"/>
                        <a:t> </a:t>
                      </a:r>
                      <a:endParaRPr lang="es-ES" sz="1100">
                        <a:latin typeface="Times New Roman"/>
                        <a:ea typeface="Times New Roman"/>
                      </a:endParaRPr>
                    </a:p>
                  </a:txBody>
                  <a:tcPr marL="25506" marR="25506"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D5</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dirty="0"/>
                        <a:t>No se aprovecha al máximo la capacidad instalada</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r>
              <a:tr h="407985">
                <a:tc>
                  <a:txBody>
                    <a:bodyPr/>
                    <a:lstStyle/>
                    <a:p>
                      <a:pPr algn="l">
                        <a:lnSpc>
                          <a:spcPct val="115000"/>
                        </a:lnSpc>
                      </a:pPr>
                      <a:endParaRPr lang="es-ES" sz="1100">
                        <a:latin typeface="Calibri"/>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lnSpc>
                          <a:spcPct val="115000"/>
                        </a:lnSpc>
                      </a:pPr>
                      <a:endParaRPr lang="es-ES" sz="1100">
                        <a:latin typeface="Calibri"/>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l">
                        <a:lnSpc>
                          <a:spcPct val="115000"/>
                        </a:lnSpc>
                        <a:spcAft>
                          <a:spcPts val="0"/>
                        </a:spcAft>
                      </a:pPr>
                      <a:r>
                        <a:rPr lang="es-ES" sz="1100"/>
                        <a:t> </a:t>
                      </a:r>
                      <a:endParaRPr lang="es-ES" sz="1100">
                        <a:latin typeface="Times New Roman"/>
                        <a:ea typeface="Times New Roman"/>
                      </a:endParaRPr>
                    </a:p>
                  </a:txBody>
                  <a:tcPr marL="25506" marR="25506" marT="0" marB="0" anchor="ctr"/>
                </a:tc>
                <a:tc gridSpan="2">
                  <a:txBody>
                    <a:bodyPr/>
                    <a:lstStyle/>
                    <a:p>
                      <a:pPr algn="l">
                        <a:lnSpc>
                          <a:spcPct val="115000"/>
                        </a:lnSpc>
                        <a:spcAft>
                          <a:spcPts val="0"/>
                        </a:spcAft>
                      </a:pPr>
                      <a:r>
                        <a:rPr lang="es-ES" sz="1100"/>
                        <a:t> </a:t>
                      </a:r>
                      <a:endParaRPr lang="es-ES" sz="1100">
                        <a:latin typeface="Times New Roman"/>
                        <a:ea typeface="Times New Roman"/>
                      </a:endParaRPr>
                    </a:p>
                  </a:txBody>
                  <a:tcPr marL="25506" marR="25506"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l">
                        <a:lnSpc>
                          <a:spcPct val="115000"/>
                        </a:lnSpc>
                        <a:spcAft>
                          <a:spcPts val="0"/>
                        </a:spcAft>
                      </a:pPr>
                      <a:endParaRPr lang="es-ES" sz="1050">
                        <a:latin typeface="Times New Roman"/>
                        <a:ea typeface="Times New Roman"/>
                      </a:endParaRPr>
                    </a:p>
                  </a:txBody>
                  <a:tcPr marL="25506" marR="2550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l">
                        <a:lnSpc>
                          <a:spcPct val="115000"/>
                        </a:lnSpc>
                        <a:spcAft>
                          <a:spcPts val="0"/>
                        </a:spcAft>
                      </a:pPr>
                      <a:r>
                        <a:rPr lang="es-ES" sz="1100"/>
                        <a:t>D6</a:t>
                      </a:r>
                      <a:endParaRPr lang="es-ES" sz="1100">
                        <a:latin typeface="Times New Roman"/>
                        <a:ea typeface="Times New Roman"/>
                      </a:endParaRPr>
                    </a:p>
                  </a:txBody>
                  <a:tcPr marL="25506" marR="25506" marT="0" marB="0" anchor="ctr"/>
                </a:tc>
                <a:tc gridSpan="3">
                  <a:txBody>
                    <a:bodyPr/>
                    <a:lstStyle/>
                    <a:p>
                      <a:pPr algn="l">
                        <a:lnSpc>
                          <a:spcPct val="115000"/>
                        </a:lnSpc>
                        <a:spcAft>
                          <a:spcPts val="0"/>
                        </a:spcAft>
                      </a:pPr>
                      <a:r>
                        <a:rPr lang="es-ES" sz="1100"/>
                        <a:t>Descoordinación de comunicación interna</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r>
              <a:tr h="203993">
                <a:tc gridSpan="3">
                  <a:txBody>
                    <a:bodyPr/>
                    <a:lstStyle/>
                    <a:p>
                      <a:pPr algn="ctr">
                        <a:lnSpc>
                          <a:spcPct val="115000"/>
                        </a:lnSpc>
                        <a:spcAft>
                          <a:spcPts val="0"/>
                        </a:spcAft>
                      </a:pPr>
                      <a:r>
                        <a:rPr lang="es-ES" sz="1100"/>
                        <a:t>OPORTUNIDADES</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S" sz="1100" dirty="0"/>
                        <a:t>FO</a:t>
                      </a:r>
                      <a:endParaRPr lang="es-ES" sz="1100" dirty="0">
                        <a:latin typeface="Times New Roman"/>
                        <a:ea typeface="Times New Roman"/>
                      </a:endParaRPr>
                    </a:p>
                  </a:txBody>
                  <a:tcPr marL="25506" marR="25506" marT="0" marB="0" anchor="ctr">
                    <a:lnR w="12700" cap="flat" cmpd="sng" algn="ctr">
                      <a:noFill/>
                      <a:prstDash val="solid"/>
                      <a:round/>
                      <a:headEnd type="none" w="med" len="med"/>
                      <a:tailEnd type="none" w="med" len="med"/>
                    </a:lnR>
                  </a:tcPr>
                </a:tc>
                <a:tc gridSpan="2">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lnSpc>
                          <a:spcPct val="115000"/>
                        </a:lnSpc>
                        <a:spcAft>
                          <a:spcPts val="0"/>
                        </a:spcAft>
                      </a:pPr>
                      <a:endParaRPr lang="es-ES" sz="1050">
                        <a:latin typeface="Times New Roman"/>
                        <a:ea typeface="Times New Roman"/>
                      </a:endParaRPr>
                    </a:p>
                  </a:txBody>
                  <a:tcPr marL="25506" marR="25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tcPr>
                </a:tc>
                <a:tc gridSpan="3">
                  <a:txBody>
                    <a:bodyPr/>
                    <a:lstStyle/>
                    <a:p>
                      <a:pPr algn="l">
                        <a:lnSpc>
                          <a:spcPct val="115000"/>
                        </a:lnSpc>
                        <a:spcAft>
                          <a:spcPts val="0"/>
                        </a:spcAft>
                      </a:pPr>
                      <a:r>
                        <a:rPr lang="es-ES" sz="1100" dirty="0" smtClean="0"/>
                        <a:t>DO</a:t>
                      </a:r>
                      <a:endParaRPr lang="es-ES" sz="1100" dirty="0">
                        <a:latin typeface="Times New Roman"/>
                        <a:ea typeface="Times New Roman"/>
                      </a:endParaRPr>
                    </a:p>
                  </a:txBody>
                  <a:tcPr marL="25506" marR="25506" marT="0" marB="0" anchor="ctr">
                    <a:lnR w="12700" cap="flat" cmpd="sng" algn="ctr">
                      <a:noFill/>
                      <a:prstDash val="solid"/>
                      <a:round/>
                      <a:headEnd type="none" w="med" len="med"/>
                      <a:tailEnd type="none" w="med" len="med"/>
                    </a:lnR>
                  </a:tcPr>
                </a:tc>
                <a:tc hMerge="1">
                  <a:txBody>
                    <a:bodyPr/>
                    <a:lstStyle/>
                    <a:p>
                      <a:pPr algn="l">
                        <a:lnSpc>
                          <a:spcPct val="115000"/>
                        </a:lnSpc>
                        <a:spcAft>
                          <a:spcPts val="0"/>
                        </a:spcAft>
                      </a:pPr>
                      <a:endParaRPr lang="es-ES" sz="1050" dirty="0">
                        <a:latin typeface="Times New Roman"/>
                        <a:ea typeface="Times New Roman"/>
                      </a:endParaRPr>
                    </a:p>
                  </a:txBody>
                  <a:tcPr marL="25506" marR="255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tcPr>
                </a:tc>
              </a:tr>
              <a:tr h="203993">
                <a:tc>
                  <a:txBody>
                    <a:bodyPr/>
                    <a:lstStyle/>
                    <a:p>
                      <a:pPr algn="l">
                        <a:lnSpc>
                          <a:spcPct val="115000"/>
                        </a:lnSpc>
                        <a:spcAft>
                          <a:spcPts val="0"/>
                        </a:spcAft>
                      </a:pPr>
                      <a:r>
                        <a:rPr lang="es-ES" sz="1100"/>
                        <a:t>O1</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Renovación e innovación de tecnología</a:t>
                      </a:r>
                      <a:endParaRPr lang="es-ES" sz="1100">
                        <a:latin typeface="Times New Roman"/>
                        <a:ea typeface="Times New Roman"/>
                      </a:endParaRPr>
                    </a:p>
                  </a:txBody>
                  <a:tcPr marL="25506" marR="25506" marT="0" marB="0" anchor="ctr"/>
                </a:tc>
                <a:tc hMerge="1">
                  <a:txBody>
                    <a:bodyPr/>
                    <a:lstStyle/>
                    <a:p>
                      <a:endParaRPr lang="es-ES"/>
                    </a:p>
                  </a:txBody>
                  <a:tcPr/>
                </a:tc>
                <a:tc rowSpan="2" gridSpan="4">
                  <a:txBody>
                    <a:bodyPr/>
                    <a:lstStyle/>
                    <a:p>
                      <a:pPr algn="l">
                        <a:lnSpc>
                          <a:spcPct val="115000"/>
                        </a:lnSpc>
                        <a:spcAft>
                          <a:spcPts val="0"/>
                        </a:spcAft>
                      </a:pPr>
                      <a:r>
                        <a:rPr lang="es-ES" sz="1100" dirty="0"/>
                        <a:t>F4,O5 Realizar un estudio técnico de ubicación geográfica</a:t>
                      </a:r>
                      <a:endParaRPr lang="es-ES" sz="1100" dirty="0">
                        <a:latin typeface="Times New Roman"/>
                        <a:ea typeface="Times New Roman"/>
                      </a:endParaRPr>
                    </a:p>
                  </a:txBody>
                  <a:tcPr marL="25506" marR="25506" marT="0" marB="0" anchor="ct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3" gridSpan="4">
                  <a:txBody>
                    <a:bodyPr/>
                    <a:lstStyle/>
                    <a:p>
                      <a:pPr algn="l">
                        <a:lnSpc>
                          <a:spcPct val="115000"/>
                        </a:lnSpc>
                        <a:spcAft>
                          <a:spcPts val="0"/>
                        </a:spcAft>
                      </a:pPr>
                      <a:r>
                        <a:rPr lang="es-ES" sz="1100"/>
                        <a:t>D1,D2-O2,04,O7 Desarrollar un plan estratégico de marketing que este enfocado a conseguir los objetivos de la empresa</a:t>
                      </a:r>
                      <a:endParaRPr lang="es-ES" sz="1100">
                        <a:latin typeface="Times New Roman"/>
                        <a:ea typeface="Times New Roman"/>
                      </a:endParaRPr>
                    </a:p>
                  </a:txBody>
                  <a:tcPr marL="25506" marR="25506" marT="0" marB="0" anchor="ctr"/>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tr>
              <a:tr h="203993">
                <a:tc>
                  <a:txBody>
                    <a:bodyPr/>
                    <a:lstStyle/>
                    <a:p>
                      <a:pPr algn="l">
                        <a:lnSpc>
                          <a:spcPct val="115000"/>
                        </a:lnSpc>
                        <a:spcAft>
                          <a:spcPts val="0"/>
                        </a:spcAft>
                      </a:pPr>
                      <a:r>
                        <a:rPr lang="es-ES" sz="1100"/>
                        <a:t>O2</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Optimización de tiempos y procesos</a:t>
                      </a:r>
                      <a:endParaRPr lang="es-ES" sz="1100">
                        <a:latin typeface="Times New Roman"/>
                        <a:ea typeface="Times New Roman"/>
                      </a:endParaRPr>
                    </a:p>
                  </a:txBody>
                  <a:tcPr marL="25506" marR="25506" marT="0" marB="0" anchor="ctr"/>
                </a:tc>
                <a:tc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r>
              <a:tr h="300419">
                <a:tc>
                  <a:txBody>
                    <a:bodyPr/>
                    <a:lstStyle/>
                    <a:p>
                      <a:pPr algn="l">
                        <a:lnSpc>
                          <a:spcPct val="115000"/>
                        </a:lnSpc>
                        <a:spcAft>
                          <a:spcPts val="0"/>
                        </a:spcAft>
                      </a:pPr>
                      <a:r>
                        <a:rPr lang="es-ES" sz="1100"/>
                        <a:t>O3</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Desarrollo de nuevos productos</a:t>
                      </a:r>
                      <a:endParaRPr lang="es-ES" sz="1100">
                        <a:latin typeface="Times New Roman"/>
                        <a:ea typeface="Times New Roman"/>
                      </a:endParaRPr>
                    </a:p>
                  </a:txBody>
                  <a:tcPr marL="25506" marR="25506" marT="0" marB="0" anchor="ctr"/>
                </a:tc>
                <a:tc hMerge="1">
                  <a:txBody>
                    <a:bodyPr/>
                    <a:lstStyle/>
                    <a:p>
                      <a:endParaRPr lang="es-ES"/>
                    </a:p>
                  </a:txBody>
                  <a:tcPr/>
                </a:tc>
                <a:tc rowSpan="2" gridSpan="4">
                  <a:txBody>
                    <a:bodyPr/>
                    <a:lstStyle/>
                    <a:p>
                      <a:pPr algn="l">
                        <a:lnSpc>
                          <a:spcPct val="115000"/>
                        </a:lnSpc>
                        <a:spcAft>
                          <a:spcPts val="0"/>
                        </a:spcAft>
                      </a:pPr>
                      <a:r>
                        <a:rPr lang="es-ES" sz="1100" dirty="0"/>
                        <a:t>F2-O2,O4,O8 Desarrollar un plan de marketing enfocado al talento humano</a:t>
                      </a:r>
                      <a:endParaRPr lang="es-ES" sz="1100" dirty="0">
                        <a:latin typeface="Times New Roman"/>
                        <a:ea typeface="Times New Roman"/>
                      </a:endParaRPr>
                    </a:p>
                  </a:txBody>
                  <a:tcPr marL="25506" marR="25506" marT="0" marB="0" anchor="ct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r>
              <a:tr h="203993">
                <a:tc>
                  <a:txBody>
                    <a:bodyPr/>
                    <a:lstStyle/>
                    <a:p>
                      <a:pPr algn="l">
                        <a:lnSpc>
                          <a:spcPct val="115000"/>
                        </a:lnSpc>
                        <a:spcAft>
                          <a:spcPts val="0"/>
                        </a:spcAft>
                      </a:pPr>
                      <a:r>
                        <a:rPr lang="es-ES" sz="1100"/>
                        <a:t>O4</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Mejorar la fidelidad con el cliente</a:t>
                      </a:r>
                      <a:endParaRPr lang="es-ES" sz="1100">
                        <a:latin typeface="Times New Roman"/>
                        <a:ea typeface="Times New Roman"/>
                      </a:endParaRPr>
                    </a:p>
                  </a:txBody>
                  <a:tcPr marL="25506" marR="25506" marT="0" marB="0" anchor="ctr"/>
                </a:tc>
                <a:tc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rowSpan="2" gridSpan="4">
                  <a:txBody>
                    <a:bodyPr/>
                    <a:lstStyle/>
                    <a:p>
                      <a:pPr algn="l">
                        <a:lnSpc>
                          <a:spcPct val="115000"/>
                        </a:lnSpc>
                        <a:spcAft>
                          <a:spcPts val="0"/>
                        </a:spcAft>
                      </a:pPr>
                      <a:r>
                        <a:rPr lang="es-ES" sz="1100"/>
                        <a:t>D3-O3,O5 Crear un departamento de investigación y desarrollo de nuevos productos</a:t>
                      </a:r>
                      <a:endParaRPr lang="es-ES" sz="1100">
                        <a:latin typeface="Times New Roman"/>
                        <a:ea typeface="Times New Roman"/>
                      </a:endParaRPr>
                    </a:p>
                  </a:txBody>
                  <a:tcPr marL="25506" marR="25506" marT="0" marB="0" anchor="ct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r>
              <a:tr h="407985">
                <a:tc>
                  <a:txBody>
                    <a:bodyPr/>
                    <a:lstStyle/>
                    <a:p>
                      <a:pPr algn="l">
                        <a:lnSpc>
                          <a:spcPct val="115000"/>
                        </a:lnSpc>
                        <a:spcAft>
                          <a:spcPts val="0"/>
                        </a:spcAft>
                      </a:pPr>
                      <a:r>
                        <a:rPr lang="es-ES" sz="1100"/>
                        <a:t>O5</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Expansión y cubrimiento de mayor mercado</a:t>
                      </a:r>
                      <a:endParaRPr lang="es-ES" sz="1100">
                        <a:latin typeface="Times New Roman"/>
                        <a:ea typeface="Times New Roman"/>
                      </a:endParaRPr>
                    </a:p>
                  </a:txBody>
                  <a:tcPr marL="25506" marR="25506" marT="0" marB="0" anchor="ctr"/>
                </a:tc>
                <a:tc hMerge="1">
                  <a:txBody>
                    <a:bodyPr/>
                    <a:lstStyle/>
                    <a:p>
                      <a:endParaRPr lang="es-ES"/>
                    </a:p>
                  </a:txBody>
                  <a:tcPr/>
                </a:tc>
                <a:tc gridSpan="4">
                  <a:txBody>
                    <a:bodyPr/>
                    <a:lstStyle/>
                    <a:p>
                      <a:pPr algn="l">
                        <a:lnSpc>
                          <a:spcPct val="115000"/>
                        </a:lnSpc>
                        <a:spcAft>
                          <a:spcPts val="0"/>
                        </a:spcAft>
                      </a:pPr>
                      <a:r>
                        <a:rPr lang="es-ES" sz="1100" dirty="0"/>
                        <a:t>F3-O3 </a:t>
                      </a:r>
                      <a:r>
                        <a:rPr lang="es-ES" sz="1100" dirty="0" smtClean="0"/>
                        <a:t>Capacitar </a:t>
                      </a:r>
                      <a:r>
                        <a:rPr lang="es-ES" sz="1100" dirty="0"/>
                        <a:t>sobre </a:t>
                      </a:r>
                      <a:r>
                        <a:rPr lang="es-ES" sz="1100" dirty="0" smtClean="0"/>
                        <a:t>nuevas tendencias de  productos para desarrollar nuevos productos</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r>
              <a:tr h="407985">
                <a:tc>
                  <a:txBody>
                    <a:bodyPr/>
                    <a:lstStyle/>
                    <a:p>
                      <a:pPr algn="l">
                        <a:lnSpc>
                          <a:spcPct val="115000"/>
                        </a:lnSpc>
                        <a:spcAft>
                          <a:spcPts val="0"/>
                        </a:spcAft>
                      </a:pPr>
                      <a:r>
                        <a:rPr lang="es-ES" sz="1100"/>
                        <a:t>O6</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Sistemas de información de relación con el cliente</a:t>
                      </a:r>
                      <a:endParaRPr lang="es-ES" sz="1100">
                        <a:latin typeface="Times New Roman"/>
                        <a:ea typeface="Times New Roman"/>
                      </a:endParaRPr>
                    </a:p>
                  </a:txBody>
                  <a:tcPr marL="25506" marR="25506" marT="0" marB="0" anchor="ctr"/>
                </a:tc>
                <a:tc hMerge="1">
                  <a:txBody>
                    <a:bodyPr/>
                    <a:lstStyle/>
                    <a:p>
                      <a:endParaRPr lang="es-ES"/>
                    </a:p>
                  </a:txBody>
                  <a:tcPr/>
                </a:tc>
                <a:tc gridSpan="4">
                  <a:txBody>
                    <a:bodyPr/>
                    <a:lstStyle/>
                    <a:p>
                      <a:pPr algn="l">
                        <a:lnSpc>
                          <a:spcPct val="115000"/>
                        </a:lnSpc>
                        <a:spcAft>
                          <a:spcPts val="0"/>
                        </a:spcAft>
                      </a:pPr>
                      <a:r>
                        <a:rPr lang="es-ES" sz="1100" dirty="0"/>
                        <a:t>F1-O6,O7 Invertir en un sistema de información</a:t>
                      </a:r>
                      <a:endParaRPr lang="es-ES" sz="1100" dirty="0">
                        <a:latin typeface="Times New Roman"/>
                        <a:ea typeface="Times New Roman"/>
                      </a:endParaRPr>
                    </a:p>
                  </a:txBody>
                  <a:tcPr marL="25506" marR="25506" marT="0" marB="0" anchor="ctr">
                    <a:lnB w="12700" cap="flat" cmpd="sng" algn="ctr">
                      <a:no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l">
                        <a:lnSpc>
                          <a:spcPct val="115000"/>
                        </a:lnSpc>
                        <a:spcAft>
                          <a:spcPts val="0"/>
                        </a:spcAft>
                      </a:pPr>
                      <a:r>
                        <a:rPr lang="es-ES" sz="1100"/>
                        <a:t>D5-O2 Desarrollar un LAYOUT bien estructurado</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03993">
                <a:tc>
                  <a:txBody>
                    <a:bodyPr/>
                    <a:lstStyle/>
                    <a:p>
                      <a:pPr algn="l">
                        <a:lnSpc>
                          <a:spcPct val="115000"/>
                        </a:lnSpc>
                        <a:spcAft>
                          <a:spcPts val="0"/>
                        </a:spcAft>
                      </a:pPr>
                      <a:r>
                        <a:rPr lang="es-ES" sz="1100"/>
                        <a:t>O7</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Creación de valores agregados</a:t>
                      </a:r>
                      <a:endParaRPr lang="es-ES" sz="1100">
                        <a:latin typeface="Times New Roman"/>
                        <a:ea typeface="Times New Roman"/>
                      </a:endParaRPr>
                    </a:p>
                  </a:txBody>
                  <a:tcPr marL="25506" marR="25506" marT="0" marB="0" anchor="ctr"/>
                </a:tc>
                <a:tc hMerge="1">
                  <a:txBody>
                    <a:bodyPr/>
                    <a:lstStyle/>
                    <a:p>
                      <a:endParaRPr lang="es-ES"/>
                    </a:p>
                  </a:txBody>
                  <a:tcPr/>
                </a:tc>
                <a:tc gridSpan="4">
                  <a:txBody>
                    <a:bodyPr/>
                    <a:lstStyle/>
                    <a:p>
                      <a:pPr algn="ctr">
                        <a:lnSpc>
                          <a:spcPct val="115000"/>
                        </a:lnSpc>
                        <a:spcAft>
                          <a:spcPts val="0"/>
                        </a:spcAft>
                      </a:pPr>
                      <a:r>
                        <a:rPr lang="es-ES" sz="1100" dirty="0"/>
                        <a:t> </a:t>
                      </a:r>
                      <a:endParaRPr lang="es-ES" sz="1100" dirty="0">
                        <a:latin typeface="Times New Roman"/>
                        <a:ea typeface="Times New Roman"/>
                      </a:endParaRPr>
                    </a:p>
                  </a:txBody>
                  <a:tcPr marL="25506" marR="25506"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4">
                  <a:txBody>
                    <a:bodyPr/>
                    <a:lstStyle/>
                    <a:p>
                      <a:pPr algn="l">
                        <a:lnSpc>
                          <a:spcPct val="115000"/>
                        </a:lnSpc>
                        <a:spcAft>
                          <a:spcPts val="0"/>
                        </a:spcAft>
                      </a:pPr>
                      <a:r>
                        <a:rPr lang="es-ES" sz="1100"/>
                        <a:t>D4,D6-O4,O7,O8 Brindar capacitación  todo el personal en materia de servicio al cliente</a:t>
                      </a:r>
                      <a:endParaRPr lang="es-ES" sz="1100">
                        <a:latin typeface="Times New Roman"/>
                        <a:ea typeface="Times New Roman"/>
                      </a:endParaRPr>
                    </a:p>
                  </a:txBody>
                  <a:tcPr marL="25506" marR="25506" marT="0" marB="0" anchor="ct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r>
              <a:tr h="300419">
                <a:tc>
                  <a:txBody>
                    <a:bodyPr/>
                    <a:lstStyle/>
                    <a:p>
                      <a:pPr algn="l">
                        <a:lnSpc>
                          <a:spcPct val="115000"/>
                        </a:lnSpc>
                        <a:spcAft>
                          <a:spcPts val="0"/>
                        </a:spcAft>
                      </a:pPr>
                      <a:r>
                        <a:rPr lang="es-ES" sz="1100"/>
                        <a:t>O8</a:t>
                      </a:r>
                      <a:endParaRPr lang="es-ES" sz="1100">
                        <a:latin typeface="Times New Roman"/>
                        <a:ea typeface="Times New Roman"/>
                      </a:endParaRPr>
                    </a:p>
                  </a:txBody>
                  <a:tcPr marL="25506" marR="25506" marT="0" marB="0" anchor="b"/>
                </a:tc>
                <a:tc gridSpan="2">
                  <a:txBody>
                    <a:bodyPr/>
                    <a:lstStyle/>
                    <a:p>
                      <a:pPr algn="l">
                        <a:lnSpc>
                          <a:spcPct val="115000"/>
                        </a:lnSpc>
                        <a:spcAft>
                          <a:spcPts val="0"/>
                        </a:spcAft>
                      </a:pPr>
                      <a:r>
                        <a:rPr lang="es-ES" sz="1100"/>
                        <a:t>Aplicación de marketing de boca a boca</a:t>
                      </a:r>
                      <a:endParaRPr lang="es-ES" sz="1100">
                        <a:latin typeface="Times New Roman"/>
                        <a:ea typeface="Times New Roman"/>
                      </a:endParaRPr>
                    </a:p>
                  </a:txBody>
                  <a:tcPr marL="25506" marR="25506" marT="0" marB="0" anchor="ctr"/>
                </a:tc>
                <a:tc hMerge="1">
                  <a:txBody>
                    <a:bodyPr/>
                    <a:lstStyle/>
                    <a:p>
                      <a:endParaRPr lang="es-ES"/>
                    </a:p>
                  </a:txBody>
                  <a:tcPr/>
                </a:tc>
                <a:tc gridSpan="4">
                  <a:txBody>
                    <a:bodyPr/>
                    <a:lstStyle/>
                    <a:p>
                      <a:pPr algn="ctr">
                        <a:lnSpc>
                          <a:spcPct val="115000"/>
                        </a:lnSpc>
                        <a:spcAft>
                          <a:spcPts val="0"/>
                        </a:spcAft>
                      </a:pPr>
                      <a:r>
                        <a:rPr lang="es-ES" sz="1100" dirty="0"/>
                        <a:t> </a:t>
                      </a:r>
                      <a:endParaRPr lang="es-ES" sz="1100" dirty="0">
                        <a:latin typeface="Times New Roman"/>
                        <a:ea typeface="Times New Roman"/>
                      </a:endParaRPr>
                    </a:p>
                  </a:txBody>
                  <a:tcPr marL="25506" marR="25506" marT="0" marB="0" anchor="ctr">
                    <a:lnT w="12700" cap="flat" cmpd="sng" algn="ctr">
                      <a:noFill/>
                      <a:prstDash val="solid"/>
                      <a:round/>
                      <a:headEnd type="none" w="med" len="med"/>
                      <a:tailEnd type="none" w="med" len="med"/>
                    </a:lnT>
                  </a:tcPr>
                </a:tc>
                <a:tc hMerge="1">
                  <a:txBody>
                    <a:bodyPr/>
                    <a:lstStyle/>
                    <a:p>
                      <a:endParaRPr lang="es-ES"/>
                    </a:p>
                  </a:txBody>
                  <a:tcPr/>
                </a:tc>
                <a:tc hMerge="1">
                  <a:txBody>
                    <a:bodyPr/>
                    <a:lstStyle/>
                    <a:p>
                      <a:endParaRPr lang="es-ES"/>
                    </a:p>
                  </a:txBody>
                  <a:tcPr/>
                </a:tc>
                <a:tc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r>
              <a:tr h="203993">
                <a:tc gridSpan="3">
                  <a:txBody>
                    <a:bodyPr/>
                    <a:lstStyle/>
                    <a:p>
                      <a:pPr algn="ctr">
                        <a:lnSpc>
                          <a:spcPct val="115000"/>
                        </a:lnSpc>
                        <a:spcAft>
                          <a:spcPts val="0"/>
                        </a:spcAft>
                      </a:pPr>
                      <a:r>
                        <a:rPr lang="es-ES" sz="1100"/>
                        <a:t>AMENAZAS</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gridSpan="2">
                  <a:txBody>
                    <a:bodyPr/>
                    <a:lstStyle/>
                    <a:p>
                      <a:pPr algn="l">
                        <a:lnSpc>
                          <a:spcPct val="115000"/>
                        </a:lnSpc>
                        <a:spcAft>
                          <a:spcPts val="0"/>
                        </a:spcAft>
                      </a:pPr>
                      <a:r>
                        <a:rPr lang="es-ES" sz="1100" dirty="0"/>
                        <a:t>FA</a:t>
                      </a:r>
                      <a:endParaRPr lang="es-ES" sz="1100" dirty="0">
                        <a:latin typeface="Times New Roman"/>
                        <a:ea typeface="Times New Roman"/>
                      </a:endParaRPr>
                    </a:p>
                  </a:txBody>
                  <a:tcPr marL="25506" marR="25506" marT="0" marB="0" anchor="ctr">
                    <a:lnR w="12700" cap="flat" cmpd="sng" algn="ctr">
                      <a:noFill/>
                      <a:prstDash val="solid"/>
                      <a:round/>
                      <a:headEnd type="none" w="med" len="med"/>
                      <a:tailEnd type="none" w="med" len="med"/>
                    </a:lnR>
                  </a:tcPr>
                </a:tc>
                <a:tc hMerge="1">
                  <a:txBody>
                    <a:bodyPr/>
                    <a:lstStyle/>
                    <a:p>
                      <a:endParaRPr lang="es-ES"/>
                    </a:p>
                  </a:txBody>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tcPr>
                </a:tc>
                <a:tc gridSpan="2">
                  <a:txBody>
                    <a:bodyPr/>
                    <a:lstStyle/>
                    <a:p>
                      <a:pPr algn="l">
                        <a:lnSpc>
                          <a:spcPct val="115000"/>
                        </a:lnSpc>
                        <a:spcAft>
                          <a:spcPts val="0"/>
                        </a:spcAft>
                      </a:pPr>
                      <a:r>
                        <a:rPr lang="es-ES" sz="1100" dirty="0"/>
                        <a:t>DA</a:t>
                      </a:r>
                      <a:endParaRPr lang="es-ES" sz="1100" dirty="0">
                        <a:latin typeface="Times New Roman"/>
                        <a:ea typeface="Times New Roman"/>
                      </a:endParaRPr>
                    </a:p>
                  </a:txBody>
                  <a:tcPr marL="25506" marR="25506" marT="0" marB="0" anchor="ctr">
                    <a:lnR w="12700" cap="flat" cmpd="sng" algn="ctr">
                      <a:noFill/>
                      <a:prstDash val="solid"/>
                      <a:round/>
                      <a:headEnd type="none" w="med" len="med"/>
                      <a:tailEnd type="none" w="med" len="med"/>
                    </a:lnR>
                  </a:tcPr>
                </a:tc>
                <a:tc hMerge="1">
                  <a:txBody>
                    <a:bodyPr/>
                    <a:lstStyle/>
                    <a:p>
                      <a:endParaRPr lang="es-ES"/>
                    </a:p>
                  </a:txBody>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ctr">
                    <a:lnL w="12700" cap="flat" cmpd="sng" algn="ctr">
                      <a:noFill/>
                      <a:prstDash val="solid"/>
                      <a:round/>
                      <a:headEnd type="none" w="med" len="med"/>
                      <a:tailEnd type="none" w="med" len="med"/>
                    </a:lnL>
                  </a:tcPr>
                </a:tc>
              </a:tr>
              <a:tr h="407985">
                <a:tc>
                  <a:txBody>
                    <a:bodyPr/>
                    <a:lstStyle/>
                    <a:p>
                      <a:pPr algn="ctr">
                        <a:lnSpc>
                          <a:spcPct val="115000"/>
                        </a:lnSpc>
                        <a:spcAft>
                          <a:spcPts val="0"/>
                        </a:spcAft>
                      </a:pPr>
                      <a:r>
                        <a:rPr lang="es-ES" sz="1100"/>
                        <a:t>A1</a:t>
                      </a:r>
                      <a:endParaRPr lang="es-ES" sz="1100">
                        <a:latin typeface="Times New Roman"/>
                        <a:ea typeface="Times New Roman"/>
                      </a:endParaRPr>
                    </a:p>
                  </a:txBody>
                  <a:tcPr marL="25506" marR="25506" marT="0" marB="0" anchor="ctr"/>
                </a:tc>
                <a:tc gridSpan="2">
                  <a:txBody>
                    <a:bodyPr/>
                    <a:lstStyle/>
                    <a:p>
                      <a:pPr algn="l">
                        <a:lnSpc>
                          <a:spcPct val="115000"/>
                        </a:lnSpc>
                        <a:spcAft>
                          <a:spcPts val="0"/>
                        </a:spcAft>
                      </a:pPr>
                      <a:r>
                        <a:rPr lang="es-ES" sz="1100"/>
                        <a:t>Servicio mejorado por parte de la competencia</a:t>
                      </a:r>
                      <a:endParaRPr lang="es-ES" sz="1100">
                        <a:latin typeface="Times New Roman"/>
                        <a:ea typeface="Times New Roman"/>
                      </a:endParaRPr>
                    </a:p>
                  </a:txBody>
                  <a:tcPr marL="25506" marR="25506" marT="0" marB="0" anchor="ctr"/>
                </a:tc>
                <a:tc hMerge="1">
                  <a:txBody>
                    <a:bodyPr/>
                    <a:lstStyle/>
                    <a:p>
                      <a:endParaRPr lang="es-ES"/>
                    </a:p>
                  </a:txBody>
                  <a:tcPr/>
                </a:tc>
                <a:tc rowSpan="2" gridSpan="4">
                  <a:txBody>
                    <a:bodyPr/>
                    <a:lstStyle/>
                    <a:p>
                      <a:pPr algn="l">
                        <a:lnSpc>
                          <a:spcPct val="115000"/>
                        </a:lnSpc>
                        <a:spcAft>
                          <a:spcPts val="0"/>
                        </a:spcAft>
                      </a:pPr>
                      <a:r>
                        <a:rPr lang="es-ES" sz="1100" dirty="0"/>
                        <a:t>F1,F3-A1 Aprovechar al máximo la capacidad de nuestro personal mediante programas de motivación</a:t>
                      </a:r>
                      <a:endParaRPr lang="es-ES" sz="1100" dirty="0">
                        <a:latin typeface="Times New Roman"/>
                        <a:ea typeface="Times New Roman"/>
                      </a:endParaRPr>
                    </a:p>
                  </a:txBody>
                  <a:tcPr marL="25506" marR="25506" marT="0" marB="0" anchor="ct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4">
                  <a:txBody>
                    <a:bodyPr/>
                    <a:lstStyle/>
                    <a:p>
                      <a:pPr algn="l">
                        <a:lnSpc>
                          <a:spcPct val="115000"/>
                        </a:lnSpc>
                        <a:spcAft>
                          <a:spcPts val="0"/>
                        </a:spcAft>
                      </a:pPr>
                      <a:r>
                        <a:rPr lang="es-ES" sz="1100"/>
                        <a:t>D1,D2-A3 Crear un punto de cafetería como valor agregado</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407985">
                <a:tc>
                  <a:txBody>
                    <a:bodyPr/>
                    <a:lstStyle/>
                    <a:p>
                      <a:pPr algn="ctr">
                        <a:lnSpc>
                          <a:spcPct val="115000"/>
                        </a:lnSpc>
                        <a:spcAft>
                          <a:spcPts val="0"/>
                        </a:spcAft>
                      </a:pPr>
                      <a:r>
                        <a:rPr lang="es-ES" sz="1100"/>
                        <a:t>A2</a:t>
                      </a:r>
                      <a:endParaRPr lang="es-ES" sz="1100">
                        <a:latin typeface="Times New Roman"/>
                        <a:ea typeface="Times New Roman"/>
                      </a:endParaRPr>
                    </a:p>
                  </a:txBody>
                  <a:tcPr marL="25506" marR="25506" marT="0" marB="0" anchor="ctr"/>
                </a:tc>
                <a:tc gridSpan="2">
                  <a:txBody>
                    <a:bodyPr/>
                    <a:lstStyle/>
                    <a:p>
                      <a:pPr algn="l">
                        <a:lnSpc>
                          <a:spcPct val="115000"/>
                        </a:lnSpc>
                        <a:spcAft>
                          <a:spcPts val="0"/>
                        </a:spcAft>
                      </a:pPr>
                      <a:r>
                        <a:rPr lang="es-ES" sz="1100"/>
                        <a:t>Altos costos de adquirir tecnología de punta</a:t>
                      </a:r>
                      <a:endParaRPr lang="es-ES" sz="1100">
                        <a:latin typeface="Times New Roman"/>
                        <a:ea typeface="Times New Roman"/>
                      </a:endParaRPr>
                    </a:p>
                  </a:txBody>
                  <a:tcPr marL="25506" marR="25506" marT="0" marB="0" anchor="ctr"/>
                </a:tc>
                <a:tc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4">
                  <a:txBody>
                    <a:bodyPr/>
                    <a:lstStyle/>
                    <a:p>
                      <a:pPr algn="ctr">
                        <a:lnSpc>
                          <a:spcPct val="115000"/>
                        </a:lnSpc>
                        <a:spcAft>
                          <a:spcPts val="0"/>
                        </a:spcAft>
                      </a:pPr>
                      <a:r>
                        <a:rPr lang="es-ES" sz="1100"/>
                        <a:t>D5-A1 Crear una alianza estratégica en servicios básicos</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03993">
                <a:tc>
                  <a:txBody>
                    <a:bodyPr/>
                    <a:lstStyle/>
                    <a:p>
                      <a:pPr algn="ctr">
                        <a:lnSpc>
                          <a:spcPct val="115000"/>
                        </a:lnSpc>
                        <a:spcAft>
                          <a:spcPts val="0"/>
                        </a:spcAft>
                      </a:pPr>
                      <a:r>
                        <a:rPr lang="es-ES" sz="1100"/>
                        <a:t>A3</a:t>
                      </a:r>
                      <a:endParaRPr lang="es-ES" sz="1100">
                        <a:latin typeface="Times New Roman"/>
                        <a:ea typeface="Times New Roman"/>
                      </a:endParaRPr>
                    </a:p>
                  </a:txBody>
                  <a:tcPr marL="25506" marR="25506" marT="0" marB="0" anchor="ctr"/>
                </a:tc>
                <a:tc gridSpan="2">
                  <a:txBody>
                    <a:bodyPr/>
                    <a:lstStyle/>
                    <a:p>
                      <a:pPr algn="l">
                        <a:lnSpc>
                          <a:spcPct val="115000"/>
                        </a:lnSpc>
                        <a:spcAft>
                          <a:spcPts val="0"/>
                        </a:spcAft>
                      </a:pPr>
                      <a:r>
                        <a:rPr lang="es-ES" sz="1100"/>
                        <a:t>Nuevos competidores</a:t>
                      </a:r>
                      <a:endParaRPr lang="es-ES" sz="1100">
                        <a:latin typeface="Times New Roman"/>
                        <a:ea typeface="Times New Roman"/>
                      </a:endParaRPr>
                    </a:p>
                  </a:txBody>
                  <a:tcPr marL="25506" marR="25506" marT="0" marB="0" anchor="ctr"/>
                </a:tc>
                <a:tc hMerge="1">
                  <a:txBody>
                    <a:bodyPr/>
                    <a:lstStyle/>
                    <a:p>
                      <a:endParaRPr lang="es-ES"/>
                    </a:p>
                  </a:txBody>
                  <a:tcPr/>
                </a:tc>
                <a:tc gridSpan="4">
                  <a:txBody>
                    <a:bodyPr/>
                    <a:lstStyle/>
                    <a:p>
                      <a:pPr algn="l">
                        <a:lnSpc>
                          <a:spcPct val="115000"/>
                        </a:lnSpc>
                        <a:spcAft>
                          <a:spcPts val="0"/>
                        </a:spcAft>
                      </a:pPr>
                      <a:r>
                        <a:rPr lang="es-ES" sz="1100"/>
                        <a:t>F4-A3 Abrir nuevos puntos de venta</a:t>
                      </a:r>
                      <a:endParaRPr lang="es-ES" sz="110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rowSpan="2" gridSpan="4">
                  <a:txBody>
                    <a:bodyPr/>
                    <a:lstStyle/>
                    <a:p>
                      <a:pPr algn="l">
                        <a:lnSpc>
                          <a:spcPct val="115000"/>
                        </a:lnSpc>
                        <a:spcAft>
                          <a:spcPts val="0"/>
                        </a:spcAft>
                      </a:pPr>
                      <a:r>
                        <a:rPr lang="es-ES" sz="1100" dirty="0"/>
                        <a:t>D4-A4 Estructurar el organigrama funcional para evitar confusiones en el desempeño de sus funciones.</a:t>
                      </a:r>
                      <a:endParaRPr lang="es-ES" sz="1100" dirty="0">
                        <a:latin typeface="Times New Roman"/>
                        <a:ea typeface="Times New Roman"/>
                      </a:endParaRPr>
                    </a:p>
                  </a:txBody>
                  <a:tcPr marL="25506" marR="25506" marT="0" marB="0" anchor="ctr">
                    <a:lnB w="12700" cap="flat" cmpd="sng" algn="ctr">
                      <a:noFill/>
                      <a:prstDash val="solid"/>
                      <a:round/>
                      <a:headEnd type="none" w="med" len="med"/>
                      <a:tailEnd type="none" w="med" len="med"/>
                    </a:lnB>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r>
              <a:tr h="407985">
                <a:tc>
                  <a:txBody>
                    <a:bodyPr/>
                    <a:lstStyle/>
                    <a:p>
                      <a:pPr algn="ctr">
                        <a:lnSpc>
                          <a:spcPct val="115000"/>
                        </a:lnSpc>
                        <a:spcAft>
                          <a:spcPts val="0"/>
                        </a:spcAft>
                      </a:pPr>
                      <a:r>
                        <a:rPr lang="es-ES" sz="1100"/>
                        <a:t>A4</a:t>
                      </a:r>
                      <a:endParaRPr lang="es-ES" sz="1100">
                        <a:latin typeface="Times New Roman"/>
                        <a:ea typeface="Times New Roman"/>
                      </a:endParaRPr>
                    </a:p>
                  </a:txBody>
                  <a:tcPr marL="25506" marR="25506" marT="0" marB="0" anchor="ctr"/>
                </a:tc>
                <a:tc gridSpan="2">
                  <a:txBody>
                    <a:bodyPr/>
                    <a:lstStyle/>
                    <a:p>
                      <a:pPr algn="l">
                        <a:lnSpc>
                          <a:spcPct val="115000"/>
                        </a:lnSpc>
                        <a:spcAft>
                          <a:spcPts val="0"/>
                        </a:spcAft>
                      </a:pPr>
                      <a:r>
                        <a:rPr lang="es-ES" sz="1100" dirty="0"/>
                        <a:t>Conflicto con proveedores</a:t>
                      </a:r>
                      <a:endParaRPr lang="es-ES" sz="1100" dirty="0">
                        <a:latin typeface="Times New Roman"/>
                        <a:ea typeface="Times New Roman"/>
                      </a:endParaRPr>
                    </a:p>
                  </a:txBody>
                  <a:tcPr marL="25506" marR="25506" marT="0" marB="0" anchor="ctr">
                    <a:lnB w="12700" cap="flat" cmpd="sng" algn="ctr">
                      <a:noFill/>
                      <a:prstDash val="solid"/>
                      <a:round/>
                      <a:headEnd type="none" w="med" len="med"/>
                      <a:tailEnd type="none" w="med" len="med"/>
                    </a:lnB>
                  </a:tcPr>
                </a:tc>
                <a:tc hMerge="1">
                  <a:txBody>
                    <a:bodyPr/>
                    <a:lstStyle/>
                    <a:p>
                      <a:endParaRPr lang="es-ES"/>
                    </a:p>
                  </a:txBody>
                  <a:tcPr/>
                </a:tc>
                <a:tc gridSpan="4">
                  <a:txBody>
                    <a:bodyPr/>
                    <a:lstStyle/>
                    <a:p>
                      <a:pPr algn="l">
                        <a:lnSpc>
                          <a:spcPct val="115000"/>
                        </a:lnSpc>
                        <a:spcAft>
                          <a:spcPts val="0"/>
                        </a:spcAft>
                      </a:pPr>
                      <a:r>
                        <a:rPr lang="es-ES" sz="1100" dirty="0"/>
                        <a:t>F2-A4 </a:t>
                      </a:r>
                      <a:r>
                        <a:rPr lang="es-ES" sz="1100" dirty="0" smtClean="0"/>
                        <a:t>Fomentar </a:t>
                      </a:r>
                      <a:r>
                        <a:rPr lang="es-ES" sz="1100" dirty="0"/>
                        <a:t>relación Personales</a:t>
                      </a:r>
                      <a:endParaRPr lang="es-ES" sz="1100" dirty="0">
                        <a:latin typeface="Times New Roman"/>
                        <a:ea typeface="Times New Roman"/>
                      </a:endParaRPr>
                    </a:p>
                  </a:txBody>
                  <a:tcPr marL="25506" marR="25506"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r>
              <a:tr h="186993">
                <a:tc>
                  <a:txBody>
                    <a:bodyPr/>
                    <a:lstStyle/>
                    <a:p>
                      <a:pPr algn="l">
                        <a:lnSpc>
                          <a:spcPct val="115000"/>
                        </a:lnSpc>
                      </a:pPr>
                      <a:endParaRPr lang="es-ES" sz="1100">
                        <a:latin typeface="Calibri"/>
                      </a:endParaRPr>
                    </a:p>
                  </a:txBody>
                  <a:tcPr marL="25506" marR="25506" marT="0" marB="0" anchor="ctr"/>
                </a:tc>
                <a:tc>
                  <a:txBody>
                    <a:bodyPr/>
                    <a:lstStyle/>
                    <a:p>
                      <a:pPr algn="l">
                        <a:lnSpc>
                          <a:spcPct val="115000"/>
                        </a:lnSpc>
                      </a:pPr>
                      <a:endParaRPr lang="es-ES" sz="1100" dirty="0">
                        <a:latin typeface="Calibri"/>
                      </a:endParaRPr>
                    </a:p>
                  </a:txBody>
                  <a:tcPr marL="25506" marR="25506"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gridSpan="4">
                  <a:txBody>
                    <a:bodyPr/>
                    <a:lstStyle/>
                    <a:p>
                      <a:pPr algn="l">
                        <a:lnSpc>
                          <a:spcPct val="115000"/>
                        </a:lnSpc>
                        <a:spcAft>
                          <a:spcPts val="0"/>
                        </a:spcAft>
                      </a:pPr>
                      <a:r>
                        <a:rPr lang="es-ES" sz="1100" dirty="0"/>
                        <a:t>F1-A2 Adquirir maquinaria con tecnología que optimice tiempo y recursos</a:t>
                      </a:r>
                      <a:endParaRPr lang="es-ES" sz="1100" dirty="0">
                        <a:latin typeface="Times New Roman" pitchFamily="18" charset="0"/>
                        <a:ea typeface="Times New Roman"/>
                        <a:cs typeface="Times New Roman" pitchFamily="18" charset="0"/>
                      </a:endParaRPr>
                    </a:p>
                  </a:txBody>
                  <a:tcPr marL="25506" marR="25506" marT="0" marB="0" anchor="b"/>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2">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ES"/>
                    </a:p>
                  </a:txBody>
                  <a:tcPr/>
                </a:tc>
                <a:tc>
                  <a:txBody>
                    <a:bodyPr/>
                    <a:lstStyle/>
                    <a:p>
                      <a:pPr algn="l">
                        <a:lnSpc>
                          <a:spcPct val="115000"/>
                        </a:lnSpc>
                      </a:pPr>
                      <a:endParaRPr lang="es-ES" sz="1100" dirty="0">
                        <a:latin typeface="Calibri"/>
                      </a:endParaRPr>
                    </a:p>
                  </a:txBody>
                  <a:tcPr marL="25506" marR="2550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ES" sz="1100"/>
                        <a:t> </a:t>
                      </a:r>
                      <a:endParaRPr lang="es-ES" sz="1100">
                        <a:latin typeface="Times New Roman"/>
                        <a:ea typeface="Times New Roman"/>
                      </a:endParaRPr>
                    </a:p>
                  </a:txBody>
                  <a:tcPr marL="25506" marR="25506" marT="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6993">
                <a:tc>
                  <a:txBody>
                    <a:bodyPr/>
                    <a:lstStyle/>
                    <a:p>
                      <a:pPr algn="l">
                        <a:lnSpc>
                          <a:spcPct val="115000"/>
                        </a:lnSpc>
                      </a:pPr>
                      <a:endParaRPr lang="es-ES" sz="1100">
                        <a:latin typeface="Calibri"/>
                      </a:endParaRPr>
                    </a:p>
                  </a:txBody>
                  <a:tcPr marL="25506" marR="25506" marT="0" marB="0" anchor="ctr"/>
                </a:tc>
                <a:tc>
                  <a:txBody>
                    <a:bodyPr/>
                    <a:lstStyle/>
                    <a:p>
                      <a:pPr algn="l">
                        <a:lnSpc>
                          <a:spcPct val="115000"/>
                        </a:lnSpc>
                      </a:pPr>
                      <a:endParaRPr lang="es-ES" sz="1100">
                        <a:latin typeface="Calibri"/>
                      </a:endParaRPr>
                    </a:p>
                  </a:txBody>
                  <a:tcPr marL="25506" marR="25506"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lnSpc>
                          <a:spcPct val="115000"/>
                        </a:lnSpc>
                      </a:pPr>
                      <a:endParaRPr lang="es-ES" sz="1100" dirty="0">
                        <a:latin typeface="Calibri"/>
                      </a:endParaRPr>
                    </a:p>
                  </a:txBody>
                  <a:tcPr marL="25506" marR="25506"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2">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s-ES"/>
                    </a:p>
                  </a:txBody>
                  <a:tcPr/>
                </a:tc>
                <a:tc>
                  <a:txBody>
                    <a:bodyPr/>
                    <a:lstStyle/>
                    <a:p>
                      <a:pPr algn="l">
                        <a:lnSpc>
                          <a:spcPct val="115000"/>
                        </a:lnSpc>
                        <a:spcAft>
                          <a:spcPts val="0"/>
                        </a:spcAft>
                      </a:pPr>
                      <a:r>
                        <a:rPr lang="es-ES" sz="1100" dirty="0" smtClean="0"/>
                        <a:t> </a:t>
                      </a:r>
                      <a:endParaRPr lang="es-ES" sz="1100" dirty="0">
                        <a:latin typeface="Times New Roman"/>
                        <a:ea typeface="Times New Roman"/>
                      </a:endParaRPr>
                    </a:p>
                  </a:txBody>
                  <a:tcPr marL="25506" marR="2550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lnSpc>
                          <a:spcPct val="115000"/>
                        </a:lnSpc>
                        <a:spcAft>
                          <a:spcPts val="0"/>
                        </a:spcAft>
                      </a:pPr>
                      <a:r>
                        <a:rPr lang="es-ES" sz="1100" dirty="0"/>
                        <a:t> </a:t>
                      </a:r>
                      <a:endParaRPr lang="es-ES" sz="1100" dirty="0">
                        <a:latin typeface="Times New Roman"/>
                        <a:ea typeface="Times New Roman"/>
                      </a:endParaRPr>
                    </a:p>
                  </a:txBody>
                  <a:tcPr marL="25506" marR="25506" marT="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908050"/>
            <a:ext cx="8229600" cy="4608513"/>
          </a:xfrm>
        </p:spPr>
        <p:txBody>
          <a:bodyPr>
            <a:normAutofit fontScale="90000"/>
          </a:bodyPr>
          <a:lstStyle/>
          <a:p>
            <a:pPr algn="ctr" eaLnBrk="1" hangingPunct="1">
              <a:defRPr/>
            </a:pPr>
            <a:r>
              <a:rPr lang="es-ES" sz="8000" b="1" i="1" dirty="0" smtClean="0">
                <a:solidFill>
                  <a:srgbClr val="0070C0"/>
                </a:solidFill>
                <a:latin typeface="Times New Roman" pitchFamily="18" charset="0"/>
                <a:cs typeface="Times New Roman" pitchFamily="18" charset="0"/>
              </a:rPr>
              <a:t>CAPÍTULO III</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INVESTIGACIÓN DE MERCADO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35868"/>
            <a:ext cx="9144000" cy="1296988"/>
          </a:xfrm>
        </p:spPr>
        <p:txBody>
          <a:bodyPr>
            <a:noAutofit/>
          </a:bodyPr>
          <a:lstStyle/>
          <a:p>
            <a:pPr algn="ctr" eaLnBrk="1" hangingPunct="1">
              <a:defRPr/>
            </a:pPr>
            <a:r>
              <a:rPr lang="es-ES" sz="4000" dirty="0" smtClean="0">
                <a:solidFill>
                  <a:srgbClr val="0070C0"/>
                </a:solidFill>
              </a:rPr>
              <a:t>Segmentación - Población objeto de estudio</a:t>
            </a:r>
            <a:endParaRPr lang="es-ES" sz="4000" dirty="0">
              <a:solidFill>
                <a:srgbClr val="0070C0"/>
              </a:solidFill>
            </a:endParaRPr>
          </a:p>
        </p:txBody>
      </p:sp>
      <p:graphicFrame>
        <p:nvGraphicFramePr>
          <p:cNvPr id="4" name="3 Marcador de contenido"/>
          <p:cNvGraphicFramePr>
            <a:graphicFrameLocks noGrp="1"/>
          </p:cNvGraphicFramePr>
          <p:nvPr>
            <p:ph idx="1"/>
          </p:nvPr>
        </p:nvGraphicFramePr>
        <p:xfrm>
          <a:off x="457200" y="3307800"/>
          <a:ext cx="8229600" cy="314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23528" y="2051556"/>
            <a:ext cx="3095719" cy="369332"/>
          </a:xfrm>
          <a:prstGeom prst="rect">
            <a:avLst/>
          </a:prstGeom>
        </p:spPr>
        <p:txBody>
          <a:bodyPr wrap="none">
            <a:spAutoFit/>
          </a:bodyPr>
          <a:lstStyle/>
          <a:p>
            <a:r>
              <a:rPr lang="es-ES" b="1" dirty="0"/>
              <a:t>Segmentación Geográfica </a:t>
            </a:r>
            <a:endParaRPr lang="es-ES" dirty="0"/>
          </a:p>
        </p:txBody>
      </p:sp>
      <p:sp>
        <p:nvSpPr>
          <p:cNvPr id="6" name="5 Rectángulo"/>
          <p:cNvSpPr/>
          <p:nvPr/>
        </p:nvSpPr>
        <p:spPr>
          <a:xfrm>
            <a:off x="2915816" y="2555612"/>
            <a:ext cx="3223959" cy="369332"/>
          </a:xfrm>
          <a:prstGeom prst="rect">
            <a:avLst/>
          </a:prstGeom>
        </p:spPr>
        <p:txBody>
          <a:bodyPr wrap="none">
            <a:spAutoFit/>
          </a:bodyPr>
          <a:lstStyle/>
          <a:p>
            <a:r>
              <a:rPr lang="es-ES" b="1" dirty="0"/>
              <a:t>Segmentación Demográfica</a:t>
            </a:r>
            <a:endParaRPr lang="es-ES" dirty="0"/>
          </a:p>
        </p:txBody>
      </p:sp>
      <p:sp>
        <p:nvSpPr>
          <p:cNvPr id="7" name="6 Rectángulo"/>
          <p:cNvSpPr/>
          <p:nvPr/>
        </p:nvSpPr>
        <p:spPr>
          <a:xfrm>
            <a:off x="5724128" y="1988840"/>
            <a:ext cx="3198311" cy="369332"/>
          </a:xfrm>
          <a:prstGeom prst="rect">
            <a:avLst/>
          </a:prstGeom>
        </p:spPr>
        <p:txBody>
          <a:bodyPr wrap="none">
            <a:spAutoFit/>
          </a:bodyPr>
          <a:lstStyle/>
          <a:p>
            <a:r>
              <a:rPr lang="es-ES" b="1" dirty="0"/>
              <a:t>Segmentación Psicográfica</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645024"/>
            <a:ext cx="8229600" cy="635347"/>
          </a:xfrm>
        </p:spPr>
        <p:txBody>
          <a:bodyPr>
            <a:normAutofit fontScale="90000"/>
          </a:bodyPr>
          <a:lstStyle/>
          <a:p>
            <a:pPr algn="l" eaLnBrk="1" hangingPunct="1">
              <a:defRPr/>
            </a:pPr>
            <a:r>
              <a:rPr lang="es-ES" dirty="0" smtClean="0">
                <a:solidFill>
                  <a:srgbClr val="0070C0"/>
                </a:solidFill>
              </a:rPr>
              <a:t>Identificación del marco muestral</a:t>
            </a:r>
            <a:endParaRPr lang="es-ES" dirty="0">
              <a:solidFill>
                <a:srgbClr val="0070C0"/>
              </a:solidFill>
            </a:endParaRPr>
          </a:p>
        </p:txBody>
      </p:sp>
      <p:graphicFrame>
        <p:nvGraphicFramePr>
          <p:cNvPr id="5" name="4 Marcador de contenido"/>
          <p:cNvGraphicFramePr>
            <a:graphicFrameLocks noGrp="1"/>
          </p:cNvGraphicFramePr>
          <p:nvPr>
            <p:ph idx="1"/>
          </p:nvPr>
        </p:nvGraphicFramePr>
        <p:xfrm>
          <a:off x="0" y="4509120"/>
          <a:ext cx="9144000" cy="206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467544" y="562000"/>
            <a:ext cx="8229600" cy="778768"/>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Tipo de investigación</a:t>
            </a:r>
            <a:r>
              <a:rPr kumimoji="0" lang="es-ES" sz="500" b="1" i="0" u="none" strike="noStrike" kern="1200" cap="none" spc="0" normalizeH="0" baseline="0" noProof="0" dirty="0" smtClean="0">
                <a:ln>
                  <a:noFill/>
                </a:ln>
                <a:solidFill>
                  <a:schemeClr val="tx2"/>
                </a:solidFill>
                <a:effectLst/>
                <a:uLnTx/>
                <a:uFillTx/>
                <a:latin typeface="+mj-lt"/>
                <a:ea typeface="+mj-ea"/>
                <a:cs typeface="+mj-cs"/>
              </a:rPr>
              <a:t/>
            </a:r>
            <a:br>
              <a:rPr kumimoji="0" lang="es-ES" sz="500" b="1" i="0" u="none" strike="noStrike" kern="1200" cap="none" spc="0" normalizeH="0" baseline="0" noProof="0" dirty="0" smtClean="0">
                <a:ln>
                  <a:noFill/>
                </a:ln>
                <a:solidFill>
                  <a:schemeClr val="tx2"/>
                </a:solidFill>
                <a:effectLst/>
                <a:uLnTx/>
                <a:uFillTx/>
                <a:latin typeface="+mj-lt"/>
                <a:ea typeface="+mj-ea"/>
                <a:cs typeface="+mj-cs"/>
              </a:rPr>
            </a:br>
            <a:r>
              <a:rPr kumimoji="0" lang="es-ES" sz="500" b="1" i="0" u="none" strike="noStrike" kern="1200" cap="none" spc="0" normalizeH="0" baseline="0" noProof="0" dirty="0" smtClean="0">
                <a:ln>
                  <a:noFill/>
                </a:ln>
                <a:solidFill>
                  <a:schemeClr val="tx2"/>
                </a:solidFill>
                <a:effectLst/>
                <a:uLnTx/>
                <a:uFillTx/>
                <a:latin typeface="+mj-lt"/>
                <a:ea typeface="+mj-ea"/>
                <a:cs typeface="+mj-cs"/>
              </a:rPr>
              <a:t/>
            </a:r>
            <a:br>
              <a:rPr kumimoji="0" lang="es-ES" sz="500" b="1" i="0" u="none" strike="noStrike" kern="1200" cap="none" spc="0" normalizeH="0" baseline="0" noProof="0" dirty="0" smtClean="0">
                <a:ln>
                  <a:noFill/>
                </a:ln>
                <a:solidFill>
                  <a:schemeClr val="tx2"/>
                </a:solidFill>
                <a:effectLst/>
                <a:uLnTx/>
                <a:uFillTx/>
                <a:latin typeface="+mj-lt"/>
                <a:ea typeface="+mj-ea"/>
                <a:cs typeface="+mj-cs"/>
              </a:rPr>
            </a:br>
            <a:r>
              <a:rPr kumimoji="0" lang="es-ES" sz="2400" b="1" i="0" u="none" strike="noStrike" kern="1200" cap="none" spc="0" normalizeH="0" baseline="0" noProof="0" dirty="0" smtClean="0">
                <a:ln>
                  <a:noFill/>
                </a:ln>
                <a:solidFill>
                  <a:srgbClr val="0070C0"/>
                </a:solidFill>
                <a:effectLst/>
                <a:uLnTx/>
                <a:uFillTx/>
                <a:latin typeface="+mj-lt"/>
                <a:ea typeface="+mj-ea"/>
                <a:cs typeface="+mj-cs"/>
              </a:rPr>
              <a:t>Diseño de la investigación </a:t>
            </a:r>
            <a:endParaRPr kumimoji="0" lang="es-ES" sz="2400" b="0" i="0" u="none" strike="noStrike" kern="1200" cap="none" spc="0" normalizeH="0" baseline="0" noProof="0" dirty="0">
              <a:ln>
                <a:noFill/>
              </a:ln>
              <a:solidFill>
                <a:srgbClr val="0070C0"/>
              </a:solidFill>
              <a:effectLst/>
              <a:uLnTx/>
              <a:uFillTx/>
              <a:latin typeface="+mj-lt"/>
              <a:ea typeface="+mj-ea"/>
              <a:cs typeface="+mj-cs"/>
            </a:endParaRPr>
          </a:p>
        </p:txBody>
      </p:sp>
      <p:graphicFrame>
        <p:nvGraphicFramePr>
          <p:cNvPr id="6" name="5 Diagrama"/>
          <p:cNvGraphicFramePr/>
          <p:nvPr/>
        </p:nvGraphicFramePr>
        <p:xfrm>
          <a:off x="683568" y="1484784"/>
          <a:ext cx="7776864"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472608"/>
          </a:xfrm>
        </p:spPr>
        <p:txBody>
          <a:bodyPr>
            <a:normAutofit fontScale="92500" lnSpcReduction="10000"/>
          </a:bodyPr>
          <a:lstStyle/>
          <a:p>
            <a:pPr algn="ctr" eaLnBrk="1" hangingPunct="1">
              <a:buFontTx/>
              <a:buNone/>
              <a:defRPr/>
            </a:pPr>
            <a:r>
              <a:rPr lang="es-ES" sz="3800" b="1" dirty="0" smtClean="0">
                <a:solidFill>
                  <a:schemeClr val="tx1"/>
                </a:solidFill>
              </a:rPr>
              <a:t>Tamaño de la muestra</a:t>
            </a:r>
          </a:p>
          <a:p>
            <a:pPr algn="ctr" eaLnBrk="1" hangingPunct="1">
              <a:buFontTx/>
              <a:buNone/>
              <a:defRPr/>
            </a:pPr>
            <a:endParaRPr lang="es-ES" b="1" dirty="0" smtClean="0">
              <a:solidFill>
                <a:schemeClr val="tx1"/>
              </a:solidFill>
            </a:endParaRPr>
          </a:p>
          <a:p>
            <a:pPr algn="ctr" eaLnBrk="1" hangingPunct="1">
              <a:buFontTx/>
              <a:buNone/>
              <a:defRPr/>
            </a:pPr>
            <a:r>
              <a:rPr lang="es-ES" b="1" dirty="0" smtClean="0">
                <a:solidFill>
                  <a:schemeClr val="tx1"/>
                </a:solidFill>
              </a:rPr>
              <a:t>Fórmula de la muestra</a:t>
            </a:r>
          </a:p>
          <a:p>
            <a:pPr eaLnBrk="1" hangingPunct="1">
              <a:buFontTx/>
              <a:buNone/>
              <a:defRPr/>
            </a:pPr>
            <a:endParaRPr lang="es-ES" b="1" dirty="0" smtClean="0">
              <a:solidFill>
                <a:schemeClr val="tx1"/>
              </a:solidFill>
            </a:endParaRPr>
          </a:p>
          <a:p>
            <a:pPr eaLnBrk="1" hangingPunct="1">
              <a:buFontTx/>
              <a:buNone/>
              <a:defRPr/>
            </a:pPr>
            <a:endParaRPr lang="es-ES" b="1" dirty="0" smtClean="0">
              <a:solidFill>
                <a:schemeClr val="tx1"/>
              </a:solidFill>
            </a:endParaRPr>
          </a:p>
          <a:p>
            <a:pPr eaLnBrk="1" hangingPunct="1">
              <a:buFontTx/>
              <a:buNone/>
              <a:defRPr/>
            </a:pPr>
            <a:r>
              <a:rPr lang="es-ES" sz="2100" dirty="0" smtClean="0">
                <a:solidFill>
                  <a:schemeClr val="tx1"/>
                </a:solidFill>
              </a:rPr>
              <a:t>Dónde:</a:t>
            </a:r>
          </a:p>
          <a:p>
            <a:pPr eaLnBrk="1" hangingPunct="1">
              <a:buFontTx/>
              <a:buNone/>
              <a:defRPr/>
            </a:pPr>
            <a:endParaRPr lang="es-ES" sz="2100" dirty="0" smtClean="0">
              <a:solidFill>
                <a:schemeClr val="tx1"/>
              </a:solidFill>
            </a:endParaRPr>
          </a:p>
          <a:p>
            <a:pPr eaLnBrk="1" hangingPunct="1">
              <a:buFontTx/>
              <a:buNone/>
              <a:defRPr/>
            </a:pPr>
            <a:r>
              <a:rPr lang="es-ES" sz="2100" dirty="0" smtClean="0">
                <a:solidFill>
                  <a:schemeClr val="tx1"/>
                </a:solidFill>
              </a:rPr>
              <a:t>N = Población = 16.515 Habitantes</a:t>
            </a:r>
          </a:p>
          <a:p>
            <a:pPr eaLnBrk="1" hangingPunct="1">
              <a:buFontTx/>
              <a:buNone/>
              <a:defRPr/>
            </a:pPr>
            <a:r>
              <a:rPr lang="es-ES" sz="2100" dirty="0" smtClean="0">
                <a:solidFill>
                  <a:schemeClr val="tx1"/>
                </a:solidFill>
              </a:rPr>
              <a:t>n = Tamaño de la muestra</a:t>
            </a:r>
          </a:p>
          <a:p>
            <a:pPr eaLnBrk="1" hangingPunct="1">
              <a:buFontTx/>
              <a:buNone/>
              <a:defRPr/>
            </a:pPr>
            <a:r>
              <a:rPr lang="es-ES" sz="2100" dirty="0" smtClean="0">
                <a:solidFill>
                  <a:schemeClr val="tx1"/>
                </a:solidFill>
              </a:rPr>
              <a:t>z = De la distribución normal = 1,96</a:t>
            </a:r>
          </a:p>
          <a:p>
            <a:pPr eaLnBrk="1" hangingPunct="1">
              <a:buFontTx/>
              <a:buNone/>
              <a:defRPr/>
            </a:pPr>
            <a:r>
              <a:rPr lang="es-ES" sz="2100" dirty="0" smtClean="0">
                <a:solidFill>
                  <a:schemeClr val="tx1"/>
                </a:solidFill>
              </a:rPr>
              <a:t>p = Probabilidad de ocurrencia = 0,5</a:t>
            </a:r>
          </a:p>
          <a:p>
            <a:pPr eaLnBrk="1" hangingPunct="1">
              <a:buFontTx/>
              <a:buNone/>
              <a:defRPr/>
            </a:pPr>
            <a:r>
              <a:rPr lang="es-ES" sz="2100" dirty="0" smtClean="0">
                <a:solidFill>
                  <a:schemeClr val="tx1"/>
                </a:solidFill>
              </a:rPr>
              <a:t>q = Error de estimación = (1-p) = 0,5</a:t>
            </a:r>
          </a:p>
          <a:p>
            <a:pPr eaLnBrk="1" hangingPunct="1">
              <a:buFontTx/>
              <a:buNone/>
              <a:defRPr/>
            </a:pPr>
            <a:r>
              <a:rPr lang="es-ES" sz="2100" dirty="0" smtClean="0">
                <a:solidFill>
                  <a:schemeClr val="tx1"/>
                </a:solidFill>
              </a:rPr>
              <a:t>e = error permisible = 5%</a:t>
            </a:r>
          </a:p>
          <a:p>
            <a:pPr eaLnBrk="1" hangingPunct="1">
              <a:buFontTx/>
              <a:buNone/>
              <a:defRPr/>
            </a:pPr>
            <a:r>
              <a:rPr lang="es-ES" sz="2100" dirty="0" smtClean="0">
                <a:solidFill>
                  <a:schemeClr val="tx1"/>
                </a:solidFill>
              </a:rPr>
              <a:t>NC = Nivel de confianza = 95%</a:t>
            </a:r>
            <a:endParaRPr lang="es-ES" sz="3600" dirty="0" smtClean="0">
              <a:solidFill>
                <a:schemeClr val="tx1"/>
              </a:solidFill>
            </a:endParaRPr>
          </a:p>
          <a:p>
            <a:pPr eaLnBrk="1" hangingPunct="1">
              <a:buFontTx/>
              <a:buNone/>
              <a:defRPr/>
            </a:pPr>
            <a:r>
              <a:rPr lang="es-ES" sz="3600" dirty="0" smtClean="0">
                <a:solidFill>
                  <a:schemeClr val="tx1"/>
                </a:solidFill>
              </a:rPr>
              <a:t>n = 375 encuestas</a:t>
            </a:r>
          </a:p>
          <a:p>
            <a:pPr eaLnBrk="1" hangingPunct="1">
              <a:buFontTx/>
              <a:buNone/>
              <a:defRPr/>
            </a:pPr>
            <a:endParaRPr lang="es-ES" b="1" dirty="0" smtClean="0">
              <a:solidFill>
                <a:schemeClr val="tx1"/>
              </a:solidFill>
            </a:endParaRPr>
          </a:p>
        </p:txBody>
      </p:sp>
      <p:pic>
        <p:nvPicPr>
          <p:cNvPr id="24580" name="Picture 3"/>
          <p:cNvPicPr>
            <a:picLocks noChangeAspect="1" noChangeArrowheads="1"/>
          </p:cNvPicPr>
          <p:nvPr/>
        </p:nvPicPr>
        <p:blipFill>
          <a:blip r:embed="rId2" cstate="print"/>
          <a:srcRect/>
          <a:stretch>
            <a:fillRect/>
          </a:stretch>
        </p:blipFill>
        <p:spPr bwMode="auto">
          <a:xfrm>
            <a:off x="4932040" y="2780928"/>
            <a:ext cx="3817150" cy="1439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323"/>
            <a:ext cx="8229600" cy="706437"/>
          </a:xfrm>
        </p:spPr>
        <p:txBody>
          <a:bodyPr>
            <a:normAutofit/>
          </a:bodyPr>
          <a:lstStyle/>
          <a:p>
            <a:pPr algn="ctr" eaLnBrk="1" hangingPunct="1">
              <a:defRPr/>
            </a:pPr>
            <a:r>
              <a:rPr lang="es-ES" sz="3200" b="1" i="1" dirty="0" smtClean="0">
                <a:solidFill>
                  <a:srgbClr val="0070C0"/>
                </a:solidFill>
              </a:rPr>
              <a:t>ANÁLISIS UNIVARIADO</a:t>
            </a:r>
            <a:endParaRPr lang="es-ES" sz="3200" b="1" i="1" dirty="0">
              <a:solidFill>
                <a:srgbClr val="0070C0"/>
              </a:solidFill>
            </a:endParaRPr>
          </a:p>
        </p:txBody>
      </p:sp>
      <p:graphicFrame>
        <p:nvGraphicFramePr>
          <p:cNvPr id="4" name="3 Marcador de contenido"/>
          <p:cNvGraphicFramePr>
            <a:graphicFrameLocks noGrp="1"/>
          </p:cNvGraphicFramePr>
          <p:nvPr>
            <p:ph idx="1"/>
          </p:nvPr>
        </p:nvGraphicFramePr>
        <p:xfrm>
          <a:off x="457200" y="836712"/>
          <a:ext cx="8229600"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539552" y="2492896"/>
            <a:ext cx="8229600" cy="936104"/>
          </a:xfrm>
          <a:prstGeom prst="rect">
            <a:avLst/>
          </a:prstGeom>
        </p:spPr>
        <p:txBody>
          <a:bodyPr>
            <a:normAutofit lnSpcReduction="10000"/>
          </a:bodyPr>
          <a:lstStyle/>
          <a:p>
            <a:pPr algn="ctr">
              <a:defRPr/>
            </a:pPr>
            <a:r>
              <a:rPr lang="es-ES" sz="3200" b="1" i="1" kern="0" dirty="0">
                <a:solidFill>
                  <a:srgbClr val="0070C0"/>
                </a:solidFill>
                <a:effectLst>
                  <a:outerShdw blurRad="38100" dist="38100" dir="2700000" algn="tl">
                    <a:srgbClr val="C0C0C0"/>
                  </a:outerShdw>
                </a:effectLst>
                <a:latin typeface="+mj-lt"/>
                <a:ea typeface="+mj-ea"/>
                <a:cs typeface="+mj-cs"/>
              </a:rPr>
              <a:t>ANÁLISIS BIVARIADO</a:t>
            </a:r>
            <a:r>
              <a:rPr lang="es-ES" sz="2800" b="1" i="1" kern="0" dirty="0">
                <a:solidFill>
                  <a:srgbClr val="FFFFCC"/>
                </a:solidFill>
                <a:effectLst>
                  <a:outerShdw blurRad="38100" dist="38100" dir="2700000" algn="tl">
                    <a:srgbClr val="C0C0C0"/>
                  </a:outerShdw>
                </a:effectLst>
                <a:latin typeface="+mj-lt"/>
                <a:ea typeface="+mj-ea"/>
                <a:cs typeface="+mj-cs"/>
              </a:rPr>
              <a:t/>
            </a:r>
            <a:br>
              <a:rPr lang="es-ES" sz="2800" b="1" i="1" kern="0" dirty="0">
                <a:solidFill>
                  <a:srgbClr val="FFFFCC"/>
                </a:solidFill>
                <a:effectLst>
                  <a:outerShdw blurRad="38100" dist="38100" dir="2700000" algn="tl">
                    <a:srgbClr val="C0C0C0"/>
                  </a:outerShdw>
                </a:effectLst>
                <a:latin typeface="+mj-lt"/>
                <a:ea typeface="+mj-ea"/>
                <a:cs typeface="+mj-cs"/>
              </a:rPr>
            </a:br>
            <a:endParaRPr lang="es-ES" sz="2800" b="1" i="1" kern="0" dirty="0">
              <a:solidFill>
                <a:srgbClr val="0070C0"/>
              </a:solidFill>
              <a:effectLst>
                <a:outerShdw blurRad="38100" dist="38100" dir="2700000" algn="tl">
                  <a:srgbClr val="C0C0C0"/>
                </a:outerShdw>
              </a:effectLst>
              <a:latin typeface="Arial" pitchFamily="34" charset="0"/>
              <a:ea typeface="+mj-ea"/>
              <a:cs typeface="Arial" pitchFamily="34" charset="0"/>
            </a:endParaRPr>
          </a:p>
        </p:txBody>
      </p:sp>
      <p:graphicFrame>
        <p:nvGraphicFramePr>
          <p:cNvPr id="10" name="9 Diagrama"/>
          <p:cNvGraphicFramePr/>
          <p:nvPr/>
        </p:nvGraphicFramePr>
        <p:xfrm>
          <a:off x="0" y="3284984"/>
          <a:ext cx="9144000" cy="338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188913"/>
            <a:ext cx="8229600" cy="633412"/>
          </a:xfrm>
        </p:spPr>
        <p:txBody>
          <a:bodyPr>
            <a:normAutofit fontScale="90000"/>
          </a:bodyPr>
          <a:lstStyle/>
          <a:p>
            <a:pPr algn="ctr" eaLnBrk="1" hangingPunct="1">
              <a:defRPr/>
            </a:pPr>
            <a:r>
              <a:rPr lang="es-ES" dirty="0" smtClean="0">
                <a:solidFill>
                  <a:srgbClr val="0070C0"/>
                </a:solidFill>
              </a:rPr>
              <a:t>Gráfico de resultados generales</a:t>
            </a:r>
          </a:p>
        </p:txBody>
      </p:sp>
      <p:sp>
        <p:nvSpPr>
          <p:cNvPr id="26626" name="2 Marcador de contenido"/>
          <p:cNvSpPr>
            <a:spLocks noGrp="1"/>
          </p:cNvSpPr>
          <p:nvPr>
            <p:ph idx="1"/>
          </p:nvPr>
        </p:nvSpPr>
        <p:spPr bwMode="auto">
          <a:xfrm>
            <a:off x="395288" y="1773238"/>
            <a:ext cx="4824412" cy="352742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s-ES" smtClean="0">
              <a:solidFill>
                <a:srgbClr val="0070C0"/>
              </a:solidFill>
            </a:endParaRPr>
          </a:p>
        </p:txBody>
      </p:sp>
      <p:pic>
        <p:nvPicPr>
          <p:cNvPr id="26627" name="4 Imagen"/>
          <p:cNvPicPr>
            <a:picLocks noChangeAspect="1" noChangeArrowheads="1"/>
          </p:cNvPicPr>
          <p:nvPr/>
        </p:nvPicPr>
        <p:blipFill>
          <a:blip r:embed="rId2" cstate="print"/>
          <a:srcRect/>
          <a:stretch>
            <a:fillRect/>
          </a:stretch>
        </p:blipFill>
        <p:spPr bwMode="auto">
          <a:xfrm>
            <a:off x="576263" y="765175"/>
            <a:ext cx="3995737" cy="3095625"/>
          </a:xfrm>
          <a:prstGeom prst="rect">
            <a:avLst/>
          </a:prstGeom>
          <a:noFill/>
          <a:ln w="9525">
            <a:noFill/>
            <a:miter lim="800000"/>
            <a:headEnd/>
            <a:tailEnd/>
          </a:ln>
        </p:spPr>
      </p:pic>
      <p:pic>
        <p:nvPicPr>
          <p:cNvPr id="26629" name="7 Imagen"/>
          <p:cNvPicPr>
            <a:picLocks noChangeAspect="1" noChangeArrowheads="1"/>
          </p:cNvPicPr>
          <p:nvPr/>
        </p:nvPicPr>
        <p:blipFill>
          <a:blip r:embed="rId3" cstate="print"/>
          <a:srcRect/>
          <a:stretch>
            <a:fillRect/>
          </a:stretch>
        </p:blipFill>
        <p:spPr bwMode="auto">
          <a:xfrm>
            <a:off x="4500563" y="692150"/>
            <a:ext cx="3959225" cy="3024188"/>
          </a:xfrm>
          <a:prstGeom prst="rect">
            <a:avLst/>
          </a:prstGeom>
          <a:noFill/>
          <a:ln w="9525">
            <a:noFill/>
            <a:miter lim="800000"/>
            <a:headEnd/>
            <a:tailEnd/>
          </a:ln>
        </p:spPr>
      </p:pic>
      <p:pic>
        <p:nvPicPr>
          <p:cNvPr id="26630" name="9 Imagen"/>
          <p:cNvPicPr>
            <a:picLocks noChangeAspect="1" noChangeArrowheads="1"/>
          </p:cNvPicPr>
          <p:nvPr/>
        </p:nvPicPr>
        <p:blipFill>
          <a:blip r:embed="rId4" cstate="print"/>
          <a:srcRect/>
          <a:stretch>
            <a:fillRect/>
          </a:stretch>
        </p:blipFill>
        <p:spPr bwMode="auto">
          <a:xfrm>
            <a:off x="720725" y="3860800"/>
            <a:ext cx="3851275" cy="2997200"/>
          </a:xfrm>
          <a:prstGeom prst="rect">
            <a:avLst/>
          </a:prstGeom>
          <a:noFill/>
          <a:ln w="9525">
            <a:noFill/>
            <a:miter lim="800000"/>
            <a:headEnd/>
            <a:tailEnd/>
          </a:ln>
        </p:spPr>
      </p:pic>
      <p:pic>
        <p:nvPicPr>
          <p:cNvPr id="26631" name="10 Imagen"/>
          <p:cNvPicPr>
            <a:picLocks noChangeAspect="1" noChangeArrowheads="1"/>
          </p:cNvPicPr>
          <p:nvPr/>
        </p:nvPicPr>
        <p:blipFill>
          <a:blip r:embed="rId5" cstate="print"/>
          <a:srcRect/>
          <a:stretch>
            <a:fillRect/>
          </a:stretch>
        </p:blipFill>
        <p:spPr bwMode="auto">
          <a:xfrm>
            <a:off x="4572000" y="3789363"/>
            <a:ext cx="3887788" cy="306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4 Imagen"/>
          <p:cNvPicPr>
            <a:picLocks noChangeAspect="1" noChangeArrowheads="1"/>
          </p:cNvPicPr>
          <p:nvPr/>
        </p:nvPicPr>
        <p:blipFill>
          <a:blip r:embed="rId2" cstate="print"/>
          <a:srcRect/>
          <a:stretch>
            <a:fillRect/>
          </a:stretch>
        </p:blipFill>
        <p:spPr bwMode="auto">
          <a:xfrm>
            <a:off x="250825" y="0"/>
            <a:ext cx="4249738" cy="3468688"/>
          </a:xfrm>
          <a:prstGeom prst="rect">
            <a:avLst/>
          </a:prstGeom>
          <a:noFill/>
          <a:ln w="9525">
            <a:noFill/>
            <a:miter lim="800000"/>
            <a:headEnd/>
            <a:tailEnd/>
          </a:ln>
        </p:spPr>
      </p:pic>
      <p:pic>
        <p:nvPicPr>
          <p:cNvPr id="27651" name="7 Imagen"/>
          <p:cNvPicPr>
            <a:picLocks noChangeAspect="1" noChangeArrowheads="1"/>
          </p:cNvPicPr>
          <p:nvPr/>
        </p:nvPicPr>
        <p:blipFill>
          <a:blip r:embed="rId3" cstate="print"/>
          <a:srcRect/>
          <a:stretch>
            <a:fillRect/>
          </a:stretch>
        </p:blipFill>
        <p:spPr bwMode="auto">
          <a:xfrm>
            <a:off x="4500563" y="0"/>
            <a:ext cx="4356100" cy="3500438"/>
          </a:xfrm>
          <a:prstGeom prst="rect">
            <a:avLst/>
          </a:prstGeom>
          <a:noFill/>
          <a:ln w="9525">
            <a:noFill/>
            <a:miter lim="800000"/>
            <a:headEnd/>
            <a:tailEnd/>
          </a:ln>
        </p:spPr>
      </p:pic>
      <p:pic>
        <p:nvPicPr>
          <p:cNvPr id="27652" name="8 Imagen"/>
          <p:cNvPicPr>
            <a:picLocks noChangeAspect="1" noChangeArrowheads="1"/>
          </p:cNvPicPr>
          <p:nvPr/>
        </p:nvPicPr>
        <p:blipFill>
          <a:blip r:embed="rId4" cstate="print"/>
          <a:srcRect/>
          <a:stretch>
            <a:fillRect/>
          </a:stretch>
        </p:blipFill>
        <p:spPr bwMode="auto">
          <a:xfrm>
            <a:off x="323850" y="3429000"/>
            <a:ext cx="4211638" cy="3429000"/>
          </a:xfrm>
          <a:prstGeom prst="rect">
            <a:avLst/>
          </a:prstGeom>
          <a:noFill/>
          <a:ln w="9525">
            <a:noFill/>
            <a:miter lim="800000"/>
            <a:headEnd/>
            <a:tailEnd/>
          </a:ln>
        </p:spPr>
      </p:pic>
      <p:pic>
        <p:nvPicPr>
          <p:cNvPr id="27653" name="9 Imagen"/>
          <p:cNvPicPr>
            <a:picLocks noChangeAspect="1" noChangeArrowheads="1"/>
          </p:cNvPicPr>
          <p:nvPr/>
        </p:nvPicPr>
        <p:blipFill>
          <a:blip r:embed="rId5" cstate="print"/>
          <a:srcRect/>
          <a:stretch>
            <a:fillRect/>
          </a:stretch>
        </p:blipFill>
        <p:spPr bwMode="auto">
          <a:xfrm>
            <a:off x="4500563" y="3644900"/>
            <a:ext cx="4067175"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268413"/>
            <a:ext cx="8229600" cy="4608512"/>
          </a:xfrm>
        </p:spPr>
        <p:txBody>
          <a:bodyPr>
            <a:normAutofit/>
          </a:bodyPr>
          <a:lstStyle/>
          <a:p>
            <a:pPr algn="ctr" eaLnBrk="1" hangingPunct="1">
              <a:defRPr/>
            </a:pPr>
            <a:r>
              <a:rPr lang="es-ES" sz="8000" b="1" i="1" dirty="0" smtClean="0">
                <a:solidFill>
                  <a:srgbClr val="0070C0"/>
                </a:solidFill>
                <a:latin typeface="Times New Roman" pitchFamily="18" charset="0"/>
                <a:cs typeface="Times New Roman" pitchFamily="18" charset="0"/>
              </a:rPr>
              <a:t>CAPÍTULO I</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INTRODUCCIÓN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4 Imagen"/>
          <p:cNvPicPr>
            <a:picLocks noChangeAspect="1" noChangeArrowheads="1"/>
          </p:cNvPicPr>
          <p:nvPr/>
        </p:nvPicPr>
        <p:blipFill>
          <a:blip r:embed="rId2" cstate="print"/>
          <a:srcRect/>
          <a:stretch>
            <a:fillRect/>
          </a:stretch>
        </p:blipFill>
        <p:spPr bwMode="auto">
          <a:xfrm>
            <a:off x="323403" y="0"/>
            <a:ext cx="4392613" cy="3505200"/>
          </a:xfrm>
          <a:prstGeom prst="rect">
            <a:avLst/>
          </a:prstGeom>
          <a:noFill/>
          <a:ln w="9525">
            <a:noFill/>
            <a:miter lim="800000"/>
            <a:headEnd/>
            <a:tailEnd/>
          </a:ln>
        </p:spPr>
      </p:pic>
      <p:pic>
        <p:nvPicPr>
          <p:cNvPr id="28675" name="7 Imagen"/>
          <p:cNvPicPr>
            <a:picLocks noChangeAspect="1" noChangeArrowheads="1"/>
          </p:cNvPicPr>
          <p:nvPr/>
        </p:nvPicPr>
        <p:blipFill>
          <a:blip r:embed="rId3" cstate="print"/>
          <a:srcRect/>
          <a:stretch>
            <a:fillRect/>
          </a:stretch>
        </p:blipFill>
        <p:spPr bwMode="auto">
          <a:xfrm>
            <a:off x="4644008" y="0"/>
            <a:ext cx="3960440" cy="3133725"/>
          </a:xfrm>
          <a:prstGeom prst="rect">
            <a:avLst/>
          </a:prstGeom>
          <a:noFill/>
          <a:ln w="9525">
            <a:noFill/>
            <a:miter lim="800000"/>
            <a:headEnd/>
            <a:tailEnd/>
          </a:ln>
        </p:spPr>
      </p:pic>
      <p:pic>
        <p:nvPicPr>
          <p:cNvPr id="28676" name="8 Imagen"/>
          <p:cNvPicPr>
            <a:picLocks noChangeAspect="1" noChangeArrowheads="1"/>
          </p:cNvPicPr>
          <p:nvPr/>
        </p:nvPicPr>
        <p:blipFill>
          <a:blip r:embed="rId4" cstate="print"/>
          <a:srcRect/>
          <a:stretch>
            <a:fillRect/>
          </a:stretch>
        </p:blipFill>
        <p:spPr bwMode="auto">
          <a:xfrm>
            <a:off x="432048" y="3572857"/>
            <a:ext cx="3995936" cy="3285143"/>
          </a:xfrm>
          <a:prstGeom prst="rect">
            <a:avLst/>
          </a:prstGeom>
          <a:noFill/>
          <a:ln w="9525">
            <a:noFill/>
            <a:miter lim="800000"/>
            <a:headEnd/>
            <a:tailEnd/>
          </a:ln>
        </p:spPr>
      </p:pic>
      <p:pic>
        <p:nvPicPr>
          <p:cNvPr id="28677" name="9 Imagen"/>
          <p:cNvPicPr>
            <a:picLocks noChangeAspect="1" noChangeArrowheads="1"/>
          </p:cNvPicPr>
          <p:nvPr/>
        </p:nvPicPr>
        <p:blipFill>
          <a:blip r:embed="rId5" cstate="print"/>
          <a:srcRect/>
          <a:stretch>
            <a:fillRect/>
          </a:stretch>
        </p:blipFill>
        <p:spPr bwMode="auto">
          <a:xfrm>
            <a:off x="4716463" y="3284538"/>
            <a:ext cx="3887787"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9 Imagen"/>
          <p:cNvPicPr>
            <a:picLocks noChangeAspect="1" noChangeArrowheads="1"/>
          </p:cNvPicPr>
          <p:nvPr/>
        </p:nvPicPr>
        <p:blipFill>
          <a:blip r:embed="rId2" cstate="print"/>
          <a:srcRect/>
          <a:stretch>
            <a:fillRect/>
          </a:stretch>
        </p:blipFill>
        <p:spPr bwMode="auto">
          <a:xfrm>
            <a:off x="4859338" y="0"/>
            <a:ext cx="4105275" cy="3213100"/>
          </a:xfrm>
          <a:prstGeom prst="rect">
            <a:avLst/>
          </a:prstGeom>
          <a:noFill/>
          <a:ln w="9525">
            <a:noFill/>
            <a:miter lim="800000"/>
            <a:headEnd/>
            <a:tailEnd/>
          </a:ln>
        </p:spPr>
      </p:pic>
      <p:pic>
        <p:nvPicPr>
          <p:cNvPr id="29700" name="10 Imagen"/>
          <p:cNvPicPr>
            <a:picLocks noChangeAspect="1" noChangeArrowheads="1"/>
          </p:cNvPicPr>
          <p:nvPr/>
        </p:nvPicPr>
        <p:blipFill>
          <a:blip r:embed="rId3" cstate="print"/>
          <a:srcRect/>
          <a:stretch>
            <a:fillRect/>
          </a:stretch>
        </p:blipFill>
        <p:spPr bwMode="auto">
          <a:xfrm>
            <a:off x="611188" y="3556000"/>
            <a:ext cx="4105275" cy="3302000"/>
          </a:xfrm>
          <a:prstGeom prst="rect">
            <a:avLst/>
          </a:prstGeom>
          <a:noFill/>
          <a:ln w="9525">
            <a:noFill/>
            <a:miter lim="800000"/>
            <a:headEnd/>
            <a:tailEnd/>
          </a:ln>
        </p:spPr>
      </p:pic>
      <p:pic>
        <p:nvPicPr>
          <p:cNvPr id="29701" name="11 Imagen"/>
          <p:cNvPicPr>
            <a:picLocks noChangeAspect="1" noChangeArrowheads="1"/>
          </p:cNvPicPr>
          <p:nvPr/>
        </p:nvPicPr>
        <p:blipFill>
          <a:blip r:embed="rId4" cstate="print"/>
          <a:srcRect/>
          <a:stretch>
            <a:fillRect/>
          </a:stretch>
        </p:blipFill>
        <p:spPr bwMode="auto">
          <a:xfrm>
            <a:off x="4716463" y="3357563"/>
            <a:ext cx="4032250" cy="32924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202307" y="0"/>
            <a:ext cx="4657725"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4 Imagen"/>
          <p:cNvPicPr>
            <a:picLocks noChangeAspect="1" noChangeArrowheads="1"/>
          </p:cNvPicPr>
          <p:nvPr/>
        </p:nvPicPr>
        <p:blipFill>
          <a:blip r:embed="rId2" cstate="print"/>
          <a:srcRect/>
          <a:stretch>
            <a:fillRect/>
          </a:stretch>
        </p:blipFill>
        <p:spPr bwMode="auto">
          <a:xfrm>
            <a:off x="250825" y="0"/>
            <a:ext cx="4392613" cy="3592513"/>
          </a:xfrm>
          <a:prstGeom prst="rect">
            <a:avLst/>
          </a:prstGeom>
          <a:noFill/>
          <a:ln w="9525">
            <a:noFill/>
            <a:miter lim="800000"/>
            <a:headEnd/>
            <a:tailEnd/>
          </a:ln>
        </p:spPr>
      </p:pic>
      <p:pic>
        <p:nvPicPr>
          <p:cNvPr id="30723" name="7 Imagen"/>
          <p:cNvPicPr>
            <a:picLocks noChangeAspect="1" noChangeArrowheads="1"/>
          </p:cNvPicPr>
          <p:nvPr/>
        </p:nvPicPr>
        <p:blipFill>
          <a:blip r:embed="rId3" cstate="print"/>
          <a:srcRect/>
          <a:stretch>
            <a:fillRect/>
          </a:stretch>
        </p:blipFill>
        <p:spPr bwMode="auto">
          <a:xfrm>
            <a:off x="4211638" y="0"/>
            <a:ext cx="4681537" cy="3527425"/>
          </a:xfrm>
          <a:prstGeom prst="rect">
            <a:avLst/>
          </a:prstGeom>
          <a:noFill/>
          <a:ln w="9525">
            <a:noFill/>
            <a:miter lim="800000"/>
            <a:headEnd/>
            <a:tailEnd/>
          </a:ln>
        </p:spPr>
      </p:pic>
      <p:pic>
        <p:nvPicPr>
          <p:cNvPr id="30724" name="8 Imagen"/>
          <p:cNvPicPr>
            <a:picLocks noChangeAspect="1" noChangeArrowheads="1"/>
          </p:cNvPicPr>
          <p:nvPr/>
        </p:nvPicPr>
        <p:blipFill>
          <a:blip r:embed="rId4" cstate="print"/>
          <a:srcRect/>
          <a:stretch>
            <a:fillRect/>
          </a:stretch>
        </p:blipFill>
        <p:spPr bwMode="auto">
          <a:xfrm>
            <a:off x="395288" y="3581400"/>
            <a:ext cx="4032250" cy="3276600"/>
          </a:xfrm>
          <a:prstGeom prst="rect">
            <a:avLst/>
          </a:prstGeom>
          <a:noFill/>
          <a:ln w="9525">
            <a:noFill/>
            <a:miter lim="800000"/>
            <a:headEnd/>
            <a:tailEnd/>
          </a:ln>
        </p:spPr>
      </p:pic>
      <p:pic>
        <p:nvPicPr>
          <p:cNvPr id="30725" name="9 Imagen"/>
          <p:cNvPicPr>
            <a:picLocks noChangeAspect="1" noChangeArrowheads="1"/>
          </p:cNvPicPr>
          <p:nvPr/>
        </p:nvPicPr>
        <p:blipFill>
          <a:blip r:embed="rId5" cstate="print"/>
          <a:srcRect/>
          <a:stretch>
            <a:fillRect/>
          </a:stretch>
        </p:blipFill>
        <p:spPr bwMode="auto">
          <a:xfrm>
            <a:off x="4427538" y="3544888"/>
            <a:ext cx="4321175"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cstate="print"/>
          <a:srcRect/>
          <a:stretch>
            <a:fillRect/>
          </a:stretch>
        </p:blipFill>
        <p:spPr bwMode="auto">
          <a:xfrm>
            <a:off x="693290" y="908720"/>
            <a:ext cx="7839150" cy="5530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4 Imagen"/>
          <p:cNvPicPr>
            <a:picLocks noChangeAspect="1" noChangeArrowheads="1"/>
          </p:cNvPicPr>
          <p:nvPr/>
        </p:nvPicPr>
        <p:blipFill>
          <a:blip r:embed="rId2" cstate="print"/>
          <a:srcRect/>
          <a:stretch>
            <a:fillRect/>
          </a:stretch>
        </p:blipFill>
        <p:spPr bwMode="auto">
          <a:xfrm>
            <a:off x="684213" y="0"/>
            <a:ext cx="3959225" cy="3240088"/>
          </a:xfrm>
          <a:prstGeom prst="rect">
            <a:avLst/>
          </a:prstGeom>
          <a:noFill/>
          <a:ln w="9525">
            <a:noFill/>
            <a:miter lim="800000"/>
            <a:headEnd/>
            <a:tailEnd/>
          </a:ln>
        </p:spPr>
      </p:pic>
      <p:sp>
        <p:nvSpPr>
          <p:cNvPr id="6" name="5 Título"/>
          <p:cNvSpPr>
            <a:spLocks noGrp="1"/>
          </p:cNvSpPr>
          <p:nvPr>
            <p:ph type="title"/>
          </p:nvPr>
        </p:nvSpPr>
        <p:spPr/>
        <p:txBody>
          <a:bodyPr/>
          <a:lstStyle/>
          <a:p>
            <a:pPr eaLnBrk="1" hangingPunct="1">
              <a:defRPr/>
            </a:pPr>
            <a:endParaRPr lang="es-ES" smtClean="0"/>
          </a:p>
        </p:txBody>
      </p:sp>
      <p:pic>
        <p:nvPicPr>
          <p:cNvPr id="32772" name="7 Imagen"/>
          <p:cNvPicPr>
            <a:picLocks noChangeAspect="1" noChangeArrowheads="1"/>
          </p:cNvPicPr>
          <p:nvPr/>
        </p:nvPicPr>
        <p:blipFill>
          <a:blip r:embed="rId3" cstate="print"/>
          <a:srcRect/>
          <a:stretch>
            <a:fillRect/>
          </a:stretch>
        </p:blipFill>
        <p:spPr bwMode="auto">
          <a:xfrm>
            <a:off x="4572000" y="0"/>
            <a:ext cx="4356100" cy="3429000"/>
          </a:xfrm>
          <a:prstGeom prst="rect">
            <a:avLst/>
          </a:prstGeom>
          <a:noFill/>
          <a:ln w="9525">
            <a:noFill/>
            <a:miter lim="800000"/>
            <a:headEnd/>
            <a:tailEnd/>
          </a:ln>
        </p:spPr>
      </p:pic>
      <p:pic>
        <p:nvPicPr>
          <p:cNvPr id="32773" name="8 Imagen"/>
          <p:cNvPicPr>
            <a:picLocks noChangeAspect="1" noChangeArrowheads="1"/>
          </p:cNvPicPr>
          <p:nvPr/>
        </p:nvPicPr>
        <p:blipFill>
          <a:blip r:embed="rId4" cstate="print"/>
          <a:srcRect/>
          <a:stretch>
            <a:fillRect/>
          </a:stretch>
        </p:blipFill>
        <p:spPr bwMode="auto">
          <a:xfrm>
            <a:off x="683443" y="3257550"/>
            <a:ext cx="4392613"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8229600" cy="635000"/>
          </a:xfrm>
        </p:spPr>
        <p:txBody>
          <a:bodyPr>
            <a:normAutofit fontScale="90000"/>
          </a:bodyPr>
          <a:lstStyle/>
          <a:p>
            <a:pPr algn="ctr" eaLnBrk="1" hangingPunct="1">
              <a:defRPr/>
            </a:pPr>
            <a:r>
              <a:rPr lang="es-ES" dirty="0" smtClean="0">
                <a:solidFill>
                  <a:srgbClr val="0070C0"/>
                </a:solidFill>
                <a:latin typeface="+mn-lt"/>
                <a:ea typeface="Times New Roman"/>
              </a:rPr>
              <a:t>Tipo de cliente * Género</a:t>
            </a:r>
            <a:endParaRPr lang="es-ES" dirty="0">
              <a:solidFill>
                <a:srgbClr val="0070C0"/>
              </a:solidFill>
              <a:latin typeface="+mn-lt"/>
            </a:endParaRPr>
          </a:p>
        </p:txBody>
      </p:sp>
      <p:graphicFrame>
        <p:nvGraphicFramePr>
          <p:cNvPr id="4" name="3 Marcador de contenido"/>
          <p:cNvGraphicFramePr>
            <a:graphicFrameLocks noGrp="1"/>
          </p:cNvGraphicFramePr>
          <p:nvPr>
            <p:ph idx="1"/>
          </p:nvPr>
        </p:nvGraphicFramePr>
        <p:xfrm>
          <a:off x="395288" y="1412875"/>
          <a:ext cx="4105275" cy="1582739"/>
        </p:xfrm>
        <a:graphic>
          <a:graphicData uri="http://schemas.openxmlformats.org/drawingml/2006/table">
            <a:tbl>
              <a:tblPr/>
              <a:tblGrid>
                <a:gridCol w="781050"/>
                <a:gridCol w="779462"/>
                <a:gridCol w="781050"/>
                <a:gridCol w="666750"/>
                <a:gridCol w="560388"/>
                <a:gridCol w="536575"/>
              </a:tblGrid>
              <a:tr h="244475">
                <a:tc gridSpan="6">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Times New Roman" pitchFamily="18" charset="0"/>
                          <a:cs typeface="Times New Roman" pitchFamily="18" charset="0"/>
                        </a:rPr>
                        <a:t>Tabla de contingencia</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3838">
                <a:tc rowSpan="2" gridSpan="2">
                  <a:txBody>
                    <a:bodyPr/>
                    <a:lstStyle/>
                    <a:p>
                      <a:pPr marL="38100" marR="0" lvl="0" indent="0" algn="l" defTabSz="914400" rtl="0" eaLnBrk="1" fontAlgn="base" latinLnBrk="0" hangingPunct="1">
                        <a:lnSpc>
                          <a:spcPts val="1600"/>
                        </a:lnSpc>
                        <a:spcBef>
                          <a:spcPct val="0"/>
                        </a:spcBef>
                        <a:spcAft>
                          <a:spcPct val="0"/>
                        </a:spcAft>
                        <a:buClrTx/>
                        <a:buSzTx/>
                        <a:buFontTx/>
                        <a:buNone/>
                        <a:tabLst/>
                      </a:pPr>
                      <a:endParaRPr kumimoji="0" lang="es-E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es-ES"/>
                    </a:p>
                  </a:txBody>
                  <a:tcPr/>
                </a:tc>
                <a:tc gridSpan="3">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Times New Roman" pitchFamily="18" charset="0"/>
                          <a:cs typeface="Times New Roman" pitchFamily="18" charset="0"/>
                        </a:rPr>
                        <a:t>Tipo de cliente</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rowSpan="2">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Total</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2913">
                <a:tc gridSpan="2" vMerge="1">
                  <a:txBody>
                    <a:bodyPr/>
                    <a:lstStyle/>
                    <a:p>
                      <a:endParaRPr lang="es-ES"/>
                    </a:p>
                  </a:txBody>
                  <a:tcPr/>
                </a:tc>
                <a:tc hMerge="1" vMerge="1">
                  <a:txBody>
                    <a:bodyPr/>
                    <a:lstStyle/>
                    <a:p>
                      <a:endParaRPr lang="es-ES"/>
                    </a:p>
                  </a:txBody>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Consumidor final</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Distribuidor</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Empresa</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S"/>
                    </a:p>
                  </a:txBody>
                  <a:tcPr/>
                </a:tc>
              </a:tr>
              <a:tr h="223838">
                <a:tc rowSpan="2">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Género</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Femenino</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217</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225</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12725">
                <a:tc vMerge="1">
                  <a:txBody>
                    <a:bodyPr/>
                    <a:lstStyle/>
                    <a:p>
                      <a:endParaRPr lang="es-ES"/>
                    </a:p>
                  </a:txBody>
                  <a:tcPr/>
                </a:tc>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Masculino</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134</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150</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34950">
                <a:tc gridSpan="2">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Total</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351</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375</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 name="4 Tabla"/>
          <p:cNvGraphicFramePr>
            <a:graphicFrameLocks noGrp="1"/>
          </p:cNvGraphicFramePr>
          <p:nvPr/>
        </p:nvGraphicFramePr>
        <p:xfrm>
          <a:off x="4572000" y="1412875"/>
          <a:ext cx="4392613" cy="1608140"/>
        </p:xfrm>
        <a:graphic>
          <a:graphicData uri="http://schemas.openxmlformats.org/drawingml/2006/table">
            <a:tbl>
              <a:tblPr/>
              <a:tblGrid>
                <a:gridCol w="1812925"/>
                <a:gridCol w="695325"/>
                <a:gridCol w="549275"/>
                <a:gridCol w="1335088"/>
              </a:tblGrid>
              <a:tr h="236538">
                <a:tc gridSpan="4">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Times New Roman" pitchFamily="18" charset="0"/>
                          <a:cs typeface="Times New Roman" pitchFamily="18" charset="0"/>
                        </a:rPr>
                        <a:t>Pruebas de chí-cuadrado</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3653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endParaRPr kumimoji="0" lang="es-E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Valor</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gl</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Sig. asintótica (bilateral)</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2428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Chi-cuadrado de Pearson</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7,691</a:t>
                      </a:r>
                      <a:r>
                        <a:rPr kumimoji="0" lang="es-ES" sz="1200" b="0" i="0" u="none" strike="noStrike" cap="none" normalizeH="0" baseline="30000" smtClean="0">
                          <a:ln>
                            <a:noFill/>
                          </a:ln>
                          <a:solidFill>
                            <a:srgbClr val="000000"/>
                          </a:solidFill>
                          <a:effectLst/>
                          <a:latin typeface="Times New Roman" pitchFamily="18" charset="0"/>
                          <a:cs typeface="Times New Roman" pitchFamily="18" charset="0"/>
                        </a:rPr>
                        <a:t>a</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,021</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428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Razón de verosimilitudes</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7,533</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,023</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428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Asociación lineal por lineal</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7,242</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,007</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3653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N de casos válidos</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375</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386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cs typeface="Arial" charset="0"/>
            </a:endParaRPr>
          </a:p>
        </p:txBody>
      </p:sp>
      <p:pic>
        <p:nvPicPr>
          <p:cNvPr id="33861" name="6 Imagen"/>
          <p:cNvPicPr>
            <a:picLocks noChangeAspect="1" noChangeArrowheads="1"/>
          </p:cNvPicPr>
          <p:nvPr/>
        </p:nvPicPr>
        <p:blipFill>
          <a:blip r:embed="rId2" cstate="print"/>
          <a:srcRect/>
          <a:stretch>
            <a:fillRect/>
          </a:stretch>
        </p:blipFill>
        <p:spPr bwMode="auto">
          <a:xfrm>
            <a:off x="323850" y="3068638"/>
            <a:ext cx="4464050" cy="3465512"/>
          </a:xfrm>
          <a:prstGeom prst="rect">
            <a:avLst/>
          </a:prstGeom>
          <a:noFill/>
          <a:ln w="9525">
            <a:noFill/>
            <a:miter lim="800000"/>
            <a:headEnd/>
            <a:tailEnd/>
          </a:ln>
        </p:spPr>
      </p:pic>
      <p:sp>
        <p:nvSpPr>
          <p:cNvPr id="33862" name="Rectangle 2"/>
          <p:cNvSpPr>
            <a:spLocks noChangeArrowheads="1"/>
          </p:cNvSpPr>
          <p:nvPr/>
        </p:nvSpPr>
        <p:spPr bwMode="auto">
          <a:xfrm>
            <a:off x="4427538" y="3789363"/>
            <a:ext cx="4248150" cy="2308225"/>
          </a:xfrm>
          <a:prstGeom prst="rect">
            <a:avLst/>
          </a:prstGeom>
          <a:noFill/>
          <a:ln w="9525">
            <a:noFill/>
            <a:miter lim="800000"/>
            <a:headEnd/>
            <a:tailEnd/>
          </a:ln>
        </p:spPr>
        <p:txBody>
          <a:bodyPr anchor="ctr">
            <a:spAutoFit/>
          </a:bodyPr>
          <a:lstStyle/>
          <a:p>
            <a:r>
              <a:rPr lang="es-ES" sz="1600" b="1">
                <a:latin typeface="Times New Roman" pitchFamily="18" charset="0"/>
                <a:cs typeface="Times New Roman" pitchFamily="18" charset="0"/>
              </a:rPr>
              <a:t>H0: </a:t>
            </a:r>
            <a:r>
              <a:rPr lang="es-ES" sz="1600">
                <a:latin typeface="Times New Roman" pitchFamily="18" charset="0"/>
                <a:cs typeface="Times New Roman" pitchFamily="18" charset="0"/>
              </a:rPr>
              <a:t>no hay relación entre las  variables,  género y tipo de cliente</a:t>
            </a:r>
          </a:p>
          <a:p>
            <a:pPr eaLnBrk="0" hangingPunct="0"/>
            <a:r>
              <a:rPr lang="es-ES" sz="1600" b="1">
                <a:latin typeface="Times New Roman" pitchFamily="18" charset="0"/>
                <a:cs typeface="Times New Roman" pitchFamily="18" charset="0"/>
              </a:rPr>
              <a:t>H1</a:t>
            </a:r>
            <a:r>
              <a:rPr lang="es-ES" sz="1600">
                <a:latin typeface="Times New Roman" pitchFamily="18" charset="0"/>
                <a:cs typeface="Times New Roman" pitchFamily="18" charset="0"/>
              </a:rPr>
              <a:t>: si hay relación entre las  variables,  género y tipo de cliente</a:t>
            </a:r>
          </a:p>
          <a:p>
            <a:pPr eaLnBrk="0" hangingPunct="0"/>
            <a:endParaRPr lang="es-ES" sz="1600">
              <a:latin typeface="Times New Roman" pitchFamily="18" charset="0"/>
              <a:cs typeface="Times New Roman" pitchFamily="18" charset="0"/>
            </a:endParaRPr>
          </a:p>
          <a:p>
            <a:pPr algn="ctr" eaLnBrk="0" hangingPunct="0"/>
            <a:r>
              <a:rPr lang="es-ES" sz="1600" b="1">
                <a:solidFill>
                  <a:srgbClr val="000000"/>
                </a:solidFill>
                <a:latin typeface="Times New Roman" pitchFamily="18" charset="0"/>
                <a:cs typeface="Times New Roman" pitchFamily="18" charset="0"/>
              </a:rPr>
              <a:t>0,021 ≤  0,05</a:t>
            </a:r>
          </a:p>
          <a:p>
            <a:pPr algn="ctr" eaLnBrk="0" hangingPunct="0"/>
            <a:endParaRPr lang="es-ES" sz="1600">
              <a:solidFill>
                <a:srgbClr val="000000"/>
              </a:solidFill>
              <a:latin typeface="Times New Roman" pitchFamily="18" charset="0"/>
              <a:cs typeface="Times New Roman" pitchFamily="18" charset="0"/>
            </a:endParaRPr>
          </a:p>
          <a:p>
            <a:pPr eaLnBrk="0" hangingPunct="0"/>
            <a:r>
              <a:rPr lang="es-ES" sz="1600">
                <a:solidFill>
                  <a:srgbClr val="000000"/>
                </a:solidFill>
                <a:latin typeface="Times New Roman" pitchFamily="18" charset="0"/>
                <a:cs typeface="Times New Roman" pitchFamily="18" charset="0"/>
              </a:rPr>
              <a:t>Se acepta la H1, puesto que si existe relación entre las variables género y tipo de cliente</a:t>
            </a:r>
            <a:r>
              <a:rPr lang="es-ES" sz="16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549275"/>
            <a:ext cx="8229600" cy="719138"/>
          </a:xfrm>
        </p:spPr>
        <p:txBody>
          <a:bodyPr>
            <a:normAutofit/>
          </a:bodyPr>
          <a:lstStyle/>
          <a:p>
            <a:pPr eaLnBrk="1" hangingPunct="1">
              <a:defRPr/>
            </a:pPr>
            <a:r>
              <a:rPr lang="es-ES" dirty="0" smtClean="0">
                <a:solidFill>
                  <a:srgbClr val="0070C0"/>
                </a:solidFill>
                <a:latin typeface="+mn-lt"/>
              </a:rPr>
              <a:t>Tipo de cliente * Tipo de atención</a:t>
            </a:r>
            <a:endParaRPr lang="es-ES" dirty="0">
              <a:solidFill>
                <a:srgbClr val="0070C0"/>
              </a:solidFill>
              <a:latin typeface="+mn-lt"/>
            </a:endParaRPr>
          </a:p>
        </p:txBody>
      </p:sp>
      <p:graphicFrame>
        <p:nvGraphicFramePr>
          <p:cNvPr id="4" name="3 Marcador de contenido"/>
          <p:cNvGraphicFramePr>
            <a:graphicFrameLocks noGrp="1"/>
          </p:cNvGraphicFramePr>
          <p:nvPr>
            <p:ph idx="1"/>
          </p:nvPr>
        </p:nvGraphicFramePr>
        <p:xfrm>
          <a:off x="179388" y="1265238"/>
          <a:ext cx="4537075" cy="2044700"/>
        </p:xfrm>
        <a:graphic>
          <a:graphicData uri="http://schemas.openxmlformats.org/drawingml/2006/table">
            <a:tbl>
              <a:tblPr/>
              <a:tblGrid>
                <a:gridCol w="668337"/>
                <a:gridCol w="668338"/>
                <a:gridCol w="561975"/>
                <a:gridCol w="561975"/>
                <a:gridCol w="561975"/>
                <a:gridCol w="561975"/>
                <a:gridCol w="561975"/>
                <a:gridCol w="390525"/>
              </a:tblGrid>
              <a:tr h="215900">
                <a:tc gridSpan="8">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Times New Roman" pitchFamily="18" charset="0"/>
                          <a:cs typeface="Times New Roman" pitchFamily="18" charset="0"/>
                        </a:rPr>
                        <a:t>Tabla de contingencia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gridSpan="8">
                  <a:txBody>
                    <a:bodyPr/>
                    <a:lstStyle/>
                    <a:p>
                      <a:pPr marL="38100" marR="0" lvl="0" indent="0" algn="l" defTabSz="914400" rtl="0" eaLnBrk="1" fontAlgn="base" latinLnBrk="0" hangingPunct="1">
                        <a:lnSpc>
                          <a:spcPts val="16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9388">
                <a:tc rowSpan="2" gridSpan="2">
                  <a:txBody>
                    <a:bodyPr/>
                    <a:lstStyle/>
                    <a:p>
                      <a:pPr marL="38100" marR="0" lvl="0" indent="0" algn="l" defTabSz="914400" rtl="0" eaLnBrk="1" fontAlgn="base" latinLnBrk="0" hangingPunct="1">
                        <a:lnSpc>
                          <a:spcPts val="1600"/>
                        </a:lnSpc>
                        <a:spcBef>
                          <a:spcPct val="0"/>
                        </a:spcBef>
                        <a:spcAft>
                          <a:spcPct val="0"/>
                        </a:spcAft>
                        <a:buClrTx/>
                        <a:buSzTx/>
                        <a:buFontTx/>
                        <a:buNone/>
                        <a:tabLst/>
                      </a:pPr>
                      <a:endParaRPr kumimoji="0" lang="es-ES"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es-ES"/>
                    </a:p>
                  </a:txBody>
                  <a:tcPr/>
                </a:tc>
                <a:tc gridSpan="5">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Como cliente, ¿Qué tipo de atención recibe por parte de la Panificadora Súper Pan?</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Total</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9388">
                <a:tc gridSpan="2" vMerge="1">
                  <a:txBody>
                    <a:bodyPr/>
                    <a:lstStyle/>
                    <a:p>
                      <a:endParaRPr lang="es-ES"/>
                    </a:p>
                  </a:txBody>
                  <a:tcPr/>
                </a:tc>
                <a:tc hMerge="1" vMerge="1">
                  <a:txBody>
                    <a:bodyPr/>
                    <a:lstStyle/>
                    <a:p>
                      <a:endParaRPr lang="es-ES"/>
                    </a:p>
                  </a:txBody>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Excelente</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Buena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Regular</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Mala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5,00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S"/>
                    </a:p>
                  </a:txBody>
                  <a:tcPr/>
                </a:tc>
              </a:tr>
              <a:tr h="179388">
                <a:tc rowSpan="3">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Tipo de cliente</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Consumidor final</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196</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135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351</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79388">
                <a:tc vMerge="1">
                  <a:txBody>
                    <a:bodyPr/>
                    <a:lstStyle/>
                    <a:p>
                      <a:endParaRPr lang="es-ES"/>
                    </a:p>
                  </a:txBody>
                  <a:tcPr/>
                </a:tc>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Distribuidor</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9388">
                <a:tc vMerge="1">
                  <a:txBody>
                    <a:bodyPr/>
                    <a:lstStyle/>
                    <a:p>
                      <a:endParaRPr lang="es-ES"/>
                    </a:p>
                  </a:txBody>
                  <a:tcPr/>
                </a:tc>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Empresa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79388">
                <a:tc gridSpan="2">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Total</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215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140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375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 name="4 Tabla"/>
          <p:cNvGraphicFramePr>
            <a:graphicFrameLocks noGrp="1"/>
          </p:cNvGraphicFramePr>
          <p:nvPr/>
        </p:nvGraphicFramePr>
        <p:xfrm>
          <a:off x="4787900" y="1341438"/>
          <a:ext cx="4176713" cy="2376489"/>
        </p:xfrm>
        <a:graphic>
          <a:graphicData uri="http://schemas.openxmlformats.org/drawingml/2006/table">
            <a:tbl>
              <a:tblPr/>
              <a:tblGrid>
                <a:gridCol w="1722438"/>
                <a:gridCol w="600075"/>
                <a:gridCol w="515937"/>
                <a:gridCol w="1338263"/>
              </a:tblGrid>
              <a:tr h="369888">
                <a:tc gridSpan="4">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Times New Roman" pitchFamily="18" charset="0"/>
                          <a:cs typeface="Times New Roman" pitchFamily="18" charset="0"/>
                        </a:rPr>
                        <a:t>Pruebas de chí-cuadrado</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698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endParaRPr kumimoji="0" lang="es-ES"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Valor</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gl</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Sig. asintótica (bilateral)</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419100">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Chi-cuadrado de Pearson</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16,558</a:t>
                      </a:r>
                      <a:r>
                        <a:rPr kumimoji="0" lang="es-ES" sz="1000" b="0" i="0" u="none" strike="noStrike" cap="none" normalizeH="0" baseline="30000" smtClean="0">
                          <a:ln>
                            <a:noFill/>
                          </a:ln>
                          <a:solidFill>
                            <a:srgbClr val="000000"/>
                          </a:solidFill>
                          <a:effectLst/>
                          <a:latin typeface="Times New Roman" pitchFamily="18" charset="0"/>
                          <a:cs typeface="Times New Roman" pitchFamily="18" charset="0"/>
                        </a:rPr>
                        <a:t>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,035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28625">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Razón de verosimilitudes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22,958</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,003</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19100">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Asociación lineal por lineal</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1,623</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,203</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698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N de casos válidos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375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34902" name="5 Imagen"/>
          <p:cNvPicPr>
            <a:picLocks noChangeAspect="1" noChangeArrowheads="1"/>
          </p:cNvPicPr>
          <p:nvPr/>
        </p:nvPicPr>
        <p:blipFill>
          <a:blip r:embed="rId2" cstate="print"/>
          <a:srcRect/>
          <a:stretch>
            <a:fillRect/>
          </a:stretch>
        </p:blipFill>
        <p:spPr bwMode="auto">
          <a:xfrm>
            <a:off x="250825" y="3860800"/>
            <a:ext cx="3889375" cy="2997200"/>
          </a:xfrm>
          <a:prstGeom prst="rect">
            <a:avLst/>
          </a:prstGeom>
          <a:noFill/>
          <a:ln w="9525">
            <a:noFill/>
            <a:miter lim="800000"/>
            <a:headEnd/>
            <a:tailEnd/>
          </a:ln>
        </p:spPr>
      </p:pic>
      <p:sp>
        <p:nvSpPr>
          <p:cNvPr id="34903" name="Rectangle 1"/>
          <p:cNvSpPr>
            <a:spLocks noChangeArrowheads="1"/>
          </p:cNvSpPr>
          <p:nvPr/>
        </p:nvSpPr>
        <p:spPr bwMode="auto">
          <a:xfrm>
            <a:off x="4067175" y="4025900"/>
            <a:ext cx="4537075" cy="2308225"/>
          </a:xfrm>
          <a:prstGeom prst="rect">
            <a:avLst/>
          </a:prstGeom>
          <a:noFill/>
          <a:ln w="9525">
            <a:noFill/>
            <a:miter lim="800000"/>
            <a:headEnd/>
            <a:tailEnd/>
          </a:ln>
        </p:spPr>
        <p:txBody>
          <a:bodyPr anchor="ctr">
            <a:spAutoFit/>
          </a:bodyPr>
          <a:lstStyle/>
          <a:p>
            <a:pPr algn="just"/>
            <a:r>
              <a:rPr lang="es-ES" sz="1600" b="1">
                <a:latin typeface="Times New Roman" pitchFamily="18" charset="0"/>
                <a:cs typeface="Times New Roman" pitchFamily="18" charset="0"/>
              </a:rPr>
              <a:t>H0: </a:t>
            </a:r>
            <a:r>
              <a:rPr lang="es-ES" sz="1600">
                <a:latin typeface="Times New Roman" pitchFamily="18" charset="0"/>
                <a:cs typeface="Times New Roman" pitchFamily="18" charset="0"/>
              </a:rPr>
              <a:t>no hay relación entre las  variables,  tipo de cliente y tipo de atención </a:t>
            </a:r>
          </a:p>
          <a:p>
            <a:pPr algn="just" eaLnBrk="0" hangingPunct="0"/>
            <a:r>
              <a:rPr lang="es-ES" sz="1600" b="1">
                <a:latin typeface="Times New Roman" pitchFamily="18" charset="0"/>
                <a:cs typeface="Times New Roman" pitchFamily="18" charset="0"/>
              </a:rPr>
              <a:t>H1</a:t>
            </a:r>
            <a:r>
              <a:rPr lang="es-ES" sz="1600">
                <a:latin typeface="Times New Roman" pitchFamily="18" charset="0"/>
                <a:cs typeface="Times New Roman" pitchFamily="18" charset="0"/>
              </a:rPr>
              <a:t>: si hay relación entre las  variables,  tipo de cliente y tipo de atención</a:t>
            </a:r>
          </a:p>
          <a:p>
            <a:pPr eaLnBrk="0" hangingPunct="0"/>
            <a:endParaRPr lang="es-ES" sz="1600">
              <a:latin typeface="Times New Roman" pitchFamily="18" charset="0"/>
              <a:cs typeface="Times New Roman" pitchFamily="18" charset="0"/>
            </a:endParaRPr>
          </a:p>
          <a:p>
            <a:pPr algn="ctr" eaLnBrk="0" hangingPunct="0"/>
            <a:r>
              <a:rPr lang="es-ES" sz="1600" b="1">
                <a:solidFill>
                  <a:srgbClr val="000000"/>
                </a:solidFill>
                <a:latin typeface="Times New Roman" pitchFamily="18" charset="0"/>
                <a:cs typeface="Times New Roman" pitchFamily="18" charset="0"/>
              </a:rPr>
              <a:t>0,035 ≤  0,05</a:t>
            </a:r>
          </a:p>
          <a:p>
            <a:pPr eaLnBrk="0" hangingPunct="0"/>
            <a:endParaRPr lang="es-ES" sz="1600">
              <a:latin typeface="Times New Roman" pitchFamily="18" charset="0"/>
              <a:cs typeface="Times New Roman" pitchFamily="18" charset="0"/>
            </a:endParaRPr>
          </a:p>
          <a:p>
            <a:pPr algn="just" eaLnBrk="0" hangingPunct="0"/>
            <a:r>
              <a:rPr lang="es-ES" sz="1600">
                <a:solidFill>
                  <a:srgbClr val="000000"/>
                </a:solidFill>
                <a:latin typeface="Times New Roman" pitchFamily="18" charset="0"/>
                <a:cs typeface="Times New Roman" pitchFamily="18" charset="0"/>
              </a:rPr>
              <a:t>Se acepta la H1, puesto que si existe relación entre las variables </a:t>
            </a:r>
            <a:r>
              <a:rPr lang="es-ES" sz="1600">
                <a:latin typeface="Times New Roman" pitchFamily="18" charset="0"/>
                <a:cs typeface="Times New Roman" pitchFamily="18" charset="0"/>
              </a:rPr>
              <a:t>tipo de cliente y tipo de atención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76250"/>
            <a:ext cx="8229600" cy="936625"/>
          </a:xfrm>
        </p:spPr>
        <p:txBody>
          <a:bodyPr>
            <a:normAutofit fontScale="90000"/>
          </a:bodyPr>
          <a:lstStyle/>
          <a:p>
            <a:pPr algn="ctr" eaLnBrk="1" hangingPunct="1">
              <a:defRPr/>
            </a:pPr>
            <a:r>
              <a:rPr lang="es-ES" dirty="0" smtClean="0">
                <a:solidFill>
                  <a:srgbClr val="0070C0"/>
                </a:solidFill>
                <a:latin typeface="+mn-lt"/>
              </a:rPr>
              <a:t>Gasto promedio * Frecuencia de visita</a:t>
            </a:r>
            <a:endParaRPr lang="es-ES" dirty="0">
              <a:solidFill>
                <a:srgbClr val="0070C0"/>
              </a:solidFill>
              <a:latin typeface="+mn-lt"/>
            </a:endParaRPr>
          </a:p>
        </p:txBody>
      </p:sp>
      <p:graphicFrame>
        <p:nvGraphicFramePr>
          <p:cNvPr id="4" name="3 Marcador de contenido"/>
          <p:cNvGraphicFramePr>
            <a:graphicFrameLocks noGrp="1"/>
          </p:cNvGraphicFramePr>
          <p:nvPr>
            <p:ph idx="1"/>
          </p:nvPr>
        </p:nvGraphicFramePr>
        <p:xfrm>
          <a:off x="323850" y="1412875"/>
          <a:ext cx="8424863" cy="1251395"/>
        </p:xfrm>
        <a:graphic>
          <a:graphicData uri="http://schemas.openxmlformats.org/drawingml/2006/table">
            <a:tbl>
              <a:tblPr/>
              <a:tblGrid>
                <a:gridCol w="1508125"/>
                <a:gridCol w="1703388"/>
                <a:gridCol w="1169987"/>
                <a:gridCol w="1703388"/>
                <a:gridCol w="1169987"/>
                <a:gridCol w="1169988"/>
              </a:tblGrid>
              <a:tr h="460375">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endParaRPr kumimoji="0" lang="es-E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Suma de cuadrados</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gl</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Media cuadrática</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F</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Sig.</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2301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Inter-grupos</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1,291</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1,291</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2,028</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,155</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301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Intra-grupos</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237,419</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373</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,637</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30188">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Total</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238,709</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imes New Roman" pitchFamily="18" charset="0"/>
                          <a:cs typeface="Times New Roman" pitchFamily="18" charset="0"/>
                        </a:rPr>
                        <a:t>374</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35878" name="4 Imagen"/>
          <p:cNvPicPr>
            <a:picLocks noChangeAspect="1" noChangeArrowheads="1"/>
          </p:cNvPicPr>
          <p:nvPr/>
        </p:nvPicPr>
        <p:blipFill>
          <a:blip r:embed="rId2" cstate="print"/>
          <a:srcRect/>
          <a:stretch>
            <a:fillRect/>
          </a:stretch>
        </p:blipFill>
        <p:spPr bwMode="auto">
          <a:xfrm>
            <a:off x="1476375" y="2924175"/>
            <a:ext cx="573405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850" y="188913"/>
            <a:ext cx="8229600" cy="806450"/>
          </a:xfrm>
        </p:spPr>
        <p:txBody>
          <a:bodyPr/>
          <a:lstStyle/>
          <a:p>
            <a:pPr algn="l" eaLnBrk="1" hangingPunct="1">
              <a:defRPr/>
            </a:pPr>
            <a:r>
              <a:rPr lang="es-ES" dirty="0" smtClean="0">
                <a:solidFill>
                  <a:srgbClr val="0070C0"/>
                </a:solidFill>
              </a:rPr>
              <a:t>Mapas de posicionamiento</a:t>
            </a:r>
            <a:endParaRPr lang="es-ES" dirty="0">
              <a:solidFill>
                <a:srgbClr val="0070C0"/>
              </a:solidFill>
            </a:endParaRPr>
          </a:p>
        </p:txBody>
      </p:sp>
      <p:graphicFrame>
        <p:nvGraphicFramePr>
          <p:cNvPr id="4" name="3 Marcador de contenido"/>
          <p:cNvGraphicFramePr>
            <a:graphicFrameLocks noGrp="1"/>
          </p:cNvGraphicFramePr>
          <p:nvPr>
            <p:ph idx="1"/>
          </p:nvPr>
        </p:nvGraphicFramePr>
        <p:xfrm>
          <a:off x="250825" y="908050"/>
          <a:ext cx="8640961" cy="2448270"/>
        </p:xfrm>
        <a:graphic>
          <a:graphicData uri="http://schemas.openxmlformats.org/drawingml/2006/table">
            <a:tbl>
              <a:tblPr/>
              <a:tblGrid>
                <a:gridCol w="1005694"/>
                <a:gridCol w="163010"/>
                <a:gridCol w="128475"/>
                <a:gridCol w="227696"/>
                <a:gridCol w="822205"/>
                <a:gridCol w="126172"/>
                <a:gridCol w="130777"/>
                <a:gridCol w="155269"/>
                <a:gridCol w="1175527"/>
                <a:gridCol w="187417"/>
                <a:gridCol w="187417"/>
                <a:gridCol w="192354"/>
                <a:gridCol w="998453"/>
                <a:gridCol w="159788"/>
                <a:gridCol w="152420"/>
                <a:gridCol w="141601"/>
                <a:gridCol w="1120123"/>
                <a:gridCol w="130777"/>
                <a:gridCol w="130777"/>
                <a:gridCol w="143198"/>
                <a:gridCol w="1161811"/>
              </a:tblGrid>
              <a:tr h="489654">
                <a:tc rowSpan="2">
                  <a:txBody>
                    <a:bodyPr/>
                    <a:lstStyle/>
                    <a:p>
                      <a:pPr algn="ctr">
                        <a:lnSpc>
                          <a:spcPct val="115000"/>
                        </a:lnSpc>
                        <a:spcAft>
                          <a:spcPts val="0"/>
                        </a:spcAft>
                      </a:pPr>
                      <a:r>
                        <a:rPr lang="es-ES" sz="1200" b="1" dirty="0">
                          <a:solidFill>
                            <a:srgbClr val="000000"/>
                          </a:solidFill>
                          <a:latin typeface="Times New Roman"/>
                          <a:ea typeface="Times New Roman"/>
                        </a:rPr>
                        <a:t>COMPETIDORES</a:t>
                      </a:r>
                      <a:endParaRPr lang="es-ES" sz="1400" dirty="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gridSpan="4">
                  <a:txBody>
                    <a:bodyPr/>
                    <a:lstStyle/>
                    <a:p>
                      <a:pPr algn="ctr">
                        <a:lnSpc>
                          <a:spcPct val="115000"/>
                        </a:lnSpc>
                        <a:spcAft>
                          <a:spcPts val="0"/>
                        </a:spcAft>
                      </a:pPr>
                      <a:r>
                        <a:rPr lang="es-ES" sz="1200" b="1">
                          <a:solidFill>
                            <a:srgbClr val="000000"/>
                          </a:solidFill>
                          <a:latin typeface="Times New Roman"/>
                          <a:ea typeface="Times New Roman"/>
                        </a:rPr>
                        <a:t>Rapidez en la atención</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200" b="1" dirty="0">
                          <a:solidFill>
                            <a:srgbClr val="000000"/>
                          </a:solidFill>
                          <a:latin typeface="Times New Roman"/>
                          <a:ea typeface="Times New Roman"/>
                        </a:rPr>
                        <a:t>Variedad de productos</a:t>
                      </a:r>
                      <a:endParaRPr lang="es-ES" sz="1400" dirty="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200" b="1">
                          <a:solidFill>
                            <a:srgbClr val="000000"/>
                          </a:solidFill>
                          <a:latin typeface="Times New Roman"/>
                          <a:ea typeface="Times New Roman"/>
                        </a:rPr>
                        <a:t>Limpieza de instalaciones</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200" b="1">
                          <a:solidFill>
                            <a:srgbClr val="000000"/>
                          </a:solidFill>
                          <a:latin typeface="Times New Roman"/>
                          <a:ea typeface="Times New Roman"/>
                        </a:rPr>
                        <a:t>Precio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200" b="1">
                          <a:solidFill>
                            <a:srgbClr val="000000"/>
                          </a:solidFill>
                          <a:latin typeface="Times New Roman"/>
                          <a:ea typeface="Times New Roman"/>
                        </a:rPr>
                        <a:t>Calidad de Producto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89654">
                <a:tc vMerge="1">
                  <a:txBody>
                    <a:bodyPr/>
                    <a:lstStyle/>
                    <a:p>
                      <a:endParaRPr lang="es-ES"/>
                    </a:p>
                  </a:txBody>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200" b="1">
                          <a:solidFill>
                            <a:srgbClr val="000000"/>
                          </a:solidFill>
                          <a:latin typeface="Times New Roman"/>
                          <a:ea typeface="Times New Roman"/>
                        </a:rPr>
                        <a:t>Promedio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200" b="1">
                          <a:solidFill>
                            <a:srgbClr val="000000"/>
                          </a:solidFill>
                          <a:latin typeface="Times New Roman"/>
                          <a:ea typeface="Times New Roman"/>
                        </a:rPr>
                        <a:t>Promedio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200" b="1">
                          <a:solidFill>
                            <a:srgbClr val="000000"/>
                          </a:solidFill>
                          <a:latin typeface="Times New Roman"/>
                          <a:ea typeface="Times New Roman"/>
                        </a:rPr>
                        <a:t>Promedio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200" b="1">
                          <a:solidFill>
                            <a:srgbClr val="000000"/>
                          </a:solidFill>
                          <a:latin typeface="Times New Roman"/>
                          <a:ea typeface="Times New Roman"/>
                        </a:rPr>
                        <a:t>Promedio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nSpc>
                          <a:spcPct val="115000"/>
                        </a:lnSpc>
                      </a:pPr>
                      <a:endParaRPr lang="es-ES" sz="1200">
                        <a:latin typeface="Calibri"/>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200" b="1">
                          <a:solidFill>
                            <a:srgbClr val="000000"/>
                          </a:solidFill>
                          <a:latin typeface="Times New Roman"/>
                          <a:ea typeface="Times New Roman"/>
                        </a:rPr>
                        <a:t>Promedio</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489654">
                <a:tc>
                  <a:txBody>
                    <a:bodyPr/>
                    <a:lstStyle/>
                    <a:p>
                      <a:pPr>
                        <a:lnSpc>
                          <a:spcPct val="115000"/>
                        </a:lnSpc>
                        <a:spcAft>
                          <a:spcPts val="0"/>
                        </a:spcAft>
                      </a:pPr>
                      <a:r>
                        <a:rPr lang="es-ES" sz="1200">
                          <a:solidFill>
                            <a:srgbClr val="000000"/>
                          </a:solidFill>
                          <a:latin typeface="Times New Roman"/>
                          <a:ea typeface="Times New Roman"/>
                        </a:rPr>
                        <a:t>Panadería canela</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1</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3,3333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2,6667</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654">
                <a:tc>
                  <a:txBody>
                    <a:bodyPr/>
                    <a:lstStyle/>
                    <a:p>
                      <a:pPr>
                        <a:lnSpc>
                          <a:spcPct val="115000"/>
                        </a:lnSpc>
                        <a:spcAft>
                          <a:spcPts val="0"/>
                        </a:spcAft>
                      </a:pPr>
                      <a:r>
                        <a:rPr lang="es-ES" sz="1200">
                          <a:solidFill>
                            <a:srgbClr val="000000"/>
                          </a:solidFill>
                          <a:latin typeface="Times New Roman"/>
                          <a:ea typeface="Times New Roman"/>
                        </a:rPr>
                        <a:t>Panadería trigo y Miel</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1</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5</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1</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5</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2,3333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654">
                <a:tc>
                  <a:txBody>
                    <a:bodyPr/>
                    <a:lstStyle/>
                    <a:p>
                      <a:pPr>
                        <a:lnSpc>
                          <a:spcPct val="115000"/>
                        </a:lnSpc>
                        <a:spcAft>
                          <a:spcPts val="0"/>
                        </a:spcAft>
                      </a:pPr>
                      <a:r>
                        <a:rPr lang="es-ES" sz="1200">
                          <a:solidFill>
                            <a:srgbClr val="000000"/>
                          </a:solidFill>
                          <a:latin typeface="Times New Roman"/>
                          <a:ea typeface="Times New Roman"/>
                        </a:rPr>
                        <a:t>Panificadora España</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5</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3,3333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5</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latin typeface="Times New Roman"/>
                          <a:ea typeface="Times New Roman"/>
                        </a:rPr>
                        <a:t>4</a:t>
                      </a:r>
                      <a:endParaRPr lang="es-ES" sz="1400" dirty="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1</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2</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Times New Roman"/>
                          <a:ea typeface="Times New Roman"/>
                        </a:rPr>
                        <a:t>2,3333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3</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Times New Roman"/>
                          <a:ea typeface="Times New Roman"/>
                        </a:rPr>
                        <a:t>4</a:t>
                      </a:r>
                      <a:endParaRPr lang="es-ES" sz="140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latin typeface="Times New Roman"/>
                          <a:ea typeface="Times New Roman"/>
                        </a:rPr>
                        <a:t>3,6667</a:t>
                      </a:r>
                      <a:endParaRPr lang="es-ES" sz="1400" dirty="0">
                        <a:latin typeface="Times New Roman"/>
                        <a:ea typeface="Times New Roman"/>
                      </a:endParaRPr>
                    </a:p>
                  </a:txBody>
                  <a:tcPr marL="42518" marR="42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323850" y="3573463"/>
          <a:ext cx="8616280" cy="2376265"/>
        </p:xfrm>
        <a:graphic>
          <a:graphicData uri="http://schemas.openxmlformats.org/drawingml/2006/table">
            <a:tbl>
              <a:tblPr/>
              <a:tblGrid>
                <a:gridCol w="2764944"/>
                <a:gridCol w="1783488"/>
                <a:gridCol w="2140439"/>
                <a:gridCol w="1927409"/>
              </a:tblGrid>
              <a:tr h="206415">
                <a:tc>
                  <a:txBody>
                    <a:bodyPr/>
                    <a:lstStyle/>
                    <a:p>
                      <a:pPr algn="ctr">
                        <a:lnSpc>
                          <a:spcPct val="115000"/>
                        </a:lnSpc>
                        <a:spcAft>
                          <a:spcPts val="0"/>
                        </a:spcAft>
                      </a:pPr>
                      <a:r>
                        <a:rPr lang="es-ES" sz="1050" b="1" dirty="0">
                          <a:solidFill>
                            <a:srgbClr val="000000"/>
                          </a:solidFill>
                          <a:latin typeface="Times New Roman"/>
                          <a:ea typeface="Times New Roman"/>
                        </a:rPr>
                        <a:t>ATRIBUTO </a:t>
                      </a:r>
                      <a:endParaRPr lang="es-ES" sz="1200" dirty="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050" b="1">
                          <a:solidFill>
                            <a:srgbClr val="000000"/>
                          </a:solidFill>
                          <a:latin typeface="Times New Roman"/>
                          <a:ea typeface="Times New Roman"/>
                        </a:rPr>
                        <a:t>Panadería Canela</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050" b="1">
                          <a:solidFill>
                            <a:srgbClr val="000000"/>
                          </a:solidFill>
                          <a:latin typeface="Times New Roman"/>
                          <a:ea typeface="Times New Roman"/>
                        </a:rPr>
                        <a:t>Panadería Trigo y Miel</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es-ES" sz="1050" b="1">
                          <a:solidFill>
                            <a:srgbClr val="000000"/>
                          </a:solidFill>
                          <a:latin typeface="Times New Roman"/>
                          <a:ea typeface="Times New Roman"/>
                        </a:rPr>
                        <a:t>Panificadora España</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433970">
                <a:tc>
                  <a:txBody>
                    <a:bodyPr/>
                    <a:lstStyle/>
                    <a:p>
                      <a:pPr algn="ctr">
                        <a:lnSpc>
                          <a:spcPct val="115000"/>
                        </a:lnSpc>
                        <a:spcAft>
                          <a:spcPts val="0"/>
                        </a:spcAft>
                      </a:pPr>
                      <a:r>
                        <a:rPr lang="es-ES" sz="1050">
                          <a:solidFill>
                            <a:srgbClr val="000000"/>
                          </a:solidFill>
                          <a:latin typeface="Times New Roman"/>
                          <a:ea typeface="Times New Roman"/>
                        </a:rPr>
                        <a:t>RAPIDEZ EN LA ATENCIÓN</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3,3333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70">
                <a:tc>
                  <a:txBody>
                    <a:bodyPr/>
                    <a:lstStyle/>
                    <a:p>
                      <a:pPr algn="ctr">
                        <a:lnSpc>
                          <a:spcPct val="115000"/>
                        </a:lnSpc>
                        <a:spcAft>
                          <a:spcPts val="0"/>
                        </a:spcAft>
                      </a:pPr>
                      <a:r>
                        <a:rPr lang="es-ES" sz="1050" dirty="0">
                          <a:solidFill>
                            <a:srgbClr val="000000"/>
                          </a:solidFill>
                          <a:latin typeface="Times New Roman"/>
                          <a:ea typeface="Times New Roman"/>
                        </a:rPr>
                        <a:t>VARIEDAD DE PRODUCTOS</a:t>
                      </a:r>
                      <a:endParaRPr lang="es-ES" sz="1200" dirty="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2</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2</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4</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70">
                <a:tc>
                  <a:txBody>
                    <a:bodyPr/>
                    <a:lstStyle/>
                    <a:p>
                      <a:pPr algn="ctr">
                        <a:lnSpc>
                          <a:spcPct val="115000"/>
                        </a:lnSpc>
                        <a:spcAft>
                          <a:spcPts val="0"/>
                        </a:spcAft>
                      </a:pPr>
                      <a:r>
                        <a:rPr lang="es-ES" sz="1050">
                          <a:solidFill>
                            <a:srgbClr val="000000"/>
                          </a:solidFill>
                          <a:latin typeface="Times New Roman"/>
                          <a:ea typeface="Times New Roman"/>
                        </a:rPr>
                        <a:t>LIMPIEZA DE INSTALACIONES</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2</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4</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70">
                <a:tc>
                  <a:txBody>
                    <a:bodyPr/>
                    <a:lstStyle/>
                    <a:p>
                      <a:pPr algn="ctr">
                        <a:lnSpc>
                          <a:spcPct val="115000"/>
                        </a:lnSpc>
                        <a:spcAft>
                          <a:spcPts val="0"/>
                        </a:spcAft>
                      </a:pPr>
                      <a:r>
                        <a:rPr lang="es-ES" sz="1050">
                          <a:solidFill>
                            <a:srgbClr val="000000"/>
                          </a:solidFill>
                          <a:latin typeface="Times New Roman"/>
                          <a:ea typeface="Times New Roman"/>
                        </a:rPr>
                        <a:t>PRECIO</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3,3333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4</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2,3333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70">
                <a:tc>
                  <a:txBody>
                    <a:bodyPr/>
                    <a:lstStyle/>
                    <a:p>
                      <a:pPr algn="ctr">
                        <a:lnSpc>
                          <a:spcPct val="115000"/>
                        </a:lnSpc>
                        <a:spcAft>
                          <a:spcPts val="0"/>
                        </a:spcAft>
                      </a:pPr>
                      <a:r>
                        <a:rPr lang="es-ES" sz="1050">
                          <a:solidFill>
                            <a:srgbClr val="000000"/>
                          </a:solidFill>
                          <a:latin typeface="Times New Roman"/>
                          <a:ea typeface="Times New Roman"/>
                        </a:rPr>
                        <a:t>CALIDAD DE PRODUCTO</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dirty="0">
                          <a:solidFill>
                            <a:srgbClr val="000000"/>
                          </a:solidFill>
                          <a:latin typeface="Times New Roman"/>
                          <a:ea typeface="Times New Roman"/>
                        </a:rPr>
                        <a:t>2,6667</a:t>
                      </a:r>
                      <a:endParaRPr lang="es-ES" sz="1200" dirty="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Times New Roman"/>
                          <a:ea typeface="Times New Roman"/>
                        </a:rPr>
                        <a:t>2,3333</a:t>
                      </a:r>
                      <a:endParaRPr lang="es-ES" sz="120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dirty="0">
                          <a:solidFill>
                            <a:srgbClr val="000000"/>
                          </a:solidFill>
                          <a:latin typeface="Times New Roman"/>
                          <a:ea typeface="Times New Roman"/>
                        </a:rPr>
                        <a:t>3,6667</a:t>
                      </a:r>
                      <a:endParaRPr lang="es-ES" sz="1200" dirty="0">
                        <a:latin typeface="Times New Roman"/>
                        <a:ea typeface="Times New Roman"/>
                      </a:endParaRPr>
                    </a:p>
                  </a:txBody>
                  <a:tcPr marL="31400" marR="31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71600" y="764704"/>
            <a:ext cx="7848872" cy="523220"/>
          </a:xfrm>
          <a:prstGeom prst="rect">
            <a:avLst/>
          </a:prstGeom>
        </p:spPr>
        <p:txBody>
          <a:bodyPr wrap="square">
            <a:spAutoFit/>
          </a:bodyPr>
          <a:lstStyle/>
          <a:p>
            <a:pPr algn="ctr">
              <a:defRPr sz="2800" b="1" i="0" u="none" strike="noStrike" kern="1200" baseline="0">
                <a:solidFill>
                  <a:srgbClr val="0070C0"/>
                </a:solidFill>
                <a:latin typeface="+mn-lt"/>
                <a:ea typeface="+mn-ea"/>
                <a:cs typeface="+mn-cs"/>
              </a:defRPr>
            </a:pPr>
            <a:r>
              <a:rPr lang="es-ES" dirty="0" smtClean="0">
                <a:solidFill>
                  <a:srgbClr val="0070C0"/>
                </a:solidFill>
              </a:rPr>
              <a:t>Posicionamiento general competencia</a:t>
            </a:r>
            <a:endParaRPr lang="es-ES" dirty="0">
              <a:solidFill>
                <a:srgbClr val="0070C0"/>
              </a:solidFill>
            </a:endParaRPr>
          </a:p>
        </p:txBody>
      </p:sp>
      <p:pic>
        <p:nvPicPr>
          <p:cNvPr id="3075" name="Picture 3"/>
          <p:cNvPicPr>
            <a:picLocks noChangeAspect="1" noChangeArrowheads="1"/>
          </p:cNvPicPr>
          <p:nvPr/>
        </p:nvPicPr>
        <p:blipFill>
          <a:blip r:embed="rId2" cstate="print"/>
          <a:srcRect/>
          <a:stretch>
            <a:fillRect/>
          </a:stretch>
        </p:blipFill>
        <p:spPr bwMode="auto">
          <a:xfrm>
            <a:off x="108024" y="1340768"/>
            <a:ext cx="8784456"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693639"/>
            <a:ext cx="9144000" cy="719137"/>
          </a:xfrm>
        </p:spPr>
        <p:txBody>
          <a:bodyPr>
            <a:normAutofit fontScale="90000"/>
          </a:bodyPr>
          <a:lstStyle/>
          <a:p>
            <a:pPr algn="ctr" eaLnBrk="1" hangingPunct="1">
              <a:defRPr/>
            </a:pPr>
            <a:r>
              <a:rPr lang="es-ES" sz="4400" dirty="0" smtClean="0">
                <a:solidFill>
                  <a:srgbClr val="0070C0"/>
                </a:solidFill>
                <a:cs typeface="Times New Roman" pitchFamily="18" charset="0"/>
              </a:rPr>
              <a:t>Giro de negocio - </a:t>
            </a:r>
            <a:r>
              <a:rPr lang="es-ES" sz="4400" dirty="0" smtClean="0">
                <a:solidFill>
                  <a:srgbClr val="0070C0"/>
                </a:solidFill>
                <a:latin typeface="+mn-lt"/>
                <a:cs typeface="Times New Roman" pitchFamily="18" charset="0"/>
              </a:rPr>
              <a:t>Reseña Histórica</a:t>
            </a:r>
            <a:r>
              <a:rPr lang="es-ES" sz="3600" dirty="0" smtClean="0">
                <a:solidFill>
                  <a:srgbClr val="0070C0"/>
                </a:solidFill>
                <a:latin typeface="+mn-lt"/>
                <a:cs typeface="Times New Roman" pitchFamily="18" charset="0"/>
              </a:rPr>
              <a:t>  </a:t>
            </a:r>
            <a:endParaRPr lang="es-ES" sz="3600" dirty="0">
              <a:solidFill>
                <a:srgbClr val="0070C0"/>
              </a:solidFill>
              <a:latin typeface="+mn-lt"/>
              <a:cs typeface="Times New Roman" pitchFamily="18" charset="0"/>
            </a:endParaRPr>
          </a:p>
        </p:txBody>
      </p:sp>
      <p:graphicFrame>
        <p:nvGraphicFramePr>
          <p:cNvPr id="5" name="4 Marcador de contenido"/>
          <p:cNvGraphicFramePr>
            <a:graphicFrameLocks noGrp="1"/>
          </p:cNvGraphicFramePr>
          <p:nvPr>
            <p:ph idx="1"/>
          </p:nvPr>
        </p:nvGraphicFramePr>
        <p:xfrm>
          <a:off x="457200" y="2659728"/>
          <a:ext cx="8229600" cy="400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2036" name="Picture 4" descr="http://www.actiweb.es/inedivinapastora/imagen9.jpg?1206190034"/>
          <p:cNvPicPr>
            <a:picLocks noChangeAspect="1" noChangeArrowheads="1"/>
          </p:cNvPicPr>
          <p:nvPr/>
        </p:nvPicPr>
        <p:blipFill>
          <a:blip r:embed="rId7" cstate="print"/>
          <a:srcRect/>
          <a:stretch>
            <a:fillRect/>
          </a:stretch>
        </p:blipFill>
        <p:spPr bwMode="auto">
          <a:xfrm>
            <a:off x="6516216" y="1442428"/>
            <a:ext cx="2627784" cy="3066692"/>
          </a:xfrm>
          <a:prstGeom prst="rect">
            <a:avLst/>
          </a:prstGeom>
          <a:noFill/>
          <a:effectLst>
            <a:softEdge rad="635000"/>
          </a:effectLst>
        </p:spPr>
      </p:pic>
      <p:sp>
        <p:nvSpPr>
          <p:cNvPr id="6149" name="6 Rectángulo"/>
          <p:cNvSpPr>
            <a:spLocks noChangeArrowheads="1"/>
          </p:cNvSpPr>
          <p:nvPr/>
        </p:nvSpPr>
        <p:spPr bwMode="auto">
          <a:xfrm>
            <a:off x="539750" y="1484784"/>
            <a:ext cx="8280400" cy="708025"/>
          </a:xfrm>
          <a:prstGeom prst="rect">
            <a:avLst/>
          </a:prstGeom>
          <a:noFill/>
          <a:ln w="9525">
            <a:noFill/>
            <a:miter lim="800000"/>
            <a:headEnd/>
            <a:tailEnd/>
          </a:ln>
        </p:spPr>
        <p:txBody>
          <a:bodyPr>
            <a:spAutoFit/>
          </a:bodyPr>
          <a:lstStyle/>
          <a:p>
            <a:pPr algn="ctr"/>
            <a:r>
              <a:rPr lang="es-ES" sz="2000" dirty="0">
                <a:latin typeface="Arial Black" pitchFamily="34" charset="0"/>
              </a:rPr>
              <a:t>Producción y comercialización de productos de panadería y pastelería, y complementarios.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08050"/>
            <a:ext cx="9143999" cy="4608513"/>
          </a:xfrm>
        </p:spPr>
        <p:txBody>
          <a:bodyPr/>
          <a:lstStyle/>
          <a:p>
            <a:pPr algn="ctr" eaLnBrk="1" hangingPunct="1">
              <a:defRPr/>
            </a:pPr>
            <a:r>
              <a:rPr lang="es-ES" sz="8000" b="1" i="1" dirty="0" smtClean="0">
                <a:solidFill>
                  <a:srgbClr val="0070C0"/>
                </a:solidFill>
                <a:latin typeface="Times New Roman" pitchFamily="18" charset="0"/>
                <a:cs typeface="Times New Roman" pitchFamily="18" charset="0"/>
              </a:rPr>
              <a:t>CAPÍTULO IV</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
            </a:r>
            <a:br>
              <a:rPr lang="es-ES" sz="8000" b="1" i="1" dirty="0" smtClean="0">
                <a:solidFill>
                  <a:srgbClr val="0070C0"/>
                </a:solidFill>
                <a:latin typeface="Times New Roman" pitchFamily="18" charset="0"/>
                <a:cs typeface="Times New Roman" pitchFamily="18" charset="0"/>
              </a:rPr>
            </a:br>
            <a:r>
              <a:rPr lang="es-ES" sz="6000" b="1" i="1" dirty="0" smtClean="0">
                <a:solidFill>
                  <a:srgbClr val="0070C0"/>
                </a:solidFill>
                <a:latin typeface="Times New Roman" pitchFamily="18" charset="0"/>
                <a:cs typeface="Times New Roman" pitchFamily="18" charset="0"/>
              </a:rPr>
              <a:t>DIRECCIONAMIENTO ESTRATÉGICO</a:t>
            </a:r>
            <a:endParaRPr lang="es-ES" sz="8000" b="1" i="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76250"/>
            <a:ext cx="8229600" cy="1066800"/>
          </a:xfrm>
        </p:spPr>
        <p:txBody>
          <a:bodyPr/>
          <a:lstStyle/>
          <a:p>
            <a:pPr eaLnBrk="1" hangingPunct="1">
              <a:defRPr/>
            </a:pPr>
            <a:r>
              <a:rPr lang="es-ES" dirty="0" smtClean="0">
                <a:solidFill>
                  <a:srgbClr val="0070C0"/>
                </a:solidFill>
              </a:rPr>
              <a:t>DIRECCIONAMIENTO ESTRATÉGICO </a:t>
            </a:r>
            <a:endParaRPr lang="es-ES" dirty="0">
              <a:solidFill>
                <a:srgbClr val="0070C0"/>
              </a:solidFill>
            </a:endParaRPr>
          </a:p>
        </p:txBody>
      </p:sp>
      <p:graphicFrame>
        <p:nvGraphicFramePr>
          <p:cNvPr id="6" name="5 Marcador de contenido"/>
          <p:cNvGraphicFramePr>
            <a:graphicFrameLocks noGrp="1"/>
          </p:cNvGraphicFramePr>
          <p:nvPr>
            <p:ph idx="1"/>
          </p:nvPr>
        </p:nvGraphicFramePr>
        <p:xfrm>
          <a:off x="467544" y="1579608"/>
          <a:ext cx="8229600" cy="120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539552" y="3140968"/>
          <a:ext cx="8064896" cy="33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360040"/>
          </a:xfrm>
        </p:spPr>
        <p:txBody>
          <a:bodyPr>
            <a:normAutofit fontScale="90000"/>
          </a:bodyPr>
          <a:lstStyle/>
          <a:p>
            <a:pPr lvl="0" algn="ctr"/>
            <a:r>
              <a:rPr lang="es-ES" sz="2000" i="0" dirty="0" smtClean="0">
                <a:solidFill>
                  <a:srgbClr val="0070C0"/>
                </a:solidFill>
                <a:effectLst/>
                <a:latin typeface="Arial" pitchFamily="34" charset="0"/>
                <a:ea typeface="Times New Roman" pitchFamily="18" charset="0"/>
              </a:rPr>
              <a:t>Mapa estratégico institucional “Panificadora Súper Pan”</a:t>
            </a:r>
            <a:r>
              <a:rPr kumimoji="0" lang="es-ES" sz="1100" b="0" i="0" u="none" strike="noStrike" cap="none" normalizeH="0" baseline="0" dirty="0" smtClean="0">
                <a:ln>
                  <a:noFill/>
                </a:ln>
                <a:solidFill>
                  <a:srgbClr val="0070C0"/>
                </a:solidFill>
                <a:effectLst/>
                <a:latin typeface="Arial" pitchFamily="34" charset="0"/>
              </a:rPr>
              <a:t/>
            </a:r>
            <a:br>
              <a:rPr kumimoji="0" lang="es-ES" sz="1100" b="0" i="0" u="none" strike="noStrike" cap="none" normalizeH="0" baseline="0" dirty="0" smtClean="0">
                <a:ln>
                  <a:noFill/>
                </a:ln>
                <a:solidFill>
                  <a:srgbClr val="0070C0"/>
                </a:solidFill>
                <a:effectLst/>
                <a:latin typeface="Arial" pitchFamily="34" charset="0"/>
              </a:rPr>
            </a:br>
            <a:endParaRPr lang="es-ES" sz="2000" dirty="0">
              <a:solidFill>
                <a:srgbClr val="0070C0"/>
              </a:solidFill>
            </a:endParaRPr>
          </a:p>
        </p:txBody>
      </p:sp>
      <p:sp>
        <p:nvSpPr>
          <p:cNvPr id="88077" name="Oval 13"/>
          <p:cNvSpPr>
            <a:spLocks noChangeArrowheads="1"/>
          </p:cNvSpPr>
          <p:nvPr/>
        </p:nvSpPr>
        <p:spPr bwMode="auto">
          <a:xfrm>
            <a:off x="-13346" y="890588"/>
            <a:ext cx="5305426" cy="1781175"/>
          </a:xfrm>
          <a:prstGeom prst="ellipse">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MISIÓN</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Producir y comercializar productos de panadería y pastelería, además, de productos complementarios como lácteos, embutidos, snacks y otros; proveer alimentos a todo el mercado local con una alta variedad y calidad, a través del mejoramiento continuo, enfocados en satisfacer las necesidades de nuestros clientes mediante una responsabilidad</a:t>
            </a:r>
            <a:r>
              <a:rPr kumimoji="0" lang="es-ES" sz="1100" b="0" i="0" u="none" strike="noStrike" cap="none" normalizeH="0" baseline="0" dirty="0" smtClean="0">
                <a:ln>
                  <a:noFill/>
                </a:ln>
                <a:solidFill>
                  <a:srgbClr val="000000"/>
                </a:solidFill>
                <a:effectLst/>
                <a:latin typeface="Arial" pitchFamily="34" charset="0"/>
                <a:ea typeface="Times New Roman" pitchFamily="18" charset="0"/>
              </a:rPr>
              <a:t> y honestidad aplicable.</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88076" name="Oval 12"/>
          <p:cNvSpPr>
            <a:spLocks noChangeArrowheads="1"/>
          </p:cNvSpPr>
          <p:nvPr/>
        </p:nvSpPr>
        <p:spPr bwMode="auto">
          <a:xfrm>
            <a:off x="5940152" y="1055688"/>
            <a:ext cx="3162300" cy="1457325"/>
          </a:xfrm>
          <a:prstGeom prst="ellipse">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VISIÓN 2015</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rPr>
              <a:t>“Ser el líder del mercado local en producción y comercialización de productos de panadería y pastelería, trabajando con honestidad a través del mejoramiento continuo”</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88075" name="AutoShape 11"/>
          <p:cNvSpPr>
            <a:spLocks noChangeShapeType="1"/>
          </p:cNvSpPr>
          <p:nvPr/>
        </p:nvSpPr>
        <p:spPr bwMode="auto">
          <a:xfrm>
            <a:off x="5053013" y="1801813"/>
            <a:ext cx="1190625" cy="9525"/>
          </a:xfrm>
          <a:prstGeom prst="straightConnector1">
            <a:avLst/>
          </a:prstGeom>
          <a:noFill/>
          <a:ln w="31750">
            <a:solidFill>
              <a:srgbClr val="4BACC6"/>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endParaRPr lang="es-ES"/>
          </a:p>
        </p:txBody>
      </p:sp>
      <p:sp>
        <p:nvSpPr>
          <p:cNvPr id="88074" name="AutoShape 10"/>
          <p:cNvSpPr>
            <a:spLocks noChangeArrowheads="1"/>
          </p:cNvSpPr>
          <p:nvPr/>
        </p:nvSpPr>
        <p:spPr bwMode="auto">
          <a:xfrm>
            <a:off x="40803" y="3211513"/>
            <a:ext cx="1866901" cy="19431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rPr>
              <a:t>Objetivos 2013</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Incrementar ventas locales</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Implementar políticas de precios</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Implementar sistemas tecnológicos financieros</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Establecer la filosofía corporativa de la empresa</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rPr>
              <a:t>Mejorar la imagen de la Panificadora con la finalidad de posicionar la empresa dentro de la zona centro</a:t>
            </a:r>
            <a:endParaRPr kumimoji="0" lang="es-ES" sz="1800" b="0" i="0" u="none" strike="noStrike" cap="none" normalizeH="0" baseline="0" dirty="0" smtClean="0">
              <a:ln>
                <a:noFill/>
              </a:ln>
              <a:solidFill>
                <a:schemeClr val="tx1"/>
              </a:solidFill>
              <a:effectLst/>
              <a:latin typeface="Arial" pitchFamily="34" charset="0"/>
            </a:endParaRPr>
          </a:p>
        </p:txBody>
      </p:sp>
      <p:sp>
        <p:nvSpPr>
          <p:cNvPr id="88073" name="AutoShape 9"/>
          <p:cNvSpPr>
            <a:spLocks noChangeArrowheads="1"/>
          </p:cNvSpPr>
          <p:nvPr/>
        </p:nvSpPr>
        <p:spPr bwMode="auto">
          <a:xfrm>
            <a:off x="1913012" y="3211513"/>
            <a:ext cx="1866900" cy="19431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rPr>
              <a:t>Objetivos 2014</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Incrementar las ventas en un 5% con relación al año 2013</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Contratar personal capacitado en el área de nutrición alimenticia. </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Capacitar y motivar al personal de ventas y atención al cliente. </a:t>
            </a:r>
            <a:endParaRPr kumimoji="0" lang="es-ES" sz="8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Incrementar variedad de productos y servicios.</a:t>
            </a:r>
            <a:endParaRPr kumimoji="0" lang="es-ES" sz="1800" b="0" i="0" u="none" strike="noStrike" cap="none" normalizeH="0" baseline="0" smtClean="0">
              <a:ln>
                <a:noFill/>
              </a:ln>
              <a:solidFill>
                <a:schemeClr val="tx1"/>
              </a:solidFill>
              <a:effectLst/>
              <a:latin typeface="Arial" pitchFamily="34" charset="0"/>
            </a:endParaRPr>
          </a:p>
        </p:txBody>
      </p:sp>
      <p:sp>
        <p:nvSpPr>
          <p:cNvPr id="88072" name="AutoShape 8"/>
          <p:cNvSpPr>
            <a:spLocks noChangeArrowheads="1"/>
          </p:cNvSpPr>
          <p:nvPr/>
        </p:nvSpPr>
        <p:spPr bwMode="auto">
          <a:xfrm>
            <a:off x="3785220" y="3173413"/>
            <a:ext cx="1866900" cy="19431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rPr>
              <a:t>Objetivos 2015</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rPr>
              <a:t>Incrementar el volumen de ventas a un 15% con relación al año 2014</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rPr>
              <a:t>Capacitar y motivar al personal de ventas. </a:t>
            </a:r>
            <a:endParaRPr kumimoji="0" lang="es-E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rPr>
              <a:t>Expandir la Panificadora con la creación de sucursales.</a:t>
            </a:r>
            <a:endParaRPr kumimoji="0" lang="es-ES" sz="1800" b="0" i="0" u="none" strike="noStrike" cap="none" normalizeH="0" baseline="0" dirty="0" smtClean="0">
              <a:ln>
                <a:noFill/>
              </a:ln>
              <a:solidFill>
                <a:schemeClr val="tx1"/>
              </a:solidFill>
              <a:effectLst/>
              <a:latin typeface="Arial" pitchFamily="34" charset="0"/>
            </a:endParaRPr>
          </a:p>
        </p:txBody>
      </p:sp>
      <p:sp>
        <p:nvSpPr>
          <p:cNvPr id="88071" name="AutoShape 7"/>
          <p:cNvSpPr>
            <a:spLocks noChangeArrowheads="1"/>
          </p:cNvSpPr>
          <p:nvPr/>
        </p:nvSpPr>
        <p:spPr bwMode="auto">
          <a:xfrm>
            <a:off x="5513412" y="3173413"/>
            <a:ext cx="1866900" cy="19431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rPr>
              <a:t>Objetivos 2016</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Incrementar el volumen de ventas a un 5% con relación al año 2015</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Realizar cursos de actualización de conocimientos en desarrollo de nuevos productos</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ea typeface="Times New Roman" pitchFamily="18" charset="0"/>
              </a:rPr>
              <a:t>Posicionar la marca a nivel nacional </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8070" name="AutoShape 6"/>
          <p:cNvSpPr>
            <a:spLocks noChangeArrowheads="1"/>
          </p:cNvSpPr>
          <p:nvPr/>
        </p:nvSpPr>
        <p:spPr bwMode="auto">
          <a:xfrm>
            <a:off x="7241604" y="3173413"/>
            <a:ext cx="1866900" cy="19431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ea typeface="Times New Roman" pitchFamily="18" charset="0"/>
              </a:rPr>
              <a:t>Objetivos 2017</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rPr>
              <a:t>Incrementar el volumen de ventas a un 10% con relación al año 2016</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rPr>
              <a:t>Lanzar una línea de productos nutricionales bajo la marca Súper Pan</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8069" name="AutoShape 5"/>
          <p:cNvSpPr>
            <a:spLocks noChangeArrowheads="1"/>
          </p:cNvSpPr>
          <p:nvPr/>
        </p:nvSpPr>
        <p:spPr bwMode="auto">
          <a:xfrm>
            <a:off x="-1" y="2630488"/>
            <a:ext cx="9144001" cy="5810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88068" name="AutoShape 4"/>
          <p:cNvSpPr>
            <a:spLocks noChangeArrowheads="1"/>
          </p:cNvSpPr>
          <p:nvPr/>
        </p:nvSpPr>
        <p:spPr bwMode="auto">
          <a:xfrm>
            <a:off x="1109663" y="5373688"/>
            <a:ext cx="3286125" cy="1247775"/>
          </a:xfrm>
          <a:prstGeom prst="flowChartPunchedTape">
            <a:avLst/>
          </a:prstGeom>
          <a:solidFill>
            <a:srgbClr val="FFFF00"/>
          </a:soli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Times New Roman" pitchFamily="18" charset="0"/>
              </a:rPr>
              <a:t>Principios</a:t>
            </a:r>
            <a:endParaRPr kumimoji="0" lang="es-ES"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Respeto a Dios y al prójimo - Mejoramiento continúo</a:t>
            </a:r>
            <a:endParaRPr kumimoji="0" lang="es-ES"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Trabajo con calidad - Creatividad</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8067" name="AutoShape 3"/>
          <p:cNvSpPr>
            <a:spLocks noChangeArrowheads="1"/>
          </p:cNvSpPr>
          <p:nvPr/>
        </p:nvSpPr>
        <p:spPr bwMode="auto">
          <a:xfrm>
            <a:off x="4510088" y="5373688"/>
            <a:ext cx="3286125" cy="1247775"/>
          </a:xfrm>
          <a:prstGeom prst="flowChartPunchedTape">
            <a:avLst/>
          </a:prstGeom>
          <a:solidFill>
            <a:srgbClr val="FFFF00"/>
          </a:soli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Times New Roman" pitchFamily="18" charset="0"/>
              </a:rPr>
              <a:t>Valores</a:t>
            </a:r>
            <a:endParaRPr kumimoji="0" lang="es-ES"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Honestidad - Responsabilidad</a:t>
            </a:r>
            <a:endParaRPr kumimoji="0" lang="es-ES"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rPr>
              <a:t>Respeto - Equidad</a:t>
            </a:r>
            <a:endParaRPr kumimoji="0" lang="es-E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8066" name="AutoShape 2"/>
          <p:cNvSpPr>
            <a:spLocks noChangeArrowheads="1"/>
          </p:cNvSpPr>
          <p:nvPr/>
        </p:nvSpPr>
        <p:spPr bwMode="auto">
          <a:xfrm rot="-2702158">
            <a:off x="7696498" y="5470525"/>
            <a:ext cx="1838325" cy="638175"/>
          </a:xfrm>
          <a:prstGeom prst="curvedUpArrow">
            <a:avLst>
              <a:gd name="adj1" fmla="val 57612"/>
              <a:gd name="adj2" fmla="val 115224"/>
              <a:gd name="adj3" fmla="val 33333"/>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88065" name="AutoShape 1"/>
          <p:cNvSpPr>
            <a:spLocks noChangeArrowheads="1"/>
          </p:cNvSpPr>
          <p:nvPr/>
        </p:nvSpPr>
        <p:spPr bwMode="auto">
          <a:xfrm rot="7813083">
            <a:off x="224285" y="4918869"/>
            <a:ext cx="552450" cy="1709738"/>
          </a:xfrm>
          <a:prstGeom prst="curvedLeftArrow">
            <a:avLst>
              <a:gd name="adj1" fmla="val 61897"/>
              <a:gd name="adj2" fmla="val 123793"/>
              <a:gd name="adj3" fmla="val 33333"/>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8807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8080" name="Rectangle 16"/>
          <p:cNvSpPr>
            <a:spLocks noChangeArrowheads="1"/>
          </p:cNvSpPr>
          <p:nvPr/>
        </p:nvSpPr>
        <p:spPr bwMode="auto">
          <a:xfrm>
            <a:off x="0" y="50113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333375"/>
            <a:ext cx="8435975" cy="1066800"/>
          </a:xfrm>
        </p:spPr>
        <p:txBody>
          <a:bodyPr>
            <a:normAutofit fontScale="90000"/>
          </a:bodyPr>
          <a:lstStyle/>
          <a:p>
            <a:pPr algn="l" eaLnBrk="1" hangingPunct="1">
              <a:defRPr/>
            </a:pPr>
            <a:r>
              <a:rPr lang="es-ES" dirty="0" smtClean="0">
                <a:solidFill>
                  <a:srgbClr val="0070C0"/>
                </a:solidFill>
              </a:rPr>
              <a:t>Objetivos estratégicos por perspectiva</a:t>
            </a:r>
            <a:endParaRPr lang="es-ES" dirty="0">
              <a:solidFill>
                <a:srgbClr val="0070C0"/>
              </a:solidFill>
            </a:endParaRPr>
          </a:p>
        </p:txBody>
      </p:sp>
      <p:graphicFrame>
        <p:nvGraphicFramePr>
          <p:cNvPr id="4" name="3 Marcador de contenido"/>
          <p:cNvGraphicFramePr>
            <a:graphicFrameLocks noGrp="1"/>
          </p:cNvGraphicFramePr>
          <p:nvPr>
            <p:ph idx="1"/>
          </p:nvPr>
        </p:nvGraphicFramePr>
        <p:xfrm>
          <a:off x="395535" y="1396156"/>
          <a:ext cx="8352929" cy="5273204"/>
        </p:xfrm>
        <a:graphic>
          <a:graphicData uri="http://schemas.openxmlformats.org/drawingml/2006/table">
            <a:tbl>
              <a:tblPr/>
              <a:tblGrid>
                <a:gridCol w="2137779"/>
                <a:gridCol w="5318753"/>
                <a:gridCol w="896397"/>
              </a:tblGrid>
              <a:tr h="304222">
                <a:tc>
                  <a:txBody>
                    <a:bodyPr/>
                    <a:lstStyle/>
                    <a:p>
                      <a:pPr algn="ctr">
                        <a:spcAft>
                          <a:spcPts val="0"/>
                        </a:spcAft>
                      </a:pPr>
                      <a:r>
                        <a:rPr lang="es-ES" sz="1200" b="1" dirty="0">
                          <a:solidFill>
                            <a:srgbClr val="000000"/>
                          </a:solidFill>
                          <a:latin typeface="Times New Roman"/>
                          <a:ea typeface="Times New Roman"/>
                        </a:rPr>
                        <a:t>PERSPECTIVA</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S" sz="1200" b="1">
                          <a:solidFill>
                            <a:srgbClr val="000000"/>
                          </a:solidFill>
                          <a:latin typeface="Times New Roman"/>
                          <a:ea typeface="Times New Roman"/>
                        </a:rPr>
                        <a:t>OBJETIVOS</a:t>
                      </a:r>
                      <a:endParaRPr lang="es-ES" sz="1600">
                        <a:latin typeface="Times New Roman"/>
                        <a:ea typeface="Times New Roman"/>
                      </a:endParaRPr>
                    </a:p>
                  </a:txBody>
                  <a:tcPr marL="47896" marR="47896"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S" sz="1200" b="1">
                          <a:solidFill>
                            <a:srgbClr val="000000"/>
                          </a:solidFill>
                          <a:latin typeface="Times New Roman"/>
                          <a:ea typeface="Times New Roman"/>
                        </a:rPr>
                        <a:t>PLAZO</a:t>
                      </a:r>
                      <a:endParaRPr lang="es-ES" sz="1600">
                        <a:latin typeface="Times New Roman"/>
                        <a:ea typeface="Times New Roman"/>
                      </a:endParaRPr>
                    </a:p>
                  </a:txBody>
                  <a:tcPr marL="47896" marR="47896"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04222">
                <a:tc rowSpan="3">
                  <a:txBody>
                    <a:bodyPr/>
                    <a:lstStyle/>
                    <a:p>
                      <a:pPr algn="ctr">
                        <a:spcAft>
                          <a:spcPts val="0"/>
                        </a:spcAft>
                      </a:pPr>
                      <a:r>
                        <a:rPr lang="es-ES" sz="1200" b="1" dirty="0">
                          <a:solidFill>
                            <a:srgbClr val="000000"/>
                          </a:solidFill>
                          <a:latin typeface="Times New Roman"/>
                          <a:ea typeface="Times New Roman"/>
                        </a:rPr>
                        <a:t>CLIENTE</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dirty="0" smtClean="0">
                          <a:solidFill>
                            <a:srgbClr val="000000"/>
                          </a:solidFill>
                          <a:latin typeface="Times New Roman"/>
                          <a:ea typeface="Times New Roman"/>
                        </a:rPr>
                        <a:t>Posicionar </a:t>
                      </a:r>
                      <a:r>
                        <a:rPr lang="es-ES" sz="1200" dirty="0">
                          <a:solidFill>
                            <a:srgbClr val="000000"/>
                          </a:solidFill>
                          <a:latin typeface="Times New Roman"/>
                          <a:ea typeface="Times New Roman"/>
                        </a:rPr>
                        <a:t>la marca a </a:t>
                      </a:r>
                      <a:r>
                        <a:rPr lang="es-ES" sz="1200" dirty="0" smtClean="0">
                          <a:solidFill>
                            <a:srgbClr val="000000"/>
                          </a:solidFill>
                          <a:latin typeface="Times New Roman"/>
                          <a:ea typeface="Times New Roman"/>
                        </a:rPr>
                        <a:t>nivel </a:t>
                      </a:r>
                      <a:r>
                        <a:rPr lang="es-ES" sz="1200" dirty="0">
                          <a:solidFill>
                            <a:srgbClr val="000000"/>
                          </a:solidFill>
                          <a:latin typeface="Times New Roman"/>
                          <a:ea typeface="Times New Roman"/>
                        </a:rPr>
                        <a:t>nacional</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a:solidFill>
                            <a:srgbClr val="000000"/>
                          </a:solidFill>
                          <a:latin typeface="Times New Roman"/>
                          <a:ea typeface="Times New Roman"/>
                        </a:rPr>
                        <a:t>Largo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586791">
                <a:tc vMerge="1">
                  <a:txBody>
                    <a:bodyPr/>
                    <a:lstStyle/>
                    <a:p>
                      <a:endParaRPr lang="es-ES"/>
                    </a:p>
                  </a:txBody>
                  <a:tcPr/>
                </a:tc>
                <a:tc>
                  <a:txBody>
                    <a:bodyPr/>
                    <a:lstStyle/>
                    <a:p>
                      <a:pPr algn="ctr">
                        <a:spcAft>
                          <a:spcPts val="0"/>
                        </a:spcAft>
                      </a:pPr>
                      <a:r>
                        <a:rPr lang="es-ES" sz="1200" dirty="0">
                          <a:solidFill>
                            <a:srgbClr val="000000"/>
                          </a:solidFill>
                          <a:latin typeface="Times New Roman"/>
                          <a:ea typeface="Times New Roman"/>
                        </a:rPr>
                        <a:t>Mejorar la imagen de la Panificadora con la finalidad de posicionar la empresa dentro de la zona centro.</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a:solidFill>
                            <a:srgbClr val="000000"/>
                          </a:solidFill>
                          <a:latin typeface="Times New Roman"/>
                          <a:ea typeface="Times New Roman"/>
                        </a:rPr>
                        <a:t>Mediano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456334">
                <a:tc vMerge="1">
                  <a:txBody>
                    <a:bodyPr/>
                    <a:lstStyle/>
                    <a:p>
                      <a:endParaRPr lang="es-ES"/>
                    </a:p>
                  </a:txBody>
                  <a:tcPr/>
                </a:tc>
                <a:tc>
                  <a:txBody>
                    <a:bodyPr/>
                    <a:lstStyle/>
                    <a:p>
                      <a:pPr algn="ctr">
                        <a:spcAft>
                          <a:spcPts val="0"/>
                        </a:spcAft>
                      </a:pPr>
                      <a:r>
                        <a:rPr lang="es-ES" sz="1200" dirty="0" smtClean="0">
                          <a:solidFill>
                            <a:srgbClr val="000000"/>
                          </a:solidFill>
                          <a:latin typeface="Times New Roman"/>
                          <a:ea typeface="Times New Roman"/>
                        </a:rPr>
                        <a:t>Incrementar </a:t>
                      </a:r>
                      <a:r>
                        <a:rPr lang="es-ES" sz="1200" dirty="0">
                          <a:solidFill>
                            <a:srgbClr val="000000"/>
                          </a:solidFill>
                          <a:latin typeface="Times New Roman"/>
                          <a:ea typeface="Times New Roman"/>
                        </a:rPr>
                        <a:t>variedad de productos y servicios.</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a:solidFill>
                            <a:srgbClr val="000000"/>
                          </a:solidFill>
                          <a:latin typeface="Times New Roman"/>
                          <a:ea typeface="Times New Roman"/>
                        </a:rPr>
                        <a:t>Mediano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345693">
                <a:tc rowSpan="2">
                  <a:txBody>
                    <a:bodyPr/>
                    <a:lstStyle/>
                    <a:p>
                      <a:pPr algn="ctr">
                        <a:spcAft>
                          <a:spcPts val="0"/>
                        </a:spcAft>
                      </a:pPr>
                      <a:r>
                        <a:rPr lang="es-ES" sz="1200" b="1">
                          <a:solidFill>
                            <a:srgbClr val="000000"/>
                          </a:solidFill>
                          <a:latin typeface="Times New Roman"/>
                          <a:ea typeface="Times New Roman"/>
                        </a:rPr>
                        <a:t>FINANCIERA</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es-ES" sz="1200">
                        <a:solidFill>
                          <a:srgbClr val="000000"/>
                        </a:solidFill>
                        <a:latin typeface="Times New Roman"/>
                        <a:ea typeface="Times New Roman"/>
                      </a:endParaRPr>
                    </a:p>
                    <a:p>
                      <a:pPr algn="ctr">
                        <a:spcAft>
                          <a:spcPts val="0"/>
                        </a:spcAft>
                      </a:pPr>
                      <a:r>
                        <a:rPr lang="es-ES" sz="1200">
                          <a:solidFill>
                            <a:srgbClr val="000000"/>
                          </a:solidFill>
                          <a:latin typeface="Times New Roman"/>
                          <a:ea typeface="Times New Roman"/>
                        </a:rPr>
                        <a:t>Incrementar ventas locales.</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Mediano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56334">
                <a:tc vMerge="1">
                  <a:txBody>
                    <a:bodyPr/>
                    <a:lstStyle/>
                    <a:p>
                      <a:endParaRPr lang="es-ES"/>
                    </a:p>
                  </a:txBody>
                  <a:tcPr/>
                </a:tc>
                <a:tc>
                  <a:txBody>
                    <a:bodyPr/>
                    <a:lstStyle/>
                    <a:p>
                      <a:pPr algn="ctr">
                        <a:spcAft>
                          <a:spcPts val="0"/>
                        </a:spcAft>
                      </a:pPr>
                      <a:endParaRPr lang="es-ES" sz="1200">
                        <a:solidFill>
                          <a:srgbClr val="000000"/>
                        </a:solidFill>
                        <a:latin typeface="Times New Roman"/>
                        <a:ea typeface="Times New Roman"/>
                      </a:endParaRPr>
                    </a:p>
                    <a:p>
                      <a:pPr algn="ctr">
                        <a:spcAft>
                          <a:spcPts val="0"/>
                        </a:spcAft>
                      </a:pPr>
                      <a:r>
                        <a:rPr lang="es-ES" sz="1200">
                          <a:solidFill>
                            <a:srgbClr val="000000"/>
                          </a:solidFill>
                          <a:latin typeface="Times New Roman"/>
                          <a:ea typeface="Times New Roman"/>
                        </a:rPr>
                        <a:t>Expandir la Panificadora con la creación de sucursales.</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Times New Roman"/>
                          <a:ea typeface="Times New Roman"/>
                        </a:rPr>
                        <a:t>Largo</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56334">
                <a:tc rowSpan="3">
                  <a:txBody>
                    <a:bodyPr/>
                    <a:lstStyle/>
                    <a:p>
                      <a:pPr algn="ctr">
                        <a:spcAft>
                          <a:spcPts val="0"/>
                        </a:spcAft>
                      </a:pPr>
                      <a:r>
                        <a:rPr lang="es-ES" sz="1200" b="1">
                          <a:solidFill>
                            <a:srgbClr val="000000"/>
                          </a:solidFill>
                          <a:latin typeface="Times New Roman"/>
                          <a:ea typeface="Times New Roman"/>
                        </a:rPr>
                        <a:t>INTERNA</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dirty="0" smtClean="0">
                          <a:solidFill>
                            <a:srgbClr val="000000"/>
                          </a:solidFill>
                          <a:latin typeface="Times New Roman"/>
                          <a:ea typeface="Times New Roman"/>
                        </a:rPr>
                        <a:t>Establecer </a:t>
                      </a:r>
                      <a:r>
                        <a:rPr lang="es-ES" sz="1200" dirty="0">
                          <a:solidFill>
                            <a:srgbClr val="000000"/>
                          </a:solidFill>
                          <a:latin typeface="Times New Roman"/>
                          <a:ea typeface="Times New Roman"/>
                        </a:rPr>
                        <a:t>la filosofía corporativa de la empresa.</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a:solidFill>
                            <a:srgbClr val="000000"/>
                          </a:solidFill>
                          <a:latin typeface="Times New Roman"/>
                          <a:ea typeface="Times New Roman"/>
                        </a:rPr>
                        <a:t>Corto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345693">
                <a:tc vMerge="1">
                  <a:txBody>
                    <a:bodyPr/>
                    <a:lstStyle/>
                    <a:p>
                      <a:endParaRPr lang="es-ES"/>
                    </a:p>
                  </a:txBody>
                  <a:tcPr/>
                </a:tc>
                <a:tc>
                  <a:txBody>
                    <a:bodyPr/>
                    <a:lstStyle/>
                    <a:p>
                      <a:pPr algn="ctr">
                        <a:spcAft>
                          <a:spcPts val="0"/>
                        </a:spcAft>
                      </a:pPr>
                      <a:endParaRPr lang="es-ES" sz="1200">
                        <a:solidFill>
                          <a:srgbClr val="000000"/>
                        </a:solidFill>
                        <a:latin typeface="Times New Roman"/>
                        <a:ea typeface="Times New Roman"/>
                      </a:endParaRPr>
                    </a:p>
                    <a:p>
                      <a:pPr algn="ctr">
                        <a:spcAft>
                          <a:spcPts val="0"/>
                        </a:spcAft>
                      </a:pPr>
                      <a:r>
                        <a:rPr lang="es-ES" sz="1200">
                          <a:solidFill>
                            <a:srgbClr val="000000"/>
                          </a:solidFill>
                          <a:latin typeface="Times New Roman"/>
                          <a:ea typeface="Times New Roman"/>
                        </a:rPr>
                        <a:t>Implementar políticas de precios.</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a:solidFill>
                            <a:srgbClr val="000000"/>
                          </a:solidFill>
                          <a:latin typeface="Times New Roman"/>
                          <a:ea typeface="Times New Roman"/>
                        </a:rPr>
                        <a:t>Corto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456334">
                <a:tc vMerge="1">
                  <a:txBody>
                    <a:bodyPr/>
                    <a:lstStyle/>
                    <a:p>
                      <a:endParaRPr lang="es-ES"/>
                    </a:p>
                  </a:txBody>
                  <a:tcPr/>
                </a:tc>
                <a:tc>
                  <a:txBody>
                    <a:bodyPr/>
                    <a:lstStyle/>
                    <a:p>
                      <a:pPr algn="ctr">
                        <a:spcAft>
                          <a:spcPts val="0"/>
                        </a:spcAft>
                      </a:pPr>
                      <a:r>
                        <a:rPr lang="es-ES" sz="1200" dirty="0" smtClean="0">
                          <a:solidFill>
                            <a:srgbClr val="000000"/>
                          </a:solidFill>
                          <a:latin typeface="Times New Roman"/>
                          <a:ea typeface="Times New Roman"/>
                        </a:rPr>
                        <a:t>Implementar </a:t>
                      </a:r>
                      <a:r>
                        <a:rPr lang="es-ES" sz="1200" dirty="0">
                          <a:solidFill>
                            <a:srgbClr val="000000"/>
                          </a:solidFill>
                          <a:latin typeface="Times New Roman"/>
                          <a:ea typeface="Times New Roman"/>
                        </a:rPr>
                        <a:t>sistemas </a:t>
                      </a:r>
                      <a:r>
                        <a:rPr lang="es-ES" sz="1200" dirty="0" smtClean="0">
                          <a:solidFill>
                            <a:srgbClr val="000000"/>
                          </a:solidFill>
                          <a:latin typeface="Times New Roman"/>
                          <a:ea typeface="Times New Roman"/>
                        </a:rPr>
                        <a:t>tecnológicos </a:t>
                      </a:r>
                      <a:r>
                        <a:rPr lang="es-ES" sz="1200" dirty="0">
                          <a:solidFill>
                            <a:srgbClr val="000000"/>
                          </a:solidFill>
                          <a:latin typeface="Times New Roman"/>
                          <a:ea typeface="Times New Roman"/>
                        </a:rPr>
                        <a:t>financieros.</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a:spcAft>
                          <a:spcPts val="0"/>
                        </a:spcAft>
                      </a:pPr>
                      <a:r>
                        <a:rPr lang="es-ES" sz="1200">
                          <a:solidFill>
                            <a:srgbClr val="000000"/>
                          </a:solidFill>
                          <a:latin typeface="Times New Roman"/>
                          <a:ea typeface="Times New Roman"/>
                        </a:rPr>
                        <a:t>Mediano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608445">
                <a:tc rowSpan="3">
                  <a:txBody>
                    <a:bodyPr/>
                    <a:lstStyle/>
                    <a:p>
                      <a:pPr algn="ctr">
                        <a:spcAft>
                          <a:spcPts val="0"/>
                        </a:spcAft>
                      </a:pPr>
                      <a:r>
                        <a:rPr lang="es-ES" sz="1200" b="1">
                          <a:solidFill>
                            <a:srgbClr val="000000"/>
                          </a:solidFill>
                          <a:latin typeface="Times New Roman"/>
                          <a:ea typeface="Times New Roman"/>
                        </a:rPr>
                        <a:t>APRENDIZAJE Y DESARROLLO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es-ES" sz="1200">
                        <a:solidFill>
                          <a:srgbClr val="000000"/>
                        </a:solidFill>
                        <a:latin typeface="Times New Roman"/>
                        <a:ea typeface="Times New Roman"/>
                      </a:endParaRPr>
                    </a:p>
                    <a:p>
                      <a:pPr algn="ctr">
                        <a:spcAft>
                          <a:spcPts val="0"/>
                        </a:spcAft>
                      </a:pPr>
                      <a:r>
                        <a:rPr lang="es-ES" sz="1200">
                          <a:solidFill>
                            <a:srgbClr val="000000"/>
                          </a:solidFill>
                          <a:latin typeface="Times New Roman"/>
                          <a:ea typeface="Times New Roman"/>
                        </a:rPr>
                        <a:t>Realizar cursos de actualización de conocimientos en desarrollo de nuevos productos.</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Corto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56334">
                <a:tc vMerge="1">
                  <a:txBody>
                    <a:bodyPr/>
                    <a:lstStyle/>
                    <a:p>
                      <a:endParaRPr lang="es-ES"/>
                    </a:p>
                  </a:txBody>
                  <a:tcPr/>
                </a:tc>
                <a:tc>
                  <a:txBody>
                    <a:bodyPr/>
                    <a:lstStyle/>
                    <a:p>
                      <a:pPr algn="ctr">
                        <a:spcAft>
                          <a:spcPts val="0"/>
                        </a:spcAft>
                      </a:pPr>
                      <a:endParaRPr lang="es-ES" sz="1200">
                        <a:solidFill>
                          <a:srgbClr val="000000"/>
                        </a:solidFill>
                        <a:latin typeface="Times New Roman"/>
                        <a:ea typeface="Times New Roman"/>
                      </a:endParaRPr>
                    </a:p>
                    <a:p>
                      <a:pPr algn="ctr">
                        <a:spcAft>
                          <a:spcPts val="0"/>
                        </a:spcAft>
                      </a:pPr>
                      <a:r>
                        <a:rPr lang="es-ES" sz="1200">
                          <a:solidFill>
                            <a:srgbClr val="000000"/>
                          </a:solidFill>
                          <a:latin typeface="Times New Roman"/>
                          <a:ea typeface="Times New Roman"/>
                        </a:rPr>
                        <a:t>Lanzar una línea de productos nutricionales bajo la marca Súper Pan.</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Mediano</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56334">
                <a:tc vMerge="1">
                  <a:txBody>
                    <a:bodyPr/>
                    <a:lstStyle/>
                    <a:p>
                      <a:endParaRPr lang="es-ES"/>
                    </a:p>
                  </a:txBody>
                  <a:tcPr/>
                </a:tc>
                <a:tc>
                  <a:txBody>
                    <a:bodyPr/>
                    <a:lstStyle/>
                    <a:p>
                      <a:pPr algn="ctr">
                        <a:spcAft>
                          <a:spcPts val="0"/>
                        </a:spcAft>
                      </a:pPr>
                      <a:endParaRPr lang="es-ES" sz="1200">
                        <a:solidFill>
                          <a:srgbClr val="000000"/>
                        </a:solidFill>
                        <a:latin typeface="Times New Roman"/>
                        <a:ea typeface="Times New Roman"/>
                      </a:endParaRPr>
                    </a:p>
                    <a:p>
                      <a:pPr algn="ctr">
                        <a:spcAft>
                          <a:spcPts val="0"/>
                        </a:spcAft>
                      </a:pPr>
                      <a:r>
                        <a:rPr lang="es-ES" sz="1200">
                          <a:solidFill>
                            <a:srgbClr val="000000"/>
                          </a:solidFill>
                          <a:latin typeface="Times New Roman"/>
                          <a:ea typeface="Times New Roman"/>
                        </a:rPr>
                        <a:t>Contratar personal capacitado en el área de nutrición alimenticia.</a:t>
                      </a:r>
                      <a:endParaRPr lang="es-ES" sz="160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Times New Roman"/>
                          <a:ea typeface="Times New Roman"/>
                        </a:rPr>
                        <a:t>Mediano</a:t>
                      </a:r>
                      <a:endParaRPr lang="es-ES" sz="1600" dirty="0">
                        <a:latin typeface="Times New Roman"/>
                        <a:ea typeface="Times New Roman"/>
                      </a:endParaRPr>
                    </a:p>
                  </a:txBody>
                  <a:tcPr marL="47896" marR="4789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34082"/>
          </a:xfrm>
          <a:solidFill>
            <a:schemeClr val="bg1"/>
          </a:solidFill>
        </p:spPr>
        <p:txBody>
          <a:bodyPr>
            <a:normAutofit fontScale="90000"/>
          </a:bodyPr>
          <a:lstStyle/>
          <a:p>
            <a:pPr algn="ctr" eaLnBrk="1" hangingPunct="1">
              <a:defRPr/>
            </a:pPr>
            <a:r>
              <a:rPr lang="es-ES" dirty="0" smtClean="0">
                <a:solidFill>
                  <a:srgbClr val="0070C0"/>
                </a:solidFill>
              </a:rPr>
              <a:t>Perfil de estrategias a adoptarse</a:t>
            </a:r>
          </a:p>
        </p:txBody>
      </p:sp>
      <p:graphicFrame>
        <p:nvGraphicFramePr>
          <p:cNvPr id="4" name="3 Marcador de contenido"/>
          <p:cNvGraphicFramePr>
            <a:graphicFrameLocks noGrp="1"/>
          </p:cNvGraphicFramePr>
          <p:nvPr>
            <p:ph idx="1"/>
          </p:nvPr>
        </p:nvGraphicFramePr>
        <p:xfrm>
          <a:off x="2" y="692700"/>
          <a:ext cx="9143997" cy="6165298"/>
        </p:xfrm>
        <a:graphic>
          <a:graphicData uri="http://schemas.openxmlformats.org/drawingml/2006/table">
            <a:tbl>
              <a:tblPr/>
              <a:tblGrid>
                <a:gridCol w="2705688"/>
                <a:gridCol w="906156"/>
                <a:gridCol w="1086365"/>
                <a:gridCol w="1195001"/>
                <a:gridCol w="3250787"/>
              </a:tblGrid>
              <a:tr h="448392">
                <a:tc>
                  <a:txBody>
                    <a:bodyPr/>
                    <a:lstStyle/>
                    <a:p>
                      <a:pPr algn="ctr">
                        <a:spcAft>
                          <a:spcPts val="0"/>
                        </a:spcAft>
                      </a:pPr>
                      <a:r>
                        <a:rPr lang="es-ES" sz="1200" b="1" dirty="0">
                          <a:solidFill>
                            <a:srgbClr val="000000"/>
                          </a:solidFill>
                          <a:latin typeface="Times New Roman"/>
                          <a:ea typeface="Times New Roman"/>
                        </a:rPr>
                        <a:t>Objetivos</a:t>
                      </a:r>
                      <a:endParaRPr lang="es-ES" sz="1400" dirty="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S" sz="1200" b="1">
                          <a:solidFill>
                            <a:srgbClr val="000000"/>
                          </a:solidFill>
                          <a:latin typeface="Times New Roman"/>
                          <a:ea typeface="Times New Roman"/>
                        </a:rPr>
                        <a:t>Estrategia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S" sz="1200" b="1">
                          <a:solidFill>
                            <a:srgbClr val="000000"/>
                          </a:solidFill>
                          <a:latin typeface="Times New Roman"/>
                          <a:ea typeface="Times New Roman"/>
                        </a:rPr>
                        <a:t>Clasificación</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S" sz="1200" b="1">
                          <a:solidFill>
                            <a:srgbClr val="000000"/>
                          </a:solidFill>
                          <a:latin typeface="Times New Roman"/>
                          <a:ea typeface="Times New Roman"/>
                        </a:rPr>
                        <a:t>Subclasificación</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spcAft>
                          <a:spcPts val="0"/>
                        </a:spcAft>
                      </a:pPr>
                      <a:r>
                        <a:rPr lang="es-ES" sz="1200" b="1">
                          <a:solidFill>
                            <a:srgbClr val="000000"/>
                          </a:solidFill>
                          <a:latin typeface="Times New Roman"/>
                          <a:ea typeface="Times New Roman"/>
                        </a:rPr>
                        <a:t>Actividades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75211">
                <a:tc>
                  <a:txBody>
                    <a:bodyPr/>
                    <a:lstStyle/>
                    <a:p>
                      <a:pPr algn="ctr">
                        <a:spcAft>
                          <a:spcPts val="0"/>
                        </a:spcAft>
                      </a:pPr>
                      <a:r>
                        <a:rPr lang="es-ES" sz="1200" b="1" dirty="0">
                          <a:solidFill>
                            <a:srgbClr val="000000"/>
                          </a:solidFill>
                          <a:latin typeface="Times New Roman"/>
                          <a:ea typeface="Times New Roman"/>
                        </a:rPr>
                        <a:t>Posicionar la marca a nivel </a:t>
                      </a:r>
                      <a:r>
                        <a:rPr lang="es-ES" sz="1200" b="1" dirty="0" smtClean="0">
                          <a:solidFill>
                            <a:srgbClr val="000000"/>
                          </a:solidFill>
                          <a:latin typeface="Times New Roman"/>
                          <a:ea typeface="Times New Roman"/>
                        </a:rPr>
                        <a:t>nacional</a:t>
                      </a:r>
                      <a:endParaRPr lang="es-ES" sz="1400" dirty="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Desarrollo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Básica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Liderazgo en costos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Promocionar nuestro producto  a un precio accesible y por debajo que la competencia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31608">
                <a:tc>
                  <a:txBody>
                    <a:bodyPr/>
                    <a:lstStyle/>
                    <a:p>
                      <a:pPr algn="ctr">
                        <a:spcAft>
                          <a:spcPts val="0"/>
                        </a:spcAft>
                      </a:pPr>
                      <a:r>
                        <a:rPr lang="es-ES" sz="1200" b="1">
                          <a:solidFill>
                            <a:srgbClr val="000000"/>
                          </a:solidFill>
                          <a:latin typeface="Times New Roman"/>
                          <a:ea typeface="Times New Roman"/>
                        </a:rPr>
                        <a:t>Mejorar la imagen de la Panificadora con la finalidad de posicionar la empresa dentro de la zona centro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Desarrollo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Básica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Diferenciación</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Mejorar el merchandising del local, diseñar una página web y realizar promociones de la imagen del local</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3703">
                <a:tc>
                  <a:txBody>
                    <a:bodyPr/>
                    <a:lstStyle/>
                    <a:p>
                      <a:pPr algn="ctr">
                        <a:spcAft>
                          <a:spcPts val="0"/>
                        </a:spcAft>
                      </a:pPr>
                      <a:r>
                        <a:rPr lang="es-ES" sz="1200" b="1">
                          <a:solidFill>
                            <a:srgbClr val="000000"/>
                          </a:solidFill>
                          <a:latin typeface="Times New Roman"/>
                          <a:ea typeface="Times New Roman"/>
                        </a:rPr>
                        <a:t>Incrementar variedad de productos y servicios.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crecimiento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Intensivo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Desarrollo de productos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Crear una nueva línea de clase de producto como es la de cafetería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3703">
                <a:tc>
                  <a:txBody>
                    <a:bodyPr/>
                    <a:lstStyle/>
                    <a:p>
                      <a:pPr algn="ctr">
                        <a:spcAft>
                          <a:spcPts val="0"/>
                        </a:spcAft>
                      </a:pPr>
                      <a:r>
                        <a:rPr lang="es-ES" sz="1200" b="1">
                          <a:solidFill>
                            <a:srgbClr val="000000"/>
                          </a:solidFill>
                          <a:latin typeface="Times New Roman"/>
                          <a:ea typeface="Times New Roman"/>
                        </a:rPr>
                        <a:t>Incrementar ventas locales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crecimiento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Intensivo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Penetración</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Captar mayor cobertura, brindando mejores servicios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3703">
                <a:tc>
                  <a:txBody>
                    <a:bodyPr/>
                    <a:lstStyle/>
                    <a:p>
                      <a:pPr algn="ctr">
                        <a:spcAft>
                          <a:spcPts val="0"/>
                        </a:spcAft>
                      </a:pPr>
                      <a:r>
                        <a:rPr lang="es-ES" sz="1200" b="1">
                          <a:solidFill>
                            <a:srgbClr val="000000"/>
                          </a:solidFill>
                          <a:latin typeface="Times New Roman"/>
                          <a:ea typeface="Times New Roman"/>
                        </a:rPr>
                        <a:t>Expandir la Panificadora con la creación de sucursales.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crecimiento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Intensivo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Desarrollo de mercado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Proyectarse a nivel nacional con la creación de sucursales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48392">
                <a:tc>
                  <a:txBody>
                    <a:bodyPr/>
                    <a:lstStyle/>
                    <a:p>
                      <a:pPr algn="ctr">
                        <a:spcAft>
                          <a:spcPts val="0"/>
                        </a:spcAft>
                      </a:pPr>
                      <a:r>
                        <a:rPr lang="es-ES" sz="1200" b="1">
                          <a:solidFill>
                            <a:srgbClr val="000000"/>
                          </a:solidFill>
                          <a:latin typeface="Times New Roman"/>
                          <a:ea typeface="Times New Roman"/>
                        </a:rPr>
                        <a:t>Establecer la filosofía corporativa de la empresa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Competitiva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Retador</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s-ES" sz="1050">
                        <a:latin typeface="Calibri"/>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Crear una cultura corporativa que identifique a sus trabajadores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38375">
                <a:tc>
                  <a:txBody>
                    <a:bodyPr/>
                    <a:lstStyle/>
                    <a:p>
                      <a:pPr algn="ctr">
                        <a:spcAft>
                          <a:spcPts val="0"/>
                        </a:spcAft>
                      </a:pPr>
                      <a:r>
                        <a:rPr lang="es-ES" sz="1200" b="1">
                          <a:solidFill>
                            <a:srgbClr val="000000"/>
                          </a:solidFill>
                          <a:latin typeface="Times New Roman"/>
                          <a:ea typeface="Times New Roman"/>
                        </a:rPr>
                        <a:t>Implementar políticas de precios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Competitiva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Retador</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s-ES" sz="1050">
                        <a:latin typeface="Calibri"/>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Diseñar una lista de precios que compita con los de la competencia y brinde mayores beneficios a sus clientes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48392">
                <a:tc>
                  <a:txBody>
                    <a:bodyPr/>
                    <a:lstStyle/>
                    <a:p>
                      <a:pPr algn="ctr">
                        <a:spcAft>
                          <a:spcPts val="0"/>
                        </a:spcAft>
                      </a:pPr>
                      <a:r>
                        <a:rPr lang="es-ES" sz="1200" b="1">
                          <a:solidFill>
                            <a:srgbClr val="000000"/>
                          </a:solidFill>
                          <a:latin typeface="Times New Roman"/>
                          <a:ea typeface="Times New Roman"/>
                        </a:rPr>
                        <a:t>Implementar sistemas tecnológicos financieros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Competitiva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Retador</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es-ES" sz="1050">
                        <a:latin typeface="Calibri"/>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Adquirir un sistema de facturación en el punto de venta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81231">
                <a:tc>
                  <a:txBody>
                    <a:bodyPr/>
                    <a:lstStyle/>
                    <a:p>
                      <a:pPr algn="ctr">
                        <a:spcAft>
                          <a:spcPts val="0"/>
                        </a:spcAft>
                      </a:pPr>
                      <a:r>
                        <a:rPr lang="es-ES" sz="1200" b="1">
                          <a:solidFill>
                            <a:srgbClr val="000000"/>
                          </a:solidFill>
                          <a:latin typeface="Times New Roman"/>
                          <a:ea typeface="Times New Roman"/>
                        </a:rPr>
                        <a:t>Realizar cursos de actualización de conocimientos en desarrollo de nuevos productos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crecimiento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Intensivo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Desarrollo de productos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Brindar capacitación a todos los empleados</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72588">
                <a:tc>
                  <a:txBody>
                    <a:bodyPr/>
                    <a:lstStyle/>
                    <a:p>
                      <a:pPr algn="ctr">
                        <a:spcAft>
                          <a:spcPts val="0"/>
                        </a:spcAft>
                      </a:pPr>
                      <a:r>
                        <a:rPr lang="es-ES" sz="1200" b="1">
                          <a:solidFill>
                            <a:srgbClr val="000000"/>
                          </a:solidFill>
                          <a:latin typeface="Times New Roman"/>
                          <a:ea typeface="Times New Roman"/>
                        </a:rPr>
                        <a:t>Lanzar una línea de productos nutricionales bajo la marca Súper Pan</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De Desarrollo</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Básica</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Diferenciación</a:t>
                      </a:r>
                      <a:endParaRPr lang="es-ES" sz="140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Times New Roman"/>
                          <a:ea typeface="Times New Roman"/>
                        </a:rPr>
                        <a:t>Elaborar productos nutricionales y que ayuden al cuidado de la salud</a:t>
                      </a:r>
                      <a:endParaRPr lang="es-ES" sz="1400" dirty="0">
                        <a:latin typeface="Times New Roman"/>
                        <a:ea typeface="Times New Roman"/>
                      </a:endParaRPr>
                    </a:p>
                  </a:txBody>
                  <a:tcPr marL="60721" marR="6072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08050"/>
            <a:ext cx="9143999" cy="4608513"/>
          </a:xfrm>
        </p:spPr>
        <p:txBody>
          <a:bodyPr>
            <a:normAutofit fontScale="90000"/>
          </a:bodyPr>
          <a:lstStyle/>
          <a:p>
            <a:pPr algn="ctr" eaLnBrk="1" hangingPunct="1">
              <a:defRPr/>
            </a:pPr>
            <a:r>
              <a:rPr lang="es-ES" sz="8000" b="1" i="1" dirty="0" smtClean="0">
                <a:solidFill>
                  <a:srgbClr val="0070C0"/>
                </a:solidFill>
                <a:latin typeface="Times New Roman" pitchFamily="18" charset="0"/>
                <a:cs typeface="Times New Roman" pitchFamily="18" charset="0"/>
              </a:rPr>
              <a:t>CAPÍTULO V</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
            </a:r>
            <a:br>
              <a:rPr lang="es-ES" sz="8000" b="1" i="1" dirty="0" smtClean="0">
                <a:solidFill>
                  <a:srgbClr val="0070C0"/>
                </a:solidFill>
                <a:latin typeface="Times New Roman" pitchFamily="18" charset="0"/>
                <a:cs typeface="Times New Roman" pitchFamily="18" charset="0"/>
              </a:rPr>
            </a:br>
            <a:r>
              <a:rPr lang="es-ES" sz="7200" b="1" i="1" dirty="0" smtClean="0">
                <a:solidFill>
                  <a:srgbClr val="0070C0"/>
                </a:solidFill>
                <a:latin typeface="Times New Roman" pitchFamily="18" charset="0"/>
                <a:cs typeface="Times New Roman" pitchFamily="18" charset="0"/>
              </a:rPr>
              <a:t>PLAN OPERATIVO DE MARKETING</a:t>
            </a:r>
            <a:endParaRPr lang="es-ES" sz="8000" b="1" i="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20688"/>
            <a:ext cx="9144000" cy="634082"/>
          </a:xfrm>
        </p:spPr>
        <p:txBody>
          <a:bodyPr>
            <a:normAutofit fontScale="90000"/>
          </a:bodyPr>
          <a:lstStyle/>
          <a:p>
            <a:pPr algn="ctr" eaLnBrk="1" hangingPunct="1">
              <a:defRPr/>
            </a:pPr>
            <a:r>
              <a:rPr lang="es-ES" dirty="0" smtClean="0">
                <a:solidFill>
                  <a:srgbClr val="0070C0"/>
                </a:solidFill>
              </a:rPr>
              <a:t>POSICIONAMIENTO – Mezcla de marketing</a:t>
            </a:r>
          </a:p>
        </p:txBody>
      </p:sp>
      <p:graphicFrame>
        <p:nvGraphicFramePr>
          <p:cNvPr id="5" name="4 Diagrama"/>
          <p:cNvGraphicFramePr/>
          <p:nvPr/>
        </p:nvGraphicFramePr>
        <p:xfrm>
          <a:off x="323528" y="1569566"/>
          <a:ext cx="8496944" cy="1067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395536" y="2924944"/>
          <a:ext cx="8424936"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agrama"/>
          <p:cNvGraphicFramePr/>
          <p:nvPr/>
        </p:nvGraphicFramePr>
        <p:xfrm>
          <a:off x="395536" y="3773264"/>
          <a:ext cx="8424936" cy="25360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634082"/>
          </a:xfrm>
        </p:spPr>
        <p:txBody>
          <a:bodyPr>
            <a:normAutofit fontScale="90000"/>
          </a:bodyPr>
          <a:lstStyle/>
          <a:p>
            <a:pPr algn="l" eaLnBrk="1" hangingPunct="1">
              <a:defRPr/>
            </a:pPr>
            <a:r>
              <a:rPr lang="es-ES" dirty="0" smtClean="0">
                <a:solidFill>
                  <a:srgbClr val="0070C0"/>
                </a:solidFill>
              </a:rPr>
              <a:t>Propuesta de logotipo</a:t>
            </a:r>
          </a:p>
        </p:txBody>
      </p:sp>
      <p:sp>
        <p:nvSpPr>
          <p:cNvPr id="60419"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s-ES" dirty="0" smtClean="0"/>
          </a:p>
        </p:txBody>
      </p:sp>
      <p:pic>
        <p:nvPicPr>
          <p:cNvPr id="5122" name="Picture 2" descr="C:\Users\PC\Pictures\LOGO PANIFICADORA SÚPER PAN.jpg"/>
          <p:cNvPicPr>
            <a:picLocks noChangeAspect="1" noChangeArrowheads="1"/>
          </p:cNvPicPr>
          <p:nvPr/>
        </p:nvPicPr>
        <p:blipFill>
          <a:blip r:embed="rId2" cstate="print"/>
          <a:srcRect/>
          <a:stretch>
            <a:fillRect/>
          </a:stretch>
        </p:blipFill>
        <p:spPr bwMode="auto">
          <a:xfrm>
            <a:off x="467544" y="1412776"/>
            <a:ext cx="8208912" cy="51904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5976"/>
            <a:ext cx="8229600" cy="1066800"/>
          </a:xfrm>
        </p:spPr>
        <p:txBody>
          <a:bodyPr/>
          <a:lstStyle/>
          <a:p>
            <a:pPr algn="l"/>
            <a:r>
              <a:rPr lang="es-ES" b="1" dirty="0" smtClean="0">
                <a:solidFill>
                  <a:srgbClr val="0070C0"/>
                </a:solidFill>
              </a:rPr>
              <a:t>Estrategias de producto</a:t>
            </a:r>
            <a:endParaRPr lang="es-ES" dirty="0">
              <a:solidFill>
                <a:srgbClr val="0070C0"/>
              </a:solidFill>
            </a:endParaRPr>
          </a:p>
        </p:txBody>
      </p:sp>
      <p:graphicFrame>
        <p:nvGraphicFramePr>
          <p:cNvPr id="6" name="5 Marcador de contenido"/>
          <p:cNvGraphicFramePr>
            <a:graphicFrameLocks noGrp="1"/>
          </p:cNvGraphicFramePr>
          <p:nvPr>
            <p:ph idx="1"/>
          </p:nvPr>
        </p:nvGraphicFramePr>
        <p:xfrm>
          <a:off x="539552" y="1768184"/>
          <a:ext cx="4752528"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walvarez.files.wordpress.com/2007/08/nescafe.jpg"/>
          <p:cNvPicPr/>
          <p:nvPr/>
        </p:nvPicPr>
        <p:blipFill>
          <a:blip r:embed="rId7" cstate="print"/>
          <a:srcRect/>
          <a:stretch>
            <a:fillRect/>
          </a:stretch>
        </p:blipFill>
        <p:spPr bwMode="auto">
          <a:xfrm>
            <a:off x="5508104" y="1892631"/>
            <a:ext cx="3384376" cy="4056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066800"/>
          </a:xfrm>
        </p:spPr>
        <p:txBody>
          <a:bodyPr/>
          <a:lstStyle/>
          <a:p>
            <a:pPr algn="l"/>
            <a:r>
              <a:rPr lang="es-ES" b="1" dirty="0" smtClean="0">
                <a:solidFill>
                  <a:srgbClr val="0070C0"/>
                </a:solidFill>
              </a:rPr>
              <a:t>Estrategia de precios</a:t>
            </a:r>
            <a:endParaRPr lang="es-ES" dirty="0">
              <a:solidFill>
                <a:srgbClr val="0070C0"/>
              </a:solidFill>
            </a:endParaRPr>
          </a:p>
        </p:txBody>
      </p:sp>
      <p:graphicFrame>
        <p:nvGraphicFramePr>
          <p:cNvPr id="4" name="3 Marcador de contenido"/>
          <p:cNvGraphicFramePr>
            <a:graphicFrameLocks noGrp="1"/>
          </p:cNvGraphicFramePr>
          <p:nvPr>
            <p:ph idx="1"/>
          </p:nvPr>
        </p:nvGraphicFramePr>
        <p:xfrm>
          <a:off x="611560" y="1772816"/>
          <a:ext cx="7776864" cy="4608512"/>
        </p:xfrm>
        <a:graphic>
          <a:graphicData uri="http://schemas.openxmlformats.org/drawingml/2006/table">
            <a:tbl>
              <a:tblPr>
                <a:tableStyleId>{08FB837D-C827-4EFA-A057-4D05807E0F7C}</a:tableStyleId>
              </a:tblPr>
              <a:tblGrid>
                <a:gridCol w="3888432"/>
                <a:gridCol w="3888432"/>
              </a:tblGrid>
              <a:tr h="3445248">
                <a:tc>
                  <a:txBody>
                    <a:bodyPr/>
                    <a:lstStyle/>
                    <a:p>
                      <a:pPr algn="ctr">
                        <a:lnSpc>
                          <a:spcPct val="200000"/>
                        </a:lnSpc>
                        <a:spcAft>
                          <a:spcPts val="0"/>
                        </a:spcAft>
                      </a:pPr>
                      <a:r>
                        <a:rPr lang="es-ES" sz="1600" dirty="0"/>
                        <a:t>Administración en el punto de venta</a:t>
                      </a:r>
                      <a:endParaRPr lang="es-ES" sz="1800" dirty="0">
                        <a:latin typeface="Times New Roman"/>
                        <a:ea typeface="Times New Roman"/>
                      </a:endParaRPr>
                    </a:p>
                  </a:txBody>
                  <a:tcPr marL="68580" marR="68580" marT="0" marB="0" anchor="ctr"/>
                </a:tc>
                <a:tc>
                  <a:txBody>
                    <a:bodyPr/>
                    <a:lstStyle/>
                    <a:p>
                      <a:pPr algn="ctr">
                        <a:lnSpc>
                          <a:spcPct val="200000"/>
                        </a:lnSpc>
                        <a:spcAft>
                          <a:spcPts val="0"/>
                        </a:spcAft>
                      </a:pPr>
                      <a:endParaRPr lang="es-ES" sz="2000" dirty="0">
                        <a:solidFill>
                          <a:srgbClr val="0070C0"/>
                        </a:solidFill>
                        <a:latin typeface="Times New Roman"/>
                        <a:ea typeface="Times New Roman"/>
                      </a:endParaRPr>
                    </a:p>
                  </a:txBody>
                  <a:tcPr marL="68580" marR="68580" marT="0" marB="0" anchor="ctr"/>
                </a:tc>
              </a:tr>
              <a:tr h="1163264">
                <a:tc>
                  <a:txBody>
                    <a:bodyPr/>
                    <a:lstStyle/>
                    <a:p>
                      <a:pPr algn="ctr">
                        <a:lnSpc>
                          <a:spcPct val="200000"/>
                        </a:lnSpc>
                        <a:spcAft>
                          <a:spcPts val="0"/>
                        </a:spcAft>
                      </a:pPr>
                      <a:r>
                        <a:rPr lang="es-ES" sz="1600"/>
                        <a:t>Política de precios en base a la competencia</a:t>
                      </a:r>
                      <a:endParaRPr lang="es-ES" sz="1800">
                        <a:latin typeface="Times New Roman"/>
                        <a:ea typeface="Times New Roman"/>
                      </a:endParaRPr>
                    </a:p>
                  </a:txBody>
                  <a:tcPr marL="68580" marR="68580" marT="0" marB="0" anchor="ctr"/>
                </a:tc>
                <a:tc>
                  <a:txBody>
                    <a:bodyPr/>
                    <a:lstStyle/>
                    <a:p>
                      <a:pPr algn="ctr">
                        <a:lnSpc>
                          <a:spcPct val="200000"/>
                        </a:lnSpc>
                        <a:spcAft>
                          <a:spcPts val="0"/>
                        </a:spcAft>
                      </a:pPr>
                      <a:r>
                        <a:rPr lang="es-ES" sz="1600" dirty="0"/>
                        <a:t>Estudio de la competencia</a:t>
                      </a:r>
                      <a:endParaRPr lang="es-ES" sz="1800" dirty="0">
                        <a:latin typeface="Times New Roman"/>
                        <a:ea typeface="Times New Roman"/>
                      </a:endParaRPr>
                    </a:p>
                  </a:txBody>
                  <a:tcPr marL="68580" marR="68580" marT="0" marB="0" anchor="ctr"/>
                </a:tc>
              </a:tr>
            </a:tbl>
          </a:graphicData>
        </a:graphic>
      </p:graphicFrame>
      <p:pic>
        <p:nvPicPr>
          <p:cNvPr id="91138" name="Picture 2" descr="http://www.tpvpyme.com.mx/images/1271177679_82966630_1-Fotos-de--LICENCIA-DE-SOFTWARE-DE-PUNTO-DE-VENTA-FACTURACION-Y-ADMINISTRATIVO-E-INVENTARIOS-1271177679.jpg"/>
          <p:cNvPicPr>
            <a:picLocks noChangeAspect="1" noChangeArrowheads="1"/>
          </p:cNvPicPr>
          <p:nvPr/>
        </p:nvPicPr>
        <p:blipFill>
          <a:blip r:embed="rId2" cstate="print"/>
          <a:srcRect/>
          <a:stretch>
            <a:fillRect/>
          </a:stretch>
        </p:blipFill>
        <p:spPr bwMode="auto">
          <a:xfrm>
            <a:off x="4572000" y="2060848"/>
            <a:ext cx="3688588" cy="2962867"/>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0" y="1527225"/>
            <a:ext cx="9144000" cy="5070127"/>
          </a:xfrm>
          <a:prstGeom prst="rect">
            <a:avLst/>
          </a:prstGeom>
          <a:noFill/>
          <a:ln w="9525">
            <a:noFill/>
            <a:miter lim="800000"/>
            <a:headEnd/>
            <a:tailEnd/>
          </a:ln>
        </p:spPr>
      </p:pic>
      <p:sp>
        <p:nvSpPr>
          <p:cNvPr id="6" name="1 Título"/>
          <p:cNvSpPr>
            <a:spLocks noGrp="1"/>
          </p:cNvSpPr>
          <p:nvPr>
            <p:ph type="title"/>
          </p:nvPr>
        </p:nvSpPr>
        <p:spPr>
          <a:xfrm>
            <a:off x="250825" y="621631"/>
            <a:ext cx="8713788" cy="719137"/>
          </a:xfrm>
        </p:spPr>
        <p:txBody>
          <a:bodyPr>
            <a:normAutofit/>
          </a:bodyPr>
          <a:lstStyle/>
          <a:p>
            <a:pPr algn="l" eaLnBrk="1" hangingPunct="1">
              <a:defRPr/>
            </a:pPr>
            <a:r>
              <a:rPr lang="es-ES" sz="3600" dirty="0" smtClean="0">
                <a:solidFill>
                  <a:srgbClr val="0070C0"/>
                </a:solidFill>
                <a:latin typeface="+mn-lt"/>
              </a:rPr>
              <a:t>Formulación del problema</a:t>
            </a:r>
            <a:endParaRPr lang="es-ES" sz="3600" dirty="0">
              <a:solidFill>
                <a:srgbClr val="0070C0"/>
              </a:solidFill>
              <a:latin typeface="+mn-lt"/>
            </a:endParaRPr>
          </a:p>
        </p:txBody>
      </p:sp>
      <p:pic>
        <p:nvPicPr>
          <p:cNvPr id="7" name="Picture 6" descr="http://3.bp.blogspot.com/_9t8am1msCm8/TOs9iMVl8fI/AAAAAAAAADQ/rL8Qd2n1-z4/s1600/monito+pregunta.jpg"/>
          <p:cNvPicPr>
            <a:picLocks noChangeAspect="1" noChangeArrowheads="1"/>
          </p:cNvPicPr>
          <p:nvPr/>
        </p:nvPicPr>
        <p:blipFill>
          <a:blip r:embed="rId3" cstate="print"/>
          <a:srcRect/>
          <a:stretch>
            <a:fillRect/>
          </a:stretch>
        </p:blipFill>
        <p:spPr bwMode="auto">
          <a:xfrm>
            <a:off x="7164388" y="981075"/>
            <a:ext cx="1584325"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9512" y="1268759"/>
          <a:ext cx="8748464" cy="5328593"/>
        </p:xfrm>
        <a:graphic>
          <a:graphicData uri="http://schemas.openxmlformats.org/drawingml/2006/table">
            <a:tbl>
              <a:tblPr>
                <a:tableStyleId>{775DCB02-9BB8-47FD-8907-85C794F793BA}</a:tableStyleId>
              </a:tblPr>
              <a:tblGrid>
                <a:gridCol w="3589113"/>
                <a:gridCol w="5159351"/>
              </a:tblGrid>
              <a:tr h="3456385">
                <a:tc>
                  <a:txBody>
                    <a:bodyPr/>
                    <a:lstStyle/>
                    <a:p>
                      <a:pPr algn="ctr">
                        <a:spcAft>
                          <a:spcPts val="0"/>
                        </a:spcAft>
                      </a:pPr>
                      <a:r>
                        <a:rPr lang="es-ES" sz="2400" dirty="0"/>
                        <a:t>Servicio a domicilio</a:t>
                      </a:r>
                      <a:endParaRPr lang="es-ES" sz="2800" dirty="0">
                        <a:latin typeface="Times New Roman"/>
                        <a:ea typeface="Times New Roman"/>
                      </a:endParaRPr>
                    </a:p>
                  </a:txBody>
                  <a:tcPr marL="68580" marR="68580" marT="0" marB="0" anchor="ctr"/>
                </a:tc>
                <a:tc>
                  <a:txBody>
                    <a:bodyPr/>
                    <a:lstStyle/>
                    <a:p>
                      <a:pPr algn="ctr">
                        <a:spcAft>
                          <a:spcPts val="0"/>
                        </a:spcAft>
                      </a:pPr>
                      <a:endParaRPr lang="es-ES" sz="2800" dirty="0">
                        <a:latin typeface="Times New Roman"/>
                        <a:ea typeface="Times New Roman"/>
                      </a:endParaRPr>
                    </a:p>
                  </a:txBody>
                  <a:tcPr marL="68580" marR="68580" marT="0" marB="0" anchor="ctr"/>
                </a:tc>
              </a:tr>
              <a:tr h="1872208">
                <a:tc>
                  <a:txBody>
                    <a:bodyPr/>
                    <a:lstStyle/>
                    <a:p>
                      <a:pPr algn="ctr">
                        <a:spcAft>
                          <a:spcPts val="0"/>
                        </a:spcAft>
                      </a:pPr>
                      <a:r>
                        <a:rPr lang="es-ES" sz="2400" dirty="0"/>
                        <a:t>Decoración de instalaciones</a:t>
                      </a:r>
                      <a:endParaRPr lang="es-ES" sz="2800" dirty="0">
                        <a:latin typeface="Times New Roman"/>
                        <a:ea typeface="Times New Roman"/>
                      </a:endParaRPr>
                    </a:p>
                  </a:txBody>
                  <a:tcPr marL="68580" marR="68580" marT="0" marB="0" anchor="ctr"/>
                </a:tc>
                <a:tc>
                  <a:txBody>
                    <a:bodyPr/>
                    <a:lstStyle/>
                    <a:p>
                      <a:pPr algn="ctr">
                        <a:spcAft>
                          <a:spcPts val="0"/>
                        </a:spcAft>
                      </a:pPr>
                      <a:r>
                        <a:rPr lang="es-ES" sz="2400" dirty="0"/>
                        <a:t>Diseño de interiores </a:t>
                      </a:r>
                      <a:endParaRPr lang="es-ES" sz="2800" dirty="0">
                        <a:latin typeface="Times New Roman"/>
                        <a:ea typeface="Times New Roman"/>
                      </a:endParaRPr>
                    </a:p>
                  </a:txBody>
                  <a:tcPr marL="68580" marR="68580" marT="0" marB="0" anchor="ctr"/>
                </a:tc>
              </a:tr>
            </a:tbl>
          </a:graphicData>
        </a:graphic>
      </p:graphicFrame>
      <p:pic>
        <p:nvPicPr>
          <p:cNvPr id="93186" name="Picture 2" descr="http://www.masteranuncios.ec/wp-content/uploads/2011/12/350669-500x324.jpg"/>
          <p:cNvPicPr>
            <a:picLocks noChangeAspect="1" noChangeArrowheads="1"/>
          </p:cNvPicPr>
          <p:nvPr/>
        </p:nvPicPr>
        <p:blipFill>
          <a:blip r:embed="rId2" cstate="print"/>
          <a:srcRect/>
          <a:stretch>
            <a:fillRect/>
          </a:stretch>
        </p:blipFill>
        <p:spPr bwMode="auto">
          <a:xfrm>
            <a:off x="4067944" y="1340768"/>
            <a:ext cx="4762500" cy="3384376"/>
          </a:xfrm>
          <a:prstGeom prst="rect">
            <a:avLst/>
          </a:prstGeom>
          <a:noFill/>
          <a:effectLst>
            <a:softEdge rad="317500"/>
          </a:effectLst>
        </p:spPr>
      </p:pic>
      <p:sp>
        <p:nvSpPr>
          <p:cNvPr id="2" name="1 Título"/>
          <p:cNvSpPr>
            <a:spLocks noGrp="1"/>
          </p:cNvSpPr>
          <p:nvPr>
            <p:ph type="title"/>
          </p:nvPr>
        </p:nvSpPr>
        <p:spPr>
          <a:xfrm>
            <a:off x="457200" y="634678"/>
            <a:ext cx="8229600" cy="634082"/>
          </a:xfrm>
        </p:spPr>
        <p:txBody>
          <a:bodyPr>
            <a:normAutofit fontScale="90000"/>
          </a:bodyPr>
          <a:lstStyle/>
          <a:p>
            <a:pPr algn="l"/>
            <a:r>
              <a:rPr lang="es-ES" b="1" dirty="0" smtClean="0">
                <a:solidFill>
                  <a:srgbClr val="0070C0"/>
                </a:solidFill>
              </a:rPr>
              <a:t>Estrategias de plaza - distribución</a:t>
            </a:r>
            <a:endParaRPr lang="es-ES" dirty="0">
              <a:solidFill>
                <a:srgbClr val="0070C0"/>
              </a:solidFill>
            </a:endParaRPr>
          </a:p>
        </p:txBody>
      </p:sp>
      <p:pic>
        <p:nvPicPr>
          <p:cNvPr id="93189" name="Picture 5"/>
          <p:cNvPicPr>
            <a:picLocks noChangeAspect="1" noChangeArrowheads="1"/>
          </p:cNvPicPr>
          <p:nvPr/>
        </p:nvPicPr>
        <p:blipFill>
          <a:blip r:embed="rId3" cstate="print"/>
          <a:srcRect/>
          <a:stretch>
            <a:fillRect/>
          </a:stretch>
        </p:blipFill>
        <p:spPr bwMode="auto">
          <a:xfrm>
            <a:off x="3851920" y="4725144"/>
            <a:ext cx="5040561" cy="1808609"/>
          </a:xfrm>
          <a:prstGeom prst="rect">
            <a:avLst/>
          </a:prstGeom>
          <a:noFill/>
          <a:ln w="9525">
            <a:noFill/>
            <a:miter lim="800000"/>
            <a:headEnd/>
            <a:tailEnd/>
          </a:ln>
          <a:effectLst>
            <a:softEdge rad="63500"/>
          </a:effectLst>
        </p:spPr>
      </p:pic>
      <p:pic>
        <p:nvPicPr>
          <p:cNvPr id="6146" name="Picture 2" descr="C:\Users\PC\Pictures\LOGO PANIFICADORA SÚPER PAN.jpg"/>
          <p:cNvPicPr>
            <a:picLocks noChangeAspect="1" noChangeArrowheads="1"/>
          </p:cNvPicPr>
          <p:nvPr/>
        </p:nvPicPr>
        <p:blipFill>
          <a:blip r:embed="rId4" cstate="print"/>
          <a:srcRect/>
          <a:stretch>
            <a:fillRect/>
          </a:stretch>
        </p:blipFill>
        <p:spPr bwMode="auto">
          <a:xfrm rot="20389500">
            <a:off x="6892698" y="2524190"/>
            <a:ext cx="1461706" cy="1124310"/>
          </a:xfrm>
          <a:prstGeom prst="rect">
            <a:avLst/>
          </a:prstGeom>
          <a:noFill/>
          <a:effectLst>
            <a:softEdge rad="127000"/>
          </a:effectLst>
        </p:spPr>
      </p:pic>
      <p:pic>
        <p:nvPicPr>
          <p:cNvPr id="9" name="Picture 2" descr="C:\Users\PC\Pictures\LOGO PANIFICADORA SÚPER PAN.jpg"/>
          <p:cNvPicPr>
            <a:picLocks noChangeAspect="1" noChangeArrowheads="1"/>
          </p:cNvPicPr>
          <p:nvPr/>
        </p:nvPicPr>
        <p:blipFill>
          <a:blip r:embed="rId5" cstate="print"/>
          <a:srcRect/>
          <a:stretch>
            <a:fillRect/>
          </a:stretch>
        </p:blipFill>
        <p:spPr bwMode="auto">
          <a:xfrm rot="21402209">
            <a:off x="4638560" y="2323413"/>
            <a:ext cx="1743475" cy="531655"/>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576064"/>
          </a:xfrm>
        </p:spPr>
        <p:txBody>
          <a:bodyPr>
            <a:noAutofit/>
          </a:bodyPr>
          <a:lstStyle/>
          <a:p>
            <a:pPr algn="ctr"/>
            <a:r>
              <a:rPr lang="es-ES" sz="2800" b="1" dirty="0" smtClean="0">
                <a:solidFill>
                  <a:srgbClr val="0070C0"/>
                </a:solidFill>
              </a:rPr>
              <a:t>Propuesta de diseño de página web </a:t>
            </a:r>
            <a:endParaRPr lang="es-ES" sz="2800" dirty="0">
              <a:solidFill>
                <a:srgbClr val="0070C0"/>
              </a:solidFill>
            </a:endParaRPr>
          </a:p>
        </p:txBody>
      </p:sp>
      <p:sp>
        <p:nvSpPr>
          <p:cNvPr id="3" name="2 Marcador de contenido"/>
          <p:cNvSpPr>
            <a:spLocks noGrp="1"/>
          </p:cNvSpPr>
          <p:nvPr>
            <p:ph idx="1"/>
          </p:nvPr>
        </p:nvSpPr>
        <p:spPr/>
        <p:txBody>
          <a:bodyPr/>
          <a:lstStyle/>
          <a:p>
            <a:endParaRPr lang="es-ES" dirty="0"/>
          </a:p>
        </p:txBody>
      </p:sp>
      <p:pic>
        <p:nvPicPr>
          <p:cNvPr id="4" name="3 Imagen"/>
          <p:cNvPicPr/>
          <p:nvPr/>
        </p:nvPicPr>
        <p:blipFill>
          <a:blip r:embed="rId2" cstate="print"/>
          <a:srcRect/>
          <a:stretch>
            <a:fillRect/>
          </a:stretch>
        </p:blipFill>
        <p:spPr bwMode="auto">
          <a:xfrm>
            <a:off x="0" y="1268760"/>
            <a:ext cx="9144000" cy="5589240"/>
          </a:xfrm>
          <a:prstGeom prst="rect">
            <a:avLst/>
          </a:prstGeom>
          <a:noFill/>
          <a:ln w="9525">
            <a:noFill/>
            <a:miter lim="800000"/>
            <a:headEnd/>
            <a:tailEnd/>
          </a:ln>
        </p:spPr>
      </p:pic>
      <p:sp>
        <p:nvSpPr>
          <p:cNvPr id="5" name="1 Título"/>
          <p:cNvSpPr txBox="1">
            <a:spLocks/>
          </p:cNvSpPr>
          <p:nvPr/>
        </p:nvSpPr>
        <p:spPr>
          <a:xfrm>
            <a:off x="611560" y="404664"/>
            <a:ext cx="8229600" cy="576064"/>
          </a:xfrm>
          <a:prstGeom prst="rect">
            <a:avLst/>
          </a:prstGeom>
        </p:spPr>
        <p:txBody>
          <a:bodyPr>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j-lt"/>
                <a:ea typeface="+mj-ea"/>
                <a:cs typeface="+mj-cs"/>
              </a:rPr>
              <a:t>Estrategias de promoción</a:t>
            </a:r>
            <a:endParaRPr kumimoji="0" lang="es-ES" sz="3200" b="1" i="1" u="none" strike="noStrike" kern="0" cap="none" spc="0" normalizeH="0" baseline="0" noProof="0" dirty="0">
              <a:ln>
                <a:noFill/>
              </a:ln>
              <a:solidFill>
                <a:srgbClr val="0070C0"/>
              </a:solidFill>
              <a:effectLst>
                <a:outerShdw blurRad="38100" dist="38100" dir="2700000" algn="tl">
                  <a:srgbClr val="C0C0C0"/>
                </a:outerShdw>
              </a:effectLst>
              <a:uLnTx/>
              <a:uFillTx/>
              <a:latin typeface="+mj-lt"/>
              <a:ea typeface="+mj-ea"/>
              <a:cs typeface="+mj-cs"/>
            </a:endParaRPr>
          </a:p>
        </p:txBody>
      </p:sp>
      <p:pic>
        <p:nvPicPr>
          <p:cNvPr id="6" name="Picture 2" descr="C:\Users\PC\Pictures\LOGO PANIFICADORA SÚPER PAN.jpg"/>
          <p:cNvPicPr>
            <a:picLocks noChangeAspect="1" noChangeArrowheads="1"/>
          </p:cNvPicPr>
          <p:nvPr/>
        </p:nvPicPr>
        <p:blipFill>
          <a:blip r:embed="rId3" cstate="print"/>
          <a:srcRect/>
          <a:stretch>
            <a:fillRect/>
          </a:stretch>
        </p:blipFill>
        <p:spPr bwMode="auto">
          <a:xfrm>
            <a:off x="2699792" y="3429000"/>
            <a:ext cx="3456384" cy="3312368"/>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0702"/>
            <a:ext cx="8229600" cy="562074"/>
          </a:xfrm>
        </p:spPr>
        <p:txBody>
          <a:bodyPr>
            <a:normAutofit fontScale="90000"/>
          </a:bodyPr>
          <a:lstStyle/>
          <a:p>
            <a:pPr algn="l"/>
            <a:r>
              <a:rPr lang="es-ES" b="1" dirty="0" smtClean="0">
                <a:solidFill>
                  <a:srgbClr val="0070C0"/>
                </a:solidFill>
              </a:rPr>
              <a:t>Personalización de elementos</a:t>
            </a:r>
            <a:endParaRPr lang="es-ES" dirty="0">
              <a:solidFill>
                <a:srgbClr val="0070C0"/>
              </a:solidFill>
            </a:endParaRPr>
          </a:p>
        </p:txBody>
      </p:sp>
      <p:sp>
        <p:nvSpPr>
          <p:cNvPr id="6" name="5 Marcador de contenido"/>
          <p:cNvSpPr>
            <a:spLocks noGrp="1"/>
          </p:cNvSpPr>
          <p:nvPr>
            <p:ph idx="1"/>
          </p:nvPr>
        </p:nvSpPr>
        <p:spPr/>
        <p:txBody>
          <a:bodyPr/>
          <a:lstStyle/>
          <a:p>
            <a:endParaRPr lang="es-ES"/>
          </a:p>
        </p:txBody>
      </p:sp>
      <p:pic>
        <p:nvPicPr>
          <p:cNvPr id="7170" name="Picture 2"/>
          <p:cNvPicPr>
            <a:picLocks noChangeAspect="1" noChangeArrowheads="1"/>
          </p:cNvPicPr>
          <p:nvPr/>
        </p:nvPicPr>
        <p:blipFill>
          <a:blip r:embed="rId2" cstate="print"/>
          <a:srcRect/>
          <a:stretch>
            <a:fillRect/>
          </a:stretch>
        </p:blipFill>
        <p:spPr bwMode="auto">
          <a:xfrm>
            <a:off x="251520" y="2338343"/>
            <a:ext cx="3237010" cy="3394913"/>
          </a:xfrm>
          <a:prstGeom prst="rect">
            <a:avLst/>
          </a:prstGeom>
          <a:noFill/>
          <a:ln w="9525">
            <a:noFill/>
            <a:miter lim="800000"/>
            <a:headEnd/>
            <a:tailEnd/>
          </a:ln>
          <a:effectLst>
            <a:glow rad="228600">
              <a:schemeClr val="accent4">
                <a:satMod val="175000"/>
                <a:alpha val="40000"/>
              </a:schemeClr>
            </a:glow>
          </a:effectLst>
        </p:spPr>
      </p:pic>
      <p:pic>
        <p:nvPicPr>
          <p:cNvPr id="7171" name="Picture 3"/>
          <p:cNvPicPr>
            <a:picLocks noChangeAspect="1" noChangeArrowheads="1"/>
          </p:cNvPicPr>
          <p:nvPr/>
        </p:nvPicPr>
        <p:blipFill>
          <a:blip r:embed="rId3" cstate="print"/>
          <a:srcRect/>
          <a:stretch>
            <a:fillRect/>
          </a:stretch>
        </p:blipFill>
        <p:spPr bwMode="auto">
          <a:xfrm>
            <a:off x="3851920" y="1916832"/>
            <a:ext cx="5040560" cy="4071342"/>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9513" y="1700808"/>
            <a:ext cx="3168352" cy="4608512"/>
          </a:xfrm>
          <a:prstGeom prst="rect">
            <a:avLst/>
          </a:prstGeom>
          <a:noFill/>
          <a:ln w="9525">
            <a:noFill/>
            <a:miter lim="800000"/>
            <a:headEnd/>
            <a:tailEnd/>
          </a:ln>
        </p:spPr>
      </p:pic>
      <p:sp>
        <p:nvSpPr>
          <p:cNvPr id="2" name="1 Título"/>
          <p:cNvSpPr>
            <a:spLocks noGrp="1"/>
          </p:cNvSpPr>
          <p:nvPr>
            <p:ph type="title"/>
          </p:nvPr>
        </p:nvSpPr>
        <p:spPr>
          <a:xfrm>
            <a:off x="179512" y="692696"/>
            <a:ext cx="8229600" cy="720080"/>
          </a:xfrm>
        </p:spPr>
        <p:txBody>
          <a:bodyPr>
            <a:normAutofit/>
          </a:bodyPr>
          <a:lstStyle/>
          <a:p>
            <a:pPr lvl="0" algn="ctr"/>
            <a:r>
              <a:rPr lang="es-ES" b="1" dirty="0" smtClean="0">
                <a:solidFill>
                  <a:srgbClr val="0070C0"/>
                </a:solidFill>
              </a:rPr>
              <a:t>Uniformes para el personal </a:t>
            </a:r>
            <a:endParaRPr lang="es-ES" dirty="0">
              <a:solidFill>
                <a:srgbClr val="0070C0"/>
              </a:solidFill>
            </a:endParaRPr>
          </a:p>
        </p:txBody>
      </p:sp>
      <p:pic>
        <p:nvPicPr>
          <p:cNvPr id="10" name="9 Imagen" descr="http://www.fraderopadetrabajo.es/catalogo/img/p/639-822-large.jpg"/>
          <p:cNvPicPr/>
          <p:nvPr/>
        </p:nvPicPr>
        <p:blipFill>
          <a:blip r:embed="rId3" cstate="print"/>
          <a:srcRect/>
          <a:stretch>
            <a:fillRect/>
          </a:stretch>
        </p:blipFill>
        <p:spPr bwMode="auto">
          <a:xfrm>
            <a:off x="2866628" y="3451820"/>
            <a:ext cx="2857500" cy="28575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987824" y="1710876"/>
            <a:ext cx="2808312" cy="1790132"/>
          </a:xfrm>
          <a:prstGeom prst="rect">
            <a:avLst/>
          </a:prstGeom>
          <a:noFill/>
          <a:ln w="9525">
            <a:noFill/>
            <a:miter lim="800000"/>
            <a:headEnd/>
            <a:tailEnd/>
          </a:ln>
        </p:spPr>
      </p:pic>
      <p:pic>
        <p:nvPicPr>
          <p:cNvPr id="13" name="Picture 2" descr="C:\Users\PC\Pictures\LOGO PANIFICADORA SÚPER PAN.jpg"/>
          <p:cNvPicPr>
            <a:picLocks noChangeAspect="1" noChangeArrowheads="1"/>
          </p:cNvPicPr>
          <p:nvPr/>
        </p:nvPicPr>
        <p:blipFill>
          <a:blip r:embed="rId5" cstate="print"/>
          <a:srcRect/>
          <a:stretch>
            <a:fillRect/>
          </a:stretch>
        </p:blipFill>
        <p:spPr bwMode="auto">
          <a:xfrm rot="1197294">
            <a:off x="3918702" y="4386344"/>
            <a:ext cx="634956" cy="503062"/>
          </a:xfrm>
          <a:prstGeom prst="rect">
            <a:avLst/>
          </a:prstGeom>
          <a:noFill/>
        </p:spPr>
      </p:pic>
      <p:pic>
        <p:nvPicPr>
          <p:cNvPr id="1029" name="Picture 5"/>
          <p:cNvPicPr>
            <a:picLocks noChangeAspect="1" noChangeArrowheads="1"/>
          </p:cNvPicPr>
          <p:nvPr/>
        </p:nvPicPr>
        <p:blipFill>
          <a:blip r:embed="rId6" cstate="print"/>
          <a:srcRect/>
          <a:stretch>
            <a:fillRect/>
          </a:stretch>
        </p:blipFill>
        <p:spPr bwMode="auto">
          <a:xfrm>
            <a:off x="5796136" y="1844824"/>
            <a:ext cx="3195464" cy="413767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normAutofit/>
          </a:bodyPr>
          <a:lstStyle/>
          <a:p>
            <a:pPr lvl="0"/>
            <a:r>
              <a:rPr lang="es-ES" b="1" dirty="0" smtClean="0">
                <a:solidFill>
                  <a:srgbClr val="0070C0"/>
                </a:solidFill>
              </a:rPr>
              <a:t>Rotulación exterior</a:t>
            </a:r>
            <a:endParaRPr lang="es-ES" dirty="0">
              <a:solidFill>
                <a:srgbClr val="0070C0"/>
              </a:solidFill>
            </a:endParaRPr>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cstate="print"/>
          <a:srcRect/>
          <a:stretch>
            <a:fillRect/>
          </a:stretch>
        </p:blipFill>
        <p:spPr bwMode="auto">
          <a:xfrm>
            <a:off x="179512" y="2060848"/>
            <a:ext cx="8820472" cy="35084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2051720" y="0"/>
            <a:ext cx="7092280" cy="6858000"/>
          </a:xfrm>
          <a:prstGeom prst="rect">
            <a:avLst/>
          </a:prstGeom>
          <a:noFill/>
          <a:ln w="9525">
            <a:noFill/>
            <a:miter lim="800000"/>
            <a:headEnd/>
            <a:tailEnd/>
          </a:ln>
        </p:spPr>
      </p:pic>
      <p:sp>
        <p:nvSpPr>
          <p:cNvPr id="2" name="1 Título"/>
          <p:cNvSpPr>
            <a:spLocks noGrp="1"/>
          </p:cNvSpPr>
          <p:nvPr>
            <p:ph type="title"/>
          </p:nvPr>
        </p:nvSpPr>
        <p:spPr>
          <a:xfrm>
            <a:off x="323528" y="2348880"/>
            <a:ext cx="1944216" cy="1066800"/>
          </a:xfrm>
        </p:spPr>
        <p:txBody>
          <a:bodyPr>
            <a:normAutofit fontScale="90000"/>
          </a:bodyPr>
          <a:lstStyle/>
          <a:p>
            <a:pPr algn="l"/>
            <a:r>
              <a:rPr lang="es-ES" b="1" dirty="0" smtClean="0">
                <a:solidFill>
                  <a:srgbClr val="0070C0"/>
                </a:solidFill>
              </a:rPr>
              <a:t>Roll Ups </a:t>
            </a:r>
            <a:endParaRPr lang="es-ES" dirty="0">
              <a:solidFill>
                <a:srgbClr val="0070C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648072"/>
          </a:xfrm>
        </p:spPr>
        <p:txBody>
          <a:bodyPr>
            <a:normAutofit fontScale="90000"/>
          </a:bodyPr>
          <a:lstStyle/>
          <a:p>
            <a:pPr lvl="0" algn="l"/>
            <a:r>
              <a:rPr lang="es-ES" b="1" dirty="0" smtClean="0">
                <a:solidFill>
                  <a:srgbClr val="0070C0"/>
                </a:solidFill>
              </a:rPr>
              <a:t>Obsequio de promociones </a:t>
            </a:r>
            <a:endParaRPr lang="es-ES" dirty="0">
              <a:solidFill>
                <a:srgbClr val="0070C0"/>
              </a:solidFill>
            </a:endParaRPr>
          </a:p>
        </p:txBody>
      </p:sp>
      <p:sp>
        <p:nvSpPr>
          <p:cNvPr id="3" name="2 Marcador de contenido"/>
          <p:cNvSpPr>
            <a:spLocks noGrp="1"/>
          </p:cNvSpPr>
          <p:nvPr>
            <p:ph idx="1"/>
          </p:nvPr>
        </p:nvSpPr>
        <p:spPr/>
        <p:txBody>
          <a:bodyPr/>
          <a:lstStyle/>
          <a:p>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65162" y="3501008"/>
            <a:ext cx="3418358" cy="332194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771800" y="1484783"/>
            <a:ext cx="3168352" cy="3528393"/>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508104" y="3429000"/>
            <a:ext cx="3563888" cy="33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8654"/>
            <a:ext cx="8229600" cy="562074"/>
          </a:xfrm>
        </p:spPr>
        <p:txBody>
          <a:bodyPr>
            <a:normAutofit fontScale="90000"/>
          </a:bodyPr>
          <a:lstStyle/>
          <a:p>
            <a:pPr algn="ctr"/>
            <a:r>
              <a:rPr lang="es-ES" dirty="0" smtClean="0">
                <a:solidFill>
                  <a:srgbClr val="0070C0"/>
                </a:solidFill>
              </a:rPr>
              <a:t>Estrategia de procesos</a:t>
            </a:r>
            <a:endParaRPr lang="es-ES" dirty="0">
              <a:solidFill>
                <a:srgbClr val="0070C0"/>
              </a:solidFill>
            </a:endParaRPr>
          </a:p>
        </p:txBody>
      </p:sp>
      <p:sp>
        <p:nvSpPr>
          <p:cNvPr id="3" name="2 Marcador de contenido"/>
          <p:cNvSpPr>
            <a:spLocks noGrp="1"/>
          </p:cNvSpPr>
          <p:nvPr>
            <p:ph idx="1"/>
          </p:nvPr>
        </p:nvSpPr>
        <p:spPr/>
        <p:txBody>
          <a:bodyPr/>
          <a:lstStyle/>
          <a:p>
            <a:endParaRPr lang="es-ES"/>
          </a:p>
        </p:txBody>
      </p:sp>
      <p:pic>
        <p:nvPicPr>
          <p:cNvPr id="4" name="3 Imagen"/>
          <p:cNvPicPr/>
          <p:nvPr/>
        </p:nvPicPr>
        <p:blipFill>
          <a:blip r:embed="rId2" cstate="print"/>
          <a:srcRect/>
          <a:stretch>
            <a:fillRect/>
          </a:stretch>
        </p:blipFill>
        <p:spPr bwMode="auto">
          <a:xfrm>
            <a:off x="0" y="1052736"/>
            <a:ext cx="3867150" cy="5805264"/>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743325" y="980728"/>
            <a:ext cx="5400675" cy="5877272"/>
          </a:xfrm>
          <a:prstGeom prst="rect">
            <a:avLst/>
          </a:prstGeom>
          <a:noFill/>
          <a:ln w="9525">
            <a:solidFill>
              <a:schemeClr val="tx1"/>
            </a:solidFill>
            <a:miter lim="800000"/>
            <a:headEnd/>
            <a:tailEnd/>
          </a:ln>
          <a:effectLst>
            <a:softEdge rad="1270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066800"/>
          </a:xfrm>
        </p:spPr>
        <p:txBody>
          <a:bodyPr>
            <a:normAutofit/>
          </a:bodyPr>
          <a:lstStyle/>
          <a:p>
            <a:pPr lvl="2" algn="l" rtl="0">
              <a:spcBef>
                <a:spcPct val="0"/>
              </a:spcBef>
            </a:pPr>
            <a:r>
              <a:rPr lang="es-ES" sz="3200" b="1" dirty="0">
                <a:solidFill>
                  <a:srgbClr val="0070C0"/>
                </a:solidFill>
              </a:rPr>
              <a:t>Personas – Talento humano – </a:t>
            </a:r>
            <a:r>
              <a:rPr lang="es-ES" sz="3200" b="1" dirty="0" smtClean="0">
                <a:solidFill>
                  <a:srgbClr val="0070C0"/>
                </a:solidFill>
              </a:rPr>
              <a:t>personal</a:t>
            </a:r>
            <a:endParaRPr lang="es-ES" sz="3200" dirty="0">
              <a:solidFill>
                <a:srgbClr val="0070C0"/>
              </a:solidFill>
            </a:endParaRPr>
          </a:p>
        </p:txBody>
      </p:sp>
      <p:sp>
        <p:nvSpPr>
          <p:cNvPr id="3" name="2 Marcador de contenido"/>
          <p:cNvSpPr>
            <a:spLocks noGrp="1"/>
          </p:cNvSpPr>
          <p:nvPr>
            <p:ph idx="1"/>
          </p:nvPr>
        </p:nvSpPr>
        <p:spPr>
          <a:xfrm>
            <a:off x="457200" y="1484784"/>
            <a:ext cx="8229600" cy="5089752"/>
          </a:xfrm>
        </p:spPr>
        <p:txBody>
          <a:bodyPr/>
          <a:lstStyle/>
          <a:p>
            <a:r>
              <a:rPr lang="es-ES" b="1" dirty="0" smtClean="0"/>
              <a:t>Estrategias de personal</a:t>
            </a:r>
            <a:endParaRPr lang="es-ES" dirty="0"/>
          </a:p>
        </p:txBody>
      </p:sp>
      <p:graphicFrame>
        <p:nvGraphicFramePr>
          <p:cNvPr id="4" name="3 Tabla"/>
          <p:cNvGraphicFramePr>
            <a:graphicFrameLocks noGrp="1"/>
          </p:cNvGraphicFramePr>
          <p:nvPr/>
        </p:nvGraphicFramePr>
        <p:xfrm>
          <a:off x="467544" y="1556791"/>
          <a:ext cx="8280920" cy="4437570"/>
        </p:xfrm>
        <a:graphic>
          <a:graphicData uri="http://schemas.openxmlformats.org/drawingml/2006/table">
            <a:tbl>
              <a:tblPr/>
              <a:tblGrid>
                <a:gridCol w="2140233"/>
                <a:gridCol w="3210350"/>
                <a:gridCol w="2930337"/>
              </a:tblGrid>
              <a:tr h="443440">
                <a:tc gridSpan="3">
                  <a:txBody>
                    <a:bodyPr/>
                    <a:lstStyle/>
                    <a:p>
                      <a:pPr algn="ctr">
                        <a:spcAft>
                          <a:spcPts val="0"/>
                        </a:spcAft>
                      </a:pPr>
                      <a:r>
                        <a:rPr lang="es-ES" sz="1800" b="1" dirty="0">
                          <a:solidFill>
                            <a:srgbClr val="000000"/>
                          </a:solidFill>
                          <a:latin typeface="Times New Roman"/>
                          <a:ea typeface="Times New Roman"/>
                        </a:rPr>
                        <a:t>Estrategias de personal</a:t>
                      </a:r>
                      <a:endParaRPr lang="es-ES" sz="2000" dirty="0">
                        <a:latin typeface="Times New Roman"/>
                        <a:ea typeface="Times New Roman"/>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endParaRPr lang="es-ES"/>
                    </a:p>
                  </a:txBody>
                  <a:tcPr/>
                </a:tc>
                <a:tc hMerge="1">
                  <a:txBody>
                    <a:bodyPr/>
                    <a:lstStyle/>
                    <a:p>
                      <a:endParaRPr lang="es-ES"/>
                    </a:p>
                  </a:txBody>
                  <a:tcPr/>
                </a:tc>
              </a:tr>
              <a:tr h="443440">
                <a:tc>
                  <a:txBody>
                    <a:bodyPr/>
                    <a:lstStyle/>
                    <a:p>
                      <a:pPr algn="ctr">
                        <a:spcAft>
                          <a:spcPts val="0"/>
                        </a:spcAft>
                      </a:pPr>
                      <a:r>
                        <a:rPr lang="es-ES" sz="1800" b="1">
                          <a:solidFill>
                            <a:srgbClr val="000000"/>
                          </a:solidFill>
                          <a:latin typeface="Times New Roman"/>
                          <a:ea typeface="Times New Roman"/>
                        </a:rPr>
                        <a:t>Estrategia</a:t>
                      </a:r>
                      <a:endParaRPr lang="es-ES" sz="2000">
                        <a:latin typeface="Times New Roman"/>
                        <a:ea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algn="ctr">
                        <a:spcAft>
                          <a:spcPts val="0"/>
                        </a:spcAft>
                      </a:pPr>
                      <a:r>
                        <a:rPr lang="es-ES" sz="1800" b="1">
                          <a:solidFill>
                            <a:srgbClr val="000000"/>
                          </a:solidFill>
                          <a:latin typeface="Times New Roman"/>
                          <a:ea typeface="Times New Roman"/>
                        </a:rPr>
                        <a:t>Táctica</a:t>
                      </a:r>
                      <a:endParaRPr lang="es-ES" sz="2000">
                        <a:latin typeface="Times New Roman"/>
                        <a:ea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c>
                  <a:txBody>
                    <a:bodyPr/>
                    <a:lstStyle/>
                    <a:p>
                      <a:pPr algn="ctr">
                        <a:spcAft>
                          <a:spcPts val="0"/>
                        </a:spcAft>
                      </a:pPr>
                      <a:r>
                        <a:rPr lang="es-ES" sz="1800" b="1">
                          <a:solidFill>
                            <a:srgbClr val="000000"/>
                          </a:solidFill>
                          <a:latin typeface="Times New Roman"/>
                          <a:ea typeface="Times New Roman"/>
                        </a:rPr>
                        <a:t>Actividad</a:t>
                      </a:r>
                      <a:endParaRPr lang="es-ES" sz="2000">
                        <a:latin typeface="Times New Roman"/>
                        <a:ea typeface="Times New Roman"/>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BD4B4"/>
                    </a:solidFill>
                  </a:tcPr>
                </a:tc>
              </a:tr>
              <a:tr h="3550690">
                <a:tc>
                  <a:txBody>
                    <a:bodyPr/>
                    <a:lstStyle/>
                    <a:p>
                      <a:pPr algn="ctr">
                        <a:spcAft>
                          <a:spcPts val="0"/>
                        </a:spcAft>
                      </a:pPr>
                      <a:r>
                        <a:rPr lang="es-ES" sz="1800" b="1">
                          <a:solidFill>
                            <a:srgbClr val="000000"/>
                          </a:solidFill>
                          <a:latin typeface="Times New Roman"/>
                          <a:ea typeface="Times New Roman"/>
                        </a:rPr>
                        <a:t>Capacitación</a:t>
                      </a:r>
                      <a:endParaRPr lang="es-ES" sz="2000">
                        <a:latin typeface="Times New Roman"/>
                        <a:ea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spcAft>
                          <a:spcPts val="0"/>
                        </a:spcAft>
                      </a:pPr>
                      <a:r>
                        <a:rPr lang="es-ES" sz="1800">
                          <a:solidFill>
                            <a:srgbClr val="000000"/>
                          </a:solidFill>
                          <a:latin typeface="Times New Roman"/>
                          <a:ea typeface="Times New Roman"/>
                        </a:rPr>
                        <a:t>Capacitación al personal</a:t>
                      </a:r>
                      <a:endParaRPr lang="es-ES" sz="2000">
                        <a:latin typeface="Times New Roman"/>
                        <a:ea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spcAft>
                          <a:spcPts val="0"/>
                        </a:spcAft>
                      </a:pPr>
                      <a:r>
                        <a:rPr lang="es-ES" sz="1800" dirty="0">
                          <a:solidFill>
                            <a:srgbClr val="000000"/>
                          </a:solidFill>
                          <a:latin typeface="Times New Roman"/>
                          <a:ea typeface="Times New Roman"/>
                        </a:rPr>
                        <a:t>Capacitaciones en:</a:t>
                      </a:r>
                      <a:endParaRPr lang="es-ES" sz="2000" dirty="0">
                        <a:latin typeface="Times New Roman"/>
                        <a:ea typeface="Times New Roman"/>
                      </a:endParaRPr>
                    </a:p>
                    <a:p>
                      <a:pPr marL="342900" lvl="0" indent="-342900">
                        <a:spcAft>
                          <a:spcPts val="0"/>
                        </a:spcAft>
                        <a:buFont typeface="Symbol"/>
                        <a:buChar char=""/>
                      </a:pPr>
                      <a:r>
                        <a:rPr lang="es-ES" sz="1800" dirty="0">
                          <a:solidFill>
                            <a:srgbClr val="000000"/>
                          </a:solidFill>
                          <a:latin typeface="Times New Roman"/>
                          <a:ea typeface="Times New Roman"/>
                        </a:rPr>
                        <a:t>Desarrollo de nuevos productos</a:t>
                      </a:r>
                      <a:endParaRPr lang="es-ES" sz="2000" dirty="0">
                        <a:latin typeface="Times New Roman"/>
                        <a:ea typeface="Times New Roman"/>
                      </a:endParaRPr>
                    </a:p>
                    <a:p>
                      <a:pPr marL="342900" lvl="0" indent="-342900">
                        <a:spcAft>
                          <a:spcPts val="0"/>
                        </a:spcAft>
                        <a:buFont typeface="Symbol"/>
                        <a:buChar char=""/>
                      </a:pPr>
                      <a:r>
                        <a:rPr lang="es-ES" sz="1800" dirty="0">
                          <a:solidFill>
                            <a:srgbClr val="000000"/>
                          </a:solidFill>
                          <a:latin typeface="Times New Roman"/>
                          <a:ea typeface="Times New Roman"/>
                        </a:rPr>
                        <a:t>Nuevas tendencia de productos</a:t>
                      </a:r>
                      <a:endParaRPr lang="es-ES" sz="2000" dirty="0">
                        <a:latin typeface="Times New Roman"/>
                        <a:ea typeface="Times New Roman"/>
                      </a:endParaRPr>
                    </a:p>
                    <a:p>
                      <a:pPr marL="342900" lvl="0" indent="-342900">
                        <a:spcAft>
                          <a:spcPts val="0"/>
                        </a:spcAft>
                        <a:buFont typeface="Symbol"/>
                        <a:buChar char=""/>
                      </a:pPr>
                      <a:r>
                        <a:rPr lang="es-ES" sz="1800" dirty="0">
                          <a:solidFill>
                            <a:srgbClr val="000000"/>
                          </a:solidFill>
                          <a:latin typeface="Times New Roman"/>
                          <a:ea typeface="Times New Roman"/>
                        </a:rPr>
                        <a:t>Atención al cliente</a:t>
                      </a:r>
                      <a:endParaRPr lang="es-ES" sz="2000" dirty="0">
                        <a:latin typeface="Times New Roman"/>
                        <a:ea typeface="Times New Roman"/>
                      </a:endParaRPr>
                    </a:p>
                    <a:p>
                      <a:pPr marL="342900" lvl="0" indent="-342900">
                        <a:spcAft>
                          <a:spcPts val="0"/>
                        </a:spcAft>
                        <a:buFont typeface="Symbol"/>
                        <a:buChar char=""/>
                      </a:pPr>
                      <a:r>
                        <a:rPr lang="es-ES" sz="1800" dirty="0" err="1">
                          <a:solidFill>
                            <a:srgbClr val="000000"/>
                          </a:solidFill>
                          <a:latin typeface="Times New Roman"/>
                          <a:ea typeface="Times New Roman"/>
                        </a:rPr>
                        <a:t>Merchandising</a:t>
                      </a:r>
                      <a:endParaRPr lang="es-ES" sz="2000" dirty="0">
                        <a:latin typeface="Times New Roman"/>
                        <a:ea typeface="Times New Roman"/>
                      </a:endParaRPr>
                    </a:p>
                    <a:p>
                      <a:pPr marL="342900" lvl="0" indent="-342900">
                        <a:spcAft>
                          <a:spcPts val="0"/>
                        </a:spcAft>
                        <a:buFont typeface="Symbol"/>
                        <a:buChar char=""/>
                      </a:pPr>
                      <a:r>
                        <a:rPr lang="es-ES" sz="1800" dirty="0">
                          <a:solidFill>
                            <a:srgbClr val="000000"/>
                          </a:solidFill>
                          <a:latin typeface="Times New Roman"/>
                          <a:ea typeface="Times New Roman"/>
                        </a:rPr>
                        <a:t>Recursos Humanos</a:t>
                      </a:r>
                      <a:endParaRPr lang="es-ES" sz="2000" dirty="0">
                        <a:latin typeface="Times New Roman"/>
                        <a:ea typeface="Times New Roman"/>
                      </a:endParaRPr>
                    </a:p>
                    <a:p>
                      <a:pPr marL="342900" lvl="0" indent="-342900">
                        <a:spcAft>
                          <a:spcPts val="0"/>
                        </a:spcAft>
                        <a:buFont typeface="Symbol"/>
                        <a:buChar char=""/>
                      </a:pPr>
                      <a:r>
                        <a:rPr lang="es-ES" sz="1800" dirty="0">
                          <a:solidFill>
                            <a:srgbClr val="000000"/>
                          </a:solidFill>
                          <a:latin typeface="Times New Roman"/>
                          <a:ea typeface="Times New Roman"/>
                        </a:rPr>
                        <a:t>Motivación personal</a:t>
                      </a:r>
                      <a:endParaRPr lang="es-ES" sz="2000" dirty="0">
                        <a:latin typeface="Times New Roman"/>
                        <a:ea typeface="Times New Roman"/>
                      </a:endParaRPr>
                    </a:p>
                    <a:p>
                      <a:pPr marL="342900" lvl="0" indent="-342900">
                        <a:spcAft>
                          <a:spcPts val="0"/>
                        </a:spcAft>
                        <a:buFont typeface="Symbol"/>
                        <a:buChar char=""/>
                      </a:pPr>
                      <a:r>
                        <a:rPr lang="es-ES" sz="1800" dirty="0">
                          <a:solidFill>
                            <a:srgbClr val="000000"/>
                          </a:solidFill>
                          <a:latin typeface="Times New Roman"/>
                          <a:ea typeface="Times New Roman"/>
                        </a:rPr>
                        <a:t>Riesgos y primeros auxilios</a:t>
                      </a:r>
                      <a:endParaRPr lang="es-ES" sz="2000" dirty="0">
                        <a:latin typeface="Times New Roman"/>
                        <a:ea typeface="Times New Roman"/>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9143999" cy="5949950"/>
          </a:xfrm>
        </p:spPr>
        <p:txBody>
          <a:bodyPr>
            <a:normAutofit fontScale="90000"/>
          </a:bodyPr>
          <a:lstStyle/>
          <a:p>
            <a:pPr algn="ctr" eaLnBrk="1" hangingPunct="1">
              <a:defRPr/>
            </a:pPr>
            <a:r>
              <a:rPr lang="es-ES" sz="8000" b="1" i="1" dirty="0" smtClean="0">
                <a:solidFill>
                  <a:srgbClr val="0070C0"/>
                </a:solidFill>
                <a:latin typeface="Times New Roman" pitchFamily="18" charset="0"/>
                <a:cs typeface="Times New Roman" pitchFamily="18" charset="0"/>
              </a:rPr>
              <a:t>CAPÍTULO VI</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
            </a:r>
            <a:br>
              <a:rPr lang="es-ES" sz="8000" b="1" i="1" dirty="0" smtClean="0">
                <a:solidFill>
                  <a:srgbClr val="0070C0"/>
                </a:solidFill>
                <a:latin typeface="Times New Roman" pitchFamily="18" charset="0"/>
                <a:cs typeface="Times New Roman" pitchFamily="18" charset="0"/>
              </a:rPr>
            </a:br>
            <a:r>
              <a:rPr lang="es-ES" sz="4800" b="1" i="1" dirty="0" smtClean="0">
                <a:solidFill>
                  <a:srgbClr val="0070C0"/>
                </a:solidFill>
                <a:latin typeface="Times New Roman" pitchFamily="18" charset="0"/>
                <a:cs typeface="Times New Roman" pitchFamily="18" charset="0"/>
              </a:rPr>
              <a:t>PRESUPUESTO DE MARKETING Y EVALUACIÓN DE BENEFICIOS DE LA PROPUESTA</a:t>
            </a:r>
            <a:r>
              <a:rPr lang="es-ES" sz="7200" dirty="0" smtClean="0"/>
              <a:t/>
            </a:r>
            <a:br>
              <a:rPr lang="es-ES" sz="7200" dirty="0" smtClean="0"/>
            </a:br>
            <a:endParaRPr lang="es-ES" sz="8000" dirty="0" smtClean="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893"/>
            <a:ext cx="8229600" cy="777875"/>
          </a:xfrm>
        </p:spPr>
        <p:txBody>
          <a:bodyPr/>
          <a:lstStyle/>
          <a:p>
            <a:pPr algn="l" eaLnBrk="1" hangingPunct="1">
              <a:defRPr/>
            </a:pPr>
            <a:r>
              <a:rPr lang="es-ES" dirty="0" smtClean="0">
                <a:solidFill>
                  <a:srgbClr val="0070C0"/>
                </a:solidFill>
              </a:rPr>
              <a:t>Objetivos</a:t>
            </a:r>
          </a:p>
        </p:txBody>
      </p:sp>
      <p:sp>
        <p:nvSpPr>
          <p:cNvPr id="8195" name="2 Marcador de contenido"/>
          <p:cNvSpPr>
            <a:spLocks noGrp="1"/>
          </p:cNvSpPr>
          <p:nvPr>
            <p:ph idx="1"/>
          </p:nvPr>
        </p:nvSpPr>
        <p:spPr bwMode="auto">
          <a:xfrm>
            <a:off x="107950" y="1340693"/>
            <a:ext cx="8964613" cy="5400675"/>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s-ES" sz="2000" b="1" dirty="0" smtClean="0">
                <a:solidFill>
                  <a:schemeClr val="tx1"/>
                </a:solidFill>
              </a:rPr>
              <a:t>Objetivo General</a:t>
            </a:r>
            <a:endParaRPr lang="es-ES" sz="2000" dirty="0" smtClean="0">
              <a:solidFill>
                <a:schemeClr val="tx1"/>
              </a:solidFill>
            </a:endParaRPr>
          </a:p>
          <a:p>
            <a:pPr algn="just" eaLnBrk="1" hangingPunct="1"/>
            <a:r>
              <a:rPr lang="es-ES" sz="2000" dirty="0" smtClean="0">
                <a:solidFill>
                  <a:schemeClr val="tx1"/>
                </a:solidFill>
              </a:rPr>
              <a:t>Diseñar una propuesta estratégica de marketing para el posicionamiento de la Panificadora Súper Pan con el fin de captar mayores clientes en la ciudad de Machachi durante el año 2013.</a:t>
            </a:r>
          </a:p>
          <a:p>
            <a:pPr eaLnBrk="1" hangingPunct="1">
              <a:buFontTx/>
              <a:buNone/>
            </a:pPr>
            <a:endParaRPr lang="es-ES" sz="800" dirty="0" smtClean="0">
              <a:solidFill>
                <a:schemeClr val="tx1"/>
              </a:solidFill>
            </a:endParaRPr>
          </a:p>
          <a:p>
            <a:pPr eaLnBrk="1" hangingPunct="1">
              <a:buFontTx/>
              <a:buNone/>
            </a:pPr>
            <a:r>
              <a:rPr lang="es-ES" sz="2000" b="1" dirty="0" smtClean="0">
                <a:solidFill>
                  <a:schemeClr val="tx1"/>
                </a:solidFill>
              </a:rPr>
              <a:t>Objetivos específicos</a:t>
            </a:r>
            <a:endParaRPr lang="es-ES" sz="2000" dirty="0" smtClean="0">
              <a:solidFill>
                <a:schemeClr val="tx1"/>
              </a:solidFill>
            </a:endParaRPr>
          </a:p>
          <a:p>
            <a:pPr algn="just" eaLnBrk="1" hangingPunct="1"/>
            <a:r>
              <a:rPr lang="es-ES" sz="2000" dirty="0" smtClean="0">
                <a:solidFill>
                  <a:schemeClr val="tx1"/>
                </a:solidFill>
              </a:rPr>
              <a:t>Realizar el análisis situacional para poder de identificar cuáles son los factores que inciden en el posicionamiento.</a:t>
            </a:r>
          </a:p>
          <a:p>
            <a:pPr algn="just" eaLnBrk="1" hangingPunct="1"/>
            <a:r>
              <a:rPr lang="es-ES" sz="2000" dirty="0" smtClean="0">
                <a:solidFill>
                  <a:schemeClr val="tx1"/>
                </a:solidFill>
              </a:rPr>
              <a:t>Realizar un estudio de mercado el cual ayude a determinar el posicionamiento actual de la Panificadora Súper Pan</a:t>
            </a:r>
          </a:p>
          <a:p>
            <a:pPr algn="just" eaLnBrk="1" hangingPunct="1"/>
            <a:r>
              <a:rPr lang="es-ES" sz="2000" dirty="0" smtClean="0">
                <a:solidFill>
                  <a:schemeClr val="tx1"/>
                </a:solidFill>
              </a:rPr>
              <a:t>Determinar el direccionamiento estratégico de la Panificadora Súper Pan para así alcanzar un posicionamiento considerable para la empresa.</a:t>
            </a:r>
          </a:p>
          <a:p>
            <a:pPr algn="just" eaLnBrk="1" hangingPunct="1"/>
            <a:r>
              <a:rPr lang="es-ES" sz="2000" dirty="0" smtClean="0">
                <a:solidFill>
                  <a:schemeClr val="tx1"/>
                </a:solidFill>
              </a:rPr>
              <a:t>Diseñar una propuesta estratégica de marketing para el posicionamiento de la panificadora Súper Pan en la ciudad de Machachi.</a:t>
            </a:r>
          </a:p>
          <a:p>
            <a:pPr algn="just" eaLnBrk="1" hangingPunct="1"/>
            <a:r>
              <a:rPr lang="es-ES" sz="2000" dirty="0" smtClean="0">
                <a:solidFill>
                  <a:schemeClr val="tx1"/>
                </a:solidFill>
              </a:rPr>
              <a:t>Establecer  el presupuesto que intervendrá en la propuesta para evaluar su factibilidad económica, financiera y social.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b="1" dirty="0" smtClean="0">
                <a:solidFill>
                  <a:srgbClr val="0070C0"/>
                </a:solidFill>
              </a:rPr>
              <a:t>Presupuesto del plan operativo de marketing</a:t>
            </a:r>
            <a:endParaRPr lang="es-ES" dirty="0">
              <a:solidFill>
                <a:srgbClr val="0070C0"/>
              </a:solidFill>
            </a:endParaRPr>
          </a:p>
        </p:txBody>
      </p:sp>
      <p:graphicFrame>
        <p:nvGraphicFramePr>
          <p:cNvPr id="4" name="3 Marcador de contenido"/>
          <p:cNvGraphicFramePr>
            <a:graphicFrameLocks noGrp="1"/>
          </p:cNvGraphicFramePr>
          <p:nvPr>
            <p:ph idx="1"/>
          </p:nvPr>
        </p:nvGraphicFramePr>
        <p:xfrm>
          <a:off x="539552" y="2492896"/>
          <a:ext cx="8064896" cy="3888432"/>
        </p:xfrm>
        <a:graphic>
          <a:graphicData uri="http://schemas.openxmlformats.org/drawingml/2006/table">
            <a:tbl>
              <a:tblPr/>
              <a:tblGrid>
                <a:gridCol w="4055071"/>
                <a:gridCol w="2082395"/>
                <a:gridCol w="1927430"/>
              </a:tblGrid>
              <a:tr h="485748">
                <a:tc gridSpan="3">
                  <a:txBody>
                    <a:bodyPr/>
                    <a:lstStyle/>
                    <a:p>
                      <a:pPr algn="ctr">
                        <a:spcAft>
                          <a:spcPts val="0"/>
                        </a:spcAft>
                      </a:pPr>
                      <a:r>
                        <a:rPr lang="es-ES" sz="2000" b="1" dirty="0">
                          <a:solidFill>
                            <a:srgbClr val="000000"/>
                          </a:solidFill>
                          <a:latin typeface="Times New Roman"/>
                          <a:ea typeface="Times New Roman"/>
                        </a:rPr>
                        <a:t>Presupuesto del plan operativo de marketing</a:t>
                      </a:r>
                      <a:endParaRPr lang="es-ES" sz="2400" dirty="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r>
              <a:tr h="378076">
                <a:tc>
                  <a:txBody>
                    <a:bodyPr/>
                    <a:lstStyle/>
                    <a:p>
                      <a:pPr algn="ctr">
                        <a:spcAft>
                          <a:spcPts val="0"/>
                        </a:spcAft>
                      </a:pPr>
                      <a:r>
                        <a:rPr lang="es-ES" sz="2000" b="1">
                          <a:solidFill>
                            <a:srgbClr val="000000"/>
                          </a:solidFill>
                          <a:latin typeface="Times New Roman"/>
                          <a:ea typeface="Times New Roman"/>
                        </a:rPr>
                        <a:t>Presupuesto de marketing</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Valor</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dirty="0">
                          <a:solidFill>
                            <a:srgbClr val="000000"/>
                          </a:solidFill>
                          <a:latin typeface="Times New Roman"/>
                          <a:ea typeface="Times New Roman"/>
                        </a:rPr>
                        <a:t>%</a:t>
                      </a:r>
                      <a:endParaRPr lang="es-ES" sz="2400" dirty="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8076">
                <a:tc>
                  <a:txBody>
                    <a:bodyPr/>
                    <a:lstStyle/>
                    <a:p>
                      <a:pPr>
                        <a:spcAft>
                          <a:spcPts val="0"/>
                        </a:spcAft>
                      </a:pPr>
                      <a:r>
                        <a:rPr lang="es-ES" sz="2000" b="1">
                          <a:solidFill>
                            <a:srgbClr val="000000"/>
                          </a:solidFill>
                          <a:latin typeface="Times New Roman"/>
                          <a:ea typeface="Times New Roman"/>
                        </a:rPr>
                        <a:t>Producto</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$220,00</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1,78%</a:t>
                      </a:r>
                      <a:endParaRPr lang="es-ES" sz="240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8076">
                <a:tc>
                  <a:txBody>
                    <a:bodyPr/>
                    <a:lstStyle/>
                    <a:p>
                      <a:pPr>
                        <a:spcAft>
                          <a:spcPts val="0"/>
                        </a:spcAft>
                      </a:pPr>
                      <a:r>
                        <a:rPr lang="es-ES" sz="2000" b="1">
                          <a:solidFill>
                            <a:srgbClr val="000000"/>
                          </a:solidFill>
                          <a:latin typeface="Times New Roman"/>
                          <a:ea typeface="Times New Roman"/>
                        </a:rPr>
                        <a:t>Precio</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$1.750,00</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14,20%</a:t>
                      </a:r>
                      <a:endParaRPr lang="es-ES" sz="240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8076">
                <a:tc>
                  <a:txBody>
                    <a:bodyPr/>
                    <a:lstStyle/>
                    <a:p>
                      <a:pPr>
                        <a:spcAft>
                          <a:spcPts val="0"/>
                        </a:spcAft>
                      </a:pPr>
                      <a:r>
                        <a:rPr lang="es-ES" sz="2000" b="1">
                          <a:solidFill>
                            <a:srgbClr val="000000"/>
                          </a:solidFill>
                          <a:latin typeface="Times New Roman"/>
                          <a:ea typeface="Times New Roman"/>
                        </a:rPr>
                        <a:t>Plaza</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$8.400,00</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68,15%</a:t>
                      </a:r>
                      <a:endParaRPr lang="es-ES" sz="240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8076">
                <a:tc>
                  <a:txBody>
                    <a:bodyPr/>
                    <a:lstStyle/>
                    <a:p>
                      <a:pPr>
                        <a:spcAft>
                          <a:spcPts val="0"/>
                        </a:spcAft>
                      </a:pPr>
                      <a:r>
                        <a:rPr lang="es-ES" sz="2000" b="1">
                          <a:solidFill>
                            <a:srgbClr val="000000"/>
                          </a:solidFill>
                          <a:latin typeface="Times New Roman"/>
                          <a:ea typeface="Times New Roman"/>
                        </a:rPr>
                        <a:t>Promoción</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$1.635,00</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13,27%</a:t>
                      </a:r>
                      <a:endParaRPr lang="es-ES" sz="240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8076">
                <a:tc>
                  <a:txBody>
                    <a:bodyPr/>
                    <a:lstStyle/>
                    <a:p>
                      <a:pPr>
                        <a:spcAft>
                          <a:spcPts val="0"/>
                        </a:spcAft>
                      </a:pPr>
                      <a:r>
                        <a:rPr lang="es-ES" sz="2000" b="1">
                          <a:solidFill>
                            <a:srgbClr val="000000"/>
                          </a:solidFill>
                          <a:latin typeface="Times New Roman"/>
                          <a:ea typeface="Times New Roman"/>
                        </a:rPr>
                        <a:t>Procesos</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$20,00</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0,16%</a:t>
                      </a:r>
                      <a:endParaRPr lang="es-ES" sz="240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8076">
                <a:tc>
                  <a:txBody>
                    <a:bodyPr/>
                    <a:lstStyle/>
                    <a:p>
                      <a:pPr>
                        <a:spcAft>
                          <a:spcPts val="0"/>
                        </a:spcAft>
                      </a:pPr>
                      <a:r>
                        <a:rPr lang="es-ES" sz="2000" b="1">
                          <a:solidFill>
                            <a:srgbClr val="000000"/>
                          </a:solidFill>
                          <a:latin typeface="Times New Roman"/>
                          <a:ea typeface="Times New Roman"/>
                        </a:rPr>
                        <a:t>Personas</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$300,00</a:t>
                      </a:r>
                      <a:endParaRPr lang="es-ES" sz="240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a:solidFill>
                            <a:srgbClr val="000000"/>
                          </a:solidFill>
                          <a:latin typeface="Times New Roman"/>
                          <a:ea typeface="Times New Roman"/>
                        </a:rPr>
                        <a:t>2,43%</a:t>
                      </a:r>
                      <a:endParaRPr lang="es-ES" sz="240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56152">
                <a:tc>
                  <a:txBody>
                    <a:bodyPr/>
                    <a:lstStyle/>
                    <a:p>
                      <a:pPr algn="ctr">
                        <a:spcAft>
                          <a:spcPts val="0"/>
                        </a:spcAft>
                      </a:pPr>
                      <a:r>
                        <a:rPr lang="es-ES" sz="2000" b="1">
                          <a:solidFill>
                            <a:srgbClr val="000000"/>
                          </a:solidFill>
                          <a:latin typeface="Times New Roman"/>
                          <a:ea typeface="Times New Roman"/>
                        </a:rPr>
                        <a:t>Total presupuesto del plan operativo de marketing</a:t>
                      </a:r>
                      <a:endParaRPr lang="es-ES" sz="2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dirty="0" smtClean="0">
                          <a:solidFill>
                            <a:srgbClr val="000000"/>
                          </a:solidFill>
                          <a:latin typeface="Times New Roman"/>
                          <a:ea typeface="Times New Roman"/>
                        </a:rPr>
                        <a:t>$25.325,00</a:t>
                      </a:r>
                      <a:endParaRPr lang="es-ES" sz="2400" dirty="0">
                        <a:latin typeface="Times New Roman"/>
                        <a:ea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2000" dirty="0">
                          <a:solidFill>
                            <a:srgbClr val="000000"/>
                          </a:solidFill>
                          <a:latin typeface="Times New Roman"/>
                          <a:ea typeface="Times New Roman"/>
                        </a:rPr>
                        <a:t>100%</a:t>
                      </a:r>
                      <a:endParaRPr lang="es-ES" sz="2400" dirty="0">
                        <a:latin typeface="Times New Roman"/>
                        <a:ea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720080"/>
          </a:xfrm>
        </p:spPr>
        <p:txBody>
          <a:bodyPr>
            <a:normAutofit/>
          </a:bodyPr>
          <a:lstStyle/>
          <a:p>
            <a:pPr algn="l"/>
            <a:r>
              <a:rPr lang="es-ES" b="1" dirty="0" smtClean="0">
                <a:solidFill>
                  <a:srgbClr val="0070C0"/>
                </a:solidFill>
              </a:rPr>
              <a:t>Flujos de efectivo </a:t>
            </a:r>
            <a:endParaRPr lang="es-ES" dirty="0">
              <a:solidFill>
                <a:srgbClr val="0070C0"/>
              </a:solidFill>
            </a:endParaRPr>
          </a:p>
        </p:txBody>
      </p:sp>
      <p:sp>
        <p:nvSpPr>
          <p:cNvPr id="3" name="2 Marcador de contenido"/>
          <p:cNvSpPr>
            <a:spLocks noGrp="1"/>
          </p:cNvSpPr>
          <p:nvPr>
            <p:ph idx="1"/>
          </p:nvPr>
        </p:nvSpPr>
        <p:spPr>
          <a:xfrm>
            <a:off x="467544" y="1124744"/>
            <a:ext cx="8229600" cy="565523"/>
          </a:xfrm>
        </p:spPr>
        <p:txBody>
          <a:bodyPr/>
          <a:lstStyle/>
          <a:p>
            <a:pPr>
              <a:buNone/>
            </a:pPr>
            <a:r>
              <a:rPr lang="es-ES" b="1" dirty="0" smtClean="0">
                <a:solidFill>
                  <a:srgbClr val="0070C0"/>
                </a:solidFill>
              </a:rPr>
              <a:t>Cuadro resumen de proyección de flujos</a:t>
            </a:r>
            <a:endParaRPr lang="es-ES" dirty="0">
              <a:solidFill>
                <a:srgbClr val="0070C0"/>
              </a:solidFill>
            </a:endParaRPr>
          </a:p>
        </p:txBody>
      </p:sp>
      <p:graphicFrame>
        <p:nvGraphicFramePr>
          <p:cNvPr id="5" name="4 Tabla"/>
          <p:cNvGraphicFramePr>
            <a:graphicFrameLocks noGrp="1"/>
          </p:cNvGraphicFramePr>
          <p:nvPr/>
        </p:nvGraphicFramePr>
        <p:xfrm>
          <a:off x="323528" y="1740352"/>
          <a:ext cx="8496945" cy="4712984"/>
        </p:xfrm>
        <a:graphic>
          <a:graphicData uri="http://schemas.openxmlformats.org/drawingml/2006/table">
            <a:tbl>
              <a:tblPr/>
              <a:tblGrid>
                <a:gridCol w="1650216"/>
                <a:gridCol w="2282243"/>
                <a:gridCol w="2282243"/>
                <a:gridCol w="2282243"/>
              </a:tblGrid>
              <a:tr h="648072">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Año</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Escenario probable 15%</a:t>
                      </a:r>
                      <a:endParaRPr lang="es-ES" sz="2000" b="1"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Escenario optimista 30%</a:t>
                      </a:r>
                      <a:endParaRPr lang="es-ES" sz="2000" b="1"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Escenario pesimista 10%</a:t>
                      </a:r>
                      <a:endParaRPr lang="es-ES" sz="2000" b="1" dirty="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431914">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2013</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11.198,00</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12.500,00</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10.764,00</a:t>
                      </a:r>
                      <a:endParaRPr lang="es-ES" sz="2000" b="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31914">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2014</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12.695,30</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15.885,20</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11.718,80</a:t>
                      </a:r>
                      <a:endParaRPr lang="es-ES" sz="2000" b="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31914">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2015</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14.417,20</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20.285,96</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12.769,08</a:t>
                      </a:r>
                      <a:endParaRPr lang="es-ES" sz="2000" b="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31914">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2016</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16.397,37</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26.006,95</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13.924,39</a:t>
                      </a:r>
                      <a:endParaRPr lang="es-ES" sz="2000" b="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31914">
                <a:tc>
                  <a:txBody>
                    <a:bodyPr/>
                    <a:lstStyle/>
                    <a:p>
                      <a:pPr algn="ctr">
                        <a:spcAft>
                          <a:spcPts val="0"/>
                        </a:spcAft>
                      </a:pPr>
                      <a:r>
                        <a:rPr lang="es-ES" sz="2000" b="1" dirty="0">
                          <a:solidFill>
                            <a:srgbClr val="000000"/>
                          </a:solidFill>
                          <a:latin typeface="Times New Roman" pitchFamily="18" charset="0"/>
                          <a:ea typeface="Times New Roman"/>
                          <a:cs typeface="Times New Roman" pitchFamily="18" charset="0"/>
                        </a:rPr>
                        <a:t>2017</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18.674,58</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33.444,23</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15.195,23</a:t>
                      </a:r>
                      <a:endParaRPr lang="es-ES" sz="2000" b="0" dirty="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31914">
                <a:tc>
                  <a:txBody>
                    <a:bodyPr/>
                    <a:lstStyle/>
                    <a:p>
                      <a:pPr algn="ctr">
                        <a:spcAft>
                          <a:spcPts val="0"/>
                        </a:spcAft>
                      </a:pPr>
                      <a:r>
                        <a:rPr lang="es-ES" sz="2000" b="1" dirty="0" smtClean="0">
                          <a:latin typeface="Times New Roman" pitchFamily="18" charset="0"/>
                          <a:ea typeface="Times New Roman"/>
                          <a:cs typeface="Times New Roman" pitchFamily="18" charset="0"/>
                        </a:rPr>
                        <a:t>VAN</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smtClean="0">
                          <a:solidFill>
                            <a:srgbClr val="000000"/>
                          </a:solidFill>
                          <a:latin typeface="Times New Roman" pitchFamily="18" charset="0"/>
                          <a:ea typeface="Times New Roman"/>
                          <a:cs typeface="Times New Roman" pitchFamily="18" charset="0"/>
                        </a:rPr>
                        <a:t>$28.973,91</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smtClean="0">
                          <a:solidFill>
                            <a:srgbClr val="000000"/>
                          </a:solidFill>
                          <a:latin typeface="Times New Roman" pitchFamily="18" charset="0"/>
                          <a:ea typeface="Times New Roman"/>
                          <a:cs typeface="Times New Roman" pitchFamily="18" charset="0"/>
                        </a:rPr>
                        <a:t>$52.937,38</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smtClean="0">
                          <a:solidFill>
                            <a:srgbClr val="000000"/>
                          </a:solidFill>
                          <a:latin typeface="Times New Roman" pitchFamily="18" charset="0"/>
                          <a:ea typeface="Times New Roman"/>
                          <a:cs typeface="Times New Roman" pitchFamily="18" charset="0"/>
                        </a:rPr>
                        <a:t>$22.684,60</a:t>
                      </a:r>
                      <a:endParaRPr lang="es-ES" sz="2000" b="0" dirty="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31914">
                <a:tc>
                  <a:txBody>
                    <a:bodyPr/>
                    <a:lstStyle/>
                    <a:p>
                      <a:pPr algn="ctr">
                        <a:spcAft>
                          <a:spcPts val="0"/>
                        </a:spcAft>
                      </a:pPr>
                      <a:r>
                        <a:rPr lang="es-ES" sz="2000" b="1" dirty="0" smtClean="0">
                          <a:latin typeface="Times New Roman" pitchFamily="18" charset="0"/>
                          <a:ea typeface="Times New Roman"/>
                          <a:cs typeface="Times New Roman" pitchFamily="18" charset="0"/>
                        </a:rPr>
                        <a:t>TIR</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45%</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62%</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39%</a:t>
                      </a:r>
                      <a:endParaRPr lang="es-ES" sz="2000" b="0" dirty="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31914">
                <a:tc>
                  <a:txBody>
                    <a:bodyPr/>
                    <a:lstStyle/>
                    <a:p>
                      <a:pPr algn="ctr">
                        <a:spcAft>
                          <a:spcPts val="0"/>
                        </a:spcAft>
                      </a:pPr>
                      <a:r>
                        <a:rPr lang="es-ES" sz="2000" b="1" dirty="0" smtClean="0">
                          <a:latin typeface="Times New Roman" pitchFamily="18" charset="0"/>
                          <a:ea typeface="Times New Roman"/>
                          <a:cs typeface="Times New Roman" pitchFamily="18" charset="0"/>
                        </a:rPr>
                        <a:t>R B/C</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kern="1200" dirty="0" smtClean="0">
                          <a:solidFill>
                            <a:schemeClr val="tx1"/>
                          </a:solidFill>
                          <a:latin typeface="Times New Roman" pitchFamily="18" charset="0"/>
                          <a:ea typeface="+mn-ea"/>
                          <a:cs typeface="Times New Roman" pitchFamily="18" charset="0"/>
                        </a:rPr>
                        <a:t>3,899184555</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a:solidFill>
                            <a:srgbClr val="000000"/>
                          </a:solidFill>
                          <a:latin typeface="Times New Roman" pitchFamily="18" charset="0"/>
                          <a:ea typeface="Times New Roman"/>
                          <a:cs typeface="Times New Roman" pitchFamily="18" charset="0"/>
                        </a:rPr>
                        <a:t>6,717836949</a:t>
                      </a:r>
                      <a:endParaRPr lang="es-ES" sz="2000" b="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dirty="0">
                          <a:solidFill>
                            <a:srgbClr val="000000"/>
                          </a:solidFill>
                          <a:latin typeface="Times New Roman" pitchFamily="18" charset="0"/>
                          <a:ea typeface="Times New Roman"/>
                          <a:cs typeface="Times New Roman" pitchFamily="18" charset="0"/>
                        </a:rPr>
                        <a:t>3,1680726</a:t>
                      </a:r>
                      <a:endParaRPr lang="es-ES" sz="2000" b="0" dirty="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31914">
                <a:tc>
                  <a:txBody>
                    <a:bodyPr/>
                    <a:lstStyle/>
                    <a:p>
                      <a:pPr algn="ctr">
                        <a:spcAft>
                          <a:spcPts val="0"/>
                        </a:spcAft>
                      </a:pPr>
                      <a:r>
                        <a:rPr lang="es-ES" sz="2000" b="1" dirty="0" smtClean="0">
                          <a:latin typeface="Times New Roman" pitchFamily="18" charset="0"/>
                          <a:ea typeface="Times New Roman"/>
                          <a:cs typeface="Times New Roman" pitchFamily="18" charset="0"/>
                        </a:rPr>
                        <a:t>Periodo de recuperación</a:t>
                      </a:r>
                      <a:endParaRPr lang="es-ES" sz="2000" b="1" dirty="0">
                        <a:latin typeface="Times New Roman" pitchFamily="18" charset="0"/>
                        <a:ea typeface="Times New Roman"/>
                        <a:cs typeface="Times New Roman" pitchFamily="18" charset="0"/>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kern="1200" dirty="0" smtClean="0">
                          <a:solidFill>
                            <a:schemeClr val="tx1"/>
                          </a:solidFill>
                          <a:latin typeface="Times New Roman" pitchFamily="18" charset="0"/>
                          <a:ea typeface="+mn-ea"/>
                          <a:cs typeface="Times New Roman" pitchFamily="18" charset="0"/>
                        </a:rPr>
                        <a:t>2 años, 1 mes y 11 días</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kern="1200" dirty="0" smtClean="0">
                          <a:solidFill>
                            <a:schemeClr val="tx1"/>
                          </a:solidFill>
                          <a:latin typeface="Times New Roman" pitchFamily="18" charset="0"/>
                          <a:ea typeface="+mn-ea"/>
                          <a:cs typeface="Times New Roman" pitchFamily="18" charset="0"/>
                        </a:rPr>
                        <a:t>1 año, 10 meses y 21 días</a:t>
                      </a:r>
                      <a:endParaRPr lang="es-ES" sz="2000" b="0" dirty="0">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2000" b="0" kern="1200" dirty="0" smtClean="0">
                          <a:solidFill>
                            <a:schemeClr val="tx1"/>
                          </a:solidFill>
                          <a:latin typeface="Times New Roman" pitchFamily="18" charset="0"/>
                          <a:ea typeface="+mn-ea"/>
                          <a:cs typeface="Times New Roman" pitchFamily="18" charset="0"/>
                        </a:rPr>
                        <a:t>2 años, 3 meses y 27 días</a:t>
                      </a:r>
                      <a:endParaRPr lang="es-ES" sz="2000" b="0" dirty="0">
                        <a:latin typeface="Times New Roman" pitchFamily="18" charset="0"/>
                        <a:ea typeface="Times New Roman"/>
                        <a:cs typeface="Times New Roman" pitchFamily="18" charset="0"/>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graphicFrame>
        <p:nvGraphicFramePr>
          <p:cNvPr id="6" name="5 Tabla"/>
          <p:cNvGraphicFramePr>
            <a:graphicFrameLocks noGrp="1"/>
          </p:cNvGraphicFramePr>
          <p:nvPr/>
        </p:nvGraphicFramePr>
        <p:xfrm>
          <a:off x="6156176" y="764704"/>
          <a:ext cx="2448272" cy="304800"/>
        </p:xfrm>
        <a:graphic>
          <a:graphicData uri="http://schemas.openxmlformats.org/drawingml/2006/table">
            <a:tbl>
              <a:tblPr/>
              <a:tblGrid>
                <a:gridCol w="1470015"/>
                <a:gridCol w="978257"/>
              </a:tblGrid>
              <a:tr h="259080">
                <a:tc>
                  <a:txBody>
                    <a:bodyPr/>
                    <a:lstStyle/>
                    <a:p>
                      <a:pPr algn="ctr">
                        <a:spcAft>
                          <a:spcPts val="0"/>
                        </a:spcAft>
                      </a:pPr>
                      <a:r>
                        <a:rPr lang="es-ES" sz="2000" b="1" dirty="0">
                          <a:solidFill>
                            <a:srgbClr val="0070C0"/>
                          </a:solidFill>
                          <a:latin typeface="Times New Roman"/>
                          <a:ea typeface="Times New Roman"/>
                        </a:rPr>
                        <a:t>TMAR</a:t>
                      </a:r>
                      <a:endParaRPr lang="es-ES" sz="2400" b="1" dirty="0">
                        <a:solidFill>
                          <a:srgbClr val="0070C0"/>
                        </a:solidFill>
                        <a:latin typeface="Times New Roman"/>
                        <a:ea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s-ES" sz="2000" b="1" dirty="0">
                          <a:solidFill>
                            <a:srgbClr val="0070C0"/>
                          </a:solidFill>
                          <a:latin typeface="Times New Roman"/>
                          <a:ea typeface="Times New Roman"/>
                        </a:rPr>
                        <a:t>14,52%</a:t>
                      </a:r>
                      <a:endParaRPr lang="es-ES" sz="2400" b="1" dirty="0">
                        <a:solidFill>
                          <a:srgbClr val="0070C0"/>
                        </a:solidFill>
                        <a:latin typeface="Times New Roman"/>
                        <a:ea typeface="Times New Roman"/>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1 Título"/>
          <p:cNvSpPr txBox="1">
            <a:spLocks/>
          </p:cNvSpPr>
          <p:nvPr/>
        </p:nvSpPr>
        <p:spPr>
          <a:xfrm>
            <a:off x="0" y="1052736"/>
            <a:ext cx="9143999" cy="544589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Times New Roman" pitchFamily="18" charset="0"/>
                <a:ea typeface="+mj-ea"/>
                <a:cs typeface="Times New Roman" pitchFamily="18" charset="0"/>
              </a:rPr>
              <a:t>CAPÍTULO VII</a:t>
            </a:r>
            <a:br>
              <a:rPr kumimoji="0" lang="es-ES" sz="8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Times New Roman" pitchFamily="18" charset="0"/>
                <a:ea typeface="+mj-ea"/>
                <a:cs typeface="Times New Roman" pitchFamily="18" charset="0"/>
              </a:rPr>
            </a:br>
            <a:r>
              <a:rPr kumimoji="0" lang="es-ES" sz="8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Times New Roman" pitchFamily="18" charset="0"/>
                <a:ea typeface="+mj-ea"/>
                <a:cs typeface="Times New Roman" pitchFamily="18" charset="0"/>
              </a:rPr>
              <a:t/>
            </a:r>
            <a:br>
              <a:rPr kumimoji="0" lang="es-ES" sz="8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Times New Roman" pitchFamily="18" charset="0"/>
                <a:ea typeface="+mj-ea"/>
                <a:cs typeface="Times New Roman" pitchFamily="18" charset="0"/>
              </a:rPr>
            </a:br>
            <a:r>
              <a:rPr kumimoji="0" lang="es-ES" sz="66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Times New Roman" pitchFamily="18" charset="0"/>
                <a:ea typeface="+mj-ea"/>
                <a:cs typeface="Times New Roman" pitchFamily="18" charset="0"/>
              </a:rPr>
              <a:t>CONCLUSIONES</a:t>
            </a:r>
            <a:r>
              <a:rPr kumimoji="0" lang="es-ES" sz="6600" b="1" i="1" u="none" strike="noStrike" kern="0" cap="none" spc="0" normalizeH="0" noProof="0" dirty="0" smtClean="0">
                <a:ln>
                  <a:noFill/>
                </a:ln>
                <a:solidFill>
                  <a:srgbClr val="0070C0"/>
                </a:solidFill>
                <a:effectLst>
                  <a:outerShdw blurRad="38100" dist="38100" dir="2700000" algn="tl">
                    <a:srgbClr val="C0C0C0"/>
                  </a:outerShdw>
                </a:effectLst>
                <a:uLnTx/>
                <a:uFillTx/>
                <a:latin typeface="Times New Roman" pitchFamily="18" charset="0"/>
                <a:ea typeface="+mj-ea"/>
                <a:cs typeface="Times New Roman" pitchFamily="18" charset="0"/>
              </a:rPr>
              <a:t> Y RECOMENDACIONES</a:t>
            </a:r>
            <a:r>
              <a:rPr kumimoji="0" lang="es-ES" sz="72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r>
            <a:br>
              <a:rPr kumimoji="0" lang="es-ES" sz="72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br>
            <a:endParaRPr kumimoji="0" lang="es-ES" sz="8000" b="1" i="1"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59829"/>
            <a:ext cx="8640960" cy="5793507"/>
          </a:xfrm>
        </p:spPr>
        <p:txBody>
          <a:bodyPr>
            <a:normAutofit/>
          </a:bodyPr>
          <a:lstStyle/>
          <a:p>
            <a:pPr algn="just"/>
            <a:r>
              <a:rPr lang="es-ES" b="1" dirty="0" smtClean="0">
                <a:solidFill>
                  <a:schemeClr val="tx1"/>
                </a:solidFill>
              </a:rPr>
              <a:t>Conclusión 1</a:t>
            </a:r>
            <a:endParaRPr lang="es-ES" dirty="0" smtClean="0">
              <a:solidFill>
                <a:schemeClr val="tx1"/>
              </a:solidFill>
            </a:endParaRPr>
          </a:p>
          <a:p>
            <a:pPr lvl="0" algn="just"/>
            <a:r>
              <a:rPr lang="es-ES" dirty="0" smtClean="0">
                <a:solidFill>
                  <a:schemeClr val="tx1"/>
                </a:solidFill>
              </a:rPr>
              <a:t>La Panificadora Súper Pan, empresa productora y comercializadora de productos de panadería, y pastelería, además comercializadora de productos complementarios como lácteos, embutidos y snacks no posee una cultura organizacional que direccione sus objetivos.</a:t>
            </a:r>
          </a:p>
          <a:p>
            <a:pPr algn="just">
              <a:buNone/>
            </a:pPr>
            <a:endParaRPr lang="es-ES" dirty="0" smtClean="0">
              <a:solidFill>
                <a:schemeClr val="tx1"/>
              </a:solidFill>
            </a:endParaRPr>
          </a:p>
          <a:p>
            <a:pPr algn="just"/>
            <a:r>
              <a:rPr lang="es-ES" b="1" dirty="0" smtClean="0">
                <a:solidFill>
                  <a:schemeClr val="tx1"/>
                </a:solidFill>
              </a:rPr>
              <a:t>Recomendación 1</a:t>
            </a:r>
            <a:endParaRPr lang="es-ES" dirty="0" smtClean="0">
              <a:solidFill>
                <a:schemeClr val="tx1"/>
              </a:solidFill>
            </a:endParaRPr>
          </a:p>
          <a:p>
            <a:pPr lvl="0" algn="just"/>
            <a:r>
              <a:rPr lang="es-ES" dirty="0" smtClean="0">
                <a:solidFill>
                  <a:schemeClr val="tx1"/>
                </a:solidFill>
              </a:rPr>
              <a:t>Se recomienda a la panificadora desarrollarse en base a una cultura organizacional, acoplando sus procesos y métodos enfocados en conseguir los objetivos planteados.</a:t>
            </a:r>
          </a:p>
          <a:p>
            <a:pPr algn="just">
              <a:buNone/>
            </a:pPr>
            <a:endParaRPr lang="es-ES"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0" y="620688"/>
            <a:ext cx="9036496" cy="6048672"/>
          </a:xfrm>
        </p:spPr>
        <p:txBody>
          <a:bodyPr>
            <a:normAutofit fontScale="85000" lnSpcReduction="20000"/>
          </a:bodyPr>
          <a:lstStyle/>
          <a:p>
            <a:pPr algn="just"/>
            <a:r>
              <a:rPr lang="es-ES" b="1" dirty="0" smtClean="0">
                <a:solidFill>
                  <a:schemeClr val="tx1"/>
                </a:solidFill>
              </a:rPr>
              <a:t>Conclusión 2</a:t>
            </a:r>
            <a:endParaRPr lang="es-ES" dirty="0" smtClean="0">
              <a:solidFill>
                <a:schemeClr val="tx1"/>
              </a:solidFill>
            </a:endParaRPr>
          </a:p>
          <a:p>
            <a:pPr lvl="0" algn="just"/>
            <a:r>
              <a:rPr lang="es-ES" dirty="0" smtClean="0">
                <a:solidFill>
                  <a:schemeClr val="tx1"/>
                </a:solidFill>
              </a:rPr>
              <a:t>Dentro del análisis situacional se pudo determinar como principal fortaleza la capacidad de inversión y el uso de tecnología de punta en sus procesos de producción, lo cual ha permitido ofrecer un producto de calidad, posee una gran habilidad para aprovechar nuevas oportunidades como desarrollo de nuevos productos, sin descuidar la creciente amenazada de nuevos competidores en el mercado local, y no existen programas de acción frente las debilidades que posee la empresa.</a:t>
            </a:r>
          </a:p>
          <a:p>
            <a:pPr algn="just">
              <a:buNone/>
            </a:pPr>
            <a:endParaRPr lang="es-ES" dirty="0" smtClean="0">
              <a:solidFill>
                <a:schemeClr val="tx1"/>
              </a:solidFill>
            </a:endParaRPr>
          </a:p>
          <a:p>
            <a:pPr algn="just"/>
            <a:r>
              <a:rPr lang="es-ES" b="1" dirty="0" smtClean="0">
                <a:solidFill>
                  <a:schemeClr val="tx1"/>
                </a:solidFill>
              </a:rPr>
              <a:t>Recomendación 2</a:t>
            </a:r>
            <a:endParaRPr lang="es-ES" dirty="0" smtClean="0">
              <a:solidFill>
                <a:schemeClr val="tx1"/>
              </a:solidFill>
            </a:endParaRPr>
          </a:p>
          <a:p>
            <a:pPr lvl="0" algn="just"/>
            <a:r>
              <a:rPr lang="es-ES" dirty="0" smtClean="0">
                <a:solidFill>
                  <a:schemeClr val="tx1"/>
                </a:solidFill>
              </a:rPr>
              <a:t>Aprovechar las fortalezas que posee la empresa como ventaja competitiva frente a sus competidores, dar mayor importancia a nuevas oportunidades y enfocarse en desarrollar nuevos productos y servicios, sin descuidar la amenaza de creciente competencia creando barreras de diferenciación en el mercado local. Aplicar las acciones correctivas en cuanto a la estructura organizacional que se proponen.</a:t>
            </a:r>
          </a:p>
          <a:p>
            <a:pPr algn="just"/>
            <a:endParaRPr lang="es-ES"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0" y="548680"/>
            <a:ext cx="9144000" cy="6309320"/>
          </a:xfrm>
        </p:spPr>
        <p:txBody>
          <a:bodyPr>
            <a:normAutofit fontScale="70000" lnSpcReduction="20000"/>
          </a:bodyPr>
          <a:lstStyle/>
          <a:p>
            <a:pPr algn="just"/>
            <a:r>
              <a:rPr lang="es-ES" b="1" dirty="0" smtClean="0">
                <a:solidFill>
                  <a:schemeClr val="tx1"/>
                </a:solidFill>
              </a:rPr>
              <a:t>Conclusión 3</a:t>
            </a:r>
            <a:endParaRPr lang="es-ES" dirty="0" smtClean="0">
              <a:solidFill>
                <a:schemeClr val="tx1"/>
              </a:solidFill>
            </a:endParaRPr>
          </a:p>
          <a:p>
            <a:pPr lvl="0" algn="just"/>
            <a:r>
              <a:rPr lang="es-ES" dirty="0" smtClean="0">
                <a:solidFill>
                  <a:schemeClr val="tx1"/>
                </a:solidFill>
              </a:rPr>
              <a:t>El no contar con un direccionamiento estratégico definido no ha permitido posicionarse en el mercado de manera eficaz, ni existe una diferenciación en cuanto a aplicación de estrategias de promoción. </a:t>
            </a:r>
          </a:p>
          <a:p>
            <a:pPr algn="just">
              <a:buNone/>
            </a:pPr>
            <a:endParaRPr lang="es-ES" dirty="0" smtClean="0">
              <a:solidFill>
                <a:schemeClr val="tx1"/>
              </a:solidFill>
            </a:endParaRPr>
          </a:p>
          <a:p>
            <a:pPr algn="just"/>
            <a:r>
              <a:rPr lang="es-ES" b="1" dirty="0" smtClean="0">
                <a:solidFill>
                  <a:schemeClr val="tx1"/>
                </a:solidFill>
              </a:rPr>
              <a:t>Recomendación 3</a:t>
            </a:r>
            <a:endParaRPr lang="es-ES" dirty="0" smtClean="0">
              <a:solidFill>
                <a:schemeClr val="tx1"/>
              </a:solidFill>
            </a:endParaRPr>
          </a:p>
          <a:p>
            <a:pPr lvl="0" algn="just"/>
            <a:r>
              <a:rPr lang="es-ES" dirty="0" smtClean="0">
                <a:solidFill>
                  <a:schemeClr val="tx1"/>
                </a:solidFill>
              </a:rPr>
              <a:t>Aplicar el direccionamiento estratégico propuesto que defina claramente sus metas y objetivos, con el fin de posicionarse adecuadamente dentro del mercado local.</a:t>
            </a:r>
          </a:p>
          <a:p>
            <a:pPr lvl="0" algn="just"/>
            <a:endParaRPr lang="es-ES" dirty="0" smtClean="0">
              <a:solidFill>
                <a:schemeClr val="tx1"/>
              </a:solidFill>
            </a:endParaRPr>
          </a:p>
          <a:p>
            <a:pPr algn="just"/>
            <a:r>
              <a:rPr lang="es-ES" b="1" dirty="0" smtClean="0">
                <a:solidFill>
                  <a:schemeClr val="tx1"/>
                </a:solidFill>
              </a:rPr>
              <a:t>Conclusión 4</a:t>
            </a:r>
            <a:endParaRPr lang="es-ES" dirty="0" smtClean="0">
              <a:solidFill>
                <a:schemeClr val="tx1"/>
              </a:solidFill>
            </a:endParaRPr>
          </a:p>
          <a:p>
            <a:pPr lvl="0" algn="just"/>
            <a:r>
              <a:rPr lang="es-ES" dirty="0" smtClean="0">
                <a:solidFill>
                  <a:schemeClr val="tx1"/>
                </a:solidFill>
              </a:rPr>
              <a:t>La empresa posee un nicho de mercado bien establecido, pero las personas no reconocen bien a la marca; debido a que no se realiza la respectiva publicidad de promoción e  impacto, es por eso que posee un bajo posicionamiento en la mente de los consumidores como marca, aun así ocupa el primer lugar dentro de los establecimientos de panificación.</a:t>
            </a:r>
          </a:p>
          <a:p>
            <a:pPr algn="just">
              <a:buNone/>
            </a:pPr>
            <a:endParaRPr lang="es-ES" dirty="0" smtClean="0">
              <a:solidFill>
                <a:schemeClr val="tx1"/>
              </a:solidFill>
            </a:endParaRPr>
          </a:p>
          <a:p>
            <a:pPr algn="just"/>
            <a:r>
              <a:rPr lang="es-ES" b="1" dirty="0" smtClean="0">
                <a:solidFill>
                  <a:schemeClr val="tx1"/>
                </a:solidFill>
              </a:rPr>
              <a:t>Recomendación 4</a:t>
            </a:r>
            <a:endParaRPr lang="es-ES" dirty="0" smtClean="0">
              <a:solidFill>
                <a:schemeClr val="tx1"/>
              </a:solidFill>
            </a:endParaRPr>
          </a:p>
          <a:p>
            <a:pPr lvl="0" algn="just"/>
            <a:r>
              <a:rPr lang="es-ES" dirty="0" smtClean="0">
                <a:solidFill>
                  <a:schemeClr val="tx1"/>
                </a:solidFill>
              </a:rPr>
              <a:t>Se recomienda aplicar las estrategias propuestas con el fin de generar el impacto en los consumidores y crear la recordación de marca esperada.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435280" cy="5881840"/>
          </a:xfrm>
        </p:spPr>
        <p:txBody>
          <a:bodyPr>
            <a:normAutofit fontScale="85000" lnSpcReduction="10000"/>
          </a:bodyPr>
          <a:lstStyle/>
          <a:p>
            <a:r>
              <a:rPr lang="es-ES" b="1" dirty="0" smtClean="0">
                <a:solidFill>
                  <a:schemeClr val="tx1"/>
                </a:solidFill>
              </a:rPr>
              <a:t>Conclusión 5</a:t>
            </a:r>
            <a:endParaRPr lang="es-ES" dirty="0" smtClean="0">
              <a:solidFill>
                <a:schemeClr val="tx1"/>
              </a:solidFill>
            </a:endParaRPr>
          </a:p>
          <a:p>
            <a:pPr lvl="0"/>
            <a:r>
              <a:rPr lang="es-ES" dirty="0" smtClean="0">
                <a:solidFill>
                  <a:schemeClr val="tx1"/>
                </a:solidFill>
              </a:rPr>
              <a:t>Mediante la investigación de mercados se determino que nuestro mayor competidor es la Panadería  Canela que posee un 30,5% de participación de mercado,. También se determinó que los clientes desean contar con un servicio a domicilio, y en cuanto a atención al cliente se refiere, ellos prefieren una atención rápida, amable y con diversidad de productos.</a:t>
            </a:r>
          </a:p>
          <a:p>
            <a:pPr>
              <a:buNone/>
            </a:pPr>
            <a:endParaRPr lang="es-ES" dirty="0" smtClean="0">
              <a:solidFill>
                <a:schemeClr val="tx1"/>
              </a:solidFill>
            </a:endParaRPr>
          </a:p>
          <a:p>
            <a:r>
              <a:rPr lang="es-ES" b="1" dirty="0" smtClean="0">
                <a:solidFill>
                  <a:schemeClr val="tx1"/>
                </a:solidFill>
              </a:rPr>
              <a:t>Recomendación 5</a:t>
            </a:r>
            <a:endParaRPr lang="es-ES" dirty="0" smtClean="0">
              <a:solidFill>
                <a:schemeClr val="tx1"/>
              </a:solidFill>
            </a:endParaRPr>
          </a:p>
          <a:p>
            <a:pPr lvl="0"/>
            <a:r>
              <a:rPr lang="es-ES" dirty="0" smtClean="0">
                <a:solidFill>
                  <a:schemeClr val="tx1"/>
                </a:solidFill>
              </a:rPr>
              <a:t>Aplicar las estrategias de líder frente a sus competidores aumentando la brecha frente a sus seguidores. Tomar en cuenta los requerimientos de sus clientes y brindarles en la mayor parte posible un servicio diferenciado y que sea de agrado para ellos. También se recomienda aplicar la estrategia de servicio a domicilio con el fin de acaparar mayor cobertura de mercado.</a:t>
            </a:r>
          </a:p>
          <a:p>
            <a:endParaRPr lang="es-ES"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179512" y="188640"/>
            <a:ext cx="8784976" cy="6669360"/>
          </a:xfrm>
        </p:spPr>
        <p:txBody>
          <a:bodyPr>
            <a:normAutofit fontScale="77500" lnSpcReduction="20000"/>
          </a:bodyPr>
          <a:lstStyle/>
          <a:p>
            <a:r>
              <a:rPr lang="es-ES" b="1" dirty="0" smtClean="0">
                <a:solidFill>
                  <a:schemeClr val="tx1"/>
                </a:solidFill>
              </a:rPr>
              <a:t>Conclusión 6</a:t>
            </a:r>
            <a:endParaRPr lang="es-ES" dirty="0" smtClean="0">
              <a:solidFill>
                <a:schemeClr val="tx1"/>
              </a:solidFill>
            </a:endParaRPr>
          </a:p>
          <a:p>
            <a:pPr lvl="0"/>
            <a:r>
              <a:rPr lang="es-ES" dirty="0" smtClean="0">
                <a:solidFill>
                  <a:schemeClr val="tx1"/>
                </a:solidFill>
              </a:rPr>
              <a:t>La Panificadora Súper Pan posee una estrategia </a:t>
            </a:r>
            <a:r>
              <a:rPr lang="es-ES" dirty="0" smtClean="0"/>
              <a:t>básica de</a:t>
            </a:r>
            <a:r>
              <a:rPr lang="es-ES" dirty="0" smtClean="0">
                <a:solidFill>
                  <a:schemeClr val="tx1"/>
                </a:solidFill>
              </a:rPr>
              <a:t> “liderazgo en costo” esto debido a su gran producción,  aplica economías de escala lo cual le ha permitido poseer costos unitarios bajos en comparación con sus competidores dentro del mercado.</a:t>
            </a:r>
          </a:p>
          <a:p>
            <a:pPr>
              <a:buNone/>
            </a:pPr>
            <a:endParaRPr lang="es-ES" dirty="0" smtClean="0">
              <a:solidFill>
                <a:schemeClr val="tx1"/>
              </a:solidFill>
            </a:endParaRPr>
          </a:p>
          <a:p>
            <a:r>
              <a:rPr lang="es-ES" b="1" dirty="0" smtClean="0">
                <a:solidFill>
                  <a:schemeClr val="tx1"/>
                </a:solidFill>
              </a:rPr>
              <a:t>Recomendación 6</a:t>
            </a:r>
            <a:endParaRPr lang="es-ES" dirty="0" smtClean="0">
              <a:solidFill>
                <a:schemeClr val="tx1"/>
              </a:solidFill>
            </a:endParaRPr>
          </a:p>
          <a:p>
            <a:pPr lvl="0"/>
            <a:r>
              <a:rPr lang="es-ES" dirty="0" smtClean="0">
                <a:solidFill>
                  <a:schemeClr val="tx1"/>
                </a:solidFill>
              </a:rPr>
              <a:t>Se debe adoptar los procesos estandarizados propuestos, cuyos procesos generen optimización de tiempo y recursos, aprovechando el liderazgo en costos que les generan una ventaja competitiva. </a:t>
            </a:r>
          </a:p>
          <a:p>
            <a:pPr lvl="0"/>
            <a:endParaRPr lang="es-ES" dirty="0" smtClean="0">
              <a:solidFill>
                <a:schemeClr val="tx1"/>
              </a:solidFill>
            </a:endParaRPr>
          </a:p>
          <a:p>
            <a:r>
              <a:rPr lang="es-ES" b="1" dirty="0" smtClean="0">
                <a:solidFill>
                  <a:schemeClr val="tx1"/>
                </a:solidFill>
              </a:rPr>
              <a:t>Conclusión 7</a:t>
            </a:r>
            <a:endParaRPr lang="es-ES" dirty="0" smtClean="0">
              <a:solidFill>
                <a:schemeClr val="tx1"/>
              </a:solidFill>
            </a:endParaRPr>
          </a:p>
          <a:p>
            <a:pPr lvl="0"/>
            <a:r>
              <a:rPr lang="es-ES" dirty="0" smtClean="0">
                <a:solidFill>
                  <a:schemeClr val="tx1"/>
                </a:solidFill>
              </a:rPr>
              <a:t>El plan operativo de marketing está estructurado para tener una inversión de $25.325,00 dólares, los cuales es muy alcanzable para la empresa. Cuyo presupuesto cubre las diferentes estrategias de producto, precio, plaza, promoción, procesos y personas.</a:t>
            </a:r>
          </a:p>
          <a:p>
            <a:pPr>
              <a:buNone/>
            </a:pPr>
            <a:endParaRPr lang="es-ES" dirty="0" smtClean="0">
              <a:solidFill>
                <a:schemeClr val="tx1"/>
              </a:solidFill>
            </a:endParaRPr>
          </a:p>
          <a:p>
            <a:r>
              <a:rPr lang="es-ES" b="1" dirty="0" smtClean="0">
                <a:solidFill>
                  <a:schemeClr val="tx1"/>
                </a:solidFill>
              </a:rPr>
              <a:t>Recomendación 7</a:t>
            </a:r>
            <a:endParaRPr lang="es-ES" dirty="0" smtClean="0">
              <a:solidFill>
                <a:schemeClr val="tx1"/>
              </a:solidFill>
            </a:endParaRPr>
          </a:p>
          <a:p>
            <a:pPr lvl="0"/>
            <a:r>
              <a:rPr lang="es-ES" dirty="0" smtClean="0">
                <a:solidFill>
                  <a:schemeClr val="tx1"/>
                </a:solidFill>
              </a:rPr>
              <a:t>Llevar a cabo el plan operativo de marketing con el presupuesto establecido el cual está acorde a las posibilidades de la empresa y cubre todas las estrategias establecidas.</a:t>
            </a:r>
          </a:p>
          <a:p>
            <a:pPr lvl="0"/>
            <a:endParaRPr lang="es-ES" dirty="0" smtClean="0">
              <a:solidFill>
                <a:schemeClr val="tx1"/>
              </a:solidFill>
            </a:endParaRPr>
          </a:p>
          <a:p>
            <a:pPr>
              <a:buNone/>
            </a:pPr>
            <a:endParaRPr lang="es-ES"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692696"/>
            <a:ext cx="8229600" cy="5881840"/>
          </a:xfrm>
        </p:spPr>
        <p:txBody>
          <a:bodyPr>
            <a:normAutofit fontScale="85000" lnSpcReduction="20000"/>
          </a:bodyPr>
          <a:lstStyle/>
          <a:p>
            <a:r>
              <a:rPr lang="es-ES" b="1" dirty="0" smtClean="0">
                <a:solidFill>
                  <a:schemeClr val="tx1"/>
                </a:solidFill>
              </a:rPr>
              <a:t>Conclusión 8</a:t>
            </a:r>
            <a:endParaRPr lang="es-ES" dirty="0" smtClean="0">
              <a:solidFill>
                <a:schemeClr val="tx1"/>
              </a:solidFill>
            </a:endParaRPr>
          </a:p>
          <a:p>
            <a:pPr lvl="0"/>
            <a:r>
              <a:rPr lang="es-ES" dirty="0" smtClean="0">
                <a:solidFill>
                  <a:schemeClr val="tx1"/>
                </a:solidFill>
              </a:rPr>
              <a:t>La evaluación financiera de factibilidad del proyecto que resume valores de los flujos de caja, estado de resultados y análisis de la inversión arrojan los siguientes resultados: Resumen de resultados de evaluación de criterios desde el punto de vista probable</a:t>
            </a:r>
          </a:p>
          <a:p>
            <a:pPr lvl="0">
              <a:buNone/>
            </a:pPr>
            <a:endParaRPr lang="es-ES" dirty="0" smtClean="0">
              <a:solidFill>
                <a:schemeClr val="tx1"/>
              </a:solidFill>
            </a:endParaRPr>
          </a:p>
          <a:p>
            <a:pPr lvl="0">
              <a:buNone/>
            </a:pPr>
            <a:endParaRPr lang="es-ES" dirty="0" smtClean="0">
              <a:solidFill>
                <a:schemeClr val="tx1"/>
              </a:solidFill>
            </a:endParaRPr>
          </a:p>
          <a:p>
            <a:pPr lvl="0">
              <a:buNone/>
            </a:pPr>
            <a:endParaRPr lang="es-ES" dirty="0" smtClean="0">
              <a:solidFill>
                <a:schemeClr val="tx1"/>
              </a:solidFill>
            </a:endParaRPr>
          </a:p>
          <a:p>
            <a:pPr lvl="0">
              <a:buNone/>
            </a:pPr>
            <a:endParaRPr lang="es-ES" dirty="0" smtClean="0">
              <a:solidFill>
                <a:schemeClr val="tx1"/>
              </a:solidFill>
            </a:endParaRPr>
          </a:p>
          <a:p>
            <a:pPr lvl="0">
              <a:buNone/>
            </a:pPr>
            <a:endParaRPr lang="es-ES" dirty="0" smtClean="0">
              <a:solidFill>
                <a:schemeClr val="tx1"/>
              </a:solidFill>
            </a:endParaRPr>
          </a:p>
          <a:p>
            <a:pPr>
              <a:buNone/>
            </a:pPr>
            <a:r>
              <a:rPr lang="es-ES" dirty="0" smtClean="0">
                <a:solidFill>
                  <a:schemeClr val="tx1"/>
                </a:solidFill>
              </a:rPr>
              <a:t> </a:t>
            </a:r>
          </a:p>
          <a:p>
            <a:endParaRPr lang="es-ES" b="1" dirty="0" smtClean="0">
              <a:solidFill>
                <a:schemeClr val="tx1"/>
              </a:solidFill>
            </a:endParaRPr>
          </a:p>
          <a:p>
            <a:r>
              <a:rPr lang="es-ES" b="1" dirty="0" smtClean="0">
                <a:solidFill>
                  <a:schemeClr val="tx1"/>
                </a:solidFill>
              </a:rPr>
              <a:t>Recomendación 8</a:t>
            </a:r>
            <a:endParaRPr lang="es-ES" dirty="0" smtClean="0">
              <a:solidFill>
                <a:schemeClr val="tx1"/>
              </a:solidFill>
            </a:endParaRPr>
          </a:p>
          <a:p>
            <a:pPr lvl="0"/>
            <a:r>
              <a:rPr lang="es-ES" dirty="0" smtClean="0">
                <a:solidFill>
                  <a:schemeClr val="tx1"/>
                </a:solidFill>
              </a:rPr>
              <a:t>Una vez determinada la evaluación financiera se recomienda aplicar la propuesta estratégica de marketing para posicionar la Panificadora Súper Pan en la ciudad de Machachi.</a:t>
            </a:r>
          </a:p>
          <a:p>
            <a:pPr>
              <a:buNone/>
            </a:pPr>
            <a:endParaRPr lang="es-ES" dirty="0">
              <a:solidFill>
                <a:schemeClr val="tx1"/>
              </a:solidFill>
            </a:endParaRPr>
          </a:p>
        </p:txBody>
      </p:sp>
      <p:graphicFrame>
        <p:nvGraphicFramePr>
          <p:cNvPr id="5" name="4 Tabla"/>
          <p:cNvGraphicFramePr>
            <a:graphicFrameLocks noGrp="1"/>
          </p:cNvGraphicFramePr>
          <p:nvPr/>
        </p:nvGraphicFramePr>
        <p:xfrm>
          <a:off x="3423602" y="2743200"/>
          <a:ext cx="2296795" cy="1371600"/>
        </p:xfrm>
        <a:graphic>
          <a:graphicData uri="http://schemas.openxmlformats.org/drawingml/2006/table">
            <a:tbl>
              <a:tblPr/>
              <a:tblGrid>
                <a:gridCol w="1310640"/>
                <a:gridCol w="986155"/>
              </a:tblGrid>
              <a:tr h="200025">
                <a:tc>
                  <a:txBody>
                    <a:bodyPr/>
                    <a:lstStyle/>
                    <a:p>
                      <a:pPr algn="ctr">
                        <a:spcAft>
                          <a:spcPts val="0"/>
                        </a:spcAft>
                      </a:pPr>
                      <a:r>
                        <a:rPr lang="es-ES" sz="1200" b="1">
                          <a:solidFill>
                            <a:srgbClr val="000000"/>
                          </a:solidFill>
                          <a:latin typeface="Times New Roman"/>
                          <a:ea typeface="Times New Roman"/>
                        </a:rPr>
                        <a:t>TMAR</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14,52%</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025">
                <a:tc>
                  <a:txBody>
                    <a:bodyPr/>
                    <a:lstStyle/>
                    <a:p>
                      <a:pPr algn="ctr">
                        <a:spcAft>
                          <a:spcPts val="0"/>
                        </a:spcAft>
                      </a:pPr>
                      <a:r>
                        <a:rPr lang="es-ES" sz="1200" b="1">
                          <a:solidFill>
                            <a:srgbClr val="000000"/>
                          </a:solidFill>
                          <a:latin typeface="Times New Roman"/>
                          <a:ea typeface="Times New Roman"/>
                        </a:rPr>
                        <a:t>VAN</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s-ES" sz="1200">
                          <a:solidFill>
                            <a:srgbClr val="000000"/>
                          </a:solidFill>
                          <a:latin typeface="Times New Roman"/>
                          <a:ea typeface="Times New Roman"/>
                        </a:rPr>
                        <a:t>28.973,91</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025">
                <a:tc>
                  <a:txBody>
                    <a:bodyPr/>
                    <a:lstStyle/>
                    <a:p>
                      <a:pPr algn="ctr">
                        <a:spcAft>
                          <a:spcPts val="0"/>
                        </a:spcAft>
                      </a:pPr>
                      <a:r>
                        <a:rPr lang="es-ES" sz="1200" b="1">
                          <a:solidFill>
                            <a:srgbClr val="000000"/>
                          </a:solidFill>
                          <a:latin typeface="Times New Roman"/>
                          <a:ea typeface="Times New Roman"/>
                        </a:rPr>
                        <a:t>TIR</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200">
                          <a:solidFill>
                            <a:srgbClr val="000000"/>
                          </a:solidFill>
                          <a:latin typeface="Times New Roman"/>
                          <a:ea typeface="Times New Roman"/>
                        </a:rPr>
                        <a:t>45%</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025">
                <a:tc>
                  <a:txBody>
                    <a:bodyPr/>
                    <a:lstStyle/>
                    <a:p>
                      <a:pPr algn="ctr">
                        <a:spcAft>
                          <a:spcPts val="0"/>
                        </a:spcAft>
                      </a:pPr>
                      <a:r>
                        <a:rPr lang="es-ES" sz="1200" b="1">
                          <a:solidFill>
                            <a:srgbClr val="000000"/>
                          </a:solidFill>
                          <a:latin typeface="Times New Roman"/>
                          <a:ea typeface="Times New Roman"/>
                        </a:rPr>
                        <a:t>Relación B/C</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s-ES" sz="1200">
                          <a:solidFill>
                            <a:srgbClr val="000000"/>
                          </a:solidFill>
                          <a:latin typeface="Times New Roman"/>
                          <a:ea typeface="Times New Roman"/>
                        </a:rPr>
                        <a:t>2,90</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71500">
                <a:tc>
                  <a:txBody>
                    <a:bodyPr/>
                    <a:lstStyle/>
                    <a:p>
                      <a:pPr algn="ctr">
                        <a:spcAft>
                          <a:spcPts val="0"/>
                        </a:spcAft>
                      </a:pPr>
                      <a:r>
                        <a:rPr lang="es-ES" sz="1200" b="1">
                          <a:solidFill>
                            <a:srgbClr val="000000"/>
                          </a:solidFill>
                          <a:latin typeface="Times New Roman"/>
                          <a:ea typeface="Times New Roman"/>
                        </a:rPr>
                        <a:t>Periodo de recuperación</a:t>
                      </a:r>
                      <a:endParaRPr lang="es-ES" sz="140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 sz="1150" dirty="0">
                          <a:solidFill>
                            <a:srgbClr val="000000"/>
                          </a:solidFill>
                          <a:latin typeface="Times New Roman"/>
                          <a:ea typeface="Times New Roman"/>
                        </a:rPr>
                        <a:t>2 años, 1 mes y 11 días.</a:t>
                      </a:r>
                      <a:endParaRPr lang="es-ES" sz="1400" dirty="0">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4941168"/>
            <a:ext cx="8229600" cy="913288"/>
          </a:xfrm>
        </p:spPr>
        <p:txBody>
          <a:bodyPr>
            <a:normAutofit/>
          </a:bodyPr>
          <a:lstStyle/>
          <a:p>
            <a:pPr algn="ctr">
              <a:buNone/>
            </a:pPr>
            <a:r>
              <a:rPr lang="es-ES" sz="3600" b="1" dirty="0" smtClean="0">
                <a:solidFill>
                  <a:schemeClr val="tx1"/>
                </a:solidFill>
              </a:rPr>
              <a:t>GRACIAS POR SU ATENCIÓN!!!</a:t>
            </a:r>
            <a:endParaRPr lang="es-ES" sz="3600" b="1" dirty="0">
              <a:solidFill>
                <a:schemeClr val="tx1"/>
              </a:solidFill>
            </a:endParaRPr>
          </a:p>
        </p:txBody>
      </p:sp>
      <p:pic>
        <p:nvPicPr>
          <p:cNvPr id="220163" name="Picture 3"/>
          <p:cNvPicPr>
            <a:picLocks noChangeAspect="1" noChangeArrowheads="1"/>
          </p:cNvPicPr>
          <p:nvPr/>
        </p:nvPicPr>
        <p:blipFill>
          <a:blip r:embed="rId2" cstate="print"/>
          <a:srcRect/>
          <a:stretch>
            <a:fillRect/>
          </a:stretch>
        </p:blipFill>
        <p:spPr bwMode="auto">
          <a:xfrm>
            <a:off x="2405063" y="260648"/>
            <a:ext cx="43338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908050"/>
            <a:ext cx="8229600" cy="4608513"/>
          </a:xfrm>
        </p:spPr>
        <p:txBody>
          <a:bodyPr>
            <a:normAutofit fontScale="90000"/>
          </a:bodyPr>
          <a:lstStyle/>
          <a:p>
            <a:pPr algn="ctr" eaLnBrk="1" hangingPunct="1">
              <a:defRPr/>
            </a:pPr>
            <a:r>
              <a:rPr lang="es-ES" sz="8000" b="1" i="1" dirty="0" smtClean="0">
                <a:solidFill>
                  <a:srgbClr val="0070C0"/>
                </a:solidFill>
                <a:latin typeface="Times New Roman" pitchFamily="18" charset="0"/>
                <a:cs typeface="Times New Roman" pitchFamily="18" charset="0"/>
              </a:rPr>
              <a:t>CAPÍTULO II</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
            </a:r>
            <a:br>
              <a:rPr lang="es-ES" sz="8000" b="1" i="1" dirty="0" smtClean="0">
                <a:solidFill>
                  <a:srgbClr val="0070C0"/>
                </a:solidFill>
                <a:latin typeface="Times New Roman" pitchFamily="18" charset="0"/>
                <a:cs typeface="Times New Roman" pitchFamily="18" charset="0"/>
              </a:rPr>
            </a:br>
            <a:r>
              <a:rPr lang="es-ES" sz="8000" b="1" i="1" dirty="0" smtClean="0">
                <a:solidFill>
                  <a:srgbClr val="0070C0"/>
                </a:solidFill>
                <a:latin typeface="Times New Roman" pitchFamily="18" charset="0"/>
                <a:cs typeface="Times New Roman" pitchFamily="18" charset="0"/>
              </a:rPr>
              <a:t>ANÁLISIS SITUACIONAL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51520" y="836712"/>
          <a:ext cx="871296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3 Marcador de contenido"/>
          <p:cNvGraphicFramePr>
            <a:graphicFrameLocks/>
          </p:cNvGraphicFramePr>
          <p:nvPr/>
        </p:nvGraphicFramePr>
        <p:xfrm>
          <a:off x="0" y="5013176"/>
          <a:ext cx="9144000"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350"/>
            <a:ext cx="8229600" cy="1066800"/>
          </a:xfrm>
        </p:spPr>
        <p:txBody>
          <a:bodyPr/>
          <a:lstStyle/>
          <a:p>
            <a:pPr algn="l" eaLnBrk="1" hangingPunct="1">
              <a:defRPr/>
            </a:pPr>
            <a:r>
              <a:rPr lang="es-ES" dirty="0" smtClean="0">
                <a:solidFill>
                  <a:srgbClr val="0070C0"/>
                </a:solidFill>
              </a:rPr>
              <a:t>Análisis FODA</a:t>
            </a:r>
            <a:endParaRPr lang="es-ES" dirty="0">
              <a:solidFill>
                <a:srgbClr val="0070C0"/>
              </a:solidFill>
            </a:endParaRPr>
          </a:p>
        </p:txBody>
      </p:sp>
      <p:sp>
        <p:nvSpPr>
          <p:cNvPr id="11267"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s-ES" smtClean="0"/>
          </a:p>
        </p:txBody>
      </p:sp>
      <p:pic>
        <p:nvPicPr>
          <p:cNvPr id="11268" name="Picture 4"/>
          <p:cNvPicPr>
            <a:picLocks noChangeAspect="1" noChangeArrowheads="1"/>
          </p:cNvPicPr>
          <p:nvPr/>
        </p:nvPicPr>
        <p:blipFill>
          <a:blip r:embed="rId2" cstate="print"/>
          <a:srcRect/>
          <a:stretch>
            <a:fillRect/>
          </a:stretch>
        </p:blipFill>
        <p:spPr bwMode="auto">
          <a:xfrm>
            <a:off x="179388" y="981075"/>
            <a:ext cx="8713787" cy="4968875"/>
          </a:xfrm>
          <a:prstGeom prst="rect">
            <a:avLst/>
          </a:prstGeom>
          <a:noFill/>
          <a:ln w="9525">
            <a:noFill/>
            <a:miter lim="800000"/>
            <a:headEnd/>
            <a:tailEnd/>
          </a:ln>
        </p:spPr>
      </p:pic>
      <p:pic>
        <p:nvPicPr>
          <p:cNvPr id="8194" name="Picture 2" descr="C:\Users\PC\Pictures\LOGO PANIFICADORA SÚPER PAN.jpg"/>
          <p:cNvPicPr>
            <a:picLocks noChangeAspect="1" noChangeArrowheads="1"/>
          </p:cNvPicPr>
          <p:nvPr/>
        </p:nvPicPr>
        <p:blipFill>
          <a:blip r:embed="rId3" cstate="print"/>
          <a:srcRect/>
          <a:stretch>
            <a:fillRect/>
          </a:stretch>
        </p:blipFill>
        <p:spPr bwMode="auto">
          <a:xfrm>
            <a:off x="5868144" y="2744515"/>
            <a:ext cx="1939219" cy="1116533"/>
          </a:xfrm>
          <a:prstGeom prst="ellipse">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765076"/>
            <a:ext cx="8229600" cy="647700"/>
          </a:xfrm>
        </p:spPr>
        <p:txBody>
          <a:bodyPr>
            <a:normAutofit fontScale="90000"/>
          </a:bodyPr>
          <a:lstStyle/>
          <a:p>
            <a:pPr algn="l" eaLnBrk="1" hangingPunct="1">
              <a:defRPr/>
            </a:pPr>
            <a:r>
              <a:rPr lang="es-ES" dirty="0" smtClean="0">
                <a:solidFill>
                  <a:srgbClr val="0070C0"/>
                </a:solidFill>
              </a:rPr>
              <a:t>Matriz General Electric</a:t>
            </a:r>
            <a:endParaRPr lang="es-ES" dirty="0">
              <a:solidFill>
                <a:srgbClr val="0070C0"/>
              </a:solidFill>
            </a:endParaRPr>
          </a:p>
        </p:txBody>
      </p:sp>
      <p:sp>
        <p:nvSpPr>
          <p:cNvPr id="16387" name="2 Marcador de contenido"/>
          <p:cNvSpPr>
            <a:spLocks noGrp="1"/>
          </p:cNvSpPr>
          <p:nvPr>
            <p:ph idx="1"/>
          </p:nvPr>
        </p:nvSpPr>
        <p:spPr bwMode="auto">
          <a:xfrm>
            <a:off x="251520" y="2560272"/>
            <a:ext cx="8229600" cy="4325112"/>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endParaRPr lang="es-ES" dirty="0" smtClean="0"/>
          </a:p>
          <a:p>
            <a:pPr eaLnBrk="1" hangingPunct="1">
              <a:buFontTx/>
              <a:buNone/>
            </a:pPr>
            <a:r>
              <a:rPr lang="es-ES" dirty="0" smtClean="0"/>
              <a:t>INVERTIR</a:t>
            </a:r>
          </a:p>
        </p:txBody>
      </p:sp>
      <p:pic>
        <p:nvPicPr>
          <p:cNvPr id="16388" name="3 Imagen"/>
          <p:cNvPicPr>
            <a:picLocks noChangeAspect="1" noChangeArrowheads="1"/>
          </p:cNvPicPr>
          <p:nvPr/>
        </p:nvPicPr>
        <p:blipFill>
          <a:blip r:embed="rId2" cstate="print"/>
          <a:srcRect/>
          <a:stretch>
            <a:fillRect/>
          </a:stretch>
        </p:blipFill>
        <p:spPr bwMode="auto">
          <a:xfrm>
            <a:off x="539750" y="1339428"/>
            <a:ext cx="7920038" cy="504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309</TotalTime>
  <Words>3246</Words>
  <Application>Microsoft Office PowerPoint</Application>
  <PresentationFormat>Presentación en pantalla (4:3)</PresentationFormat>
  <Paragraphs>808</Paragraphs>
  <Slides>59</Slides>
  <Notes>0</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Urbano</vt:lpstr>
      <vt:lpstr>Diapositiva 1</vt:lpstr>
      <vt:lpstr>CAPÍTULO I  INTRODUCCIÓN</vt:lpstr>
      <vt:lpstr>Giro de negocio - Reseña Histórica  </vt:lpstr>
      <vt:lpstr>Formulación del problema</vt:lpstr>
      <vt:lpstr>Objetivos</vt:lpstr>
      <vt:lpstr>CAPÍTULO II  ANÁLISIS SITUACIONAL</vt:lpstr>
      <vt:lpstr>Diapositiva 7</vt:lpstr>
      <vt:lpstr>Análisis FODA</vt:lpstr>
      <vt:lpstr>Matriz General Electric</vt:lpstr>
      <vt:lpstr>Matriz PEYEA</vt:lpstr>
      <vt:lpstr>Diapositiva 11</vt:lpstr>
      <vt:lpstr>Matriz DOFA</vt:lpstr>
      <vt:lpstr>CAPÍTULO III  INVESTIGACIÓN DE MERCADO</vt:lpstr>
      <vt:lpstr>Segmentación - Población objeto de estudio</vt:lpstr>
      <vt:lpstr>Identificación del marco muestral</vt:lpstr>
      <vt:lpstr>Diapositiva 16</vt:lpstr>
      <vt:lpstr>ANÁLISIS UNIVARIADO</vt:lpstr>
      <vt:lpstr>Gráfico de resultados generales</vt:lpstr>
      <vt:lpstr>Diapositiva 19</vt:lpstr>
      <vt:lpstr>Diapositiva 20</vt:lpstr>
      <vt:lpstr>Diapositiva 21</vt:lpstr>
      <vt:lpstr>Diapositiva 22</vt:lpstr>
      <vt:lpstr>Diapositiva 23</vt:lpstr>
      <vt:lpstr>Diapositiva 24</vt:lpstr>
      <vt:lpstr>Tipo de cliente * Género</vt:lpstr>
      <vt:lpstr>Tipo de cliente * Tipo de atención</vt:lpstr>
      <vt:lpstr>Gasto promedio * Frecuencia de visita</vt:lpstr>
      <vt:lpstr>Mapas de posicionamiento</vt:lpstr>
      <vt:lpstr>Diapositiva 29</vt:lpstr>
      <vt:lpstr>CAPÍTULO IV  DIRECCIONAMIENTO ESTRATÉGICO</vt:lpstr>
      <vt:lpstr>DIRECCIONAMIENTO ESTRATÉGICO </vt:lpstr>
      <vt:lpstr>Mapa estratégico institucional “Panificadora Súper Pan” </vt:lpstr>
      <vt:lpstr>Objetivos estratégicos por perspectiva</vt:lpstr>
      <vt:lpstr>Perfil de estrategias a adoptarse</vt:lpstr>
      <vt:lpstr>CAPÍTULO V  PLAN OPERATIVO DE MARKETING</vt:lpstr>
      <vt:lpstr>POSICIONAMIENTO – Mezcla de marketing</vt:lpstr>
      <vt:lpstr>Propuesta de logotipo</vt:lpstr>
      <vt:lpstr>Estrategias de producto</vt:lpstr>
      <vt:lpstr>Estrategia de precios</vt:lpstr>
      <vt:lpstr>Estrategias de plaza - distribución</vt:lpstr>
      <vt:lpstr>Propuesta de diseño de página web </vt:lpstr>
      <vt:lpstr>Personalización de elementos</vt:lpstr>
      <vt:lpstr>Uniformes para el personal </vt:lpstr>
      <vt:lpstr>Rotulación exterior</vt:lpstr>
      <vt:lpstr>Roll Ups </vt:lpstr>
      <vt:lpstr>Obsequio de promociones </vt:lpstr>
      <vt:lpstr>Estrategia de procesos</vt:lpstr>
      <vt:lpstr>Personas – Talento humano – personal</vt:lpstr>
      <vt:lpstr>CAPÍTULO VI  PRESUPUESTO DE MARKETING Y EVALUACIÓN DE BENEFICIOS DE LA PROPUESTA </vt:lpstr>
      <vt:lpstr>Presupuesto del plan operativo de marketing</vt:lpstr>
      <vt:lpstr>Flujos de efectivo </vt:lpstr>
      <vt:lpstr>Diapositiva 52</vt:lpstr>
      <vt:lpstr>Diapositiva 53</vt:lpstr>
      <vt:lpstr>Diapositiva 54</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PC</cp:lastModifiedBy>
  <cp:revision>12</cp:revision>
  <dcterms:created xsi:type="dcterms:W3CDTF">2013-04-16T07:51:02Z</dcterms:created>
  <dcterms:modified xsi:type="dcterms:W3CDTF">2013-05-09T19:25:14Z</dcterms:modified>
</cp:coreProperties>
</file>